
<file path=[Content_Types].xml><?xml version="1.0" encoding="utf-8"?>
<Types xmlns="http://schemas.openxmlformats.org/package/2006/content-types">
  <Default Extension="jpeg" ContentType="image/jpeg"/>
  <Default Extension="wdp" ContentType="image/vnd.ms-photo"/>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10.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heme/theme1.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 id="2147483664" r:id="rId4"/>
    <p:sldMasterId id="2147483668" r:id="rId5"/>
    <p:sldMasterId id="2147483672" r:id="rId6"/>
    <p:sldMasterId id="2147483676" r:id="rId7"/>
    <p:sldMasterId id="2147483680" r:id="rId8"/>
    <p:sldMasterId id="2147483684" r:id="rId9"/>
    <p:sldMasterId id="2147483688" r:id="rId10"/>
    <p:sldMasterId id="2147483692" r:id="rId11"/>
  </p:sldMasterIdLst>
  <p:notesMasterIdLst>
    <p:notesMasterId r:id="rId13"/>
  </p:notesMasterIdLst>
  <p:sldIdLst>
    <p:sldId id="470" r:id="rId12"/>
    <p:sldId id="353" r:id="rId14"/>
    <p:sldId id="471" r:id="rId15"/>
    <p:sldId id="352" r:id="rId16"/>
    <p:sldId id="494" r:id="rId17"/>
    <p:sldId id="495" r:id="rId18"/>
    <p:sldId id="496" r:id="rId19"/>
    <p:sldId id="497" r:id="rId20"/>
    <p:sldId id="491" r:id="rId21"/>
    <p:sldId id="498" r:id="rId22"/>
    <p:sldId id="499" r:id="rId23"/>
    <p:sldId id="500" r:id="rId24"/>
    <p:sldId id="501" r:id="rId25"/>
    <p:sldId id="492" r:id="rId26"/>
    <p:sldId id="502" r:id="rId27"/>
    <p:sldId id="503" r:id="rId28"/>
    <p:sldId id="504" r:id="rId29"/>
    <p:sldId id="505" r:id="rId30"/>
    <p:sldId id="493" r:id="rId31"/>
    <p:sldId id="506" r:id="rId32"/>
    <p:sldId id="507" r:id="rId33"/>
    <p:sldId id="508" r:id="rId34"/>
    <p:sldId id="509" r:id="rId35"/>
    <p:sldId id="297" r:id="rId36"/>
  </p:sldIdLst>
  <p:sldSz cx="12190095" cy="685927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15A8B"/>
    <a:srgbClr val="33466E"/>
    <a:srgbClr val="3296A8"/>
    <a:srgbClr val="6D8AAB"/>
    <a:srgbClr val="31709C"/>
    <a:srgbClr val="7697B3"/>
    <a:srgbClr val="6FA094"/>
    <a:srgbClr val="94BCB4"/>
    <a:srgbClr val="59503C"/>
    <a:srgbClr val="1FBCE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622" autoAdjust="0"/>
    <p:restoredTop sz="97778" autoAdjust="0"/>
  </p:normalViewPr>
  <p:slideViewPr>
    <p:cSldViewPr snapToGrid="0" showGuides="1">
      <p:cViewPr varScale="1">
        <p:scale>
          <a:sx n="73" d="100"/>
          <a:sy n="73" d="100"/>
        </p:scale>
        <p:origin x="902" y="62"/>
      </p:cViewPr>
      <p:guideLst>
        <p:guide orient="horz" pos="2161"/>
        <p:guide pos="384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Master" Target="slideMasters/slideMaster8.xml"/><Relationship Id="rId8" Type="http://schemas.openxmlformats.org/officeDocument/2006/relationships/slideMaster" Target="slideMasters/slideMaster7.xml"/><Relationship Id="rId7" Type="http://schemas.openxmlformats.org/officeDocument/2006/relationships/slideMaster" Target="slideMasters/slideMaster6.xml"/><Relationship Id="rId6" Type="http://schemas.openxmlformats.org/officeDocument/2006/relationships/slideMaster" Target="slideMasters/slideMaster5.xml"/><Relationship Id="rId5" Type="http://schemas.openxmlformats.org/officeDocument/2006/relationships/slideMaster" Target="slideMasters/slideMaster4.xml"/><Relationship Id="rId4" Type="http://schemas.openxmlformats.org/officeDocument/2006/relationships/slideMaster" Target="slideMasters/slideMaster3.xml"/><Relationship Id="rId39" Type="http://schemas.openxmlformats.org/officeDocument/2006/relationships/tableStyles" Target="tableStyles.xml"/><Relationship Id="rId38" Type="http://schemas.openxmlformats.org/officeDocument/2006/relationships/viewProps" Target="viewProps.xml"/><Relationship Id="rId37" Type="http://schemas.openxmlformats.org/officeDocument/2006/relationships/presProps" Target="presProps.xml"/><Relationship Id="rId36" Type="http://schemas.openxmlformats.org/officeDocument/2006/relationships/slide" Target="slides/slide24.xml"/><Relationship Id="rId35" Type="http://schemas.openxmlformats.org/officeDocument/2006/relationships/slide" Target="slides/slide23.xml"/><Relationship Id="rId34" Type="http://schemas.openxmlformats.org/officeDocument/2006/relationships/slide" Target="slides/slide22.xml"/><Relationship Id="rId33" Type="http://schemas.openxmlformats.org/officeDocument/2006/relationships/slide" Target="slides/slide21.xml"/><Relationship Id="rId32" Type="http://schemas.openxmlformats.org/officeDocument/2006/relationships/slide" Target="slides/slide20.xml"/><Relationship Id="rId31" Type="http://schemas.openxmlformats.org/officeDocument/2006/relationships/slide" Target="slides/slide19.xml"/><Relationship Id="rId30" Type="http://schemas.openxmlformats.org/officeDocument/2006/relationships/slide" Target="slides/slide18.xml"/><Relationship Id="rId3" Type="http://schemas.openxmlformats.org/officeDocument/2006/relationships/slideMaster" Target="slideMasters/slideMaster2.xml"/><Relationship Id="rId29" Type="http://schemas.openxmlformats.org/officeDocument/2006/relationships/slide" Target="slides/slide17.xml"/><Relationship Id="rId28" Type="http://schemas.openxmlformats.org/officeDocument/2006/relationships/slide" Target="slides/slide16.xml"/><Relationship Id="rId27" Type="http://schemas.openxmlformats.org/officeDocument/2006/relationships/slide" Target="slides/slide15.xml"/><Relationship Id="rId26" Type="http://schemas.openxmlformats.org/officeDocument/2006/relationships/slide" Target="slides/slide14.xml"/><Relationship Id="rId25" Type="http://schemas.openxmlformats.org/officeDocument/2006/relationships/slide" Target="slides/slide13.xml"/><Relationship Id="rId24" Type="http://schemas.openxmlformats.org/officeDocument/2006/relationships/slide" Target="slides/slide12.xml"/><Relationship Id="rId23" Type="http://schemas.openxmlformats.org/officeDocument/2006/relationships/slide" Target="slides/slide11.xml"/><Relationship Id="rId22" Type="http://schemas.openxmlformats.org/officeDocument/2006/relationships/slide" Target="slides/slide10.xml"/><Relationship Id="rId21" Type="http://schemas.openxmlformats.org/officeDocument/2006/relationships/slide" Target="slides/slide9.xml"/><Relationship Id="rId20" Type="http://schemas.openxmlformats.org/officeDocument/2006/relationships/slide" Target="slides/slide8.xml"/><Relationship Id="rId2" Type="http://schemas.openxmlformats.org/officeDocument/2006/relationships/theme" Target="theme/theme1.xml"/><Relationship Id="rId19" Type="http://schemas.openxmlformats.org/officeDocument/2006/relationships/slide" Target="slides/slide7.xml"/><Relationship Id="rId18" Type="http://schemas.openxmlformats.org/officeDocument/2006/relationships/slide" Target="slides/slide6.xml"/><Relationship Id="rId17" Type="http://schemas.openxmlformats.org/officeDocument/2006/relationships/slide" Target="slides/slide5.xml"/><Relationship Id="rId16" Type="http://schemas.openxmlformats.org/officeDocument/2006/relationships/slide" Target="slides/slide4.xml"/><Relationship Id="rId15" Type="http://schemas.openxmlformats.org/officeDocument/2006/relationships/slide" Target="slides/slide3.xml"/><Relationship Id="rId14" Type="http://schemas.openxmlformats.org/officeDocument/2006/relationships/slide" Target="slides/slide2.xml"/><Relationship Id="rId13" Type="http://schemas.openxmlformats.org/officeDocument/2006/relationships/notesMaster" Target="notesMasters/notesMaster1.xml"/><Relationship Id="rId12" Type="http://schemas.openxmlformats.org/officeDocument/2006/relationships/slide" Target="slides/slide1.xml"/><Relationship Id="rId11" Type="http://schemas.openxmlformats.org/officeDocument/2006/relationships/slideMaster" Target="slideMasters/slideMaster10.xml"/><Relationship Id="rId10" Type="http://schemas.openxmlformats.org/officeDocument/2006/relationships/slideMaster" Target="slideMasters/slideMaster9.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12C8C0-A3D3-487B-AECC-CB6663EAE28D}"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49D3E0-124D-4DFF-AE99-4EA4CC201DB4}"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小芥末素材 </a:t>
            </a:r>
            <a:r>
              <a:rPr lang="en-US" altLang="zh-CN" dirty="0"/>
              <a:t>rosyhouse.Taobao.com</a:t>
            </a:r>
            <a:endParaRPr lang="zh-CN" altLang="en-US" dirty="0"/>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小芥末素材 </a:t>
            </a:r>
            <a:r>
              <a:rPr lang="en-US" altLang="zh-CN" dirty="0"/>
              <a:t>rosyhouse.Taobao.com</a:t>
            </a:r>
            <a:endParaRPr lang="zh-CN" altLang="en-US" dirty="0"/>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小芥末素材 </a:t>
            </a:r>
            <a:r>
              <a:rPr lang="en-US" altLang="zh-CN" dirty="0"/>
              <a:t>rosyhouse.Taobao.com</a:t>
            </a:r>
            <a:endParaRPr lang="zh-CN" altLang="en-US" dirty="0"/>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小芥末素材 </a:t>
            </a:r>
            <a:r>
              <a:rPr lang="en-US" altLang="zh-CN"/>
              <a:t>rosyhouse.Taobao.com</a:t>
            </a:r>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4" Type="http://schemas.microsoft.com/office/2007/relationships/hdphoto" Target="../media/hdphoto1.wdp"/><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4" Type="http://schemas.microsoft.com/office/2007/relationships/hdphoto" Target="../media/hdphoto1.wdp"/><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4" Type="http://schemas.microsoft.com/office/2007/relationships/hdphoto" Target="../media/hdphoto1.wdp"/><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4" Type="http://schemas.microsoft.com/office/2007/relationships/hdphoto" Target="../media/hdphoto1.wdp"/><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25.xml.rels><?xml version="1.0" encoding="UTF-8" standalone="yes"?>
<Relationships xmlns="http://schemas.openxmlformats.org/package/2006/relationships"><Relationship Id="rId4" Type="http://schemas.microsoft.com/office/2007/relationships/hdphoto" Target="../media/hdphoto1.wdp"/><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28.xml.rels><?xml version="1.0" encoding="UTF-8" standalone="yes"?>
<Relationships xmlns="http://schemas.openxmlformats.org/package/2006/relationships"><Relationship Id="rId4" Type="http://schemas.microsoft.com/office/2007/relationships/hdphoto" Target="../media/hdphoto1.wdp"/><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31.xml.rels><?xml version="1.0" encoding="UTF-8" standalone="yes"?>
<Relationships xmlns="http://schemas.openxmlformats.org/package/2006/relationships"><Relationship Id="rId4" Type="http://schemas.microsoft.com/office/2007/relationships/hdphoto" Target="../media/hdphoto1.wdp"/><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8.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34.xml.rels><?xml version="1.0" encoding="UTF-8" standalone="yes"?>
<Relationships xmlns="http://schemas.openxmlformats.org/package/2006/relationships"><Relationship Id="rId4" Type="http://schemas.microsoft.com/office/2007/relationships/hdphoto" Target="../media/hdphoto1.wdp"/><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9.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3802" y="1122624"/>
            <a:ext cx="9142810" cy="2388153"/>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hasCustomPrompt="1"/>
          </p:nvPr>
        </p:nvSpPr>
        <p:spPr>
          <a:xfrm>
            <a:off x="1523802" y="3602873"/>
            <a:ext cx="9142810" cy="165614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endParaRPr lang="zh-CN" altLang="en-US"/>
          </a:p>
        </p:txBody>
      </p:sp>
      <p:sp>
        <p:nvSpPr>
          <p:cNvPr id="4" name="日期占位符 3"/>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743" y="1710135"/>
            <a:ext cx="10514231" cy="2853398"/>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743" y="4590527"/>
            <a:ext cx="10514231" cy="1500534"/>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091" y="1826048"/>
            <a:ext cx="5180926" cy="4352346"/>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1396" y="1826048"/>
            <a:ext cx="5180926" cy="4352346"/>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680" y="365211"/>
            <a:ext cx="10514231" cy="1325870"/>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679" y="1681553"/>
            <a:ext cx="5157116"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679" y="2505656"/>
            <a:ext cx="5157116" cy="3685441"/>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1398" y="1681553"/>
            <a:ext cx="5182513"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1398" y="2505656"/>
            <a:ext cx="5182513" cy="3685441"/>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2514" y="987654"/>
            <a:ext cx="6171397" cy="487475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2514" y="987654"/>
            <a:ext cx="6171397" cy="487475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3764" y="365209"/>
            <a:ext cx="2628558" cy="5813184"/>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092" y="365209"/>
            <a:ext cx="7733293" cy="5813184"/>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solidFill>
                  <a:prstClr val="white">
                    <a:lumMod val="65000"/>
                  </a:prstClr>
                </a:solidFill>
              </a:rPr>
              <a:t>WWW.DESIGNERSPARADISE.COM</a:t>
            </a:r>
            <a:endParaRPr lang="en-US" dirty="0">
              <a:solidFill>
                <a:prstClr val="white">
                  <a:lumMod val="65000"/>
                </a:prstClr>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a:fill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endPar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endParaRP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endParaRPr lang="zh-CN" altLang="en-US" dirty="0"/>
          </a:p>
        </p:txBody>
      </p:sp>
    </p:spTree>
  </p:cSld>
  <p:clrMapOvr>
    <a:masterClrMapping/>
  </p:clrMapOvr>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solidFill>
                  <a:prstClr val="white">
                    <a:lumMod val="65000"/>
                  </a:prstClr>
                </a:solidFill>
              </a:rPr>
              <a:t>WWW.DESIGNERSPARADISE.COM</a:t>
            </a:r>
            <a:endParaRPr lang="en-US" dirty="0">
              <a:solidFill>
                <a:prstClr val="white">
                  <a:lumMod val="65000"/>
                </a:prstClr>
              </a:solidFil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a:fill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endPar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endParaRP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endParaRPr lang="zh-CN" altLang="en-US" dirty="0"/>
          </a:p>
        </p:txBody>
      </p:sp>
    </p:spTree>
  </p:cSld>
  <p:clrMapOvr>
    <a:masterClrMapping/>
  </p:clrMapOvr>
  <p:hf hd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solidFill>
                  <a:prstClr val="white">
                    <a:lumMod val="65000"/>
                  </a:prstClr>
                </a:solidFill>
              </a:rPr>
              <a:t>WWW.DESIGNERSPARADISE.COM</a:t>
            </a:r>
            <a:endParaRPr lang="en-US" dirty="0">
              <a:solidFill>
                <a:prstClr val="white">
                  <a:lumMod val="65000"/>
                </a:prstClr>
              </a:solidFil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a:fill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endPar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endParaRP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endParaRPr lang="zh-CN" altLang="en-US" dirty="0"/>
          </a:p>
        </p:txBody>
      </p:sp>
    </p:spTree>
  </p:cSld>
  <p:clrMapOvr>
    <a:masterClrMapping/>
  </p:clrMapOvr>
  <p:hf hd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solidFill>
                  <a:prstClr val="white">
                    <a:lumMod val="65000"/>
                  </a:prstClr>
                </a:solidFill>
              </a:rPr>
              <a:t>WWW.DESIGNERSPARADISE.COM</a:t>
            </a:r>
            <a:endParaRPr lang="en-US" dirty="0">
              <a:solidFill>
                <a:prstClr val="white">
                  <a:lumMod val="65000"/>
                </a:prstClr>
              </a:solidFil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a:fill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endPar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endParaRP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endParaRPr lang="zh-CN" altLang="en-US" dirty="0"/>
          </a:p>
        </p:txBody>
      </p:sp>
    </p:spTree>
  </p:cSld>
  <p:clrMapOvr>
    <a:masterClrMapping/>
  </p:clrMapOvr>
  <p:hf hd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solidFill>
                  <a:prstClr val="white">
                    <a:lumMod val="65000"/>
                  </a:prstClr>
                </a:solidFill>
              </a:rPr>
              <a:t>WWW.DESIGNERSPARADISE.COM</a:t>
            </a:r>
            <a:endParaRPr lang="en-US" dirty="0">
              <a:solidFill>
                <a:prstClr val="white">
                  <a:lumMod val="65000"/>
                </a:prstClr>
              </a:solidFil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a:fill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endPar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endParaRP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endParaRPr lang="zh-CN" altLang="en-US" dirty="0"/>
          </a:p>
        </p:txBody>
      </p:sp>
    </p:spTree>
  </p:cSld>
  <p:clrMapOvr>
    <a:masterClrMapping/>
  </p:clrMapOvr>
  <p:hf hd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solidFill>
                  <a:prstClr val="white">
                    <a:lumMod val="65000"/>
                  </a:prstClr>
                </a:solidFill>
              </a:rPr>
              <a:t>WWW.DESIGNERSPARADISE.COM</a:t>
            </a:r>
            <a:endParaRPr lang="en-US" dirty="0">
              <a:solidFill>
                <a:prstClr val="white">
                  <a:lumMod val="65000"/>
                </a:prstClr>
              </a:solidFil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a:fill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endPar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endParaRP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endParaRPr lang="zh-CN" altLang="en-US" dirty="0"/>
          </a:p>
        </p:txBody>
      </p:sp>
    </p:spTree>
  </p:cSld>
  <p:clrMapOvr>
    <a:masterClrMapping/>
  </p:clrMapOvr>
  <p:hf hd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solidFill>
                  <a:prstClr val="white">
                    <a:lumMod val="65000"/>
                  </a:prstClr>
                </a:solidFill>
              </a:rPr>
              <a:t>WWW.DESIGNERSPARADISE.COM</a:t>
            </a:r>
            <a:endParaRPr lang="en-US" dirty="0">
              <a:solidFill>
                <a:prstClr val="white">
                  <a:lumMod val="65000"/>
                </a:prstClr>
              </a:solidFill>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a:fill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endPar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endParaRP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endParaRPr lang="zh-CN" altLang="en-US" dirty="0"/>
          </a:p>
        </p:txBody>
      </p:sp>
    </p:spTree>
  </p:cSld>
  <p:clrMapOvr>
    <a:masterClrMapping/>
  </p:clrMapOvr>
  <p:hf hdr="0" dt="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solidFill>
                  <a:prstClr val="white">
                    <a:lumMod val="65000"/>
                  </a:prstClr>
                </a:solidFill>
              </a:rPr>
              <a:t>WWW.DESIGNERSPARADISE.COM</a:t>
            </a:r>
            <a:endParaRPr lang="en-US" dirty="0">
              <a:solidFill>
                <a:prstClr val="white">
                  <a:lumMod val="65000"/>
                </a:prstClr>
              </a:solidFill>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a:fill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endPar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endParaRP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endParaRPr lang="zh-CN" altLang="en-US" dirty="0"/>
          </a:p>
        </p:txBody>
      </p:sp>
    </p:spTree>
  </p:cSld>
  <p:clrMapOvr>
    <a:masterClrMapping/>
  </p:clrMapOvr>
  <p:hf hd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282" y="2130922"/>
            <a:ext cx="10361851" cy="1470365"/>
          </a:xfrm>
        </p:spPr>
        <p:txBody>
          <a:bodyPr/>
          <a:lstStyle/>
          <a:p>
            <a:r>
              <a:rPr lang="en-US"/>
              <a:t>Click to edit Master title style</a:t>
            </a:r>
            <a:endParaRPr lang="en-US"/>
          </a:p>
        </p:txBody>
      </p:sp>
      <p:sp>
        <p:nvSpPr>
          <p:cNvPr id="3" name="Subtitle 2"/>
          <p:cNvSpPr>
            <a:spLocks noGrp="1"/>
          </p:cNvSpPr>
          <p:nvPr>
            <p:ph type="subTitle" idx="1"/>
          </p:nvPr>
        </p:nvSpPr>
        <p:spPr>
          <a:xfrm>
            <a:off x="1828563" y="3887100"/>
            <a:ext cx="8533289" cy="1753006"/>
          </a:xfrm>
        </p:spPr>
        <p:txBody>
          <a:bodyPr/>
          <a:lstStyle>
            <a:lvl1pPr marL="0" indent="0" algn="ctr">
              <a:buNone/>
              <a:defRPr>
                <a:solidFill>
                  <a:schemeClr val="tx1">
                    <a:tint val="75000"/>
                  </a:schemeClr>
                </a:solidFill>
              </a:defRPr>
            </a:lvl1pPr>
            <a:lvl2pPr marL="609600" indent="0" algn="ctr">
              <a:buNone/>
              <a:defRPr>
                <a:solidFill>
                  <a:schemeClr val="tx1">
                    <a:tint val="75000"/>
                  </a:schemeClr>
                </a:solidFill>
              </a:defRPr>
            </a:lvl2pPr>
            <a:lvl3pPr marL="1219200" indent="0" algn="ctr">
              <a:buNone/>
              <a:defRPr>
                <a:solidFill>
                  <a:schemeClr val="tx1">
                    <a:tint val="75000"/>
                  </a:schemeClr>
                </a:solidFill>
              </a:defRPr>
            </a:lvl3pPr>
            <a:lvl4pPr marL="1828800" indent="0" algn="ctr">
              <a:buNone/>
              <a:defRPr>
                <a:solidFill>
                  <a:schemeClr val="tx1">
                    <a:tint val="75000"/>
                  </a:schemeClr>
                </a:solidFill>
              </a:defRPr>
            </a:lvl4pPr>
            <a:lvl5pPr marL="2438400" indent="0" algn="ctr">
              <a:buNone/>
              <a:defRPr>
                <a:solidFill>
                  <a:schemeClr val="tx1">
                    <a:tint val="75000"/>
                  </a:schemeClr>
                </a:solidFill>
              </a:defRPr>
            </a:lvl5pPr>
            <a:lvl6pPr marL="3048000" indent="0" algn="ctr">
              <a:buNone/>
              <a:defRPr>
                <a:solidFill>
                  <a:schemeClr val="tx1">
                    <a:tint val="75000"/>
                  </a:schemeClr>
                </a:solidFill>
              </a:defRPr>
            </a:lvl6pPr>
            <a:lvl7pPr marL="3657600" indent="0" algn="ctr">
              <a:buNone/>
              <a:defRPr>
                <a:solidFill>
                  <a:schemeClr val="tx1">
                    <a:tint val="75000"/>
                  </a:schemeClr>
                </a:solidFill>
              </a:defRPr>
            </a:lvl7pPr>
            <a:lvl8pPr marL="4267200" indent="0" algn="ctr">
              <a:buNone/>
              <a:defRPr>
                <a:solidFill>
                  <a:schemeClr val="tx1">
                    <a:tint val="75000"/>
                  </a:schemeClr>
                </a:solidFill>
              </a:defRPr>
            </a:lvl8pPr>
            <a:lvl9pPr marL="4876800" indent="0" algn="ctr">
              <a:buNone/>
              <a:defRPr>
                <a:solidFill>
                  <a:schemeClr val="tx1">
                    <a:tint val="75000"/>
                  </a:schemeClr>
                </a:solidFill>
              </a:defRPr>
            </a:lvl9pPr>
          </a:lstStyle>
          <a:p>
            <a:r>
              <a:rPr lang="en-US"/>
              <a:t>Click to edit Master subtitle style</a:t>
            </a:r>
            <a:endParaRPr lang="en-US"/>
          </a:p>
        </p:txBody>
      </p:sp>
      <p:sp>
        <p:nvSpPr>
          <p:cNvPr id="4" name="Date Placeholder 3"/>
          <p:cNvSpPr>
            <a:spLocks noGrp="1"/>
          </p:cNvSpPr>
          <p:nvPr>
            <p:ph type="dt" sz="half" idx="10"/>
          </p:nvPr>
        </p:nvSpPr>
        <p:spPr/>
        <p:txBody>
          <a:bodyPr/>
          <a:lstStyle/>
          <a:p>
            <a:pPr>
              <a:defRPr/>
            </a:pPr>
            <a:fld id="{406E9206-D2D6-4057-92D4-39C87A03E66D}" type="datetime1">
              <a:rPr lang="en-US" altLang="zh-CN"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pPr>
              <a:defRPr/>
            </a:pPr>
            <a:fld id="{C052E9E1-D97D-4C90-BB96-FA1ED58B786F}" type="datetime1">
              <a:rPr lang="en-US" altLang="zh-CN"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960" y="4407923"/>
            <a:ext cx="10361851" cy="1362390"/>
          </a:xfrm>
        </p:spPr>
        <p:txBody>
          <a:bodyPr anchor="t"/>
          <a:lstStyle>
            <a:lvl1pPr algn="l">
              <a:defRPr sz="5400" b="1" cap="all"/>
            </a:lvl1pPr>
          </a:lstStyle>
          <a:p>
            <a:r>
              <a:rPr lang="en-US"/>
              <a:t>Click to edit Master title style</a:t>
            </a:r>
            <a:endParaRPr lang="en-US"/>
          </a:p>
        </p:txBody>
      </p:sp>
      <p:sp>
        <p:nvSpPr>
          <p:cNvPr id="3" name="Text Placeholder 2"/>
          <p:cNvSpPr>
            <a:spLocks noGrp="1"/>
          </p:cNvSpPr>
          <p:nvPr>
            <p:ph type="body" idx="1"/>
          </p:nvPr>
        </p:nvSpPr>
        <p:spPr>
          <a:xfrm>
            <a:off x="962960" y="2907387"/>
            <a:ext cx="10361851" cy="1500534"/>
          </a:xfrm>
        </p:spPr>
        <p:txBody>
          <a:bodyPr anchor="b"/>
          <a:lstStyle>
            <a:lvl1pPr marL="0" indent="0">
              <a:buNone/>
              <a:defRPr sz="2700">
                <a:solidFill>
                  <a:schemeClr val="tx1">
                    <a:tint val="75000"/>
                  </a:schemeClr>
                </a:solidFill>
              </a:defRPr>
            </a:lvl1pPr>
            <a:lvl2pPr marL="609600" indent="0">
              <a:buNone/>
              <a:defRPr sz="2400">
                <a:solidFill>
                  <a:schemeClr val="tx1">
                    <a:tint val="75000"/>
                  </a:schemeClr>
                </a:solidFill>
              </a:defRPr>
            </a:lvl2pPr>
            <a:lvl3pPr marL="1219200" indent="0">
              <a:buNone/>
              <a:defRPr sz="2200">
                <a:solidFill>
                  <a:schemeClr val="tx1">
                    <a:tint val="75000"/>
                  </a:schemeClr>
                </a:solidFill>
              </a:defRPr>
            </a:lvl3pPr>
            <a:lvl4pPr marL="1828800" indent="0">
              <a:buNone/>
              <a:defRPr sz="1900">
                <a:solidFill>
                  <a:schemeClr val="tx1">
                    <a:tint val="75000"/>
                  </a:schemeClr>
                </a:solidFill>
              </a:defRPr>
            </a:lvl4pPr>
            <a:lvl5pPr marL="2438400" indent="0">
              <a:buNone/>
              <a:defRPr sz="1900">
                <a:solidFill>
                  <a:schemeClr val="tx1">
                    <a:tint val="75000"/>
                  </a:schemeClr>
                </a:solidFill>
              </a:defRPr>
            </a:lvl5pPr>
            <a:lvl6pPr marL="3048000" indent="0">
              <a:buNone/>
              <a:defRPr sz="1900">
                <a:solidFill>
                  <a:schemeClr val="tx1">
                    <a:tint val="75000"/>
                  </a:schemeClr>
                </a:solidFill>
              </a:defRPr>
            </a:lvl6pPr>
            <a:lvl7pPr marL="3657600" indent="0">
              <a:buNone/>
              <a:defRPr sz="1900">
                <a:solidFill>
                  <a:schemeClr val="tx1">
                    <a:tint val="75000"/>
                  </a:schemeClr>
                </a:solidFill>
              </a:defRPr>
            </a:lvl7pPr>
            <a:lvl8pPr marL="4267200" indent="0">
              <a:buNone/>
              <a:defRPr sz="1900">
                <a:solidFill>
                  <a:schemeClr val="tx1">
                    <a:tint val="75000"/>
                  </a:schemeClr>
                </a:solidFill>
              </a:defRPr>
            </a:lvl8pPr>
            <a:lvl9pPr marL="4876800" indent="0">
              <a:buNone/>
              <a:defRPr sz="1900">
                <a:solidFill>
                  <a:schemeClr val="tx1">
                    <a:tint val="75000"/>
                  </a:schemeClr>
                </a:solidFill>
              </a:defRPr>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pPr>
              <a:defRPr/>
            </a:pPr>
            <a:fld id="{814779EE-1E16-4CC5-A459-C716090F6017}" type="datetime1">
              <a:rPr lang="en-US" altLang="zh-CN"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609522"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6196794"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Date Placeholder 4"/>
          <p:cNvSpPr>
            <a:spLocks noGrp="1"/>
          </p:cNvSpPr>
          <p:nvPr>
            <p:ph type="dt" sz="half" idx="10"/>
          </p:nvPr>
        </p:nvSpPr>
        <p:spPr/>
        <p:txBody>
          <a:bodyPr/>
          <a:lstStyle/>
          <a:p>
            <a:pPr>
              <a:defRPr/>
            </a:pPr>
            <a:fld id="{A3311C9F-D64E-4824-A709-CF61DE4E0BDD}" type="datetime1">
              <a:rPr lang="en-US" altLang="zh-CN" smtClean="0">
                <a:solidFill>
                  <a:prstClr val="black">
                    <a:tint val="75000"/>
                  </a:prstClr>
                </a:solidFill>
              </a:rPr>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a:p>
        </p:txBody>
      </p:sp>
      <p:sp>
        <p:nvSpPr>
          <p:cNvPr id="3" name="Text Placeholder 2"/>
          <p:cNvSpPr>
            <a:spLocks noGrp="1"/>
          </p:cNvSpPr>
          <p:nvPr>
            <p:ph type="body" idx="1"/>
          </p:nvPr>
        </p:nvSpPr>
        <p:spPr>
          <a:xfrm>
            <a:off x="609522" y="1535469"/>
            <a:ext cx="5386216" cy="639911"/>
          </a:xfrm>
        </p:spPr>
        <p:txBody>
          <a:bodyPr anchor="b"/>
          <a:lstStyle>
            <a:lvl1pPr marL="0" indent="0">
              <a:buNone/>
              <a:defRPr sz="3200" b="1"/>
            </a:lvl1pPr>
            <a:lvl2pPr marL="609600" indent="0">
              <a:buNone/>
              <a:defRPr sz="2700" b="1"/>
            </a:lvl2pPr>
            <a:lvl3pPr marL="1219200" indent="0">
              <a:buNone/>
              <a:defRPr sz="2400" b="1"/>
            </a:lvl3pPr>
            <a:lvl4pPr marL="1828800" indent="0">
              <a:buNone/>
              <a:defRPr sz="2200" b="1"/>
            </a:lvl4pPr>
            <a:lvl5pPr marL="2438400" indent="0">
              <a:buNone/>
              <a:defRPr sz="2200" b="1"/>
            </a:lvl5pPr>
            <a:lvl6pPr marL="3048000" indent="0">
              <a:buNone/>
              <a:defRPr sz="2200" b="1"/>
            </a:lvl6pPr>
            <a:lvl7pPr marL="3657600" indent="0">
              <a:buNone/>
              <a:defRPr sz="2200" b="1"/>
            </a:lvl7pPr>
            <a:lvl8pPr marL="4267200" indent="0">
              <a:buNone/>
              <a:defRPr sz="2200" b="1"/>
            </a:lvl8pPr>
            <a:lvl9pPr marL="4876800" indent="0">
              <a:buNone/>
              <a:defRPr sz="2200" b="1"/>
            </a:lvl9pPr>
          </a:lstStyle>
          <a:p>
            <a:pPr lvl="0"/>
            <a:r>
              <a:rPr lang="en-US"/>
              <a:t>Click to edit Master text styles</a:t>
            </a:r>
            <a:endParaRPr lang="en-US"/>
          </a:p>
        </p:txBody>
      </p:sp>
      <p:sp>
        <p:nvSpPr>
          <p:cNvPr id="4" name="Content Placeholder 3"/>
          <p:cNvSpPr>
            <a:spLocks noGrp="1"/>
          </p:cNvSpPr>
          <p:nvPr>
            <p:ph sz="half" idx="2"/>
          </p:nvPr>
        </p:nvSpPr>
        <p:spPr>
          <a:xfrm>
            <a:off x="609522" y="2175380"/>
            <a:ext cx="5386216"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quarter" idx="3"/>
          </p:nvPr>
        </p:nvSpPr>
        <p:spPr>
          <a:xfrm>
            <a:off x="6192567" y="1535469"/>
            <a:ext cx="5388332" cy="639911"/>
          </a:xfrm>
        </p:spPr>
        <p:txBody>
          <a:bodyPr anchor="b"/>
          <a:lstStyle>
            <a:lvl1pPr marL="0" indent="0">
              <a:buNone/>
              <a:defRPr sz="3200" b="1"/>
            </a:lvl1pPr>
            <a:lvl2pPr marL="609600" indent="0">
              <a:buNone/>
              <a:defRPr sz="2700" b="1"/>
            </a:lvl2pPr>
            <a:lvl3pPr marL="1219200" indent="0">
              <a:buNone/>
              <a:defRPr sz="2400" b="1"/>
            </a:lvl3pPr>
            <a:lvl4pPr marL="1828800" indent="0">
              <a:buNone/>
              <a:defRPr sz="2200" b="1"/>
            </a:lvl4pPr>
            <a:lvl5pPr marL="2438400" indent="0">
              <a:buNone/>
              <a:defRPr sz="2200" b="1"/>
            </a:lvl5pPr>
            <a:lvl6pPr marL="3048000" indent="0">
              <a:buNone/>
              <a:defRPr sz="2200" b="1"/>
            </a:lvl6pPr>
            <a:lvl7pPr marL="3657600" indent="0">
              <a:buNone/>
              <a:defRPr sz="2200" b="1"/>
            </a:lvl7pPr>
            <a:lvl8pPr marL="4267200" indent="0">
              <a:buNone/>
              <a:defRPr sz="2200" b="1"/>
            </a:lvl8pPr>
            <a:lvl9pPr marL="4876800" indent="0">
              <a:buNone/>
              <a:defRPr sz="2200" b="1"/>
            </a:lvl9pPr>
          </a:lstStyle>
          <a:p>
            <a:pPr lvl="0"/>
            <a:r>
              <a:rPr lang="en-US"/>
              <a:t>Click to edit Master text styles</a:t>
            </a:r>
            <a:endParaRPr lang="en-US"/>
          </a:p>
        </p:txBody>
      </p:sp>
      <p:sp>
        <p:nvSpPr>
          <p:cNvPr id="6" name="Content Placeholder 5"/>
          <p:cNvSpPr>
            <a:spLocks noGrp="1"/>
          </p:cNvSpPr>
          <p:nvPr>
            <p:ph sz="quarter" idx="4"/>
          </p:nvPr>
        </p:nvSpPr>
        <p:spPr>
          <a:xfrm>
            <a:off x="6192567" y="2175380"/>
            <a:ext cx="5388332"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7" name="Date Placeholder 6"/>
          <p:cNvSpPr>
            <a:spLocks noGrp="1"/>
          </p:cNvSpPr>
          <p:nvPr>
            <p:ph type="dt" sz="half" idx="10"/>
          </p:nvPr>
        </p:nvSpPr>
        <p:spPr/>
        <p:txBody>
          <a:bodyPr/>
          <a:lstStyle/>
          <a:p>
            <a:pPr>
              <a:defRPr/>
            </a:pPr>
            <a:fld id="{0A4318BD-B3C6-4D4B-B871-C29490A2E55A}" type="datetime1">
              <a:rPr lang="en-US" altLang="zh-CN" smtClean="0">
                <a:solidFill>
                  <a:prstClr val="black">
                    <a:tint val="75000"/>
                  </a:prstClr>
                </a:solidFill>
              </a:rPr>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Date Placeholder 2"/>
          <p:cNvSpPr>
            <a:spLocks noGrp="1"/>
          </p:cNvSpPr>
          <p:nvPr>
            <p:ph type="dt" sz="half" idx="10"/>
          </p:nvPr>
        </p:nvSpPr>
        <p:spPr/>
        <p:txBody>
          <a:bodyPr/>
          <a:lstStyle/>
          <a:p>
            <a:pPr>
              <a:defRPr/>
            </a:pPr>
            <a:fld id="{E14CAFC4-799C-4CDE-B92B-8C262F06CF3E}" type="datetime1">
              <a:rPr lang="en-US" altLang="zh-CN" smtClean="0">
                <a:solidFill>
                  <a:prstClr val="black">
                    <a:tint val="75000"/>
                  </a:prstClr>
                </a:solidFill>
              </a:rPr>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圆角矩形 4"/>
          <p:cNvSpPr/>
          <p:nvPr userDrawn="1"/>
        </p:nvSpPr>
        <p:spPr>
          <a:xfrm>
            <a:off x="1139485" y="1031497"/>
            <a:ext cx="9911444" cy="42900"/>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sp>
        <p:nvSpPr>
          <p:cNvPr id="6" name="圆角矩形 5"/>
          <p:cNvSpPr/>
          <p:nvPr userDrawn="1"/>
        </p:nvSpPr>
        <p:spPr>
          <a:xfrm>
            <a:off x="5899289" y="6453393"/>
            <a:ext cx="391838" cy="22015"/>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sp>
        <p:nvSpPr>
          <p:cNvPr id="7" name="日期占位符 6"/>
          <p:cNvSpPr>
            <a:spLocks noGrp="1"/>
          </p:cNvSpPr>
          <p:nvPr>
            <p:ph type="dt" sz="half" idx="10"/>
          </p:nvPr>
        </p:nvSpPr>
        <p:spPr/>
        <p:txBody>
          <a:bodyPr/>
          <a:lstStyle/>
          <a:p>
            <a:pPr>
              <a:defRPr/>
            </a:pPr>
            <a:fld id="{3E729073-8FFE-4F18-B513-07581FC6638E}" type="datetime1">
              <a:rPr lang="en-US" altLang="zh-CN" smtClean="0">
                <a:solidFill>
                  <a:prstClr val="black">
                    <a:tint val="75000"/>
                  </a:prstClr>
                </a:solidFill>
              </a:rPr>
            </a:fld>
            <a:endParaRPr lang="en-US" dirty="0">
              <a:solidFill>
                <a:prstClr val="black">
                  <a:tint val="75000"/>
                </a:prstClr>
              </a:solidFill>
            </a:endParaRPr>
          </a:p>
        </p:txBody>
      </p:sp>
      <p:sp>
        <p:nvSpPr>
          <p:cNvPr id="9" name="灯片编号占位符 8"/>
          <p:cNvSpPr>
            <a:spLocks noGrp="1"/>
          </p:cNvSpPr>
          <p:nvPr>
            <p:ph type="sldNum" sz="quarter" idx="12"/>
          </p:nvPr>
        </p:nvSpPr>
        <p:spPr>
          <a:xfrm>
            <a:off x="4672992" y="6397708"/>
            <a:ext cx="2844430" cy="365210"/>
          </a:xfrm>
        </p:spPr>
        <p:txBody>
          <a:bodyPr/>
          <a:lstStyle>
            <a:lvl1pPr algn="ctr">
              <a:defRPr>
                <a:latin typeface="ITC Avant Garde Std Bk" panose="020B0502020202020204" pitchFamily="34" charset="0"/>
              </a:defRPr>
            </a:lvl1p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24" y="273113"/>
            <a:ext cx="4010562" cy="1162320"/>
          </a:xfrm>
        </p:spPr>
        <p:txBody>
          <a:bodyPr anchor="b"/>
          <a:lstStyle>
            <a:lvl1pPr algn="l">
              <a:defRPr sz="2700" b="1"/>
            </a:lvl1pPr>
          </a:lstStyle>
          <a:p>
            <a:r>
              <a:rPr lang="en-US"/>
              <a:t>Click to edit Master title style</a:t>
            </a:r>
            <a:endParaRPr lang="en-US"/>
          </a:p>
        </p:txBody>
      </p:sp>
      <p:sp>
        <p:nvSpPr>
          <p:cNvPr id="3" name="Content Placeholder 2"/>
          <p:cNvSpPr>
            <a:spLocks noGrp="1"/>
          </p:cNvSpPr>
          <p:nvPr>
            <p:ph idx="1"/>
          </p:nvPr>
        </p:nvSpPr>
        <p:spPr>
          <a:xfrm>
            <a:off x="4766113" y="273117"/>
            <a:ext cx="6814780" cy="5854468"/>
          </a:xfrm>
        </p:spPr>
        <p:txBody>
          <a:bodyPr/>
          <a:lstStyle>
            <a:lvl1pPr>
              <a:defRPr sz="4300"/>
            </a:lvl1pPr>
            <a:lvl2pPr>
              <a:defRPr sz="3800"/>
            </a:lvl2pPr>
            <a:lvl3pPr>
              <a:defRPr sz="3200"/>
            </a:lvl3pPr>
            <a:lvl4pPr>
              <a:defRPr sz="2700"/>
            </a:lvl4pPr>
            <a:lvl5pPr>
              <a:defRPr sz="2700"/>
            </a:lvl5pPr>
            <a:lvl6pPr>
              <a:defRPr sz="2700"/>
            </a:lvl6pPr>
            <a:lvl7pPr>
              <a:defRPr sz="2700"/>
            </a:lvl7pPr>
            <a:lvl8pPr>
              <a:defRPr sz="2700"/>
            </a:lvl8pPr>
            <a:lvl9pPr>
              <a:defRPr sz="27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Text Placeholder 3"/>
          <p:cNvSpPr>
            <a:spLocks noGrp="1"/>
          </p:cNvSpPr>
          <p:nvPr>
            <p:ph type="body" sz="half" idx="2"/>
          </p:nvPr>
        </p:nvSpPr>
        <p:spPr>
          <a:xfrm>
            <a:off x="609524" y="1435437"/>
            <a:ext cx="4010562" cy="4692149"/>
          </a:xfrm>
        </p:spPr>
        <p:txBody>
          <a:bodyPr/>
          <a:lstStyle>
            <a:lvl1pPr marL="0" indent="0">
              <a:buNone/>
              <a:defRPr sz="1900"/>
            </a:lvl1pPr>
            <a:lvl2pPr marL="609600" indent="0">
              <a:buNone/>
              <a:defRPr sz="1600"/>
            </a:lvl2pPr>
            <a:lvl3pPr marL="1219200" indent="0">
              <a:buNone/>
              <a:defRPr sz="1400"/>
            </a:lvl3pPr>
            <a:lvl4pPr marL="1828800" indent="0">
              <a:buNone/>
              <a:defRPr sz="1200"/>
            </a:lvl4pPr>
            <a:lvl5pPr marL="2438400" indent="0">
              <a:buNone/>
              <a:defRPr sz="1200"/>
            </a:lvl5pPr>
            <a:lvl6pPr marL="3048000" indent="0">
              <a:buNone/>
              <a:defRPr sz="1200"/>
            </a:lvl6pPr>
            <a:lvl7pPr marL="3657600" indent="0">
              <a:buNone/>
              <a:defRPr sz="1200"/>
            </a:lvl7pPr>
            <a:lvl8pPr marL="4267200" indent="0">
              <a:buNone/>
              <a:defRPr sz="1200"/>
            </a:lvl8pPr>
            <a:lvl9pPr marL="4876800" indent="0">
              <a:buNone/>
              <a:defRPr sz="12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pPr>
              <a:defRPr/>
            </a:pPr>
            <a:fld id="{43C7FCF6-76BD-4495-B08F-4C059D2BA31F}" type="datetime1">
              <a:rPr lang="en-US" altLang="zh-CN" smtClean="0">
                <a:solidFill>
                  <a:prstClr val="black">
                    <a:tint val="75000"/>
                  </a:prstClr>
                </a:solidFill>
              </a:rPr>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406" y="4801714"/>
            <a:ext cx="7314248" cy="566870"/>
          </a:xfrm>
        </p:spPr>
        <p:txBody>
          <a:bodyPr anchor="b"/>
          <a:lstStyle>
            <a:lvl1pPr algn="l">
              <a:defRPr sz="2700" b="1"/>
            </a:lvl1pPr>
          </a:lstStyle>
          <a:p>
            <a:r>
              <a:rPr lang="en-US"/>
              <a:t>Click to edit Master title style</a:t>
            </a:r>
            <a:endParaRPr lang="en-US"/>
          </a:p>
        </p:txBody>
      </p:sp>
      <p:sp>
        <p:nvSpPr>
          <p:cNvPr id="3" name="Picture Placeholder 2"/>
          <p:cNvSpPr>
            <a:spLocks noGrp="1"/>
          </p:cNvSpPr>
          <p:nvPr>
            <p:ph type="pic" idx="1"/>
          </p:nvPr>
        </p:nvSpPr>
        <p:spPr>
          <a:xfrm>
            <a:off x="2389406" y="612918"/>
            <a:ext cx="7314248" cy="4115753"/>
          </a:xfrm>
        </p:spPr>
        <p:txBody>
          <a:bodyPr/>
          <a:lstStyle>
            <a:lvl1pPr marL="0" indent="0">
              <a:buNone/>
              <a:defRPr sz="4300"/>
            </a:lvl1pPr>
            <a:lvl2pPr marL="609600" indent="0">
              <a:buNone/>
              <a:defRPr sz="3800"/>
            </a:lvl2pPr>
            <a:lvl3pPr marL="1219200" indent="0">
              <a:buNone/>
              <a:defRPr sz="3200"/>
            </a:lvl3pPr>
            <a:lvl4pPr marL="1828800" indent="0">
              <a:buNone/>
              <a:defRPr sz="2700"/>
            </a:lvl4pPr>
            <a:lvl5pPr marL="2438400" indent="0">
              <a:buNone/>
              <a:defRPr sz="2700"/>
            </a:lvl5pPr>
            <a:lvl6pPr marL="3048000" indent="0">
              <a:buNone/>
              <a:defRPr sz="2700"/>
            </a:lvl6pPr>
            <a:lvl7pPr marL="3657600" indent="0">
              <a:buNone/>
              <a:defRPr sz="2700"/>
            </a:lvl7pPr>
            <a:lvl8pPr marL="4267200" indent="0">
              <a:buNone/>
              <a:defRPr sz="2700"/>
            </a:lvl8pPr>
            <a:lvl9pPr marL="4876800" indent="0">
              <a:buNone/>
              <a:defRPr sz="2700"/>
            </a:lvl9pPr>
          </a:lstStyle>
          <a:p>
            <a:endParaRPr lang="en-US" dirty="0"/>
          </a:p>
        </p:txBody>
      </p:sp>
      <p:sp>
        <p:nvSpPr>
          <p:cNvPr id="4" name="Text Placeholder 3"/>
          <p:cNvSpPr>
            <a:spLocks noGrp="1"/>
          </p:cNvSpPr>
          <p:nvPr>
            <p:ph type="body" sz="half" idx="2"/>
          </p:nvPr>
        </p:nvSpPr>
        <p:spPr>
          <a:xfrm>
            <a:off x="2389406" y="5368584"/>
            <a:ext cx="7314248" cy="805049"/>
          </a:xfrm>
        </p:spPr>
        <p:txBody>
          <a:bodyPr/>
          <a:lstStyle>
            <a:lvl1pPr marL="0" indent="0">
              <a:buNone/>
              <a:defRPr sz="1900"/>
            </a:lvl1pPr>
            <a:lvl2pPr marL="609600" indent="0">
              <a:buNone/>
              <a:defRPr sz="1600"/>
            </a:lvl2pPr>
            <a:lvl3pPr marL="1219200" indent="0">
              <a:buNone/>
              <a:defRPr sz="1400"/>
            </a:lvl3pPr>
            <a:lvl4pPr marL="1828800" indent="0">
              <a:buNone/>
              <a:defRPr sz="1200"/>
            </a:lvl4pPr>
            <a:lvl5pPr marL="2438400" indent="0">
              <a:buNone/>
              <a:defRPr sz="1200"/>
            </a:lvl5pPr>
            <a:lvl6pPr marL="3048000" indent="0">
              <a:buNone/>
              <a:defRPr sz="1200"/>
            </a:lvl6pPr>
            <a:lvl7pPr marL="3657600" indent="0">
              <a:buNone/>
              <a:defRPr sz="1200"/>
            </a:lvl7pPr>
            <a:lvl8pPr marL="4267200" indent="0">
              <a:buNone/>
              <a:defRPr sz="1200"/>
            </a:lvl8pPr>
            <a:lvl9pPr marL="4876800" indent="0">
              <a:buNone/>
              <a:defRPr sz="12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pPr>
              <a:defRPr/>
            </a:pPr>
            <a:fld id="{E257577C-F53D-4BB9-9408-EB84DEB3CD80}" type="datetime1">
              <a:rPr lang="en-US" altLang="zh-CN" smtClean="0">
                <a:solidFill>
                  <a:prstClr val="black">
                    <a:tint val="75000"/>
                  </a:prstClr>
                </a:solidFill>
              </a:rPr>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pPr>
              <a:defRPr/>
            </a:pPr>
            <a:fld id="{77D58058-BD14-4845-947D-4A9B79A00D09}" type="datetime1">
              <a:rPr lang="en-US" altLang="zh-CN"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8050" y="274704"/>
            <a:ext cx="2742843" cy="5852880"/>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609522" y="274704"/>
            <a:ext cx="8025355" cy="5852880"/>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pPr>
              <a:defRPr/>
            </a:pPr>
            <a:fld id="{18ECB469-C949-4E3F-B0CB-0C15DA7B7F92}" type="datetime1">
              <a:rPr lang="en-US" altLang="zh-CN"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6" Type="http://schemas.openxmlformats.org/officeDocument/2006/relationships/theme" Target="../theme/theme2.xml"/><Relationship Id="rId5" Type="http://schemas.openxmlformats.org/officeDocument/2006/relationships/image" Target="../media/image2.png"/><Relationship Id="rId4" Type="http://schemas.openxmlformats.org/officeDocument/2006/relationships/image" Target="../media/image1.jpeg"/><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6" Type="http://schemas.openxmlformats.org/officeDocument/2006/relationships/theme" Target="../theme/theme3.xml"/><Relationship Id="rId5" Type="http://schemas.openxmlformats.org/officeDocument/2006/relationships/image" Target="../media/image2.png"/><Relationship Id="rId4" Type="http://schemas.openxmlformats.org/officeDocument/2006/relationships/image" Target="../media/image1.jpeg"/><Relationship Id="rId3" Type="http://schemas.openxmlformats.org/officeDocument/2006/relationships/slideLayout" Target="../slideLayouts/slideLayout17.xml"/><Relationship Id="rId2" Type="http://schemas.openxmlformats.org/officeDocument/2006/relationships/slideLayout" Target="../slideLayouts/slideLayout16.xml"/><Relationship Id="rId1" Type="http://schemas.openxmlformats.org/officeDocument/2006/relationships/slideLayout" Target="../slideLayouts/slideLayout15.xml"/></Relationships>
</file>

<file path=ppt/slideMasters/_rels/slideMaster4.xml.rels><?xml version="1.0" encoding="UTF-8" standalone="yes"?>
<Relationships xmlns="http://schemas.openxmlformats.org/package/2006/relationships"><Relationship Id="rId6" Type="http://schemas.openxmlformats.org/officeDocument/2006/relationships/theme" Target="../theme/theme4.xml"/><Relationship Id="rId5" Type="http://schemas.openxmlformats.org/officeDocument/2006/relationships/image" Target="../media/image2.png"/><Relationship Id="rId4" Type="http://schemas.openxmlformats.org/officeDocument/2006/relationships/image" Target="../media/image1.jpeg"/><Relationship Id="rId3" Type="http://schemas.openxmlformats.org/officeDocument/2006/relationships/slideLayout" Target="../slideLayouts/slideLayout20.xml"/><Relationship Id="rId2" Type="http://schemas.openxmlformats.org/officeDocument/2006/relationships/slideLayout" Target="../slideLayouts/slideLayout19.xml"/><Relationship Id="rId1" Type="http://schemas.openxmlformats.org/officeDocument/2006/relationships/slideLayout" Target="../slideLayouts/slideLayout18.xml"/></Relationships>
</file>

<file path=ppt/slideMasters/_rels/slideMaster5.xml.rels><?xml version="1.0" encoding="UTF-8" standalone="yes"?>
<Relationships xmlns="http://schemas.openxmlformats.org/package/2006/relationships"><Relationship Id="rId6" Type="http://schemas.openxmlformats.org/officeDocument/2006/relationships/theme" Target="../theme/theme5.xml"/><Relationship Id="rId5" Type="http://schemas.openxmlformats.org/officeDocument/2006/relationships/image" Target="../media/image2.png"/><Relationship Id="rId4" Type="http://schemas.openxmlformats.org/officeDocument/2006/relationships/image" Target="../media/image1.jpeg"/><Relationship Id="rId3" Type="http://schemas.openxmlformats.org/officeDocument/2006/relationships/slideLayout" Target="../slideLayouts/slideLayout23.xml"/><Relationship Id="rId2" Type="http://schemas.openxmlformats.org/officeDocument/2006/relationships/slideLayout" Target="../slideLayouts/slideLayout22.xml"/><Relationship Id="rId1" Type="http://schemas.openxmlformats.org/officeDocument/2006/relationships/slideLayout" Target="../slideLayouts/slideLayout21.xml"/></Relationships>
</file>

<file path=ppt/slideMasters/_rels/slideMaster6.xml.rels><?xml version="1.0" encoding="UTF-8" standalone="yes"?>
<Relationships xmlns="http://schemas.openxmlformats.org/package/2006/relationships"><Relationship Id="rId6" Type="http://schemas.openxmlformats.org/officeDocument/2006/relationships/theme" Target="../theme/theme6.xml"/><Relationship Id="rId5" Type="http://schemas.openxmlformats.org/officeDocument/2006/relationships/image" Target="../media/image2.png"/><Relationship Id="rId4" Type="http://schemas.openxmlformats.org/officeDocument/2006/relationships/image" Target="../media/image1.jpeg"/><Relationship Id="rId3" Type="http://schemas.openxmlformats.org/officeDocument/2006/relationships/slideLayout" Target="../slideLayouts/slideLayout26.xml"/><Relationship Id="rId2" Type="http://schemas.openxmlformats.org/officeDocument/2006/relationships/slideLayout" Target="../slideLayouts/slideLayout25.xml"/><Relationship Id="rId1" Type="http://schemas.openxmlformats.org/officeDocument/2006/relationships/slideLayout" Target="../slideLayouts/slideLayout24.xml"/></Relationships>
</file>

<file path=ppt/slideMasters/_rels/slideMaster7.xml.rels><?xml version="1.0" encoding="UTF-8" standalone="yes"?>
<Relationships xmlns="http://schemas.openxmlformats.org/package/2006/relationships"><Relationship Id="rId6" Type="http://schemas.openxmlformats.org/officeDocument/2006/relationships/theme" Target="../theme/theme7.xml"/><Relationship Id="rId5" Type="http://schemas.openxmlformats.org/officeDocument/2006/relationships/image" Target="../media/image2.png"/><Relationship Id="rId4" Type="http://schemas.openxmlformats.org/officeDocument/2006/relationships/image" Target="../media/image1.jpeg"/><Relationship Id="rId3" Type="http://schemas.openxmlformats.org/officeDocument/2006/relationships/slideLayout" Target="../slideLayouts/slideLayout29.xml"/><Relationship Id="rId2" Type="http://schemas.openxmlformats.org/officeDocument/2006/relationships/slideLayout" Target="../slideLayouts/slideLayout28.xml"/><Relationship Id="rId1" Type="http://schemas.openxmlformats.org/officeDocument/2006/relationships/slideLayout" Target="../slideLayouts/slideLayout27.xml"/></Relationships>
</file>

<file path=ppt/slideMasters/_rels/slideMaster8.xml.rels><?xml version="1.0" encoding="UTF-8" standalone="yes"?>
<Relationships xmlns="http://schemas.openxmlformats.org/package/2006/relationships"><Relationship Id="rId6" Type="http://schemas.openxmlformats.org/officeDocument/2006/relationships/theme" Target="../theme/theme8.xml"/><Relationship Id="rId5" Type="http://schemas.openxmlformats.org/officeDocument/2006/relationships/image" Target="../media/image2.png"/><Relationship Id="rId4" Type="http://schemas.openxmlformats.org/officeDocument/2006/relationships/image" Target="../media/image1.jpeg"/><Relationship Id="rId3" Type="http://schemas.openxmlformats.org/officeDocument/2006/relationships/slideLayout" Target="../slideLayouts/slideLayout32.xml"/><Relationship Id="rId2" Type="http://schemas.openxmlformats.org/officeDocument/2006/relationships/slideLayout" Target="../slideLayouts/slideLayout31.xml"/><Relationship Id="rId1" Type="http://schemas.openxmlformats.org/officeDocument/2006/relationships/slideLayout" Target="../slideLayouts/slideLayout30.xml"/></Relationships>
</file>

<file path=ppt/slideMasters/_rels/slideMaster9.xml.rels><?xml version="1.0" encoding="UTF-8" standalone="yes"?>
<Relationships xmlns="http://schemas.openxmlformats.org/package/2006/relationships"><Relationship Id="rId6" Type="http://schemas.openxmlformats.org/officeDocument/2006/relationships/theme" Target="../theme/theme9.xml"/><Relationship Id="rId5" Type="http://schemas.openxmlformats.org/officeDocument/2006/relationships/image" Target="../media/image2.png"/><Relationship Id="rId4" Type="http://schemas.openxmlformats.org/officeDocument/2006/relationships/image" Target="../media/image1.jpeg"/><Relationship Id="rId3" Type="http://schemas.openxmlformats.org/officeDocument/2006/relationships/slideLayout" Target="../slideLayouts/slideLayout35.xml"/><Relationship Id="rId2" Type="http://schemas.openxmlformats.org/officeDocument/2006/relationships/slideLayout" Target="../slideLayouts/slideLayout34.xml"/><Relationship Id="rId1" Type="http://schemas.openxmlformats.org/officeDocument/2006/relationships/slideLayout" Target="../slideLayouts/slideLayout33.xml"/></Relationships>
</file>

<file path=ppt/slideMasters/_rels/slideMaster10.xml.rels><?xml version="1.0" encoding="UTF-8" standalone="yes"?>
<Relationships xmlns="http://schemas.openxmlformats.org/package/2006/relationships"><Relationship Id="rId9" Type="http://schemas.openxmlformats.org/officeDocument/2006/relationships/slideLayout" Target="../slideLayouts/slideLayout44.xml"/><Relationship Id="rId8" Type="http://schemas.openxmlformats.org/officeDocument/2006/relationships/slideLayout" Target="../slideLayouts/slideLayout43.xml"/><Relationship Id="rId7" Type="http://schemas.openxmlformats.org/officeDocument/2006/relationships/slideLayout" Target="../slideLayouts/slideLayout42.xml"/><Relationship Id="rId6" Type="http://schemas.openxmlformats.org/officeDocument/2006/relationships/slideLayout" Target="../slideLayouts/slideLayout41.xml"/><Relationship Id="rId5" Type="http://schemas.openxmlformats.org/officeDocument/2006/relationships/slideLayout" Target="../slideLayouts/slideLayout40.xml"/><Relationship Id="rId4" Type="http://schemas.openxmlformats.org/officeDocument/2006/relationships/slideLayout" Target="../slideLayouts/slideLayout39.xml"/><Relationship Id="rId3" Type="http://schemas.openxmlformats.org/officeDocument/2006/relationships/slideLayout" Target="../slideLayouts/slideLayout38.xml"/><Relationship Id="rId2" Type="http://schemas.openxmlformats.org/officeDocument/2006/relationships/slideLayout" Target="../slideLayouts/slideLayout37.xml"/><Relationship Id="rId15" Type="http://schemas.openxmlformats.org/officeDocument/2006/relationships/theme" Target="../theme/theme10.xml"/><Relationship Id="rId14" Type="http://schemas.openxmlformats.org/officeDocument/2006/relationships/image" Target="../media/image1.jpeg"/><Relationship Id="rId13" Type="http://schemas.openxmlformats.org/officeDocument/2006/relationships/slideLayout" Target="../slideLayouts/slideLayout48.xml"/><Relationship Id="rId12" Type="http://schemas.openxmlformats.org/officeDocument/2006/relationships/slideLayout" Target="../slideLayouts/slideLayout47.xml"/><Relationship Id="rId11" Type="http://schemas.openxmlformats.org/officeDocument/2006/relationships/slideLayout" Target="../slideLayouts/slideLayout46.xml"/><Relationship Id="rId10" Type="http://schemas.openxmlformats.org/officeDocument/2006/relationships/slideLayout" Target="../slideLayouts/slideLayout45.xml"/><Relationship Id="rId1" Type="http://schemas.openxmlformats.org/officeDocument/2006/relationships/slideLayout" Target="../slideLayouts/slideLayout3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092" y="365211"/>
            <a:ext cx="10514231" cy="1325870"/>
          </a:xfrm>
          <a:prstGeom prst="rect">
            <a:avLst/>
          </a:prstGeom>
        </p:spPr>
        <p:txBody>
          <a:bodyPr vert="horz" lIns="91436" tIns="45718" rIns="91436" bIns="45718"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092" y="1826048"/>
            <a:ext cx="10514231" cy="4352346"/>
          </a:xfrm>
          <a:prstGeom prst="rect">
            <a:avLst/>
          </a:prstGeom>
        </p:spPr>
        <p:txBody>
          <a:bodyPr vert="horz" lIns="91436" tIns="45718" rIns="91436" bIns="45718"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092" y="6357823"/>
            <a:ext cx="2742843" cy="365210"/>
          </a:xfrm>
          <a:prstGeom prst="rect">
            <a:avLst/>
          </a:prstGeom>
        </p:spPr>
        <p:txBody>
          <a:bodyPr vert="horz" lIns="91436" tIns="45718" rIns="91436" bIns="45718" rtlCol="0" anchor="ctr"/>
          <a:lstStyle>
            <a:lvl1pPr algn="l">
              <a:defRPr sz="1200">
                <a:solidFill>
                  <a:schemeClr val="tx1">
                    <a:tint val="75000"/>
                  </a:schemeClr>
                </a:solidFill>
              </a:defRPr>
            </a:lvl1pPr>
          </a:lstStyle>
          <a:p>
            <a:fld id="{4C4388EF-52D1-4258-9BE5-BCD010C7D4DE}" type="datetimeFigureOut">
              <a:rPr lang="zh-CN" altLang="en-US" smtClean="0"/>
            </a:fld>
            <a:endParaRPr lang="zh-CN" altLang="en-US"/>
          </a:p>
        </p:txBody>
      </p:sp>
      <p:sp>
        <p:nvSpPr>
          <p:cNvPr id="5" name="页脚占位符 4"/>
          <p:cNvSpPr>
            <a:spLocks noGrp="1"/>
          </p:cNvSpPr>
          <p:nvPr>
            <p:ph type="ftr" sz="quarter" idx="3"/>
          </p:nvPr>
        </p:nvSpPr>
        <p:spPr>
          <a:xfrm>
            <a:off x="4038075" y="6357823"/>
            <a:ext cx="4114264" cy="365210"/>
          </a:xfrm>
          <a:prstGeom prst="rect">
            <a:avLst/>
          </a:prstGeom>
        </p:spPr>
        <p:txBody>
          <a:bodyPr vert="horz" lIns="91436" tIns="45718" rIns="91436" bIns="45718"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09480" y="6357823"/>
            <a:ext cx="2742843" cy="365210"/>
          </a:xfrm>
          <a:prstGeom prst="rect">
            <a:avLst/>
          </a:prstGeom>
        </p:spPr>
        <p:txBody>
          <a:bodyPr vert="horz" lIns="91436" tIns="45718" rIns="91436" bIns="45718" rtlCol="0" anchor="ctr"/>
          <a:lstStyle>
            <a:lvl1pPr algn="r">
              <a:defRPr sz="1200">
                <a:solidFill>
                  <a:schemeClr val="tx1">
                    <a:tint val="75000"/>
                  </a:schemeClr>
                </a:solidFill>
              </a:defRPr>
            </a:lvl1pPr>
          </a:lstStyle>
          <a:p>
            <a:fld id="{3D3EE65E-57D2-4566-898C-4F2076833F8D}"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US"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
        <p:nvSpPr>
          <p:cNvPr id="11" name="Freeform 5"/>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US">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p:hf hdr="0" ftr="0" dt="0"/>
  <p:txStyles>
    <p:titleStyle>
      <a:lvl1pPr algn="l" defTabSz="1218565" rtl="0" eaLnBrk="1" latinLnBrk="0" hangingPunct="1">
        <a:spcBef>
          <a:spcPct val="0"/>
        </a:spcBef>
        <a:buNone/>
        <a:defRPr sz="4600" kern="1200">
          <a:solidFill>
            <a:srgbClr val="17375E"/>
          </a:solidFill>
          <a:latin typeface="Signika"/>
          <a:ea typeface="Open Sans Extrabold" panose="020B0906030804020204" pitchFamily="34" charset="0"/>
          <a:cs typeface="Signika"/>
        </a:defRPr>
      </a:lvl1pPr>
    </p:titleStyle>
    <p:bodyStyle>
      <a:lvl1pPr marL="457200" indent="-457200" algn="l" defTabSz="1218565"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US"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
        <p:nvSpPr>
          <p:cNvPr id="11" name="Freeform 5"/>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US">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Lst>
  <p:hf hdr="0" ftr="0" dt="0"/>
  <p:txStyles>
    <p:titleStyle>
      <a:lvl1pPr algn="l" defTabSz="1218565" rtl="0" eaLnBrk="1" latinLnBrk="0" hangingPunct="1">
        <a:spcBef>
          <a:spcPct val="0"/>
        </a:spcBef>
        <a:buNone/>
        <a:defRPr sz="4600" kern="1200">
          <a:solidFill>
            <a:srgbClr val="17375E"/>
          </a:solidFill>
          <a:latin typeface="Signika"/>
          <a:ea typeface="Open Sans Extrabold" panose="020B0906030804020204" pitchFamily="34" charset="0"/>
          <a:cs typeface="Signika"/>
        </a:defRPr>
      </a:lvl1pPr>
    </p:titleStyle>
    <p:bodyStyle>
      <a:lvl1pPr marL="457200" indent="-457200" algn="l" defTabSz="1218565"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US"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
        <p:nvSpPr>
          <p:cNvPr id="11" name="Freeform 5"/>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US">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Lst>
  <p:hf hdr="0" ftr="0" dt="0"/>
  <p:txStyles>
    <p:titleStyle>
      <a:lvl1pPr algn="l" defTabSz="1218565" rtl="0" eaLnBrk="1" latinLnBrk="0" hangingPunct="1">
        <a:spcBef>
          <a:spcPct val="0"/>
        </a:spcBef>
        <a:buNone/>
        <a:defRPr sz="4600" kern="1200">
          <a:solidFill>
            <a:srgbClr val="17375E"/>
          </a:solidFill>
          <a:latin typeface="Signika"/>
          <a:ea typeface="Open Sans Extrabold" panose="020B0906030804020204" pitchFamily="34" charset="0"/>
          <a:cs typeface="Signika"/>
        </a:defRPr>
      </a:lvl1pPr>
    </p:titleStyle>
    <p:bodyStyle>
      <a:lvl1pPr marL="457200" indent="-457200" algn="l" defTabSz="1218565"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US"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
        <p:nvSpPr>
          <p:cNvPr id="11" name="Freeform 5"/>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US">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Lst>
  <p:hf hdr="0" ftr="0" dt="0"/>
  <p:txStyles>
    <p:titleStyle>
      <a:lvl1pPr algn="l" defTabSz="1218565" rtl="0" eaLnBrk="1" latinLnBrk="0" hangingPunct="1">
        <a:spcBef>
          <a:spcPct val="0"/>
        </a:spcBef>
        <a:buNone/>
        <a:defRPr sz="4600" kern="1200">
          <a:solidFill>
            <a:srgbClr val="17375E"/>
          </a:solidFill>
          <a:latin typeface="Signika"/>
          <a:ea typeface="Open Sans Extrabold" panose="020B0906030804020204" pitchFamily="34" charset="0"/>
          <a:cs typeface="Signika"/>
        </a:defRPr>
      </a:lvl1pPr>
    </p:titleStyle>
    <p:bodyStyle>
      <a:lvl1pPr marL="457200" indent="-457200" algn="l" defTabSz="1218565"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US"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
        <p:nvSpPr>
          <p:cNvPr id="11" name="Freeform 5"/>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US">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Lst>
  <p:hf hdr="0" ftr="0" dt="0"/>
  <p:txStyles>
    <p:titleStyle>
      <a:lvl1pPr algn="l" defTabSz="1218565" rtl="0" eaLnBrk="1" latinLnBrk="0" hangingPunct="1">
        <a:spcBef>
          <a:spcPct val="0"/>
        </a:spcBef>
        <a:buNone/>
        <a:defRPr sz="4600" kern="1200">
          <a:solidFill>
            <a:srgbClr val="17375E"/>
          </a:solidFill>
          <a:latin typeface="Signika"/>
          <a:ea typeface="Open Sans Extrabold" panose="020B0906030804020204" pitchFamily="34" charset="0"/>
          <a:cs typeface="Signika"/>
        </a:defRPr>
      </a:lvl1pPr>
    </p:titleStyle>
    <p:bodyStyle>
      <a:lvl1pPr marL="457200" indent="-457200" algn="l" defTabSz="1218565"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US"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
        <p:nvSpPr>
          <p:cNvPr id="11" name="Freeform 5"/>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US">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Lst>
  <p:hf hdr="0" ftr="0" dt="0"/>
  <p:txStyles>
    <p:titleStyle>
      <a:lvl1pPr algn="l" defTabSz="1218565" rtl="0" eaLnBrk="1" latinLnBrk="0" hangingPunct="1">
        <a:spcBef>
          <a:spcPct val="0"/>
        </a:spcBef>
        <a:buNone/>
        <a:defRPr sz="4600" kern="1200">
          <a:solidFill>
            <a:srgbClr val="17375E"/>
          </a:solidFill>
          <a:latin typeface="Signika"/>
          <a:ea typeface="Open Sans Extrabold" panose="020B0906030804020204" pitchFamily="34" charset="0"/>
          <a:cs typeface="Signika"/>
        </a:defRPr>
      </a:lvl1pPr>
    </p:titleStyle>
    <p:bodyStyle>
      <a:lvl1pPr marL="457200" indent="-457200" algn="l" defTabSz="1218565"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US"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
        <p:nvSpPr>
          <p:cNvPr id="11" name="Freeform 5"/>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US">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Lst>
  <p:hf hdr="0" ftr="0" dt="0"/>
  <p:txStyles>
    <p:titleStyle>
      <a:lvl1pPr algn="l" defTabSz="1218565" rtl="0" eaLnBrk="1" latinLnBrk="0" hangingPunct="1">
        <a:spcBef>
          <a:spcPct val="0"/>
        </a:spcBef>
        <a:buNone/>
        <a:defRPr sz="4600" kern="1200">
          <a:solidFill>
            <a:srgbClr val="17375E"/>
          </a:solidFill>
          <a:latin typeface="Signika"/>
          <a:ea typeface="Open Sans Extrabold" panose="020B0906030804020204" pitchFamily="34" charset="0"/>
          <a:cs typeface="Signika"/>
        </a:defRPr>
      </a:lvl1pPr>
    </p:titleStyle>
    <p:bodyStyle>
      <a:lvl1pPr marL="457200" indent="-457200" algn="l" defTabSz="1218565"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US"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
        <p:nvSpPr>
          <p:cNvPr id="11" name="Freeform 5"/>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US">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Lst>
  <p:hf hdr="0" ftr="0" dt="0"/>
  <p:txStyles>
    <p:titleStyle>
      <a:lvl1pPr algn="l" defTabSz="1218565" rtl="0" eaLnBrk="1" latinLnBrk="0" hangingPunct="1">
        <a:spcBef>
          <a:spcPct val="0"/>
        </a:spcBef>
        <a:buNone/>
        <a:defRPr sz="4600" kern="1200">
          <a:solidFill>
            <a:srgbClr val="17375E"/>
          </a:solidFill>
          <a:latin typeface="Signika"/>
          <a:ea typeface="Open Sans Extrabold" panose="020B0906030804020204" pitchFamily="34" charset="0"/>
          <a:cs typeface="Signika"/>
        </a:defRPr>
      </a:lvl1pPr>
    </p:titleStyle>
    <p:bodyStyle>
      <a:lvl1pPr marL="457200" indent="-457200" algn="l" defTabSz="1218565"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521" y="274703"/>
            <a:ext cx="10971372" cy="1143265"/>
          </a:xfrm>
          <a:prstGeom prst="rect">
            <a:avLst/>
          </a:prstGeom>
        </p:spPr>
        <p:txBody>
          <a:bodyPr vert="horz" lIns="91436" tIns="45718" rIns="91436" bIns="45718" rtlCol="0" anchor="ctr">
            <a:normAutofit/>
          </a:bodyPr>
          <a:lstStyle/>
          <a:p>
            <a:r>
              <a:rPr lang="en-US" dirty="0"/>
              <a:t>Click to edit Master title style</a:t>
            </a:r>
            <a:endParaRPr lang="en-US" dirty="0"/>
          </a:p>
        </p:txBody>
      </p:sp>
      <p:sp>
        <p:nvSpPr>
          <p:cNvPr id="3" name="Text Placeholder 2"/>
          <p:cNvSpPr>
            <a:spLocks noGrp="1"/>
          </p:cNvSpPr>
          <p:nvPr>
            <p:ph type="body" idx="1"/>
          </p:nvPr>
        </p:nvSpPr>
        <p:spPr>
          <a:xfrm>
            <a:off x="609521" y="1600572"/>
            <a:ext cx="10971372" cy="4527011"/>
          </a:xfrm>
          <a:prstGeom prst="rect">
            <a:avLst/>
          </a:prstGeom>
        </p:spPr>
        <p:txBody>
          <a:bodyPr vert="horz" lIns="91436" tIns="45718" rIns="91436" bIns="45718" rtlCol="0">
            <a:normAutofit/>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2"/>
          </p:nvPr>
        </p:nvSpPr>
        <p:spPr>
          <a:xfrm>
            <a:off x="609521" y="6357825"/>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9196EC2F-0988-4314-AD4B-24FF16D7B45E}" type="datetime1">
              <a:rPr lang="en-US" altLang="zh-CN"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57825"/>
            <a:ext cx="3860297" cy="365210"/>
          </a:xfrm>
          <a:prstGeom prst="rect">
            <a:avLst/>
          </a:prstGeom>
        </p:spPr>
        <p:txBody>
          <a:bodyPr vert="horz" lIns="91436" tIns="45718" rIns="91436" bIns="45718" rtlCol="0" anchor="ctr"/>
          <a:lstStyle>
            <a:lvl1pPr algn="ctr">
              <a:defRPr sz="1600">
                <a:solidFill>
                  <a:schemeClr val="tx1">
                    <a:tint val="75000"/>
                  </a:schemeClr>
                </a:solidFill>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4"/>
          </p:nvPr>
        </p:nvSpPr>
        <p:spPr>
          <a:xfrm>
            <a:off x="8736463" y="6357825"/>
            <a:ext cx="2844430" cy="365210"/>
          </a:xfrm>
          <a:prstGeom prst="rect">
            <a:avLst/>
          </a:prstGeom>
        </p:spPr>
        <p:txBody>
          <a:bodyPr vert="horz" lIns="91436" tIns="45718" rIns="91436" bIns="45718" rtlCol="0" anchor="ctr"/>
          <a:lstStyle>
            <a:lvl1pPr algn="r">
              <a:defRPr sz="1600">
                <a:solidFill>
                  <a:schemeClr val="tx1">
                    <a:tint val="75000"/>
                  </a:schemeClr>
                </a:solidFill>
              </a:defRPr>
            </a:lvl1p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Lst>
  <p:hf hdr="0" ftr="0" dt="0"/>
  <p:txStyles>
    <p:titleStyle>
      <a:lvl1pPr algn="ctr" defTabSz="1218565" rtl="0" eaLnBrk="1" latinLnBrk="0" hangingPunct="1">
        <a:spcBef>
          <a:spcPct val="0"/>
        </a:spcBef>
        <a:buNone/>
        <a:defRPr sz="5900" kern="1200">
          <a:solidFill>
            <a:schemeClr val="tx1"/>
          </a:solidFill>
          <a:latin typeface="+mj-lt"/>
          <a:ea typeface="+mj-ea"/>
          <a:cs typeface="+mj-cs"/>
        </a:defRPr>
      </a:lvl1pPr>
    </p:titleStyle>
    <p:bodyStyle>
      <a:lvl1pPr marL="457200" indent="-457200" algn="l" defTabSz="1218565" rtl="0" eaLnBrk="1" latinLnBrk="0" hangingPunct="1">
        <a:spcBef>
          <a:spcPct val="20000"/>
        </a:spcBef>
        <a:buFont typeface="Arial" panose="020B0604020202020204" pitchFamily="34" charset="0"/>
        <a:buChar char="•"/>
        <a:defRPr sz="4300" kern="1200">
          <a:solidFill>
            <a:schemeClr val="tx1"/>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3800" kern="1200">
          <a:solidFill>
            <a:schemeClr val="tx1"/>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notesSlide" Target="../notesSlides/notesSlide1.xml"/><Relationship Id="rId6" Type="http://schemas.openxmlformats.org/officeDocument/2006/relationships/slideLayout" Target="../slideLayouts/slideLayout43.xml"/><Relationship Id="rId5" Type="http://schemas.openxmlformats.org/officeDocument/2006/relationships/image" Target="../media/image6.png"/><Relationship Id="rId4" Type="http://schemas.openxmlformats.org/officeDocument/2006/relationships/tags" Target="../tags/tag1.xml"/><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5.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43.xml"/><Relationship Id="rId1"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43.xml"/><Relationship Id="rId1" Type="http://schemas.openxmlformats.org/officeDocument/2006/relationships/image" Target="../media/image5.jpeg"/></Relationships>
</file>

<file path=ppt/slides/_rels/slide4.xml.rels><?xml version="1.0" encoding="UTF-8" standalone="yes"?>
<Relationships xmlns="http://schemas.openxmlformats.org/package/2006/relationships"><Relationship Id="rId5" Type="http://schemas.openxmlformats.org/officeDocument/2006/relationships/notesSlide" Target="../notesSlides/notesSlide4.xml"/><Relationship Id="rId4" Type="http://schemas.openxmlformats.org/officeDocument/2006/relationships/slideLayout" Target="../slideLayouts/slideLayout43.xml"/><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43.xml"/><Relationship Id="rId1" Type="http://schemas.openxmlformats.org/officeDocument/2006/relationships/hyperlink" Target="http://www.rapidesign.cn/" TargetMode="Externa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3.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43.xml"/><Relationship Id="rId1"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43.xml"/><Relationship Id="rId1"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43.xml"/><Relationship Id="rId1" Type="http://schemas.openxmlformats.org/officeDocument/2006/relationships/image" Target="../media/image5.jpeg"/></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43.xml"/><Relationship Id="rId2" Type="http://schemas.openxmlformats.org/officeDocument/2006/relationships/image" Target="../media/image11.jpeg"/><Relationship Id="rId1" Type="http://schemas.openxmlformats.org/officeDocument/2006/relationships/image" Target="../media/image10.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3.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43.xml"/><Relationship Id="rId1" Type="http://schemas.openxmlformats.org/officeDocument/2006/relationships/image" Target="../media/image5.jpeg"/></Relationships>
</file>

<file path=ppt/slides/_rels/slide15.xml.rels><?xml version="1.0" encoding="UTF-8" standalone="yes"?>
<Relationships xmlns="http://schemas.openxmlformats.org/package/2006/relationships"><Relationship Id="rId5" Type="http://schemas.openxmlformats.org/officeDocument/2006/relationships/notesSlide" Target="../notesSlides/notesSlide15.xml"/><Relationship Id="rId4" Type="http://schemas.openxmlformats.org/officeDocument/2006/relationships/slideLayout" Target="../slideLayouts/slideLayout43.xml"/><Relationship Id="rId3" Type="http://schemas.openxmlformats.org/officeDocument/2006/relationships/tags" Target="../tags/tag5.xml"/><Relationship Id="rId2" Type="http://schemas.openxmlformats.org/officeDocument/2006/relationships/tags" Target="../tags/tag4.xml"/><Relationship Id="rId1" Type="http://schemas.openxmlformats.org/officeDocument/2006/relationships/image" Target="../media/image12.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3.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43.xml"/><Relationship Id="rId1" Type="http://schemas.openxmlformats.org/officeDocument/2006/relationships/image" Target="../media/image5.jpe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43.xml"/><Relationship Id="rId1" Type="http://schemas.openxmlformats.org/officeDocument/2006/relationships/image" Target="../media/image13.jpe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3.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43.xml"/><Relationship Id="rId1"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图片包含 树&#10;&#10;已生成极高可信度的说明"/>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sp>
        <p:nvSpPr>
          <p:cNvPr id="5" name="TextBox 4"/>
          <p:cNvSpPr txBox="1"/>
          <p:nvPr/>
        </p:nvSpPr>
        <p:spPr>
          <a:xfrm>
            <a:off x="2365796" y="1913451"/>
            <a:ext cx="7571304" cy="1200329"/>
          </a:xfrm>
          <a:prstGeom prst="rect">
            <a:avLst/>
          </a:prstGeom>
          <a:noFill/>
        </p:spPr>
        <p:txBody>
          <a:bodyPr wrap="none" rtlCol="0">
            <a:spAutoFit/>
          </a:bodyPr>
          <a:lstStyle/>
          <a:p>
            <a:pPr algn="ctr"/>
            <a:r>
              <a:rPr lang="zh-CN" altLang="en-US" sz="7200" dirty="0">
                <a:solidFill>
                  <a:srgbClr val="415A8B"/>
                </a:solidFill>
                <a:latin typeface="华文中宋" panose="02010600040101010101" pitchFamily="2" charset="-122"/>
                <a:ea typeface="华文中宋" panose="02010600040101010101" pitchFamily="2" charset="-122"/>
              </a:rPr>
              <a:t>冬至节气主题汇报</a:t>
            </a:r>
            <a:endParaRPr lang="en-US" altLang="zh-CN" sz="7200" dirty="0">
              <a:solidFill>
                <a:srgbClr val="415A8B"/>
              </a:solidFill>
              <a:latin typeface="华文中宋" panose="02010600040101010101" pitchFamily="2" charset="-122"/>
              <a:ea typeface="华文中宋" panose="02010600040101010101" pitchFamily="2" charset="-122"/>
            </a:endParaRPr>
          </a:p>
        </p:txBody>
      </p:sp>
      <p:sp>
        <p:nvSpPr>
          <p:cNvPr id="6" name="矩形 5"/>
          <p:cNvSpPr/>
          <p:nvPr/>
        </p:nvSpPr>
        <p:spPr>
          <a:xfrm>
            <a:off x="3420661" y="3206192"/>
            <a:ext cx="5389510" cy="520775"/>
          </a:xfrm>
          <a:prstGeom prst="rect">
            <a:avLst/>
          </a:prstGeom>
          <a:solidFill>
            <a:srgbClr val="415A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extBox 4"/>
          <p:cNvSpPr txBox="1"/>
          <p:nvPr/>
        </p:nvSpPr>
        <p:spPr>
          <a:xfrm>
            <a:off x="3788292" y="3226434"/>
            <a:ext cx="4778872" cy="461665"/>
          </a:xfrm>
          <a:prstGeom prst="rect">
            <a:avLst/>
          </a:prstGeom>
          <a:noFill/>
        </p:spPr>
        <p:txBody>
          <a:bodyPr wrap="none" rtlCol="0">
            <a:spAutoFit/>
          </a:bodyPr>
          <a:lstStyle/>
          <a:p>
            <a:pPr algn="ctr"/>
            <a:r>
              <a:rPr lang="zh-CN" altLang="en-US" sz="2400" spc="800" dirty="0">
                <a:solidFill>
                  <a:schemeClr val="bg1"/>
                </a:solidFill>
                <a:latin typeface="华文中宋" panose="02010600040101010101" pitchFamily="2" charset="-122"/>
                <a:ea typeface="华文中宋" panose="02010600040101010101" pitchFamily="2" charset="-122"/>
              </a:rPr>
              <a:t>通</a:t>
            </a:r>
            <a:r>
              <a:rPr lang="en-US" altLang="zh-CN" sz="2400" spc="800" dirty="0">
                <a:solidFill>
                  <a:schemeClr val="bg1"/>
                </a:solidFill>
                <a:latin typeface="华文中宋" panose="02010600040101010101" pitchFamily="2" charset="-122"/>
                <a:ea typeface="华文中宋" panose="02010600040101010101" pitchFamily="2" charset="-122"/>
              </a:rPr>
              <a:t>/</a:t>
            </a:r>
            <a:r>
              <a:rPr lang="zh-CN" altLang="en-US" sz="2400" spc="800" dirty="0">
                <a:solidFill>
                  <a:schemeClr val="bg1"/>
                </a:solidFill>
                <a:latin typeface="华文中宋" panose="02010600040101010101" pitchFamily="2" charset="-122"/>
                <a:ea typeface="华文中宋" panose="02010600040101010101" pitchFamily="2" charset="-122"/>
              </a:rPr>
              <a:t>用</a:t>
            </a:r>
            <a:r>
              <a:rPr lang="en-US" altLang="zh-CN" sz="2400" spc="800" dirty="0">
                <a:solidFill>
                  <a:schemeClr val="bg1"/>
                </a:solidFill>
                <a:latin typeface="华文中宋" panose="02010600040101010101" pitchFamily="2" charset="-122"/>
                <a:ea typeface="华文中宋" panose="02010600040101010101" pitchFamily="2" charset="-122"/>
              </a:rPr>
              <a:t>/</a:t>
            </a:r>
            <a:r>
              <a:rPr lang="zh-CN" altLang="en-US" sz="2400" spc="800" dirty="0">
                <a:solidFill>
                  <a:schemeClr val="bg1"/>
                </a:solidFill>
                <a:latin typeface="华文中宋" panose="02010600040101010101" pitchFamily="2" charset="-122"/>
                <a:ea typeface="华文中宋" panose="02010600040101010101" pitchFamily="2" charset="-122"/>
              </a:rPr>
              <a:t>小</a:t>
            </a:r>
            <a:r>
              <a:rPr lang="en-US" altLang="zh-CN" sz="2400" spc="800" dirty="0">
                <a:solidFill>
                  <a:schemeClr val="bg1"/>
                </a:solidFill>
                <a:latin typeface="华文中宋" panose="02010600040101010101" pitchFamily="2" charset="-122"/>
                <a:ea typeface="华文中宋" panose="02010600040101010101" pitchFamily="2" charset="-122"/>
              </a:rPr>
              <a:t>/</a:t>
            </a:r>
            <a:r>
              <a:rPr lang="zh-CN" altLang="en-US" sz="2400" spc="800" dirty="0">
                <a:solidFill>
                  <a:schemeClr val="bg1"/>
                </a:solidFill>
                <a:latin typeface="华文中宋" panose="02010600040101010101" pitchFamily="2" charset="-122"/>
                <a:ea typeface="华文中宋" panose="02010600040101010101" pitchFamily="2" charset="-122"/>
              </a:rPr>
              <a:t>清</a:t>
            </a:r>
            <a:r>
              <a:rPr lang="en-US" altLang="zh-CN" sz="2400" spc="800" dirty="0">
                <a:solidFill>
                  <a:schemeClr val="bg1"/>
                </a:solidFill>
                <a:latin typeface="华文中宋" panose="02010600040101010101" pitchFamily="2" charset="-122"/>
                <a:ea typeface="华文中宋" panose="02010600040101010101" pitchFamily="2" charset="-122"/>
              </a:rPr>
              <a:t>/</a:t>
            </a:r>
            <a:r>
              <a:rPr lang="zh-CN" altLang="en-US" sz="2400" spc="800" dirty="0">
                <a:solidFill>
                  <a:schemeClr val="bg1"/>
                </a:solidFill>
                <a:latin typeface="华文中宋" panose="02010600040101010101" pitchFamily="2" charset="-122"/>
                <a:ea typeface="华文中宋" panose="02010600040101010101" pitchFamily="2" charset="-122"/>
              </a:rPr>
              <a:t>新</a:t>
            </a:r>
            <a:r>
              <a:rPr lang="en-US" altLang="zh-CN" sz="2400" spc="800" dirty="0">
                <a:solidFill>
                  <a:schemeClr val="bg1"/>
                </a:solidFill>
                <a:latin typeface="华文中宋" panose="02010600040101010101" pitchFamily="2" charset="-122"/>
                <a:ea typeface="华文中宋" panose="02010600040101010101" pitchFamily="2" charset="-122"/>
              </a:rPr>
              <a:t>/</a:t>
            </a:r>
            <a:r>
              <a:rPr lang="zh-CN" altLang="en-US" sz="2400" spc="800" dirty="0">
                <a:solidFill>
                  <a:schemeClr val="bg1"/>
                </a:solidFill>
                <a:latin typeface="华文中宋" panose="02010600040101010101" pitchFamily="2" charset="-122"/>
                <a:ea typeface="华文中宋" panose="02010600040101010101" pitchFamily="2" charset="-122"/>
              </a:rPr>
              <a:t>系</a:t>
            </a:r>
            <a:r>
              <a:rPr lang="en-US" altLang="zh-CN" sz="2400" spc="800" dirty="0">
                <a:solidFill>
                  <a:schemeClr val="bg1"/>
                </a:solidFill>
                <a:latin typeface="华文中宋" panose="02010600040101010101" pitchFamily="2" charset="-122"/>
                <a:ea typeface="华文中宋" panose="02010600040101010101" pitchFamily="2" charset="-122"/>
              </a:rPr>
              <a:t>/</a:t>
            </a:r>
            <a:r>
              <a:rPr lang="zh-CN" altLang="en-US" sz="2400" spc="800" dirty="0">
                <a:solidFill>
                  <a:schemeClr val="bg1"/>
                </a:solidFill>
                <a:latin typeface="华文中宋" panose="02010600040101010101" pitchFamily="2" charset="-122"/>
                <a:ea typeface="华文中宋" panose="02010600040101010101" pitchFamily="2" charset="-122"/>
              </a:rPr>
              <a:t>列</a:t>
            </a:r>
            <a:endParaRPr lang="en-US" altLang="zh-CN" sz="2400" spc="800" dirty="0">
              <a:solidFill>
                <a:schemeClr val="bg1"/>
              </a:solidFill>
              <a:latin typeface="华文中宋" panose="02010600040101010101" pitchFamily="2" charset="-122"/>
              <a:ea typeface="华文中宋" panose="02010600040101010101" pitchFamily="2" charset="-122"/>
            </a:endParaRPr>
          </a:p>
        </p:txBody>
      </p:sp>
      <p:sp>
        <p:nvSpPr>
          <p:cNvPr id="8" name="TextBox 23"/>
          <p:cNvSpPr txBox="1"/>
          <p:nvPr/>
        </p:nvSpPr>
        <p:spPr>
          <a:xfrm>
            <a:off x="3459077" y="3886815"/>
            <a:ext cx="5351094" cy="369332"/>
          </a:xfrm>
          <a:prstGeom prst="rect">
            <a:avLst/>
          </a:prstGeom>
          <a:noFill/>
        </p:spPr>
        <p:txBody>
          <a:bodyPr wrap="square" rtlCol="0">
            <a:spAutoFit/>
          </a:bodyPr>
          <a:lstStyle/>
          <a:p>
            <a:pPr algn="ctr"/>
            <a:r>
              <a:rPr lang="en-US" altLang="zh-CN" sz="900" dirty="0">
                <a:solidFill>
                  <a:schemeClr val="bg1">
                    <a:lumMod val="65000"/>
                  </a:schemeClr>
                </a:solidFill>
                <a:latin typeface="微软雅黑" panose="020B0503020204020204" pitchFamily="34" charset="-122"/>
                <a:ea typeface="微软雅黑" panose="020B0503020204020204" pitchFamily="34" charset="-122"/>
              </a:rPr>
              <a:t>Your content to play here, or through your copy, </a:t>
            </a:r>
            <a:endParaRPr lang="en-US" altLang="zh-CN" sz="900" dirty="0">
              <a:solidFill>
                <a:schemeClr val="bg1">
                  <a:lumMod val="65000"/>
                </a:schemeClr>
              </a:solidFill>
              <a:latin typeface="微软雅黑" panose="020B0503020204020204" pitchFamily="34" charset="-122"/>
              <a:ea typeface="微软雅黑" panose="020B0503020204020204" pitchFamily="34" charset="-122"/>
            </a:endParaRPr>
          </a:p>
          <a:p>
            <a:pPr algn="ctr"/>
            <a:r>
              <a:rPr lang="en-US" altLang="zh-CN" sz="900" dirty="0">
                <a:solidFill>
                  <a:schemeClr val="bg1">
                    <a:lumMod val="65000"/>
                  </a:schemeClr>
                </a:solidFill>
                <a:latin typeface="微软雅黑" panose="020B0503020204020204" pitchFamily="34" charset="-122"/>
                <a:ea typeface="微软雅黑" panose="020B0503020204020204" pitchFamily="34" charset="-122"/>
              </a:rPr>
              <a:t>paste in this box, and select only the text. Your content to play here, or through your copy, </a:t>
            </a:r>
            <a:endParaRPr lang="zh-CN" altLang="en-US" sz="9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0" name="Title 1"/>
          <p:cNvSpPr txBox="1"/>
          <p:nvPr/>
        </p:nvSpPr>
        <p:spPr>
          <a:xfrm>
            <a:off x="4530780" y="901291"/>
            <a:ext cx="3169272" cy="1524078"/>
          </a:xfrm>
          <a:prstGeom prst="rect">
            <a:avLst/>
          </a:prstGeom>
        </p:spPr>
        <p:txBody>
          <a:bodyPr vert="horz" lIns="0" tIns="0" rIns="0" bIns="0" rtlCol="0" anchor="ctr">
            <a:normAutofit/>
          </a:bodyPr>
          <a:lstStyle>
            <a:lvl1pPr algn="ctr" defTabSz="914400" rtl="0" eaLnBrk="1" latinLnBrk="0" hangingPunct="1">
              <a:lnSpc>
                <a:spcPts val="4800"/>
              </a:lnSpc>
              <a:spcBef>
                <a:spcPct val="0"/>
              </a:spcBef>
              <a:buNone/>
              <a:defRPr sz="9000" b="0" kern="1200">
                <a:solidFill>
                  <a:schemeClr val="accent6"/>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en-US" altLang="zh-CN" sz="8800" dirty="0">
                <a:solidFill>
                  <a:srgbClr val="415A8B"/>
                </a:solidFill>
                <a:latin typeface="华文中宋" panose="02010600040101010101" pitchFamily="2" charset="-122"/>
                <a:ea typeface="华文中宋" panose="02010600040101010101" pitchFamily="2" charset="-122"/>
              </a:rPr>
              <a:t>2019</a:t>
            </a:r>
            <a:endParaRPr lang="id-ID" sz="8800" dirty="0">
              <a:solidFill>
                <a:srgbClr val="415A8B"/>
              </a:solidFill>
              <a:latin typeface="华文中宋" panose="02010600040101010101" pitchFamily="2" charset="-122"/>
              <a:ea typeface="华文中宋" panose="02010600040101010101" pitchFamily="2" charset="-122"/>
            </a:endParaRPr>
          </a:p>
        </p:txBody>
      </p:sp>
      <p:pic>
        <p:nvPicPr>
          <p:cNvPr id="11" name="PA_MakeIt Last.mp3">
            <a:hlinkClick r:id="" action="ppaction://media"/>
          </p:cNvPr>
          <p:cNvPicPr>
            <a:picLocks noChangeAspect="1"/>
          </p:cNvPicPr>
          <p:nvPr>
            <a:audioFile r:link="rId2"/>
            <p:extLst>
              <p:ext uri="{DAA4B4D4-6D71-4841-9C94-3DE7FCFB9230}">
                <p14:media xmlns:p14="http://schemas.microsoft.com/office/powerpoint/2010/main" r:embed="rId3"/>
              </p:ext>
            </p:extLst>
            <p:custDataLst>
              <p:tags r:id="rId4"/>
            </p:custDataLst>
          </p:nvPr>
        </p:nvPicPr>
        <p:blipFill>
          <a:blip r:embed="rId5" cstate="print"/>
          <a:stretch>
            <a:fillRect/>
          </a:stretch>
        </p:blipFill>
        <p:spPr>
          <a:xfrm>
            <a:off x="-765599" y="-1676722"/>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900" advClick="0" advTm="1000">
        <p14:warp dir="in"/>
      </p:transition>
    </mc:Choice>
    <mc:Fallback>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1"/>
                                        </p:tgtEl>
                                      </p:cBhvr>
                                    </p:cmd>
                                  </p:childTnLst>
                                </p:cTn>
                              </p:par>
                              <p:par>
                                <p:cTn id="7" presetID="16" presetClass="entr" presetSubtype="21" fill="hold" nodeType="withEffect">
                                  <p:stCondLst>
                                    <p:cond delay="0"/>
                                  </p:stCondLst>
                                  <p:childTnLst>
                                    <p:set>
                                      <p:cBhvr>
                                        <p:cTn id="8" dur="1" fill="hold">
                                          <p:stCondLst>
                                            <p:cond delay="0"/>
                                          </p:stCondLst>
                                        </p:cTn>
                                        <p:tgtEl>
                                          <p:spTgt spid="3"/>
                                        </p:tgtEl>
                                        <p:attrNameLst>
                                          <p:attrName>style.visibility</p:attrName>
                                        </p:attrNameLst>
                                      </p:cBhvr>
                                      <p:to>
                                        <p:strVal val="visible"/>
                                      </p:to>
                                    </p:set>
                                    <p:animEffect transition="in" filter="barn(inVertical)">
                                      <p:cBhvr>
                                        <p:cTn id="9" dur="750"/>
                                        <p:tgtEl>
                                          <p:spTgt spid="3"/>
                                        </p:tgtEl>
                                      </p:cBhvr>
                                    </p:animEffect>
                                  </p:childTnLst>
                                </p:cTn>
                              </p:par>
                            </p:childTnLst>
                          </p:cTn>
                        </p:par>
                        <p:par>
                          <p:cTn id="10" fill="hold">
                            <p:stCondLst>
                              <p:cond delay="0"/>
                            </p:stCondLst>
                            <p:childTnLst>
                              <p:par>
                                <p:cTn id="11" presetID="14" presetClass="entr" presetSubtype="10" fill="hold" grpId="0" nodeType="afterEffect">
                                  <p:stCondLst>
                                    <p:cond delay="0"/>
                                  </p:stCondLst>
                                  <p:iterate type="lt">
                                    <p:tmPct val="30000"/>
                                  </p:iterate>
                                  <p:childTnLst>
                                    <p:set>
                                      <p:cBhvr>
                                        <p:cTn id="12" dur="1" fill="hold">
                                          <p:stCondLst>
                                            <p:cond delay="0"/>
                                          </p:stCondLst>
                                        </p:cTn>
                                        <p:tgtEl>
                                          <p:spTgt spid="5"/>
                                        </p:tgtEl>
                                        <p:attrNameLst>
                                          <p:attrName>style.visibility</p:attrName>
                                        </p:attrNameLst>
                                      </p:cBhvr>
                                      <p:to>
                                        <p:strVal val="visible"/>
                                      </p:to>
                                    </p:set>
                                    <p:animEffect transition="in" filter="randombar(horizontal)">
                                      <p:cBhvr>
                                        <p:cTn id="13" dur="500"/>
                                        <p:tgtEl>
                                          <p:spTgt spid="5"/>
                                        </p:tgtEl>
                                      </p:cBhvr>
                                    </p:animEffect>
                                  </p:childTnLst>
                                </p:cTn>
                              </p:par>
                              <p:par>
                                <p:cTn id="14" presetID="22" presetClass="entr" presetSubtype="8" fill="hold" grpId="0" nodeType="withEffect" nodePh="1">
                                  <p:stCondLst>
                                    <p:cond delay="250"/>
                                  </p:stCondLst>
                                  <p:endCondLst>
                                    <p:cond evt="begin" delay="0">
                                      <p:tn val="14"/>
                                    </p:cond>
                                  </p:endCondLst>
                                  <p:childTnLst>
                                    <p:set>
                                      <p:cBhvr>
                                        <p:cTn id="15" dur="1" fill="hold">
                                          <p:stCondLst>
                                            <p:cond delay="0"/>
                                          </p:stCondLst>
                                        </p:cTn>
                                        <p:tgtEl>
                                          <p:spTgt spid="6"/>
                                        </p:tgtEl>
                                        <p:attrNameLst>
                                          <p:attrName>style.visibility</p:attrName>
                                        </p:attrNameLst>
                                      </p:cBhvr>
                                      <p:to>
                                        <p:strVal val="visible"/>
                                      </p:to>
                                    </p:set>
                                    <p:animEffect transition="in" filter="wipe(left)">
                                      <p:cBhvr>
                                        <p:cTn id="16" dur="500"/>
                                        <p:tgtEl>
                                          <p:spTgt spid="6"/>
                                        </p:tgtEl>
                                      </p:cBhvr>
                                    </p:animEffect>
                                  </p:childTnLst>
                                </p:cTn>
                              </p:par>
                            </p:childTnLst>
                          </p:cTn>
                        </p:par>
                        <p:par>
                          <p:cTn id="17" fill="hold">
                            <p:stCondLst>
                              <p:cond delay="1549"/>
                            </p:stCondLst>
                            <p:childTnLst>
                              <p:par>
                                <p:cTn id="18" presetID="14" presetClass="entr" presetSubtype="10" fill="hold" grpId="0" nodeType="afterEffect">
                                  <p:stCondLst>
                                    <p:cond delay="0"/>
                                  </p:stCondLst>
                                  <p:iterate type="lt">
                                    <p:tmPct val="30000"/>
                                  </p:iterate>
                                  <p:childTnLst>
                                    <p:set>
                                      <p:cBhvr>
                                        <p:cTn id="19" dur="1" fill="hold">
                                          <p:stCondLst>
                                            <p:cond delay="0"/>
                                          </p:stCondLst>
                                        </p:cTn>
                                        <p:tgtEl>
                                          <p:spTgt spid="7"/>
                                        </p:tgtEl>
                                        <p:attrNameLst>
                                          <p:attrName>style.visibility</p:attrName>
                                        </p:attrNameLst>
                                      </p:cBhvr>
                                      <p:to>
                                        <p:strVal val="visible"/>
                                      </p:to>
                                    </p:set>
                                    <p:animEffect transition="in" filter="randombar(horizontal)">
                                      <p:cBhvr>
                                        <p:cTn id="20" dur="250"/>
                                        <p:tgtEl>
                                          <p:spTgt spid="7"/>
                                        </p:tgtEl>
                                      </p:cBhvr>
                                    </p:animEffect>
                                  </p:childTnLst>
                                </p:cTn>
                              </p:par>
                            </p:childTnLst>
                          </p:cTn>
                        </p:par>
                        <p:par>
                          <p:cTn id="21" fill="hold">
                            <p:stCondLst>
                              <p:cond delay="2699"/>
                            </p:stCondLst>
                            <p:childTnLst>
                              <p:par>
                                <p:cTn id="22" presetID="22" presetClass="entr" presetSubtype="8" fill="hold" grpId="0" nodeType="afterEffect">
                                  <p:stCondLst>
                                    <p:cond delay="0"/>
                                  </p:stCondLst>
                                  <p:iterate type="lt">
                                    <p:tmPct val="30000"/>
                                  </p:iterate>
                                  <p:childTnLst>
                                    <p:set>
                                      <p:cBhvr>
                                        <p:cTn id="23" dur="1" fill="hold">
                                          <p:stCondLst>
                                            <p:cond delay="0"/>
                                          </p:stCondLst>
                                        </p:cTn>
                                        <p:tgtEl>
                                          <p:spTgt spid="8"/>
                                        </p:tgtEl>
                                        <p:attrNameLst>
                                          <p:attrName>style.visibility</p:attrName>
                                        </p:attrNameLst>
                                      </p:cBhvr>
                                      <p:to>
                                        <p:strVal val="visible"/>
                                      </p:to>
                                    </p:set>
                                    <p:animEffect transition="in" filter="wipe(left)">
                                      <p:cBhvr>
                                        <p:cTn id="24" dur="20"/>
                                        <p:tgtEl>
                                          <p:spTgt spid="8"/>
                                        </p:tgtEl>
                                      </p:cBhvr>
                                    </p:animEffect>
                                  </p:childTnLst>
                                </p:cTn>
                              </p:par>
                            </p:childTnLst>
                          </p:cTn>
                        </p:par>
                        <p:par>
                          <p:cTn id="25" fill="hold">
                            <p:stCondLst>
                              <p:cond delay="3571"/>
                            </p:stCondLst>
                            <p:childTnLst>
                              <p:par>
                                <p:cTn id="26" presetID="16" presetClass="entr" presetSubtype="37" fill="hold" grpId="0" nodeType="after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barn(outVertical)">
                                      <p:cBhvr>
                                        <p:cTn id="28" dur="7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100000" numSld="100">
                <p:cTn id="29" fill="hold" display="0">
                  <p:stCondLst>
                    <p:cond delay="indefinite"/>
                  </p:stCondLst>
                  <p:endCondLst>
                    <p:cond evt="onStopAudio" delay="0">
                      <p:tgtEl>
                        <p:sldTgt/>
                      </p:tgtEl>
                    </p:cond>
                  </p:endCondLst>
                </p:cTn>
                <p:tgtEl>
                  <p:spTgt spid="11"/>
                </p:tgtEl>
              </p:cMediaNode>
            </p:audio>
          </p:childTnLst>
        </p:cTn>
      </p:par>
    </p:tnLst>
    <p:bldLst>
      <p:bldP spid="5" grpId="0"/>
      <p:bldP spid="6" grpId="0" animBg="1"/>
      <p:bldP spid="7" grpId="0"/>
      <p:bldP spid="8" grpId="0"/>
      <p:bldP spid="1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图片 33" descr="图片包含 树&#10;&#10;已生成极高可信度的说明"/>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grpSp>
        <p:nvGrpSpPr>
          <p:cNvPr id="35" name="组合 34"/>
          <p:cNvGrpSpPr/>
          <p:nvPr/>
        </p:nvGrpSpPr>
        <p:grpSpPr>
          <a:xfrm>
            <a:off x="5262372" y="1177127"/>
            <a:ext cx="3466949" cy="3006611"/>
            <a:chOff x="6478808" y="1700761"/>
            <a:chExt cx="4249643" cy="3685380"/>
          </a:xfrm>
        </p:grpSpPr>
        <p:sp>
          <p:nvSpPr>
            <p:cNvPr id="36" name="矩形 35"/>
            <p:cNvSpPr/>
            <p:nvPr/>
          </p:nvSpPr>
          <p:spPr>
            <a:xfrm>
              <a:off x="6478808" y="1700761"/>
              <a:ext cx="4249643" cy="795337"/>
            </a:xfrm>
            <a:prstGeom prst="rect">
              <a:avLst/>
            </a:prstGeom>
            <a:noFill/>
            <a:ln w="12700">
              <a:solidFill>
                <a:srgbClr val="415A8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solidFill>
                  <a:srgbClr val="415A8B"/>
                </a:solidFill>
                <a:latin typeface="华文中宋" panose="02010600040101010101" pitchFamily="2" charset="-122"/>
                <a:ea typeface="华文中宋" panose="02010600040101010101" pitchFamily="2" charset="-122"/>
              </a:endParaRPr>
            </a:p>
          </p:txBody>
        </p:sp>
        <p:sp>
          <p:nvSpPr>
            <p:cNvPr id="37" name="矩形 36"/>
            <p:cNvSpPr/>
            <p:nvPr/>
          </p:nvSpPr>
          <p:spPr>
            <a:xfrm>
              <a:off x="6605806" y="1802359"/>
              <a:ext cx="592138" cy="592137"/>
            </a:xfrm>
            <a:prstGeom prst="rect">
              <a:avLst/>
            </a:prstGeom>
            <a:solidFill>
              <a:srgbClr val="415A8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3200" dirty="0">
                  <a:solidFill>
                    <a:schemeClr val="bg1"/>
                  </a:solidFill>
                  <a:latin typeface="华文中宋" panose="02010600040101010101" pitchFamily="2" charset="-122"/>
                  <a:ea typeface="华文中宋" panose="02010600040101010101" pitchFamily="2" charset="-122"/>
                </a:rPr>
                <a:t>1</a:t>
              </a:r>
              <a:endParaRPr lang="zh-CN" altLang="en-US" sz="3200" dirty="0">
                <a:solidFill>
                  <a:schemeClr val="bg1"/>
                </a:solidFill>
                <a:latin typeface="华文中宋" panose="02010600040101010101" pitchFamily="2" charset="-122"/>
                <a:ea typeface="华文中宋" panose="02010600040101010101" pitchFamily="2" charset="-122"/>
              </a:endParaRPr>
            </a:p>
          </p:txBody>
        </p:sp>
        <p:sp>
          <p:nvSpPr>
            <p:cNvPr id="38" name="文本框 6"/>
            <p:cNvSpPr txBox="1"/>
            <p:nvPr/>
          </p:nvSpPr>
          <p:spPr>
            <a:xfrm>
              <a:off x="7563072" y="1823904"/>
              <a:ext cx="2772860" cy="565890"/>
            </a:xfrm>
            <a:prstGeom prst="rect">
              <a:avLst/>
            </a:prstGeom>
            <a:noFill/>
            <a:ln>
              <a:noFill/>
            </a:ln>
          </p:spPr>
          <p:txBody>
            <a:bodyPr wrap="none">
              <a:spAutoFit/>
            </a:bodyPr>
            <a:lstStyle/>
            <a:p>
              <a:pPr eaLnBrk="1" fontAlgn="auto" hangingPunct="1">
                <a:spcBef>
                  <a:spcPts val="0"/>
                </a:spcBef>
                <a:spcAft>
                  <a:spcPts val="0"/>
                </a:spcAft>
                <a:defRPr/>
              </a:pPr>
              <a:r>
                <a:rPr lang="zh-CN" altLang="en-US" sz="2400" spc="300" dirty="0">
                  <a:solidFill>
                    <a:srgbClr val="415A8B"/>
                  </a:solidFill>
                  <a:latin typeface="华文中宋" panose="02010600040101010101" pitchFamily="2" charset="-122"/>
                  <a:ea typeface="华文中宋" panose="02010600040101010101" pitchFamily="2" charset="-122"/>
                </a:rPr>
                <a:t>节气常识介绍</a:t>
              </a:r>
              <a:endParaRPr lang="zh-CN" altLang="en-US" sz="2400" spc="300" dirty="0">
                <a:solidFill>
                  <a:srgbClr val="415A8B"/>
                </a:solidFill>
                <a:latin typeface="华文中宋" panose="02010600040101010101" pitchFamily="2" charset="-122"/>
                <a:ea typeface="华文中宋" panose="02010600040101010101" pitchFamily="2" charset="-122"/>
              </a:endParaRPr>
            </a:p>
          </p:txBody>
        </p:sp>
        <p:sp>
          <p:nvSpPr>
            <p:cNvPr id="39" name="矩形 38"/>
            <p:cNvSpPr/>
            <p:nvPr/>
          </p:nvSpPr>
          <p:spPr>
            <a:xfrm>
              <a:off x="6478808" y="2664373"/>
              <a:ext cx="4249643" cy="795338"/>
            </a:xfrm>
            <a:prstGeom prst="rect">
              <a:avLst/>
            </a:prstGeom>
            <a:noFill/>
            <a:ln w="12700">
              <a:solidFill>
                <a:srgbClr val="415A8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solidFill>
                  <a:srgbClr val="415A8B"/>
                </a:solidFill>
                <a:latin typeface="华文中宋" panose="02010600040101010101" pitchFamily="2" charset="-122"/>
                <a:ea typeface="华文中宋" panose="02010600040101010101" pitchFamily="2" charset="-122"/>
              </a:endParaRPr>
            </a:p>
          </p:txBody>
        </p:sp>
        <p:sp>
          <p:nvSpPr>
            <p:cNvPr id="40" name="矩形 39"/>
            <p:cNvSpPr/>
            <p:nvPr/>
          </p:nvSpPr>
          <p:spPr>
            <a:xfrm>
              <a:off x="6605808" y="2765971"/>
              <a:ext cx="592138" cy="592138"/>
            </a:xfrm>
            <a:prstGeom prst="rect">
              <a:avLst/>
            </a:prstGeom>
            <a:solidFill>
              <a:srgbClr val="415A8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3200" dirty="0">
                  <a:solidFill>
                    <a:schemeClr val="bg1"/>
                  </a:solidFill>
                  <a:latin typeface="华文中宋" panose="02010600040101010101" pitchFamily="2" charset="-122"/>
                  <a:ea typeface="华文中宋" panose="02010600040101010101" pitchFamily="2" charset="-122"/>
                </a:rPr>
                <a:t>2</a:t>
              </a:r>
              <a:endParaRPr lang="zh-CN" altLang="en-US" sz="3200" dirty="0">
                <a:solidFill>
                  <a:schemeClr val="bg1"/>
                </a:solidFill>
                <a:latin typeface="华文中宋" panose="02010600040101010101" pitchFamily="2" charset="-122"/>
                <a:ea typeface="华文中宋" panose="02010600040101010101" pitchFamily="2" charset="-122"/>
              </a:endParaRPr>
            </a:p>
          </p:txBody>
        </p:sp>
        <p:sp>
          <p:nvSpPr>
            <p:cNvPr id="41" name="文本框 9"/>
            <p:cNvSpPr txBox="1"/>
            <p:nvPr/>
          </p:nvSpPr>
          <p:spPr>
            <a:xfrm>
              <a:off x="7563071" y="2787519"/>
              <a:ext cx="2772860" cy="565890"/>
            </a:xfrm>
            <a:prstGeom prst="rect">
              <a:avLst/>
            </a:prstGeom>
            <a:noFill/>
            <a:ln>
              <a:noFill/>
            </a:ln>
          </p:spPr>
          <p:txBody>
            <a:bodyPr wrap="none">
              <a:spAutoFit/>
            </a:bodyPr>
            <a:lstStyle/>
            <a:p>
              <a:pPr>
                <a:defRPr/>
              </a:pPr>
              <a:r>
                <a:rPr lang="zh-CN" altLang="en-US" sz="2400" spc="300" dirty="0">
                  <a:solidFill>
                    <a:srgbClr val="415A8B"/>
                  </a:solidFill>
                  <a:latin typeface="华文中宋" panose="02010600040101010101" pitchFamily="2" charset="-122"/>
                  <a:ea typeface="华文中宋" panose="02010600040101010101" pitchFamily="2" charset="-122"/>
                </a:rPr>
                <a:t>冬至起源概述</a:t>
              </a:r>
              <a:endParaRPr lang="zh-CN" altLang="en-US" sz="2400" spc="300" dirty="0">
                <a:solidFill>
                  <a:srgbClr val="415A8B"/>
                </a:solidFill>
                <a:latin typeface="华文中宋" panose="02010600040101010101" pitchFamily="2" charset="-122"/>
                <a:ea typeface="华文中宋" panose="02010600040101010101" pitchFamily="2" charset="-122"/>
              </a:endParaRPr>
            </a:p>
          </p:txBody>
        </p:sp>
        <p:sp>
          <p:nvSpPr>
            <p:cNvPr id="42" name="矩形 41"/>
            <p:cNvSpPr/>
            <p:nvPr/>
          </p:nvSpPr>
          <p:spPr>
            <a:xfrm>
              <a:off x="6478808" y="3627191"/>
              <a:ext cx="4249643" cy="796925"/>
            </a:xfrm>
            <a:prstGeom prst="rect">
              <a:avLst/>
            </a:prstGeom>
            <a:noFill/>
            <a:ln w="12700">
              <a:solidFill>
                <a:srgbClr val="415A8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solidFill>
                  <a:srgbClr val="415A8B"/>
                </a:solidFill>
                <a:latin typeface="华文中宋" panose="02010600040101010101" pitchFamily="2" charset="-122"/>
                <a:ea typeface="华文中宋" panose="02010600040101010101" pitchFamily="2" charset="-122"/>
              </a:endParaRPr>
            </a:p>
          </p:txBody>
        </p:sp>
        <p:sp>
          <p:nvSpPr>
            <p:cNvPr id="43" name="矩形 42"/>
            <p:cNvSpPr/>
            <p:nvPr/>
          </p:nvSpPr>
          <p:spPr>
            <a:xfrm>
              <a:off x="6605808" y="3728791"/>
              <a:ext cx="592138" cy="593725"/>
            </a:xfrm>
            <a:prstGeom prst="rect">
              <a:avLst/>
            </a:prstGeom>
            <a:solidFill>
              <a:srgbClr val="415A8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3200" dirty="0">
                  <a:solidFill>
                    <a:schemeClr val="bg1"/>
                  </a:solidFill>
                  <a:latin typeface="华文中宋" panose="02010600040101010101" pitchFamily="2" charset="-122"/>
                  <a:ea typeface="华文中宋" panose="02010600040101010101" pitchFamily="2" charset="-122"/>
                </a:rPr>
                <a:t>3</a:t>
              </a:r>
              <a:endParaRPr lang="zh-CN" altLang="en-US" sz="3200" dirty="0">
                <a:solidFill>
                  <a:schemeClr val="bg1"/>
                </a:solidFill>
                <a:latin typeface="华文中宋" panose="02010600040101010101" pitchFamily="2" charset="-122"/>
                <a:ea typeface="华文中宋" panose="02010600040101010101" pitchFamily="2" charset="-122"/>
              </a:endParaRPr>
            </a:p>
          </p:txBody>
        </p:sp>
        <p:sp>
          <p:nvSpPr>
            <p:cNvPr id="44" name="文本框 12"/>
            <p:cNvSpPr txBox="1"/>
            <p:nvPr/>
          </p:nvSpPr>
          <p:spPr>
            <a:xfrm>
              <a:off x="7563071" y="3750338"/>
              <a:ext cx="2772860" cy="565890"/>
            </a:xfrm>
            <a:prstGeom prst="rect">
              <a:avLst/>
            </a:prstGeom>
            <a:noFill/>
            <a:ln>
              <a:noFill/>
            </a:ln>
          </p:spPr>
          <p:txBody>
            <a:bodyPr wrap="none">
              <a:spAutoFit/>
            </a:bodyPr>
            <a:lstStyle/>
            <a:p>
              <a:pPr>
                <a:defRPr/>
              </a:pPr>
              <a:r>
                <a:rPr lang="zh-CN" altLang="en-US" sz="2400" spc="300" dirty="0">
                  <a:solidFill>
                    <a:srgbClr val="415A8B"/>
                  </a:solidFill>
                  <a:latin typeface="华文中宋" panose="02010600040101010101" pitchFamily="2" charset="-122"/>
                  <a:ea typeface="华文中宋" panose="02010600040101010101" pitchFamily="2" charset="-122"/>
                </a:rPr>
                <a:t>冬至习俗介绍</a:t>
              </a:r>
              <a:endParaRPr lang="zh-CN" altLang="en-US" sz="2400" spc="300" dirty="0">
                <a:solidFill>
                  <a:srgbClr val="415A8B"/>
                </a:solidFill>
                <a:latin typeface="华文中宋" panose="02010600040101010101" pitchFamily="2" charset="-122"/>
                <a:ea typeface="华文中宋" panose="02010600040101010101" pitchFamily="2" charset="-122"/>
              </a:endParaRPr>
            </a:p>
          </p:txBody>
        </p:sp>
        <p:sp>
          <p:nvSpPr>
            <p:cNvPr id="45" name="矩形 44"/>
            <p:cNvSpPr/>
            <p:nvPr/>
          </p:nvSpPr>
          <p:spPr>
            <a:xfrm>
              <a:off x="6478808" y="4590804"/>
              <a:ext cx="4249643" cy="795337"/>
            </a:xfrm>
            <a:prstGeom prst="rect">
              <a:avLst/>
            </a:prstGeom>
            <a:noFill/>
            <a:ln w="12700">
              <a:solidFill>
                <a:srgbClr val="415A8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solidFill>
                  <a:srgbClr val="415A8B"/>
                </a:solidFill>
                <a:latin typeface="华文中宋" panose="02010600040101010101" pitchFamily="2" charset="-122"/>
                <a:ea typeface="华文中宋" panose="02010600040101010101" pitchFamily="2" charset="-122"/>
              </a:endParaRPr>
            </a:p>
          </p:txBody>
        </p:sp>
        <p:sp>
          <p:nvSpPr>
            <p:cNvPr id="46" name="矩形 45"/>
            <p:cNvSpPr/>
            <p:nvPr/>
          </p:nvSpPr>
          <p:spPr>
            <a:xfrm>
              <a:off x="6605808" y="4692404"/>
              <a:ext cx="592138" cy="592137"/>
            </a:xfrm>
            <a:prstGeom prst="rect">
              <a:avLst/>
            </a:prstGeom>
            <a:solidFill>
              <a:srgbClr val="415A8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altLang="zh-CN" sz="3200" dirty="0">
                  <a:solidFill>
                    <a:schemeClr val="bg1"/>
                  </a:solidFill>
                  <a:latin typeface="华文中宋" panose="02010600040101010101" pitchFamily="2" charset="-122"/>
                  <a:ea typeface="华文中宋" panose="02010600040101010101" pitchFamily="2" charset="-122"/>
                </a:rPr>
                <a:t>4</a:t>
              </a:r>
              <a:endParaRPr lang="zh-CN" altLang="en-US" sz="3200" dirty="0">
                <a:solidFill>
                  <a:schemeClr val="bg1"/>
                </a:solidFill>
                <a:latin typeface="华文中宋" panose="02010600040101010101" pitchFamily="2" charset="-122"/>
                <a:ea typeface="华文中宋" panose="02010600040101010101" pitchFamily="2" charset="-122"/>
              </a:endParaRPr>
            </a:p>
          </p:txBody>
        </p:sp>
        <p:sp>
          <p:nvSpPr>
            <p:cNvPr id="47" name="文本框 15"/>
            <p:cNvSpPr txBox="1"/>
            <p:nvPr/>
          </p:nvSpPr>
          <p:spPr>
            <a:xfrm>
              <a:off x="7563071" y="4713950"/>
              <a:ext cx="2772860" cy="565890"/>
            </a:xfrm>
            <a:prstGeom prst="rect">
              <a:avLst/>
            </a:prstGeom>
            <a:noFill/>
            <a:ln>
              <a:noFill/>
            </a:ln>
          </p:spPr>
          <p:txBody>
            <a:bodyPr wrap="none">
              <a:spAutoFit/>
            </a:bodyPr>
            <a:lstStyle/>
            <a:p>
              <a:pPr>
                <a:defRPr/>
              </a:pPr>
              <a:r>
                <a:rPr lang="zh-CN" altLang="en-US" sz="2400" spc="300" dirty="0">
                  <a:solidFill>
                    <a:srgbClr val="415A8B"/>
                  </a:solidFill>
                  <a:latin typeface="华文中宋" panose="02010600040101010101" pitchFamily="2" charset="-122"/>
                  <a:ea typeface="华文中宋" panose="02010600040101010101" pitchFamily="2" charset="-122"/>
                </a:rPr>
                <a:t>冬至其他综述</a:t>
              </a:r>
              <a:endParaRPr lang="zh-CN" altLang="en-US" sz="2400" spc="300" dirty="0">
                <a:solidFill>
                  <a:srgbClr val="415A8B"/>
                </a:solidFill>
                <a:latin typeface="华文中宋" panose="02010600040101010101" pitchFamily="2" charset="-122"/>
                <a:ea typeface="华文中宋" panose="02010600040101010101" pitchFamily="2" charset="-122"/>
              </a:endParaRPr>
            </a:p>
          </p:txBody>
        </p:sp>
      </p:grpSp>
      <p:sp>
        <p:nvSpPr>
          <p:cNvPr id="48" name="矩形: 圆角 47"/>
          <p:cNvSpPr/>
          <p:nvPr/>
        </p:nvSpPr>
        <p:spPr>
          <a:xfrm>
            <a:off x="3827356" y="1179016"/>
            <a:ext cx="1059374" cy="3004721"/>
          </a:xfrm>
          <a:prstGeom prst="roundRect">
            <a:avLst>
              <a:gd name="adj" fmla="val 0"/>
            </a:avLst>
          </a:prstGeom>
          <a:solidFill>
            <a:srgbClr val="415A8B"/>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zh-CN" altLang="en-US" sz="3600" spc="600" dirty="0">
                <a:solidFill>
                  <a:schemeClr val="bg1"/>
                </a:solidFill>
                <a:latin typeface="华文中宋" panose="02010600040101010101" pitchFamily="2" charset="-122"/>
                <a:ea typeface="华文中宋" panose="02010600040101010101" pitchFamily="2" charset="-122"/>
              </a:rPr>
              <a:t>主目录</a:t>
            </a:r>
            <a:endParaRPr lang="zh-CN" altLang="en-US" sz="3600" spc="600" dirty="0">
              <a:solidFill>
                <a:schemeClr val="bg1"/>
              </a:solidFill>
              <a:latin typeface="华文中宋" panose="02010600040101010101" pitchFamily="2" charset="-122"/>
              <a:ea typeface="华文中宋" panose="0201060004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barn(inVertical)">
                                      <p:cBhvr>
                                        <p:cTn id="7" dur="750"/>
                                        <p:tgtEl>
                                          <p:spTgt spid="34"/>
                                        </p:tgtEl>
                                      </p:cBhvr>
                                    </p:animEffect>
                                  </p:childTnLst>
                                </p:cTn>
                              </p:par>
                            </p:childTnLst>
                          </p:cTn>
                        </p:par>
                        <p:par>
                          <p:cTn id="8" fill="hold">
                            <p:stCondLst>
                              <p:cond delay="1000"/>
                            </p:stCondLst>
                            <p:childTnLst>
                              <p:par>
                                <p:cTn id="9" presetID="42" presetClass="entr" presetSubtype="0" fill="hold" grpId="0" nodeType="afterEffect">
                                  <p:stCondLst>
                                    <p:cond delay="0"/>
                                  </p:stCondLst>
                                  <p:childTnLst>
                                    <p:set>
                                      <p:cBhvr>
                                        <p:cTn id="10" dur="1" fill="hold">
                                          <p:stCondLst>
                                            <p:cond delay="0"/>
                                          </p:stCondLst>
                                        </p:cTn>
                                        <p:tgtEl>
                                          <p:spTgt spid="48"/>
                                        </p:tgtEl>
                                        <p:attrNameLst>
                                          <p:attrName>style.visibility</p:attrName>
                                        </p:attrNameLst>
                                      </p:cBhvr>
                                      <p:to>
                                        <p:strVal val="visible"/>
                                      </p:to>
                                    </p:set>
                                    <p:animEffect transition="in" filter="fade">
                                      <p:cBhvr>
                                        <p:cTn id="11" dur="1000"/>
                                        <p:tgtEl>
                                          <p:spTgt spid="48"/>
                                        </p:tgtEl>
                                      </p:cBhvr>
                                    </p:animEffect>
                                    <p:anim calcmode="lin" valueType="num">
                                      <p:cBhvr>
                                        <p:cTn id="12" dur="1000" fill="hold"/>
                                        <p:tgtEl>
                                          <p:spTgt spid="48"/>
                                        </p:tgtEl>
                                        <p:attrNameLst>
                                          <p:attrName>ppt_x</p:attrName>
                                        </p:attrNameLst>
                                      </p:cBhvr>
                                      <p:tavLst>
                                        <p:tav tm="0">
                                          <p:val>
                                            <p:strVal val="#ppt_x"/>
                                          </p:val>
                                        </p:tav>
                                        <p:tav tm="100000">
                                          <p:val>
                                            <p:strVal val="#ppt_x"/>
                                          </p:val>
                                        </p:tav>
                                      </p:tavLst>
                                    </p:anim>
                                    <p:anim calcmode="lin" valueType="num">
                                      <p:cBhvr>
                                        <p:cTn id="13" dur="1000" fill="hold"/>
                                        <p:tgtEl>
                                          <p:spTgt spid="48"/>
                                        </p:tgtEl>
                                        <p:attrNameLst>
                                          <p:attrName>ppt_y</p:attrName>
                                        </p:attrNameLst>
                                      </p:cBhvr>
                                      <p:tavLst>
                                        <p:tav tm="0">
                                          <p:val>
                                            <p:strVal val="#ppt_y+.1"/>
                                          </p:val>
                                        </p:tav>
                                        <p:tav tm="100000">
                                          <p:val>
                                            <p:strVal val="#ppt_y"/>
                                          </p:val>
                                        </p:tav>
                                      </p:tavLst>
                                    </p:anim>
                                  </p:childTnLst>
                                </p:cTn>
                              </p:par>
                            </p:childTnLst>
                          </p:cTn>
                        </p:par>
                        <p:par>
                          <p:cTn id="14" fill="hold">
                            <p:stCondLst>
                              <p:cond delay="2000"/>
                            </p:stCondLst>
                            <p:childTnLst>
                              <p:par>
                                <p:cTn id="15" presetID="2" presetClass="entr" presetSubtype="8" fill="hold" nodeType="afterEffect">
                                  <p:stCondLst>
                                    <p:cond delay="0"/>
                                  </p:stCondLst>
                                  <p:childTnLst>
                                    <p:set>
                                      <p:cBhvr>
                                        <p:cTn id="16" dur="1" fill="hold">
                                          <p:stCondLst>
                                            <p:cond delay="0"/>
                                          </p:stCondLst>
                                        </p:cTn>
                                        <p:tgtEl>
                                          <p:spTgt spid="35"/>
                                        </p:tgtEl>
                                        <p:attrNameLst>
                                          <p:attrName>style.visibility</p:attrName>
                                        </p:attrNameLst>
                                      </p:cBhvr>
                                      <p:to>
                                        <p:strVal val="visible"/>
                                      </p:to>
                                    </p:set>
                                    <p:anim calcmode="lin" valueType="num">
                                      <p:cBhvr additive="base">
                                        <p:cTn id="17" dur="1000" fill="hold"/>
                                        <p:tgtEl>
                                          <p:spTgt spid="35"/>
                                        </p:tgtEl>
                                        <p:attrNameLst>
                                          <p:attrName>ppt_x</p:attrName>
                                        </p:attrNameLst>
                                      </p:cBhvr>
                                      <p:tavLst>
                                        <p:tav tm="0">
                                          <p:val>
                                            <p:strVal val="0-#ppt_w/2"/>
                                          </p:val>
                                        </p:tav>
                                        <p:tav tm="100000">
                                          <p:val>
                                            <p:strVal val="#ppt_x"/>
                                          </p:val>
                                        </p:tav>
                                      </p:tavLst>
                                    </p:anim>
                                    <p:anim calcmode="lin" valueType="num">
                                      <p:cBhvr additive="base">
                                        <p:cTn id="18" dur="1000" fill="hold"/>
                                        <p:tgtEl>
                                          <p:spTgt spid="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descr="图片包含 树&#10;&#10;已生成极高可信度的说明"/>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grpSp>
        <p:nvGrpSpPr>
          <p:cNvPr id="13" name="组合 12"/>
          <p:cNvGrpSpPr/>
          <p:nvPr/>
        </p:nvGrpSpPr>
        <p:grpSpPr>
          <a:xfrm>
            <a:off x="4323215" y="1200150"/>
            <a:ext cx="3649210" cy="1245288"/>
            <a:chOff x="1776659" y="1770634"/>
            <a:chExt cx="8668629" cy="3522889"/>
          </a:xfrm>
        </p:grpSpPr>
        <p:sp>
          <p:nvSpPr>
            <p:cNvPr id="14" name="矩形 13"/>
            <p:cNvSpPr/>
            <p:nvPr/>
          </p:nvSpPr>
          <p:spPr>
            <a:xfrm rot="16200000">
              <a:off x="4811890" y="-237137"/>
              <a:ext cx="2596797" cy="7506899"/>
            </a:xfrm>
            <a:prstGeom prst="rect">
              <a:avLst/>
            </a:prstGeom>
            <a:solidFill>
              <a:srgbClr val="415A8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zh-CN" altLang="en-US" sz="4000" spc="600" dirty="0">
                  <a:latin typeface="华文中宋" panose="02010600040101010101" pitchFamily="2" charset="-122"/>
                  <a:ea typeface="华文中宋" panose="02010600040101010101" pitchFamily="2" charset="-122"/>
                </a:rPr>
                <a:t>第一部分</a:t>
              </a:r>
              <a:endParaRPr lang="zh-CN" altLang="en-US" sz="4000" spc="600" dirty="0">
                <a:latin typeface="华文中宋" panose="02010600040101010101" pitchFamily="2" charset="-122"/>
                <a:ea typeface="华文中宋" panose="02010600040101010101" pitchFamily="2" charset="-122"/>
              </a:endParaRPr>
            </a:p>
          </p:txBody>
        </p:sp>
        <p:sp>
          <p:nvSpPr>
            <p:cNvPr id="15" name="矩形 14"/>
            <p:cNvSpPr/>
            <p:nvPr/>
          </p:nvSpPr>
          <p:spPr>
            <a:xfrm>
              <a:off x="1776659" y="1770634"/>
              <a:ext cx="8668629" cy="3522889"/>
            </a:xfrm>
            <a:prstGeom prst="rect">
              <a:avLst/>
            </a:prstGeom>
            <a:noFill/>
            <a:ln w="12700">
              <a:solidFill>
                <a:srgbClr val="415A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华文中宋" panose="02010600040101010101" pitchFamily="2" charset="-122"/>
                <a:ea typeface="华文中宋" panose="02010600040101010101" pitchFamily="2" charset="-122"/>
              </a:endParaRPr>
            </a:p>
          </p:txBody>
        </p:sp>
      </p:grpSp>
      <p:sp>
        <p:nvSpPr>
          <p:cNvPr id="16" name="文本框 15"/>
          <p:cNvSpPr txBox="1"/>
          <p:nvPr/>
        </p:nvSpPr>
        <p:spPr>
          <a:xfrm>
            <a:off x="3733447" y="2534937"/>
            <a:ext cx="4801314" cy="923330"/>
          </a:xfrm>
          <a:prstGeom prst="rect">
            <a:avLst/>
          </a:prstGeom>
          <a:noFill/>
        </p:spPr>
        <p:txBody>
          <a:bodyPr wrap="none" rtlCol="0">
            <a:spAutoFit/>
            <a:scene3d>
              <a:camera prst="orthographicFront"/>
              <a:lightRig rig="threePt" dir="t"/>
            </a:scene3d>
            <a:sp3d contourW="12700"/>
          </a:bodyPr>
          <a:lstStyle/>
          <a:p>
            <a:pPr algn="ctr"/>
            <a:r>
              <a:rPr lang="zh-CN" altLang="en-US" sz="5400" spc="600" dirty="0">
                <a:solidFill>
                  <a:srgbClr val="415A8B"/>
                </a:solidFill>
                <a:latin typeface="华文中宋" panose="02010600040101010101" pitchFamily="2" charset="-122"/>
                <a:ea typeface="华文中宋" panose="02010600040101010101" pitchFamily="2" charset="-122"/>
              </a:rPr>
              <a:t>节气常识介绍</a:t>
            </a:r>
            <a:endParaRPr lang="zh-CN" altLang="en-US" sz="5400" spc="600" dirty="0">
              <a:solidFill>
                <a:srgbClr val="415A8B"/>
              </a:solidFill>
              <a:latin typeface="华文中宋" panose="02010600040101010101" pitchFamily="2" charset="-122"/>
              <a:ea typeface="华文中宋" panose="02010600040101010101" pitchFamily="2" charset="-122"/>
            </a:endParaRPr>
          </a:p>
        </p:txBody>
      </p:sp>
      <p:sp>
        <p:nvSpPr>
          <p:cNvPr id="18" name="文本框 17"/>
          <p:cNvSpPr txBox="1"/>
          <p:nvPr/>
        </p:nvSpPr>
        <p:spPr>
          <a:xfrm>
            <a:off x="3071584" y="3458022"/>
            <a:ext cx="6125030" cy="479106"/>
          </a:xfrm>
          <a:prstGeom prst="rect">
            <a:avLst/>
          </a:prstGeom>
          <a:noFill/>
        </p:spPr>
        <p:txBody>
          <a:bodyPr wrap="square" rtlCol="0">
            <a:spAutoFit/>
          </a:bodyPr>
          <a:lstStyle/>
          <a:p>
            <a:pPr algn="ctr">
              <a:lnSpc>
                <a:spcPct val="120000"/>
              </a:lnSpc>
            </a:pPr>
            <a:r>
              <a:rPr lang="en-US" altLang="zh-CN" sz="1100" dirty="0">
                <a:solidFill>
                  <a:schemeClr val="bg1">
                    <a:lumMod val="50000"/>
                  </a:schemeClr>
                </a:solidFill>
                <a:latin typeface="Century Gothic" panose="020B0502020202020204" pitchFamily="34" charset="0"/>
                <a:ea typeface="汉仪黑荔枝体简" panose="00020600040101010101" pitchFamily="18" charset="-122"/>
              </a:rPr>
              <a:t>The user can demonstrate on a projector or computer, or print the presentation and make it into a film to be used in a wider field</a:t>
            </a:r>
            <a:endParaRPr lang="en-US" altLang="zh-CN" sz="1100" dirty="0">
              <a:solidFill>
                <a:schemeClr val="bg1">
                  <a:lumMod val="50000"/>
                </a:schemeClr>
              </a:solidFill>
              <a:latin typeface="Century Gothic" panose="020B0502020202020204" pitchFamily="34" charset="0"/>
              <a:ea typeface="汉仪黑荔枝体简" panose="00020600040101010101" pitchFamily="18" charset="-122"/>
            </a:endParaRPr>
          </a:p>
        </p:txBody>
      </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750"/>
                                        <p:tgtEl>
                                          <p:spTgt spid="7"/>
                                        </p:tgtEl>
                                      </p:cBhvr>
                                    </p:animEffect>
                                  </p:childTnLst>
                                </p:cTn>
                              </p:par>
                            </p:childTnLst>
                          </p:cTn>
                        </p:par>
                        <p:par>
                          <p:cTn id="8" fill="hold">
                            <p:stCondLst>
                              <p:cond delay="1000"/>
                            </p:stCondLst>
                            <p:childTnLst>
                              <p:par>
                                <p:cTn id="9" presetID="16" presetClass="entr" presetSubtype="21"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barn(inVertical)">
                                      <p:cBhvr>
                                        <p:cTn id="11" dur="750"/>
                                        <p:tgtEl>
                                          <p:spTgt spid="13"/>
                                        </p:tgtEl>
                                      </p:cBhvr>
                                    </p:animEffect>
                                  </p:childTnLst>
                                </p:cTn>
                              </p:par>
                            </p:childTnLst>
                          </p:cTn>
                        </p:par>
                        <p:par>
                          <p:cTn id="12" fill="hold">
                            <p:stCondLst>
                              <p:cond delay="2000"/>
                            </p:stCondLst>
                            <p:childTnLst>
                              <p:par>
                                <p:cTn id="13" presetID="53" presetClass="entr" presetSubtype="528" fill="hold" grpId="0" nodeType="afterEffect">
                                  <p:stCondLst>
                                    <p:cond delay="0"/>
                                  </p:stCondLst>
                                  <p:iterate type="lt">
                                    <p:tmPct val="10000"/>
                                  </p:iterate>
                                  <p:childTnLst>
                                    <p:set>
                                      <p:cBhvr>
                                        <p:cTn id="14" dur="1" fill="hold">
                                          <p:stCondLst>
                                            <p:cond delay="0"/>
                                          </p:stCondLst>
                                        </p:cTn>
                                        <p:tgtEl>
                                          <p:spTgt spid="16"/>
                                        </p:tgtEl>
                                        <p:attrNameLst>
                                          <p:attrName>style.visibility</p:attrName>
                                        </p:attrNameLst>
                                      </p:cBhvr>
                                      <p:to>
                                        <p:strVal val="visible"/>
                                      </p:to>
                                    </p:set>
                                    <p:anim calcmode="lin" valueType="num">
                                      <p:cBhvr>
                                        <p:cTn id="15" dur="500" fill="hold"/>
                                        <p:tgtEl>
                                          <p:spTgt spid="16"/>
                                        </p:tgtEl>
                                        <p:attrNameLst>
                                          <p:attrName>ppt_w</p:attrName>
                                        </p:attrNameLst>
                                      </p:cBhvr>
                                      <p:tavLst>
                                        <p:tav tm="0">
                                          <p:val>
                                            <p:fltVal val="0"/>
                                          </p:val>
                                        </p:tav>
                                        <p:tav tm="100000">
                                          <p:val>
                                            <p:strVal val="#ppt_w"/>
                                          </p:val>
                                        </p:tav>
                                      </p:tavLst>
                                    </p:anim>
                                    <p:anim calcmode="lin" valueType="num">
                                      <p:cBhvr>
                                        <p:cTn id="16" dur="500" fill="hold"/>
                                        <p:tgtEl>
                                          <p:spTgt spid="16"/>
                                        </p:tgtEl>
                                        <p:attrNameLst>
                                          <p:attrName>ppt_h</p:attrName>
                                        </p:attrNameLst>
                                      </p:cBhvr>
                                      <p:tavLst>
                                        <p:tav tm="0">
                                          <p:val>
                                            <p:fltVal val="0"/>
                                          </p:val>
                                        </p:tav>
                                        <p:tav tm="100000">
                                          <p:val>
                                            <p:strVal val="#ppt_h"/>
                                          </p:val>
                                        </p:tav>
                                      </p:tavLst>
                                    </p:anim>
                                    <p:animEffect transition="in" filter="fade">
                                      <p:cBhvr>
                                        <p:cTn id="17" dur="500"/>
                                        <p:tgtEl>
                                          <p:spTgt spid="16"/>
                                        </p:tgtEl>
                                      </p:cBhvr>
                                    </p:animEffect>
                                    <p:anim calcmode="lin" valueType="num">
                                      <p:cBhvr>
                                        <p:cTn id="18" dur="500" fill="hold"/>
                                        <p:tgtEl>
                                          <p:spTgt spid="16"/>
                                        </p:tgtEl>
                                        <p:attrNameLst>
                                          <p:attrName>ppt_x</p:attrName>
                                        </p:attrNameLst>
                                      </p:cBhvr>
                                      <p:tavLst>
                                        <p:tav tm="0">
                                          <p:val>
                                            <p:fltVal val="0.5"/>
                                          </p:val>
                                        </p:tav>
                                        <p:tav tm="100000">
                                          <p:val>
                                            <p:strVal val="#ppt_x"/>
                                          </p:val>
                                        </p:tav>
                                      </p:tavLst>
                                    </p:anim>
                                    <p:anim calcmode="lin" valueType="num">
                                      <p:cBhvr>
                                        <p:cTn id="19" dur="500" fill="hold"/>
                                        <p:tgtEl>
                                          <p:spTgt spid="16"/>
                                        </p:tgtEl>
                                        <p:attrNameLst>
                                          <p:attrName>ppt_y</p:attrName>
                                        </p:attrNameLst>
                                      </p:cBhvr>
                                      <p:tavLst>
                                        <p:tav tm="0">
                                          <p:val>
                                            <p:fltVal val="0.5"/>
                                          </p:val>
                                        </p:tav>
                                        <p:tav tm="100000">
                                          <p:val>
                                            <p:strVal val="#ppt_y"/>
                                          </p:val>
                                        </p:tav>
                                      </p:tavLst>
                                    </p:anim>
                                  </p:childTnLst>
                                </p:cTn>
                              </p:par>
                            </p:childTnLst>
                          </p:cTn>
                        </p:par>
                        <p:par>
                          <p:cTn id="20" fill="hold">
                            <p:stCondLst>
                              <p:cond delay="1500"/>
                            </p:stCondLst>
                            <p:childTnLst>
                              <p:par>
                                <p:cTn id="21" presetID="14" presetClass="entr" presetSubtype="10" fill="hold" grpId="0"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randombar(horizontal)">
                                      <p:cBhvr>
                                        <p:cTn id="23"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0" y="127278"/>
            <a:ext cx="12190413" cy="759903"/>
            <a:chOff x="0" y="616410"/>
            <a:chExt cx="12190413" cy="759903"/>
          </a:xfrm>
        </p:grpSpPr>
        <p:sp>
          <p:nvSpPr>
            <p:cNvPr id="11" name="矩形 10"/>
            <p:cNvSpPr/>
            <p:nvPr/>
          </p:nvSpPr>
          <p:spPr>
            <a:xfrm flipV="1">
              <a:off x="0" y="1330594"/>
              <a:ext cx="12190413" cy="45719"/>
            </a:xfrm>
            <a:prstGeom prst="rect">
              <a:avLst/>
            </a:prstGeom>
            <a:solidFill>
              <a:srgbClr val="415A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8"/>
            <p:cNvSpPr txBox="1">
              <a:spLocks noChangeArrowheads="1"/>
            </p:cNvSpPr>
            <p:nvPr/>
          </p:nvSpPr>
          <p:spPr bwMode="auto">
            <a:xfrm>
              <a:off x="4467544" y="616410"/>
              <a:ext cx="3255323"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600" dirty="0">
                  <a:solidFill>
                    <a:srgbClr val="415A8B"/>
                  </a:solidFill>
                  <a:latin typeface="华文中宋" panose="02010600040101010101" pitchFamily="2" charset="-122"/>
                  <a:ea typeface="华文中宋" panose="02010600040101010101" pitchFamily="2" charset="-122"/>
                  <a:sym typeface="Arial" panose="020B0604020202020204" pitchFamily="34" charset="0"/>
                </a:rPr>
                <a:t>节气常识介绍</a:t>
              </a:r>
              <a:endParaRPr lang="zh-CN" altLang="en-US" sz="3600" dirty="0">
                <a:solidFill>
                  <a:srgbClr val="415A8B"/>
                </a:solidFill>
                <a:latin typeface="华文中宋" panose="02010600040101010101" pitchFamily="2" charset="-122"/>
                <a:ea typeface="华文中宋" panose="02010600040101010101" pitchFamily="2" charset="-122"/>
                <a:sym typeface="Arial" panose="020B0604020202020204" pitchFamily="34" charset="0"/>
              </a:endParaRPr>
            </a:p>
          </p:txBody>
        </p:sp>
      </p:grpSp>
      <p:sp>
        <p:nvSpPr>
          <p:cNvPr id="5" name="圆角矩形 7"/>
          <p:cNvSpPr/>
          <p:nvPr/>
        </p:nvSpPr>
        <p:spPr>
          <a:xfrm>
            <a:off x="1327446" y="5506676"/>
            <a:ext cx="4455510" cy="545945"/>
          </a:xfrm>
          <a:prstGeom prst="roundRect">
            <a:avLst>
              <a:gd name="adj" fmla="val 0"/>
            </a:avLst>
          </a:prstGeom>
          <a:solidFill>
            <a:srgbClr val="415A8B"/>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latin typeface="Calibri" panose="020F0502020204030204"/>
              <a:ea typeface="宋体" panose="02010600030101010101" pitchFamily="2" charset="-122"/>
            </a:endParaRPr>
          </a:p>
        </p:txBody>
      </p:sp>
      <p:sp>
        <p:nvSpPr>
          <p:cNvPr id="6" name="TextBox 13"/>
          <p:cNvSpPr txBox="1"/>
          <p:nvPr/>
        </p:nvSpPr>
        <p:spPr>
          <a:xfrm>
            <a:off x="2757445" y="5572717"/>
            <a:ext cx="2089934" cy="369332"/>
          </a:xfrm>
          <a:prstGeom prst="rect">
            <a:avLst/>
          </a:prstGeom>
          <a:noFill/>
        </p:spPr>
        <p:txBody>
          <a:bodyPr wrap="square" rtlCol="0">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rPr>
              <a:t>单击此处添加标题</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7" name="圆角矩形 7"/>
          <p:cNvSpPr/>
          <p:nvPr/>
        </p:nvSpPr>
        <p:spPr>
          <a:xfrm>
            <a:off x="1327447" y="1958037"/>
            <a:ext cx="4455509" cy="3421083"/>
          </a:xfrm>
          <a:prstGeom prst="roundRect">
            <a:avLst>
              <a:gd name="adj" fmla="val 0"/>
            </a:avLst>
          </a:prstGeom>
          <a:blipFill>
            <a:blip r:embed="rId1"/>
            <a:stretch>
              <a:fillRect/>
            </a:stretch>
          </a:blipFill>
          <a:ln w="3175">
            <a:noFill/>
          </a:ln>
        </p:spPr>
        <p:style>
          <a:lnRef idx="2">
            <a:schemeClr val="accent1">
              <a:shade val="50000"/>
            </a:schemeClr>
          </a:lnRef>
          <a:fillRef idx="1">
            <a:schemeClr val="accent1"/>
          </a:fillRef>
          <a:effectRef idx="0">
            <a:schemeClr val="accent1"/>
          </a:effectRef>
          <a:fontRef idx="minor">
            <a:schemeClr val="lt1"/>
          </a:fontRef>
        </p:style>
        <p:txBody>
          <a:bodyPr lIns="133384" tIns="66693" rIns="133384" bIns="66693" rtlCol="0" anchor="ctr"/>
          <a:lstStyle/>
          <a:p>
            <a:pPr algn="ctr"/>
            <a:endParaRPr lang="zh-CN" altLang="en-US"/>
          </a:p>
        </p:txBody>
      </p:sp>
      <p:sp>
        <p:nvSpPr>
          <p:cNvPr id="9" name="品 2"/>
          <p:cNvSpPr>
            <a:spLocks noChangeArrowheads="1"/>
          </p:cNvSpPr>
          <p:nvPr/>
        </p:nvSpPr>
        <p:spPr bwMode="auto">
          <a:xfrm>
            <a:off x="6182966" y="1961123"/>
            <a:ext cx="4918191" cy="4091498"/>
          </a:xfrm>
          <a:prstGeom prst="rect">
            <a:avLst/>
          </a:prstGeom>
          <a:solidFill>
            <a:srgbClr val="415A8B"/>
          </a:solidFill>
          <a:ln w="12700">
            <a:noFill/>
            <a:beve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400">
              <a:solidFill>
                <a:schemeClr val="bg1">
                  <a:lumMod val="50000"/>
                </a:schemeClr>
              </a:solidFill>
              <a:latin typeface="宋体" panose="02010600030101010101" pitchFamily="2" charset="-122"/>
              <a:sym typeface="宋体" panose="02010600030101010101" pitchFamily="2" charset="-122"/>
            </a:endParaRPr>
          </a:p>
        </p:txBody>
      </p:sp>
      <p:sp>
        <p:nvSpPr>
          <p:cNvPr id="10" name="15"/>
          <p:cNvSpPr>
            <a:spLocks noChangeArrowheads="1"/>
          </p:cNvSpPr>
          <p:nvPr>
            <p:custDataLst>
              <p:tags r:id="rId2"/>
            </p:custDataLst>
          </p:nvPr>
        </p:nvSpPr>
        <p:spPr bwMode="auto">
          <a:xfrm>
            <a:off x="6314234" y="2664396"/>
            <a:ext cx="4615473" cy="339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nSpc>
                <a:spcPct val="150000"/>
              </a:lnSpc>
              <a:spcBef>
                <a:spcPct val="0"/>
              </a:spcBef>
              <a:buNone/>
            </a:pPr>
            <a:r>
              <a:rPr lang="zh-CN" altLang="en-US"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输入这里输入简单的文字概述这里输入简单字概述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输入这里输入简单的文字概述这里输入简单字概述</a:t>
            </a:r>
            <a:endParaRPr lang="zh-CN" altLang="en-US"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spcBef>
                <a:spcPct val="0"/>
              </a:spcBef>
              <a:buNone/>
            </a:pPr>
            <a:r>
              <a:rPr lang="zh-CN" altLang="en-US"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输入这里输入简单的文字概述这里输入简单字概述</a:t>
            </a:r>
            <a:endParaRPr lang="zh-CN" altLang="en-US"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spcBef>
                <a:spcPct val="0"/>
              </a:spcBef>
              <a:buNone/>
            </a:pPr>
            <a:endParaRPr lang="zh-CN" altLang="en-US"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12"/>
          <p:cNvSpPr>
            <a:spLocks noChangeArrowheads="1"/>
          </p:cNvSpPr>
          <p:nvPr>
            <p:custDataLst>
              <p:tags r:id="rId3"/>
            </p:custDataLst>
          </p:nvPr>
        </p:nvSpPr>
        <p:spPr bwMode="auto">
          <a:xfrm>
            <a:off x="6314234" y="2213084"/>
            <a:ext cx="380849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6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a:t>
            </a:r>
            <a:endParaRPr lang="zh-CN" altLang="en-US" sz="1600" b="1" dirty="0">
              <a:solidFill>
                <a:schemeClr val="bg1"/>
              </a:solidFill>
              <a:sym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anim calcmode="lin" valueType="num">
                                      <p:cBhvr>
                                        <p:cTn id="12" dur="500" fill="hold"/>
                                        <p:tgtEl>
                                          <p:spTgt spid="7"/>
                                        </p:tgtEl>
                                        <p:attrNameLst>
                                          <p:attrName>ppt_x</p:attrName>
                                        </p:attrNameLst>
                                      </p:cBhvr>
                                      <p:tavLst>
                                        <p:tav tm="0">
                                          <p:val>
                                            <p:strVal val="#ppt_x"/>
                                          </p:val>
                                        </p:tav>
                                        <p:tav tm="100000">
                                          <p:val>
                                            <p:strVal val="#ppt_x"/>
                                          </p:val>
                                        </p:tav>
                                      </p:tavLst>
                                    </p:anim>
                                    <p:anim calcmode="lin" valueType="num">
                                      <p:cBhvr>
                                        <p:cTn id="13" dur="500" fill="hold"/>
                                        <p:tgtEl>
                                          <p:spTgt spid="7"/>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anim calcmode="lin" valueType="num">
                                      <p:cBhvr>
                                        <p:cTn id="18" dur="500" fill="hold"/>
                                        <p:tgtEl>
                                          <p:spTgt spid="5"/>
                                        </p:tgtEl>
                                        <p:attrNameLst>
                                          <p:attrName>ppt_x</p:attrName>
                                        </p:attrNameLst>
                                      </p:cBhvr>
                                      <p:tavLst>
                                        <p:tav tm="0">
                                          <p:val>
                                            <p:strVal val="#ppt_x"/>
                                          </p:val>
                                        </p:tav>
                                        <p:tav tm="100000">
                                          <p:val>
                                            <p:strVal val="#ppt_x"/>
                                          </p:val>
                                        </p:tav>
                                      </p:tavLst>
                                    </p:anim>
                                    <p:anim calcmode="lin" valueType="num">
                                      <p:cBhvr>
                                        <p:cTn id="19" dur="500" fill="hold"/>
                                        <p:tgtEl>
                                          <p:spTgt spid="5"/>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42" presetClass="entr" presetSubtype="0"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anim calcmode="lin" valueType="num">
                                      <p:cBhvr>
                                        <p:cTn id="24" dur="500" fill="hold"/>
                                        <p:tgtEl>
                                          <p:spTgt spid="6"/>
                                        </p:tgtEl>
                                        <p:attrNameLst>
                                          <p:attrName>ppt_x</p:attrName>
                                        </p:attrNameLst>
                                      </p:cBhvr>
                                      <p:tavLst>
                                        <p:tav tm="0">
                                          <p:val>
                                            <p:strVal val="#ppt_x"/>
                                          </p:val>
                                        </p:tav>
                                        <p:tav tm="100000">
                                          <p:val>
                                            <p:strVal val="#ppt_x"/>
                                          </p:val>
                                        </p:tav>
                                      </p:tavLst>
                                    </p:anim>
                                    <p:anim calcmode="lin" valueType="num">
                                      <p:cBhvr>
                                        <p:cTn id="25" dur="500" fill="hold"/>
                                        <p:tgtEl>
                                          <p:spTgt spid="6"/>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42" presetClass="entr" presetSubtype="0"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500"/>
                                        <p:tgtEl>
                                          <p:spTgt spid="9"/>
                                        </p:tgtEl>
                                      </p:cBhvr>
                                    </p:animEffect>
                                    <p:anim calcmode="lin" valueType="num">
                                      <p:cBhvr>
                                        <p:cTn id="30" dur="500" fill="hold"/>
                                        <p:tgtEl>
                                          <p:spTgt spid="9"/>
                                        </p:tgtEl>
                                        <p:attrNameLst>
                                          <p:attrName>ppt_x</p:attrName>
                                        </p:attrNameLst>
                                      </p:cBhvr>
                                      <p:tavLst>
                                        <p:tav tm="0">
                                          <p:val>
                                            <p:strVal val="#ppt_x"/>
                                          </p:val>
                                        </p:tav>
                                        <p:tav tm="100000">
                                          <p:val>
                                            <p:strVal val="#ppt_x"/>
                                          </p:val>
                                        </p:tav>
                                      </p:tavLst>
                                    </p:anim>
                                    <p:anim calcmode="lin" valueType="num">
                                      <p:cBhvr>
                                        <p:cTn id="31" dur="500" fill="hold"/>
                                        <p:tgtEl>
                                          <p:spTgt spid="9"/>
                                        </p:tgtEl>
                                        <p:attrNameLst>
                                          <p:attrName>ppt_y</p:attrName>
                                        </p:attrNameLst>
                                      </p:cBhvr>
                                      <p:tavLst>
                                        <p:tav tm="0">
                                          <p:val>
                                            <p:strVal val="#ppt_y+.1"/>
                                          </p:val>
                                        </p:tav>
                                        <p:tav tm="100000">
                                          <p:val>
                                            <p:strVal val="#ppt_y"/>
                                          </p:val>
                                        </p:tav>
                                      </p:tavLst>
                                    </p:anim>
                                  </p:childTnLst>
                                </p:cTn>
                              </p:par>
                            </p:childTnLst>
                          </p:cTn>
                        </p:par>
                        <p:par>
                          <p:cTn id="32" fill="hold">
                            <p:stCondLst>
                              <p:cond delay="2500"/>
                            </p:stCondLst>
                            <p:childTnLst>
                              <p:par>
                                <p:cTn id="33" presetID="42" presetClass="entr" presetSubtype="0" fill="hold" grpId="0" nodeType="after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500"/>
                                        <p:tgtEl>
                                          <p:spTgt spid="10"/>
                                        </p:tgtEl>
                                      </p:cBhvr>
                                    </p:animEffect>
                                    <p:anim calcmode="lin" valueType="num">
                                      <p:cBhvr>
                                        <p:cTn id="36" dur="500" fill="hold"/>
                                        <p:tgtEl>
                                          <p:spTgt spid="10"/>
                                        </p:tgtEl>
                                        <p:attrNameLst>
                                          <p:attrName>ppt_x</p:attrName>
                                        </p:attrNameLst>
                                      </p:cBhvr>
                                      <p:tavLst>
                                        <p:tav tm="0">
                                          <p:val>
                                            <p:strVal val="#ppt_x"/>
                                          </p:val>
                                        </p:tav>
                                        <p:tav tm="100000">
                                          <p:val>
                                            <p:strVal val="#ppt_x"/>
                                          </p:val>
                                        </p:tav>
                                      </p:tavLst>
                                    </p:anim>
                                    <p:anim calcmode="lin" valueType="num">
                                      <p:cBhvr>
                                        <p:cTn id="37" dur="500" fill="hold"/>
                                        <p:tgtEl>
                                          <p:spTgt spid="10"/>
                                        </p:tgtEl>
                                        <p:attrNameLst>
                                          <p:attrName>ppt_y</p:attrName>
                                        </p:attrNameLst>
                                      </p:cBhvr>
                                      <p:tavLst>
                                        <p:tav tm="0">
                                          <p:val>
                                            <p:strVal val="#ppt_y+.1"/>
                                          </p:val>
                                        </p:tav>
                                        <p:tav tm="100000">
                                          <p:val>
                                            <p:strVal val="#ppt_y"/>
                                          </p:val>
                                        </p:tav>
                                      </p:tavLst>
                                    </p:anim>
                                  </p:childTnLst>
                                </p:cTn>
                              </p:par>
                            </p:childTnLst>
                          </p:cTn>
                        </p:par>
                        <p:par>
                          <p:cTn id="38" fill="hold">
                            <p:stCondLst>
                              <p:cond delay="3000"/>
                            </p:stCondLst>
                            <p:childTnLst>
                              <p:par>
                                <p:cTn id="39" presetID="42" presetClass="entr" presetSubtype="0"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fade">
                                      <p:cBhvr>
                                        <p:cTn id="41" dur="500"/>
                                        <p:tgtEl>
                                          <p:spTgt spid="13"/>
                                        </p:tgtEl>
                                      </p:cBhvr>
                                    </p:animEffect>
                                    <p:anim calcmode="lin" valueType="num">
                                      <p:cBhvr>
                                        <p:cTn id="42" dur="500" fill="hold"/>
                                        <p:tgtEl>
                                          <p:spTgt spid="13"/>
                                        </p:tgtEl>
                                        <p:attrNameLst>
                                          <p:attrName>ppt_x</p:attrName>
                                        </p:attrNameLst>
                                      </p:cBhvr>
                                      <p:tavLst>
                                        <p:tav tm="0">
                                          <p:val>
                                            <p:strVal val="#ppt_x"/>
                                          </p:val>
                                        </p:tav>
                                        <p:tav tm="100000">
                                          <p:val>
                                            <p:strVal val="#ppt_x"/>
                                          </p:val>
                                        </p:tav>
                                      </p:tavLst>
                                    </p:anim>
                                    <p:anim calcmode="lin" valueType="num">
                                      <p:cBhvr>
                                        <p:cTn id="43" dur="5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animBg="1"/>
      <p:bldP spid="9" grpId="0" animBg="1"/>
      <p:bldP spid="10" grpId="0"/>
      <p:bldP spid="1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0" y="127278"/>
            <a:ext cx="12190413" cy="759903"/>
            <a:chOff x="0" y="616410"/>
            <a:chExt cx="12190413" cy="759903"/>
          </a:xfrm>
        </p:grpSpPr>
        <p:sp>
          <p:nvSpPr>
            <p:cNvPr id="11" name="矩形 10"/>
            <p:cNvSpPr/>
            <p:nvPr/>
          </p:nvSpPr>
          <p:spPr>
            <a:xfrm flipV="1">
              <a:off x="0" y="1330594"/>
              <a:ext cx="12190413" cy="45719"/>
            </a:xfrm>
            <a:prstGeom prst="rect">
              <a:avLst/>
            </a:prstGeom>
            <a:solidFill>
              <a:srgbClr val="415A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8"/>
            <p:cNvSpPr txBox="1">
              <a:spLocks noChangeArrowheads="1"/>
            </p:cNvSpPr>
            <p:nvPr/>
          </p:nvSpPr>
          <p:spPr bwMode="auto">
            <a:xfrm>
              <a:off x="4467544" y="616410"/>
              <a:ext cx="3255323"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600" dirty="0">
                  <a:solidFill>
                    <a:srgbClr val="415A8B"/>
                  </a:solidFill>
                  <a:latin typeface="华文中宋" panose="02010600040101010101" pitchFamily="2" charset="-122"/>
                  <a:ea typeface="华文中宋" panose="02010600040101010101" pitchFamily="2" charset="-122"/>
                  <a:sym typeface="Arial" panose="020B0604020202020204" pitchFamily="34" charset="0"/>
                </a:rPr>
                <a:t>节气常识介绍</a:t>
              </a:r>
              <a:endParaRPr lang="zh-CN" altLang="en-US" sz="3600" dirty="0">
                <a:solidFill>
                  <a:srgbClr val="415A8B"/>
                </a:solidFill>
                <a:latin typeface="华文中宋" panose="02010600040101010101" pitchFamily="2" charset="-122"/>
                <a:ea typeface="华文中宋" panose="02010600040101010101" pitchFamily="2" charset="-122"/>
                <a:sym typeface="Arial" panose="020B0604020202020204" pitchFamily="34" charset="0"/>
              </a:endParaRPr>
            </a:p>
          </p:txBody>
        </p:sp>
      </p:grpSp>
      <p:grpSp>
        <p:nvGrpSpPr>
          <p:cNvPr id="5" name="组合 4"/>
          <p:cNvGrpSpPr/>
          <p:nvPr/>
        </p:nvGrpSpPr>
        <p:grpSpPr>
          <a:xfrm>
            <a:off x="1420927" y="1668347"/>
            <a:ext cx="10010372" cy="4328648"/>
            <a:chOff x="1152907" y="1627916"/>
            <a:chExt cx="10836344" cy="4685812"/>
          </a:xfrm>
          <a:solidFill>
            <a:srgbClr val="415A8B"/>
          </a:solidFill>
        </p:grpSpPr>
        <p:cxnSp>
          <p:nvCxnSpPr>
            <p:cNvPr id="6" name="直接连接符 5"/>
            <p:cNvCxnSpPr/>
            <p:nvPr/>
          </p:nvCxnSpPr>
          <p:spPr>
            <a:xfrm>
              <a:off x="3662623" y="4741101"/>
              <a:ext cx="1419699" cy="0"/>
            </a:xfrm>
            <a:prstGeom prst="line">
              <a:avLst/>
            </a:prstGeom>
            <a:grpFill/>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7" name="椭圆 6"/>
            <p:cNvSpPr/>
            <p:nvPr/>
          </p:nvSpPr>
          <p:spPr>
            <a:xfrm>
              <a:off x="3625195" y="4692872"/>
              <a:ext cx="94478" cy="964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9" name="等腰三角形 22">
              <a:hlinkClick r:id="rId1"/>
            </p:cNvPr>
            <p:cNvSpPr>
              <a:spLocks noChangeArrowheads="1"/>
            </p:cNvSpPr>
            <p:nvPr/>
          </p:nvSpPr>
          <p:spPr bwMode="auto">
            <a:xfrm rot="17100000">
              <a:off x="4599532" y="2051691"/>
              <a:ext cx="2738069" cy="1890519"/>
            </a:xfrm>
            <a:prstGeom prst="triangle">
              <a:avLst>
                <a:gd name="adj" fmla="val 50000"/>
              </a:avLst>
            </a:prstGeom>
            <a:grpFill/>
            <a:ln w="12700" cap="flat" cmpd="sng">
              <a:solidFill>
                <a:schemeClr val="bg1"/>
              </a:solidFill>
              <a:bevel/>
            </a:ln>
          </p:spPr>
          <p:txBody>
            <a:bodyPr anchor="ctr"/>
            <a:lstStyle/>
            <a:p>
              <a:pPr algn="ctr"/>
              <a:endParaRPr lang="zh-CN" altLang="zh-CN" sz="1600">
                <a:solidFill>
                  <a:schemeClr val="bg1"/>
                </a:solidFill>
                <a:latin typeface="宋体" panose="02010600030101010101" pitchFamily="2" charset="-122"/>
                <a:sym typeface="宋体" panose="02010600030101010101" pitchFamily="2" charset="-122"/>
              </a:endParaRPr>
            </a:p>
          </p:txBody>
        </p:sp>
        <p:sp>
          <p:nvSpPr>
            <p:cNvPr id="10" name="文本框 23"/>
            <p:cNvSpPr>
              <a:spLocks noChangeArrowheads="1"/>
            </p:cNvSpPr>
            <p:nvPr/>
          </p:nvSpPr>
          <p:spPr bwMode="auto">
            <a:xfrm>
              <a:off x="5740707" y="2673064"/>
              <a:ext cx="852365" cy="76629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4000" dirty="0">
                  <a:solidFill>
                    <a:schemeClr val="bg1"/>
                  </a:solidFill>
                  <a:latin typeface="微软雅黑" panose="020B0503020204020204" pitchFamily="34" charset="-122"/>
                  <a:ea typeface="微软雅黑" panose="020B0503020204020204" pitchFamily="34" charset="-122"/>
                </a:rPr>
                <a:t>02</a:t>
              </a:r>
              <a:endParaRPr lang="zh-CN" altLang="en-US" sz="4000" dirty="0">
                <a:solidFill>
                  <a:schemeClr val="bg1"/>
                </a:solidFill>
                <a:latin typeface="微软雅黑" panose="020B0503020204020204" pitchFamily="34" charset="-122"/>
                <a:ea typeface="微软雅黑" panose="020B0503020204020204" pitchFamily="34" charset="-122"/>
              </a:endParaRPr>
            </a:p>
          </p:txBody>
        </p:sp>
        <p:sp>
          <p:nvSpPr>
            <p:cNvPr id="13" name="等腰三角形 25">
              <a:hlinkClick r:id="rId1"/>
            </p:cNvPr>
            <p:cNvSpPr>
              <a:spLocks noChangeArrowheads="1"/>
            </p:cNvSpPr>
            <p:nvPr/>
          </p:nvSpPr>
          <p:spPr bwMode="auto">
            <a:xfrm rot="17100000" flipH="1" flipV="1">
              <a:off x="4599532" y="3999434"/>
              <a:ext cx="2738069" cy="1890519"/>
            </a:xfrm>
            <a:prstGeom prst="triangle">
              <a:avLst>
                <a:gd name="adj" fmla="val 50000"/>
              </a:avLst>
            </a:prstGeom>
            <a:grpFill/>
            <a:ln w="12700" cap="flat" cmpd="sng">
              <a:solidFill>
                <a:schemeClr val="bg1"/>
              </a:solidFill>
              <a:bevel/>
            </a:ln>
          </p:spPr>
          <p:txBody>
            <a:bodyPr anchor="ctr"/>
            <a:lstStyle/>
            <a:p>
              <a:pPr algn="ctr"/>
              <a:endParaRPr lang="zh-CN" altLang="zh-CN" sz="1600">
                <a:solidFill>
                  <a:schemeClr val="bg1"/>
                </a:solidFill>
                <a:latin typeface="宋体" panose="02010600030101010101" pitchFamily="2" charset="-122"/>
                <a:sym typeface="宋体" panose="02010600030101010101" pitchFamily="2" charset="-122"/>
              </a:endParaRPr>
            </a:p>
          </p:txBody>
        </p:sp>
        <p:sp>
          <p:nvSpPr>
            <p:cNvPr id="14" name="文本框 26"/>
            <p:cNvSpPr>
              <a:spLocks noChangeArrowheads="1"/>
            </p:cNvSpPr>
            <p:nvPr/>
          </p:nvSpPr>
          <p:spPr bwMode="auto">
            <a:xfrm>
              <a:off x="5225792" y="4482836"/>
              <a:ext cx="852365" cy="76629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4000" dirty="0">
                  <a:solidFill>
                    <a:schemeClr val="bg1"/>
                  </a:solidFill>
                  <a:latin typeface="微软雅黑" panose="020B0503020204020204" pitchFamily="34" charset="-122"/>
                  <a:ea typeface="微软雅黑" panose="020B0503020204020204" pitchFamily="34" charset="-122"/>
                </a:rPr>
                <a:t>03</a:t>
              </a:r>
              <a:endParaRPr lang="zh-CN" altLang="en-US" sz="4000" dirty="0">
                <a:solidFill>
                  <a:schemeClr val="bg1"/>
                </a:solidFill>
                <a:latin typeface="微软雅黑" panose="020B0503020204020204" pitchFamily="34" charset="-122"/>
                <a:ea typeface="微软雅黑" panose="020B0503020204020204" pitchFamily="34" charset="-122"/>
              </a:endParaRPr>
            </a:p>
          </p:txBody>
        </p:sp>
        <p:sp>
          <p:nvSpPr>
            <p:cNvPr id="15" name="等腰三角形 28">
              <a:hlinkClick r:id="rId1"/>
            </p:cNvPr>
            <p:cNvSpPr>
              <a:spLocks noChangeArrowheads="1"/>
            </p:cNvSpPr>
            <p:nvPr/>
          </p:nvSpPr>
          <p:spPr bwMode="auto">
            <a:xfrm rot="17100000">
              <a:off x="6025653" y="3999434"/>
              <a:ext cx="2735993" cy="1890519"/>
            </a:xfrm>
            <a:prstGeom prst="triangle">
              <a:avLst>
                <a:gd name="adj" fmla="val 50000"/>
              </a:avLst>
            </a:prstGeom>
            <a:grpFill/>
            <a:ln w="12700" cap="flat" cmpd="sng">
              <a:solidFill>
                <a:schemeClr val="bg1"/>
              </a:solidFill>
              <a:bevel/>
            </a:ln>
          </p:spPr>
          <p:txBody>
            <a:bodyPr anchor="ctr"/>
            <a:lstStyle/>
            <a:p>
              <a:pPr algn="ctr"/>
              <a:endParaRPr lang="zh-CN" altLang="zh-CN" sz="1600">
                <a:solidFill>
                  <a:schemeClr val="bg1"/>
                </a:solidFill>
                <a:latin typeface="宋体" panose="02010600030101010101" pitchFamily="2" charset="-122"/>
                <a:sym typeface="宋体" panose="02010600030101010101" pitchFamily="2" charset="-122"/>
              </a:endParaRPr>
            </a:p>
          </p:txBody>
        </p:sp>
        <p:sp>
          <p:nvSpPr>
            <p:cNvPr id="16" name="文本框 29"/>
            <p:cNvSpPr>
              <a:spLocks noChangeArrowheads="1"/>
            </p:cNvSpPr>
            <p:nvPr/>
          </p:nvSpPr>
          <p:spPr bwMode="auto">
            <a:xfrm>
              <a:off x="7092457" y="4623102"/>
              <a:ext cx="786424" cy="69966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3600" dirty="0">
                  <a:solidFill>
                    <a:schemeClr val="bg1"/>
                  </a:solidFill>
                  <a:latin typeface="微软雅黑" panose="020B0503020204020204" pitchFamily="34" charset="-122"/>
                  <a:ea typeface="微软雅黑" panose="020B0503020204020204" pitchFamily="34" charset="-122"/>
                </a:rPr>
                <a:t>04</a:t>
              </a:r>
              <a:endParaRPr lang="zh-CN" altLang="en-US" sz="3600" dirty="0">
                <a:solidFill>
                  <a:schemeClr val="bg1"/>
                </a:solidFill>
                <a:latin typeface="微软雅黑" panose="020B0503020204020204" pitchFamily="34" charset="-122"/>
                <a:ea typeface="微软雅黑" panose="020B0503020204020204" pitchFamily="34" charset="-122"/>
              </a:endParaRPr>
            </a:p>
          </p:txBody>
        </p:sp>
        <p:sp>
          <p:nvSpPr>
            <p:cNvPr id="17" name="TextBox 18"/>
            <p:cNvSpPr txBox="1"/>
            <p:nvPr/>
          </p:nvSpPr>
          <p:spPr>
            <a:xfrm>
              <a:off x="1152907" y="3070035"/>
              <a:ext cx="2151162" cy="872536"/>
            </a:xfrm>
            <a:prstGeom prst="rect">
              <a:avLst/>
            </a:prstGeom>
            <a:noFill/>
          </p:spPr>
          <p:txBody>
            <a:bodyPr wrap="square" lIns="91431" tIns="45715" rIns="91431" bIns="45715" rtlCol="0">
              <a:spAutoFit/>
            </a:bodyPr>
            <a:lstStyle/>
            <a:p>
              <a:pPr>
                <a:lnSpc>
                  <a:spcPct val="1300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您的内容打在这里，</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18" name="组合 17"/>
            <p:cNvGrpSpPr/>
            <p:nvPr/>
          </p:nvGrpSpPr>
          <p:grpSpPr>
            <a:xfrm>
              <a:off x="1162216" y="2422279"/>
              <a:ext cx="1247536" cy="569532"/>
              <a:chOff x="1354515" y="2174815"/>
              <a:chExt cx="1212299" cy="542073"/>
            </a:xfrm>
            <a:grpFill/>
          </p:grpSpPr>
          <p:sp>
            <p:nvSpPr>
              <p:cNvPr id="39" name="圆角矩形 22"/>
              <p:cNvSpPr/>
              <p:nvPr/>
            </p:nvSpPr>
            <p:spPr>
              <a:xfrm>
                <a:off x="1354515" y="2193726"/>
                <a:ext cx="1100328" cy="52316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40" name="TextBox 23"/>
              <p:cNvSpPr txBox="1"/>
              <p:nvPr/>
            </p:nvSpPr>
            <p:spPr>
              <a:xfrm>
                <a:off x="1386761" y="2174815"/>
                <a:ext cx="1180053" cy="475663"/>
              </a:xfrm>
              <a:prstGeom prst="rect">
                <a:avLst/>
              </a:prstGeom>
              <a:noFill/>
            </p:spPr>
            <p:txBody>
              <a:bodyPr wrap="square" lIns="91431" tIns="0" rIns="91431" bIns="0" rtlCol="0" anchor="t">
                <a:spAutoFit/>
              </a:bodyPr>
              <a:lstStyle/>
              <a:p>
                <a:pPr>
                  <a:lnSpc>
                    <a:spcPct val="150000"/>
                  </a:lnSpc>
                </a:pPr>
                <a:r>
                  <a:rPr lang="zh-CN" altLang="en-US" sz="2000" dirty="0">
                    <a:solidFill>
                      <a:schemeClr val="bg1"/>
                    </a:solidFill>
                    <a:latin typeface="方正黑体_GBK" pitchFamily="65" charset="-122"/>
                    <a:ea typeface="方正黑体_GBK" pitchFamily="65" charset="-122"/>
                    <a:cs typeface="华文黑体" pitchFamily="2" charset="-122"/>
                  </a:rPr>
                  <a:t>方案一</a:t>
                </a:r>
                <a:endParaRPr lang="zh-CN" altLang="en-US" sz="2000" dirty="0">
                  <a:solidFill>
                    <a:schemeClr val="bg1"/>
                  </a:solidFill>
                  <a:latin typeface="方正黑体_GBK" pitchFamily="65" charset="-122"/>
                  <a:ea typeface="方正黑体_GBK" pitchFamily="65" charset="-122"/>
                  <a:cs typeface="华文黑体" pitchFamily="2" charset="-122"/>
                </a:endParaRPr>
              </a:p>
            </p:txBody>
          </p:sp>
        </p:grpSp>
        <p:sp>
          <p:nvSpPr>
            <p:cNvPr id="19" name="TextBox 25"/>
            <p:cNvSpPr txBox="1"/>
            <p:nvPr/>
          </p:nvSpPr>
          <p:spPr>
            <a:xfrm>
              <a:off x="7915644" y="2933409"/>
              <a:ext cx="2735592" cy="619688"/>
            </a:xfrm>
            <a:prstGeom prst="rect">
              <a:avLst/>
            </a:prstGeom>
            <a:noFill/>
          </p:spPr>
          <p:txBody>
            <a:bodyPr wrap="square" lIns="91431" tIns="45715" rIns="91431" bIns="45715" rtlCol="0">
              <a:spAutoFit/>
            </a:bodyPr>
            <a:lstStyle/>
            <a:p>
              <a:pPr>
                <a:lnSpc>
                  <a:spcPct val="1300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您的内容打在这里，</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20" name="组合 19"/>
            <p:cNvGrpSpPr/>
            <p:nvPr/>
          </p:nvGrpSpPr>
          <p:grpSpPr>
            <a:xfrm>
              <a:off x="8052044" y="2281747"/>
              <a:ext cx="1257056" cy="558789"/>
              <a:chOff x="7725958" y="2185040"/>
              <a:chExt cx="1221550" cy="531848"/>
            </a:xfrm>
            <a:grpFill/>
          </p:grpSpPr>
          <p:sp>
            <p:nvSpPr>
              <p:cNvPr id="37" name="圆角矩形 27"/>
              <p:cNvSpPr/>
              <p:nvPr/>
            </p:nvSpPr>
            <p:spPr>
              <a:xfrm>
                <a:off x="7725958" y="2193726"/>
                <a:ext cx="1100328" cy="52316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38" name="TextBox 28"/>
              <p:cNvSpPr txBox="1"/>
              <p:nvPr/>
            </p:nvSpPr>
            <p:spPr>
              <a:xfrm>
                <a:off x="7767455" y="2185040"/>
                <a:ext cx="1180053" cy="483347"/>
              </a:xfrm>
              <a:prstGeom prst="rect">
                <a:avLst/>
              </a:prstGeom>
              <a:noFill/>
            </p:spPr>
            <p:txBody>
              <a:bodyPr wrap="square" lIns="91431" tIns="0" rIns="91431" bIns="0" rtlCol="0" anchor="t">
                <a:spAutoFit/>
              </a:bodyPr>
              <a:lstStyle/>
              <a:p>
                <a:pPr>
                  <a:lnSpc>
                    <a:spcPct val="150000"/>
                  </a:lnSpc>
                </a:pPr>
                <a:r>
                  <a:rPr lang="zh-CN" altLang="en-US" sz="2000" dirty="0">
                    <a:solidFill>
                      <a:schemeClr val="bg1"/>
                    </a:solidFill>
                    <a:latin typeface="方正黑体_GBK" pitchFamily="65" charset="-122"/>
                    <a:ea typeface="方正黑体_GBK" pitchFamily="65" charset="-122"/>
                    <a:cs typeface="华文黑体" pitchFamily="2" charset="-122"/>
                  </a:rPr>
                  <a:t>方案二</a:t>
                </a:r>
                <a:endParaRPr lang="zh-CN" altLang="en-US" sz="2000" dirty="0">
                  <a:solidFill>
                    <a:schemeClr val="bg1"/>
                  </a:solidFill>
                  <a:latin typeface="方正黑体_GBK" pitchFamily="65" charset="-122"/>
                  <a:ea typeface="方正黑体_GBK" pitchFamily="65" charset="-122"/>
                  <a:cs typeface="华文黑体" pitchFamily="2" charset="-122"/>
                </a:endParaRPr>
              </a:p>
            </p:txBody>
          </p:sp>
        </p:grpSp>
        <p:sp>
          <p:nvSpPr>
            <p:cNvPr id="21" name="TextBox 30"/>
            <p:cNvSpPr txBox="1"/>
            <p:nvPr/>
          </p:nvSpPr>
          <p:spPr>
            <a:xfrm>
              <a:off x="9253659" y="4854137"/>
              <a:ext cx="2735592" cy="619688"/>
            </a:xfrm>
            <a:prstGeom prst="rect">
              <a:avLst/>
            </a:prstGeom>
            <a:noFill/>
          </p:spPr>
          <p:txBody>
            <a:bodyPr wrap="square" lIns="91431" tIns="45715" rIns="91431" bIns="45715" rtlCol="0">
              <a:spAutoFit/>
            </a:bodyPr>
            <a:lstStyle/>
            <a:p>
              <a:pPr>
                <a:lnSpc>
                  <a:spcPct val="1300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您的内容打在这里，</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22" name="组合 21"/>
            <p:cNvGrpSpPr/>
            <p:nvPr/>
          </p:nvGrpSpPr>
          <p:grpSpPr>
            <a:xfrm>
              <a:off x="9395555" y="4280224"/>
              <a:ext cx="1302103" cy="565521"/>
              <a:chOff x="9031522" y="4087166"/>
              <a:chExt cx="1265325" cy="538255"/>
            </a:xfrm>
            <a:grpFill/>
          </p:grpSpPr>
          <p:sp>
            <p:nvSpPr>
              <p:cNvPr id="35" name="圆角矩形 32"/>
              <p:cNvSpPr/>
              <p:nvPr/>
            </p:nvSpPr>
            <p:spPr>
              <a:xfrm>
                <a:off x="9031522" y="4102259"/>
                <a:ext cx="1100328" cy="52316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36" name="TextBox 33"/>
              <p:cNvSpPr txBox="1"/>
              <p:nvPr/>
            </p:nvSpPr>
            <p:spPr>
              <a:xfrm>
                <a:off x="9116794" y="4087166"/>
                <a:ext cx="1180053" cy="483346"/>
              </a:xfrm>
              <a:prstGeom prst="rect">
                <a:avLst/>
              </a:prstGeom>
              <a:noFill/>
            </p:spPr>
            <p:txBody>
              <a:bodyPr wrap="square" lIns="91431" tIns="0" rIns="91431" bIns="0" rtlCol="0" anchor="t">
                <a:spAutoFit/>
              </a:bodyPr>
              <a:lstStyle/>
              <a:p>
                <a:pPr>
                  <a:lnSpc>
                    <a:spcPct val="150000"/>
                  </a:lnSpc>
                </a:pPr>
                <a:r>
                  <a:rPr lang="zh-CN" altLang="en-US" sz="2000" dirty="0">
                    <a:solidFill>
                      <a:schemeClr val="bg1"/>
                    </a:solidFill>
                    <a:latin typeface="方正黑体_GBK" pitchFamily="65" charset="-122"/>
                    <a:ea typeface="方正黑体_GBK" pitchFamily="65" charset="-122"/>
                    <a:cs typeface="华文黑体" pitchFamily="2" charset="-122"/>
                  </a:rPr>
                  <a:t>方案四</a:t>
                </a:r>
                <a:endParaRPr lang="zh-CN" altLang="en-US" sz="2000" dirty="0">
                  <a:solidFill>
                    <a:schemeClr val="bg1"/>
                  </a:solidFill>
                  <a:latin typeface="方正黑体_GBK" pitchFamily="65" charset="-122"/>
                  <a:ea typeface="方正黑体_GBK" pitchFamily="65" charset="-122"/>
                  <a:cs typeface="华文黑体" pitchFamily="2" charset="-122"/>
                </a:endParaRPr>
              </a:p>
            </p:txBody>
          </p:sp>
        </p:grpSp>
        <p:sp>
          <p:nvSpPr>
            <p:cNvPr id="23" name="TextBox 35"/>
            <p:cNvSpPr txBox="1"/>
            <p:nvPr/>
          </p:nvSpPr>
          <p:spPr>
            <a:xfrm>
              <a:off x="2228488" y="5141033"/>
              <a:ext cx="2735592" cy="619688"/>
            </a:xfrm>
            <a:prstGeom prst="rect">
              <a:avLst/>
            </a:prstGeom>
            <a:noFill/>
          </p:spPr>
          <p:txBody>
            <a:bodyPr wrap="square" lIns="91431" tIns="45715" rIns="91431" bIns="45715" rtlCol="0">
              <a:spAutoFit/>
            </a:bodyPr>
            <a:lstStyle/>
            <a:p>
              <a:pPr>
                <a:lnSpc>
                  <a:spcPct val="1300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您的内容打在阿这里，或者通过复制您的文本</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您的内容打在这里，</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24" name="组合 23"/>
            <p:cNvGrpSpPr/>
            <p:nvPr/>
          </p:nvGrpSpPr>
          <p:grpSpPr>
            <a:xfrm>
              <a:off x="2308046" y="4482836"/>
              <a:ext cx="1304767" cy="569494"/>
              <a:chOff x="2518192" y="4136026"/>
              <a:chExt cx="1267914" cy="542037"/>
            </a:xfrm>
            <a:grpFill/>
          </p:grpSpPr>
          <p:sp>
            <p:nvSpPr>
              <p:cNvPr id="33" name="圆角矩形 38"/>
              <p:cNvSpPr/>
              <p:nvPr/>
            </p:nvSpPr>
            <p:spPr>
              <a:xfrm>
                <a:off x="2518192" y="4154901"/>
                <a:ext cx="1100328" cy="52316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34" name="TextBox 39"/>
              <p:cNvSpPr txBox="1"/>
              <p:nvPr/>
            </p:nvSpPr>
            <p:spPr>
              <a:xfrm>
                <a:off x="2606053" y="4136026"/>
                <a:ext cx="1180053" cy="483347"/>
              </a:xfrm>
              <a:prstGeom prst="rect">
                <a:avLst/>
              </a:prstGeom>
              <a:noFill/>
            </p:spPr>
            <p:txBody>
              <a:bodyPr wrap="square" lIns="91431" tIns="0" rIns="91431" bIns="0" rtlCol="0" anchor="t">
                <a:spAutoFit/>
              </a:bodyPr>
              <a:lstStyle/>
              <a:p>
                <a:pPr>
                  <a:lnSpc>
                    <a:spcPct val="150000"/>
                  </a:lnSpc>
                </a:pPr>
                <a:r>
                  <a:rPr lang="zh-CN" altLang="en-US" sz="2000" dirty="0">
                    <a:solidFill>
                      <a:schemeClr val="bg1"/>
                    </a:solidFill>
                    <a:latin typeface="方正黑体_GBK" pitchFamily="65" charset="-122"/>
                    <a:ea typeface="方正黑体_GBK" pitchFamily="65" charset="-122"/>
                    <a:cs typeface="华文黑体" pitchFamily="2" charset="-122"/>
                  </a:rPr>
                  <a:t>方案三</a:t>
                </a:r>
                <a:endParaRPr lang="zh-CN" altLang="en-US" sz="2000" dirty="0">
                  <a:solidFill>
                    <a:schemeClr val="bg1"/>
                  </a:solidFill>
                  <a:latin typeface="方正黑体_GBK" pitchFamily="65" charset="-122"/>
                  <a:ea typeface="方正黑体_GBK" pitchFamily="65" charset="-122"/>
                  <a:cs typeface="华文黑体" pitchFamily="2" charset="-122"/>
                </a:endParaRPr>
              </a:p>
            </p:txBody>
          </p:sp>
        </p:grpSp>
        <p:cxnSp>
          <p:nvCxnSpPr>
            <p:cNvPr id="25" name="直接连接符 24"/>
            <p:cNvCxnSpPr/>
            <p:nvPr/>
          </p:nvCxnSpPr>
          <p:spPr>
            <a:xfrm>
              <a:off x="7723881" y="4541596"/>
              <a:ext cx="1419699" cy="0"/>
            </a:xfrm>
            <a:prstGeom prst="line">
              <a:avLst/>
            </a:prstGeom>
            <a:grpFill/>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6" name="椭圆 25"/>
            <p:cNvSpPr/>
            <p:nvPr/>
          </p:nvSpPr>
          <p:spPr>
            <a:xfrm>
              <a:off x="9140531" y="4493369"/>
              <a:ext cx="94478" cy="964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cxnSp>
          <p:nvCxnSpPr>
            <p:cNvPr id="27" name="直接连接符 26"/>
            <p:cNvCxnSpPr/>
            <p:nvPr/>
          </p:nvCxnSpPr>
          <p:spPr>
            <a:xfrm>
              <a:off x="6387133" y="2522050"/>
              <a:ext cx="1419699" cy="0"/>
            </a:xfrm>
            <a:prstGeom prst="line">
              <a:avLst/>
            </a:prstGeom>
            <a:grpFill/>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8" name="椭圆 27"/>
            <p:cNvSpPr/>
            <p:nvPr/>
          </p:nvSpPr>
          <p:spPr>
            <a:xfrm>
              <a:off x="7803783" y="2473823"/>
              <a:ext cx="94478" cy="964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cxnSp>
          <p:nvCxnSpPr>
            <p:cNvPr id="29" name="直接连接符 28"/>
            <p:cNvCxnSpPr/>
            <p:nvPr/>
          </p:nvCxnSpPr>
          <p:spPr>
            <a:xfrm>
              <a:off x="2447180" y="2737099"/>
              <a:ext cx="1419699" cy="0"/>
            </a:xfrm>
            <a:prstGeom prst="line">
              <a:avLst/>
            </a:prstGeom>
            <a:grpFill/>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30" name="椭圆 29"/>
            <p:cNvSpPr/>
            <p:nvPr/>
          </p:nvSpPr>
          <p:spPr>
            <a:xfrm>
              <a:off x="2409752" y="2688870"/>
              <a:ext cx="94478" cy="9645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31" name="等腰三角形 19">
              <a:hlinkClick r:id="rId1"/>
            </p:cNvPr>
            <p:cNvSpPr>
              <a:spLocks noChangeArrowheads="1"/>
            </p:cNvSpPr>
            <p:nvPr/>
          </p:nvSpPr>
          <p:spPr bwMode="auto">
            <a:xfrm rot="17100000" flipH="1" flipV="1">
              <a:off x="3175486" y="2051691"/>
              <a:ext cx="2735993" cy="1890519"/>
            </a:xfrm>
            <a:prstGeom prst="triangle">
              <a:avLst>
                <a:gd name="adj" fmla="val 50000"/>
              </a:avLst>
            </a:prstGeom>
            <a:grpFill/>
            <a:ln w="12700" cap="flat" cmpd="sng">
              <a:solidFill>
                <a:schemeClr val="bg1"/>
              </a:solidFill>
              <a:bevel/>
            </a:ln>
          </p:spPr>
          <p:txBody>
            <a:bodyPr anchor="ctr"/>
            <a:lstStyle/>
            <a:p>
              <a:pPr algn="ctr"/>
              <a:endParaRPr lang="zh-CN" altLang="zh-CN" sz="1600">
                <a:solidFill>
                  <a:schemeClr val="bg1"/>
                </a:solidFill>
                <a:latin typeface="宋体" panose="02010600030101010101" pitchFamily="2" charset="-122"/>
                <a:sym typeface="宋体" panose="02010600030101010101" pitchFamily="2" charset="-122"/>
              </a:endParaRPr>
            </a:p>
          </p:txBody>
        </p:sp>
        <p:sp>
          <p:nvSpPr>
            <p:cNvPr id="32" name="文本框 20"/>
            <p:cNvSpPr>
              <a:spLocks noChangeArrowheads="1"/>
            </p:cNvSpPr>
            <p:nvPr/>
          </p:nvSpPr>
          <p:spPr bwMode="auto">
            <a:xfrm>
              <a:off x="3725448" y="2518272"/>
              <a:ext cx="852365" cy="76629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sz="4000" dirty="0">
                  <a:solidFill>
                    <a:schemeClr val="bg1"/>
                  </a:solidFill>
                  <a:latin typeface="微软雅黑" panose="020B0503020204020204" pitchFamily="34" charset="-122"/>
                  <a:ea typeface="微软雅黑" panose="020B0503020204020204" pitchFamily="34" charset="-122"/>
                </a:rPr>
                <a:t>01</a:t>
              </a:r>
              <a:endParaRPr lang="zh-CN" altLang="en-US" sz="4000"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0" y="127278"/>
            <a:ext cx="12190413" cy="759903"/>
            <a:chOff x="0" y="616410"/>
            <a:chExt cx="12190413" cy="759903"/>
          </a:xfrm>
        </p:grpSpPr>
        <p:sp>
          <p:nvSpPr>
            <p:cNvPr id="11" name="矩形 10"/>
            <p:cNvSpPr/>
            <p:nvPr/>
          </p:nvSpPr>
          <p:spPr>
            <a:xfrm flipV="1">
              <a:off x="0" y="1330594"/>
              <a:ext cx="12190413" cy="45719"/>
            </a:xfrm>
            <a:prstGeom prst="rect">
              <a:avLst/>
            </a:prstGeom>
            <a:solidFill>
              <a:srgbClr val="415A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8"/>
            <p:cNvSpPr txBox="1">
              <a:spLocks noChangeArrowheads="1"/>
            </p:cNvSpPr>
            <p:nvPr/>
          </p:nvSpPr>
          <p:spPr bwMode="auto">
            <a:xfrm>
              <a:off x="4467544" y="616410"/>
              <a:ext cx="3255323"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600" dirty="0">
                  <a:solidFill>
                    <a:srgbClr val="415A8B"/>
                  </a:solidFill>
                  <a:latin typeface="华文中宋" panose="02010600040101010101" pitchFamily="2" charset="-122"/>
                  <a:ea typeface="华文中宋" panose="02010600040101010101" pitchFamily="2" charset="-122"/>
                  <a:sym typeface="Arial" panose="020B0604020202020204" pitchFamily="34" charset="0"/>
                </a:rPr>
                <a:t>节气常识介绍</a:t>
              </a:r>
              <a:endParaRPr lang="zh-CN" altLang="en-US" sz="3600" dirty="0">
                <a:solidFill>
                  <a:srgbClr val="415A8B"/>
                </a:solidFill>
                <a:latin typeface="华文中宋" panose="02010600040101010101" pitchFamily="2" charset="-122"/>
                <a:ea typeface="华文中宋" panose="02010600040101010101" pitchFamily="2" charset="-122"/>
                <a:sym typeface="Arial" panose="020B0604020202020204" pitchFamily="34" charset="0"/>
              </a:endParaRPr>
            </a:p>
          </p:txBody>
        </p:sp>
      </p:grpSp>
      <p:grpSp>
        <p:nvGrpSpPr>
          <p:cNvPr id="5" name="组合 4"/>
          <p:cNvGrpSpPr/>
          <p:nvPr/>
        </p:nvGrpSpPr>
        <p:grpSpPr>
          <a:xfrm>
            <a:off x="2045098" y="1907236"/>
            <a:ext cx="7792366" cy="4159135"/>
            <a:chOff x="1706515" y="1792288"/>
            <a:chExt cx="8661123" cy="4622829"/>
          </a:xfrm>
          <a:solidFill>
            <a:schemeClr val="bg2">
              <a:lumMod val="25000"/>
            </a:schemeClr>
          </a:solidFill>
        </p:grpSpPr>
        <p:cxnSp>
          <p:nvCxnSpPr>
            <p:cNvPr id="6" name="直接连接符 5"/>
            <p:cNvCxnSpPr/>
            <p:nvPr/>
          </p:nvCxnSpPr>
          <p:spPr>
            <a:xfrm>
              <a:off x="4195715" y="2166938"/>
              <a:ext cx="0" cy="3600450"/>
            </a:xfrm>
            <a:prstGeom prst="line">
              <a:avLst/>
            </a:prstGeom>
            <a:grpFill/>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rot="5400000">
              <a:off x="3865269" y="3243262"/>
              <a:ext cx="0" cy="1476375"/>
            </a:xfrm>
            <a:prstGeom prst="line">
              <a:avLst/>
            </a:prstGeom>
            <a:grpFill/>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rot="5400000">
              <a:off x="4380743" y="5590562"/>
              <a:ext cx="0" cy="360000"/>
            </a:xfrm>
            <a:prstGeom prst="line">
              <a:avLst/>
            </a:prstGeom>
            <a:grpFill/>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0" name="椭圆 9"/>
            <p:cNvSpPr/>
            <p:nvPr/>
          </p:nvSpPr>
          <p:spPr>
            <a:xfrm>
              <a:off x="1706515" y="2863850"/>
              <a:ext cx="2193925" cy="2193925"/>
            </a:xfrm>
            <a:prstGeom prst="ellipse">
              <a:avLst/>
            </a:prstGeom>
            <a:solidFill>
              <a:srgbClr val="415A8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r>
                <a:rPr lang="zh-CN" altLang="en-US" sz="2800" noProof="1"/>
                <a:t>加入</a:t>
              </a:r>
              <a:endParaRPr lang="en-US" altLang="zh-CN" sz="2800" noProof="1"/>
            </a:p>
            <a:p>
              <a:pPr algn="ctr" fontAlgn="auto"/>
              <a:r>
                <a:rPr lang="zh-CN" altLang="en-US" sz="2800" noProof="1"/>
                <a:t>标题</a:t>
              </a:r>
              <a:endParaRPr lang="zh-CN" altLang="en-US" sz="2800" noProof="1"/>
            </a:p>
          </p:txBody>
        </p:sp>
        <p:sp>
          <p:nvSpPr>
            <p:cNvPr id="13" name="圆角矩形 9"/>
            <p:cNvSpPr/>
            <p:nvPr/>
          </p:nvSpPr>
          <p:spPr>
            <a:xfrm>
              <a:off x="4589634" y="1792288"/>
              <a:ext cx="2855913" cy="773112"/>
            </a:xfrm>
            <a:prstGeom prst="roundRect">
              <a:avLst/>
            </a:prstGeom>
            <a:solidFill>
              <a:srgbClr val="415A8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600" noProof="1"/>
            </a:p>
          </p:txBody>
        </p:sp>
        <p:sp>
          <p:nvSpPr>
            <p:cNvPr id="14" name="圆角矩形 10"/>
            <p:cNvSpPr/>
            <p:nvPr/>
          </p:nvSpPr>
          <p:spPr>
            <a:xfrm>
              <a:off x="4589634" y="3573463"/>
              <a:ext cx="2855913" cy="774700"/>
            </a:xfrm>
            <a:prstGeom prst="roundRect">
              <a:avLst/>
            </a:prstGeom>
            <a:solidFill>
              <a:srgbClr val="415A8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600" noProof="1"/>
            </a:p>
          </p:txBody>
        </p:sp>
        <p:sp>
          <p:nvSpPr>
            <p:cNvPr id="15" name="圆角矩形 11"/>
            <p:cNvSpPr/>
            <p:nvPr/>
          </p:nvSpPr>
          <p:spPr>
            <a:xfrm>
              <a:off x="4589634" y="5354638"/>
              <a:ext cx="2855913" cy="774700"/>
            </a:xfrm>
            <a:prstGeom prst="roundRect">
              <a:avLst/>
            </a:prstGeom>
            <a:solidFill>
              <a:srgbClr val="415A8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600" noProof="1"/>
            </a:p>
          </p:txBody>
        </p:sp>
        <p:sp>
          <p:nvSpPr>
            <p:cNvPr id="16" name="矩形 15"/>
            <p:cNvSpPr/>
            <p:nvPr/>
          </p:nvSpPr>
          <p:spPr>
            <a:xfrm>
              <a:off x="5104519" y="1873251"/>
              <a:ext cx="1826142" cy="584775"/>
            </a:xfrm>
            <a:prstGeom prst="rect">
              <a:avLst/>
            </a:prstGeom>
            <a:solidFill>
              <a:srgbClr val="415A8B"/>
            </a:solidFill>
          </p:spPr>
          <p:txBody>
            <a:bodyPr wrap="none">
              <a:spAutoFit/>
            </a:bodyPr>
            <a:lstStyle/>
            <a:p>
              <a:pPr lvl="0" algn="ctr"/>
              <a:r>
                <a:rPr lang="zh-CN" altLang="en-US" sz="2800" noProof="1">
                  <a:solidFill>
                    <a:srgbClr val="FFFFFF"/>
                  </a:solidFill>
                </a:rPr>
                <a:t>加入标题</a:t>
              </a:r>
              <a:endParaRPr lang="zh-CN" altLang="en-US" sz="2800" noProof="1">
                <a:solidFill>
                  <a:srgbClr val="FFFFFF"/>
                </a:solidFill>
              </a:endParaRPr>
            </a:p>
          </p:txBody>
        </p:sp>
        <p:sp>
          <p:nvSpPr>
            <p:cNvPr id="17" name="文本框 60"/>
            <p:cNvSpPr>
              <a:spLocks noChangeArrowheads="1"/>
            </p:cNvSpPr>
            <p:nvPr/>
          </p:nvSpPr>
          <p:spPr bwMode="auto">
            <a:xfrm>
              <a:off x="8545576" y="1792288"/>
              <a:ext cx="1801675" cy="106047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pPr algn="r"/>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pPr algn="r"/>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pPr algn="r"/>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18" name="文本框 60"/>
            <p:cNvSpPr>
              <a:spLocks noChangeArrowheads="1"/>
            </p:cNvSpPr>
            <p:nvPr/>
          </p:nvSpPr>
          <p:spPr bwMode="auto">
            <a:xfrm>
              <a:off x="8565963" y="3573463"/>
              <a:ext cx="1801675" cy="106047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pPr algn="r"/>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pPr algn="r"/>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pPr algn="r"/>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19" name="文本框 60"/>
            <p:cNvSpPr>
              <a:spLocks noChangeArrowheads="1"/>
            </p:cNvSpPr>
            <p:nvPr/>
          </p:nvSpPr>
          <p:spPr bwMode="auto">
            <a:xfrm>
              <a:off x="8545575" y="5354638"/>
              <a:ext cx="1801675" cy="106047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pPr algn="r"/>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pPr algn="r"/>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a:p>
              <a:pPr algn="r"/>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20" name="矩形 19"/>
            <p:cNvSpPr/>
            <p:nvPr/>
          </p:nvSpPr>
          <p:spPr>
            <a:xfrm>
              <a:off x="5104518" y="3654395"/>
              <a:ext cx="1826141" cy="584775"/>
            </a:xfrm>
            <a:prstGeom prst="rect">
              <a:avLst/>
            </a:prstGeom>
            <a:solidFill>
              <a:srgbClr val="415A8B"/>
            </a:solidFill>
          </p:spPr>
          <p:txBody>
            <a:bodyPr wrap="none">
              <a:spAutoFit/>
            </a:bodyPr>
            <a:lstStyle/>
            <a:p>
              <a:pPr lvl="0" algn="ctr"/>
              <a:r>
                <a:rPr lang="zh-CN" altLang="en-US" sz="2800" noProof="1">
                  <a:solidFill>
                    <a:srgbClr val="FFFFFF"/>
                  </a:solidFill>
                </a:rPr>
                <a:t>加入标题</a:t>
              </a:r>
              <a:endParaRPr lang="zh-CN" altLang="en-US" sz="2800" noProof="1">
                <a:solidFill>
                  <a:srgbClr val="FFFFFF"/>
                </a:solidFill>
              </a:endParaRPr>
            </a:p>
          </p:txBody>
        </p:sp>
        <p:sp>
          <p:nvSpPr>
            <p:cNvPr id="21" name="矩形 20"/>
            <p:cNvSpPr/>
            <p:nvPr/>
          </p:nvSpPr>
          <p:spPr>
            <a:xfrm>
              <a:off x="5104518" y="5440333"/>
              <a:ext cx="1826141" cy="584775"/>
            </a:xfrm>
            <a:prstGeom prst="rect">
              <a:avLst/>
            </a:prstGeom>
            <a:solidFill>
              <a:srgbClr val="415A8B"/>
            </a:solidFill>
          </p:spPr>
          <p:txBody>
            <a:bodyPr wrap="none">
              <a:spAutoFit/>
            </a:bodyPr>
            <a:lstStyle/>
            <a:p>
              <a:pPr lvl="0" algn="ctr"/>
              <a:r>
                <a:rPr lang="zh-CN" altLang="en-US" sz="2800" noProof="1">
                  <a:solidFill>
                    <a:srgbClr val="FFFFFF"/>
                  </a:solidFill>
                </a:rPr>
                <a:t>加入标题</a:t>
              </a:r>
              <a:endParaRPr lang="zh-CN" altLang="en-US" sz="2800" noProof="1">
                <a:solidFill>
                  <a:srgbClr val="FFFFFF"/>
                </a:solidFill>
              </a:endParaRPr>
            </a:p>
          </p:txBody>
        </p:sp>
        <p:cxnSp>
          <p:nvCxnSpPr>
            <p:cNvPr id="22" name="直接连接符 21"/>
            <p:cNvCxnSpPr/>
            <p:nvPr/>
          </p:nvCxnSpPr>
          <p:spPr>
            <a:xfrm rot="5400000">
              <a:off x="4380743" y="1986938"/>
              <a:ext cx="0" cy="360000"/>
            </a:xfrm>
            <a:prstGeom prst="line">
              <a:avLst/>
            </a:prstGeom>
            <a:grpFill/>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0" y="127278"/>
            <a:ext cx="12190413" cy="759903"/>
            <a:chOff x="0" y="616410"/>
            <a:chExt cx="12190413" cy="759903"/>
          </a:xfrm>
        </p:grpSpPr>
        <p:sp>
          <p:nvSpPr>
            <p:cNvPr id="11" name="矩形 10"/>
            <p:cNvSpPr/>
            <p:nvPr/>
          </p:nvSpPr>
          <p:spPr>
            <a:xfrm flipV="1">
              <a:off x="0" y="1330594"/>
              <a:ext cx="12190413" cy="45719"/>
            </a:xfrm>
            <a:prstGeom prst="rect">
              <a:avLst/>
            </a:prstGeom>
            <a:solidFill>
              <a:srgbClr val="415A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8"/>
            <p:cNvSpPr txBox="1">
              <a:spLocks noChangeArrowheads="1"/>
            </p:cNvSpPr>
            <p:nvPr/>
          </p:nvSpPr>
          <p:spPr bwMode="auto">
            <a:xfrm>
              <a:off x="4467544" y="616410"/>
              <a:ext cx="3255323"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600" dirty="0">
                  <a:solidFill>
                    <a:srgbClr val="415A8B"/>
                  </a:solidFill>
                  <a:latin typeface="华文中宋" panose="02010600040101010101" pitchFamily="2" charset="-122"/>
                  <a:ea typeface="华文中宋" panose="02010600040101010101" pitchFamily="2" charset="-122"/>
                  <a:sym typeface="Arial" panose="020B0604020202020204" pitchFamily="34" charset="0"/>
                </a:rPr>
                <a:t>节气常识介绍</a:t>
              </a:r>
              <a:endParaRPr lang="zh-CN" altLang="en-US" sz="3600" dirty="0">
                <a:solidFill>
                  <a:srgbClr val="415A8B"/>
                </a:solidFill>
                <a:latin typeface="华文中宋" panose="02010600040101010101" pitchFamily="2" charset="-122"/>
                <a:ea typeface="华文中宋" panose="02010600040101010101" pitchFamily="2" charset="-122"/>
                <a:sym typeface="Arial" panose="020B0604020202020204" pitchFamily="34" charset="0"/>
              </a:endParaRPr>
            </a:p>
          </p:txBody>
        </p:sp>
      </p:grpSp>
      <p:grpSp>
        <p:nvGrpSpPr>
          <p:cNvPr id="5" name="组合 4"/>
          <p:cNvGrpSpPr/>
          <p:nvPr/>
        </p:nvGrpSpPr>
        <p:grpSpPr>
          <a:xfrm>
            <a:off x="1131696" y="2040911"/>
            <a:ext cx="5228998" cy="3772902"/>
            <a:chOff x="1103784" y="1939848"/>
            <a:chExt cx="3256911" cy="4397745"/>
          </a:xfrm>
        </p:grpSpPr>
        <p:sp>
          <p:nvSpPr>
            <p:cNvPr id="6" name="矩形 5"/>
            <p:cNvSpPr>
              <a:spLocks noChangeArrowheads="1"/>
            </p:cNvSpPr>
            <p:nvPr/>
          </p:nvSpPr>
          <p:spPr bwMode="auto">
            <a:xfrm>
              <a:off x="1378871" y="4887112"/>
              <a:ext cx="2706737" cy="466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spcBef>
                  <a:spcPct val="0"/>
                </a:spcBef>
                <a:buFontTx/>
                <a:buNone/>
              </a:pPr>
              <a:r>
                <a:rPr lang="zh-CN" altLang="en-US" sz="2000" b="1" dirty="0">
                  <a:solidFill>
                    <a:schemeClr val="bg1">
                      <a:lumMod val="50000"/>
                    </a:schemeClr>
                  </a:solidFill>
                  <a:latin typeface="微软雅黑" panose="020B0503020204020204" pitchFamily="34" charset="-122"/>
                  <a:ea typeface="微软雅黑" panose="020B0503020204020204" pitchFamily="34" charset="-122"/>
                </a:rPr>
                <a:t>在此添加标题</a:t>
              </a:r>
              <a:endParaRPr lang="zh-CN" altLang="en-US" sz="20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7" name="矩形 22"/>
            <p:cNvSpPr>
              <a:spLocks noChangeArrowheads="1"/>
            </p:cNvSpPr>
            <p:nvPr/>
          </p:nvSpPr>
          <p:spPr bwMode="auto">
            <a:xfrm>
              <a:off x="1103784" y="5436037"/>
              <a:ext cx="3256911" cy="901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a:lnSpc>
                  <a:spcPct val="120000"/>
                </a:lnSpc>
                <a:spcBef>
                  <a:spcPct val="0"/>
                </a:spcBef>
                <a:buFontTx/>
                <a:buNone/>
              </a:pPr>
              <a:r>
                <a:rPr lang="zh-CN" altLang="en-US" sz="1800" dirty="0">
                  <a:solidFill>
                    <a:schemeClr val="bg1">
                      <a:lumMod val="50000"/>
                    </a:schemeClr>
                  </a:solidFill>
                  <a:latin typeface="微软雅黑" panose="020B0503020204020204" pitchFamily="34" charset="-122"/>
                  <a:ea typeface="微软雅黑" panose="020B0503020204020204" pitchFamily="34" charset="-122"/>
                </a:rPr>
                <a:t>请在这里添加你的文字请在这里添加你的文字</a:t>
              </a:r>
              <a:endParaRPr lang="zh-CN" altLang="en-US" sz="1800" dirty="0">
                <a:solidFill>
                  <a:schemeClr val="bg1">
                    <a:lumMod val="50000"/>
                  </a:schemeClr>
                </a:solidFill>
                <a:latin typeface="微软雅黑" panose="020B0503020204020204" pitchFamily="34" charset="-122"/>
                <a:ea typeface="微软雅黑" panose="020B0503020204020204" pitchFamily="34" charset="-122"/>
              </a:endParaRPr>
            </a:p>
            <a:p>
              <a:pPr algn="ctr">
                <a:lnSpc>
                  <a:spcPct val="120000"/>
                </a:lnSpc>
                <a:spcBef>
                  <a:spcPct val="0"/>
                </a:spcBef>
                <a:buFontTx/>
                <a:buNone/>
              </a:pPr>
              <a:r>
                <a:rPr lang="zh-CN" altLang="en-US" sz="1800" dirty="0">
                  <a:solidFill>
                    <a:schemeClr val="bg1">
                      <a:lumMod val="50000"/>
                    </a:schemeClr>
                  </a:solidFill>
                  <a:latin typeface="微软雅黑" panose="020B0503020204020204" pitchFamily="34" charset="-122"/>
                  <a:ea typeface="微软雅黑" panose="020B0503020204020204" pitchFamily="34" charset="-122"/>
                </a:rPr>
                <a:t>请在这里添加你的文字请在这里添加你的文字</a:t>
              </a:r>
              <a:endParaRPr lang="zh-CN" altLang="en-US" sz="1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9" name="矩形 8"/>
            <p:cNvSpPr/>
            <p:nvPr/>
          </p:nvSpPr>
          <p:spPr>
            <a:xfrm>
              <a:off x="1103784" y="1939848"/>
              <a:ext cx="3256911" cy="2804748"/>
            </a:xfrm>
            <a:prstGeom prst="rect">
              <a:avLst/>
            </a:prstGeom>
            <a:blipFill dpi="0" rotWithShape="1">
              <a:blip r:embed="rId1"/>
              <a:srcRect/>
              <a:stretch>
                <a:fillRect/>
              </a:stretch>
            </a:blip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bg1">
                    <a:lumMod val="50000"/>
                  </a:schemeClr>
                </a:solidFill>
              </a:endParaRPr>
            </a:p>
          </p:txBody>
        </p:sp>
      </p:grpSp>
      <p:grpSp>
        <p:nvGrpSpPr>
          <p:cNvPr id="10" name="Group 7"/>
          <p:cNvGrpSpPr/>
          <p:nvPr/>
        </p:nvGrpSpPr>
        <p:grpSpPr>
          <a:xfrm flipH="1">
            <a:off x="6558400" y="2040911"/>
            <a:ext cx="4535050" cy="3772902"/>
            <a:chOff x="7845714" y="1736884"/>
            <a:chExt cx="3501814" cy="1942035"/>
          </a:xfrm>
        </p:grpSpPr>
        <p:grpSp>
          <p:nvGrpSpPr>
            <p:cNvPr id="13" name="Group 35"/>
            <p:cNvGrpSpPr/>
            <p:nvPr/>
          </p:nvGrpSpPr>
          <p:grpSpPr>
            <a:xfrm>
              <a:off x="7845714" y="1736884"/>
              <a:ext cx="3501814" cy="1942035"/>
              <a:chOff x="7541909" y="1631854"/>
              <a:chExt cx="4046955" cy="1942035"/>
            </a:xfrm>
          </p:grpSpPr>
          <p:sp>
            <p:nvSpPr>
              <p:cNvPr id="15" name="Rectangle 29"/>
              <p:cNvSpPr/>
              <p:nvPr/>
            </p:nvSpPr>
            <p:spPr>
              <a:xfrm>
                <a:off x="7541909" y="1631854"/>
                <a:ext cx="4046955" cy="1942035"/>
              </a:xfrm>
              <a:prstGeom prst="rect">
                <a:avLst/>
              </a:prstGeom>
              <a:noFill/>
              <a:ln w="28575">
                <a:solidFill>
                  <a:srgbClr val="415A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Rectangle 33"/>
              <p:cNvSpPr/>
              <p:nvPr/>
            </p:nvSpPr>
            <p:spPr>
              <a:xfrm>
                <a:off x="7541909" y="1631854"/>
                <a:ext cx="4046955" cy="435299"/>
              </a:xfrm>
              <a:prstGeom prst="rect">
                <a:avLst/>
              </a:prstGeom>
              <a:solidFill>
                <a:srgbClr val="415A8B"/>
              </a:solidFill>
              <a:ln>
                <a:solidFill>
                  <a:srgbClr val="415A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加入标题描述</a:t>
                </a:r>
                <a:endParaRPr lang="en-GB"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4" name="Rectangle 34"/>
            <p:cNvSpPr/>
            <p:nvPr/>
          </p:nvSpPr>
          <p:spPr>
            <a:xfrm>
              <a:off x="7978104" y="2409023"/>
              <a:ext cx="3255836" cy="998062"/>
            </a:xfrm>
            <a:prstGeom prst="rect">
              <a:avLst/>
            </a:prstGeom>
          </p:spPr>
          <p:txBody>
            <a:bodyPr wrap="square">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gr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anim calcmode="lin" valueType="num">
                                      <p:cBhvr>
                                        <p:cTn id="12" dur="500" fill="hold"/>
                                        <p:tgtEl>
                                          <p:spTgt spid="10"/>
                                        </p:tgtEl>
                                        <p:attrNameLst>
                                          <p:attrName>ppt_x</p:attrName>
                                        </p:attrNameLst>
                                      </p:cBhvr>
                                      <p:tavLst>
                                        <p:tav tm="0">
                                          <p:val>
                                            <p:strVal val="#ppt_x"/>
                                          </p:val>
                                        </p:tav>
                                        <p:tav tm="100000">
                                          <p:val>
                                            <p:strVal val="#ppt_x"/>
                                          </p:val>
                                        </p:tav>
                                      </p:tavLst>
                                    </p:anim>
                                    <p:anim calcmode="lin" valueType="num">
                                      <p:cBhvr>
                                        <p:cTn id="13" dur="5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0" y="127278"/>
            <a:ext cx="12190413" cy="759903"/>
            <a:chOff x="0" y="616410"/>
            <a:chExt cx="12190413" cy="759903"/>
          </a:xfrm>
        </p:grpSpPr>
        <p:sp>
          <p:nvSpPr>
            <p:cNvPr id="11" name="矩形 10"/>
            <p:cNvSpPr/>
            <p:nvPr/>
          </p:nvSpPr>
          <p:spPr>
            <a:xfrm flipV="1">
              <a:off x="0" y="1330594"/>
              <a:ext cx="12190413" cy="45719"/>
            </a:xfrm>
            <a:prstGeom prst="rect">
              <a:avLst/>
            </a:prstGeom>
            <a:solidFill>
              <a:srgbClr val="415A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8"/>
            <p:cNvSpPr txBox="1">
              <a:spLocks noChangeArrowheads="1"/>
            </p:cNvSpPr>
            <p:nvPr/>
          </p:nvSpPr>
          <p:spPr bwMode="auto">
            <a:xfrm>
              <a:off x="4467544" y="616410"/>
              <a:ext cx="3255323"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600" dirty="0">
                  <a:solidFill>
                    <a:srgbClr val="415A8B"/>
                  </a:solidFill>
                  <a:latin typeface="华文中宋" panose="02010600040101010101" pitchFamily="2" charset="-122"/>
                  <a:ea typeface="华文中宋" panose="02010600040101010101" pitchFamily="2" charset="-122"/>
                  <a:sym typeface="Arial" panose="020B0604020202020204" pitchFamily="34" charset="0"/>
                </a:rPr>
                <a:t>节气常识介绍</a:t>
              </a:r>
              <a:endParaRPr lang="zh-CN" altLang="en-US" sz="3600" dirty="0">
                <a:solidFill>
                  <a:srgbClr val="415A8B"/>
                </a:solidFill>
                <a:latin typeface="华文中宋" panose="02010600040101010101" pitchFamily="2" charset="-122"/>
                <a:ea typeface="华文中宋" panose="02010600040101010101" pitchFamily="2" charset="-122"/>
                <a:sym typeface="Arial" panose="020B0604020202020204" pitchFamily="34" charset="0"/>
              </a:endParaRPr>
            </a:p>
          </p:txBody>
        </p:sp>
      </p:grpSp>
      <p:sp>
        <p:nvSpPr>
          <p:cNvPr id="5" name="Rectangle 22"/>
          <p:cNvSpPr/>
          <p:nvPr/>
        </p:nvSpPr>
        <p:spPr>
          <a:xfrm>
            <a:off x="6331400" y="2975409"/>
            <a:ext cx="4836590" cy="1384995"/>
          </a:xfrm>
          <a:prstGeom prst="rect">
            <a:avLst/>
          </a:prstGeom>
        </p:spPr>
        <p:txBody>
          <a:bodyPr wrap="square">
            <a:spAutoFit/>
          </a:bodyPr>
          <a:lstStyle/>
          <a:p>
            <a:pPr>
              <a:defRPr/>
            </a:pPr>
            <a:r>
              <a:rPr lang="zh-CN" altLang="en-US" sz="1400" kern="0" dirty="0">
                <a:solidFill>
                  <a:schemeClr val="bg1">
                    <a:lumMod val="50000"/>
                  </a:schemeClr>
                </a:solidFill>
                <a:latin typeface="微软雅黑" panose="020B0503020204020204" pitchFamily="34" charset="-122"/>
                <a:ea typeface="微软雅黑" panose="020B0503020204020204" pitchFamily="34" charset="-122"/>
              </a:rPr>
              <a:t>点击添加文本点击添加文本    点击添加文本点击添加文本点击添加文本点击添加文本    点击添加文本点击添加文本点击添加文本点击添加文本    点击添加文本点击添加文本点击添加文本点击添加文本    点击添加文本点击添加文本点击添加文本点击添加文本    点击添加文本点击添加文本点击添加文本点击添加文本    点击添加文本点击添加文</a:t>
            </a:r>
            <a:endParaRPr lang="en-US" altLang="zh-CN" sz="1400" kern="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 name="TextBox 22"/>
          <p:cNvSpPr txBox="1"/>
          <p:nvPr/>
        </p:nvSpPr>
        <p:spPr>
          <a:xfrm>
            <a:off x="6413411" y="2343078"/>
            <a:ext cx="1286292" cy="280928"/>
          </a:xfrm>
          <a:prstGeom prst="roundRect">
            <a:avLst/>
          </a:prstGeom>
          <a:solidFill>
            <a:srgbClr val="415A8B"/>
          </a:solidFill>
        </p:spPr>
        <p:txBody>
          <a:bodyPr wrap="none" rtlCol="0">
            <a:spAutoFit/>
          </a:bodyPr>
          <a:lstStyle/>
          <a:p>
            <a:r>
              <a:rPr lang="zh-CN" altLang="en-US" sz="1050" dirty="0">
                <a:solidFill>
                  <a:schemeClr val="bg1"/>
                </a:solidFill>
                <a:latin typeface="Open Sans" panose="020B0606030504020204" pitchFamily="34" charset="0"/>
                <a:ea typeface="Open Sans" panose="020B0606030504020204" pitchFamily="34" charset="0"/>
                <a:cs typeface="Open Sans" panose="020B0606030504020204" pitchFamily="34" charset="0"/>
              </a:rPr>
              <a:t>加入你的标题描述</a:t>
            </a:r>
            <a:endParaRPr lang="en-US" sz="105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26"/>
          <p:cNvSpPr/>
          <p:nvPr/>
        </p:nvSpPr>
        <p:spPr>
          <a:xfrm>
            <a:off x="6331400" y="4489064"/>
            <a:ext cx="4704900" cy="1384995"/>
          </a:xfrm>
          <a:prstGeom prst="rect">
            <a:avLst/>
          </a:prstGeom>
        </p:spPr>
        <p:txBody>
          <a:bodyPr wrap="square">
            <a:spAutoFit/>
          </a:bodyPr>
          <a:lstStyle/>
          <a:p>
            <a:pPr>
              <a:defRPr/>
            </a:pPr>
            <a:r>
              <a:rPr lang="zh-CN" altLang="en-US" sz="1200" kern="0" dirty="0">
                <a:solidFill>
                  <a:schemeClr val="bg1">
                    <a:lumMod val="50000"/>
                  </a:schemeClr>
                </a:solidFill>
                <a:latin typeface="微软雅黑" panose="020B0503020204020204" pitchFamily="34" charset="-122"/>
                <a:ea typeface="微软雅黑" panose="020B0503020204020204" pitchFamily="34" charset="-122"/>
              </a:rPr>
              <a:t>点击添加文本点击添加文本    点击添加文本点击添加文本点击添加文本点击添加文本    点击添加文本点击添加文本点击添加文本点击添加文本    点击添加文本点击添加文本</a:t>
            </a:r>
            <a:endParaRPr lang="en-US" altLang="zh-CN" sz="1200" kern="0" dirty="0">
              <a:solidFill>
                <a:schemeClr val="bg1">
                  <a:lumMod val="50000"/>
                </a:schemeClr>
              </a:solidFill>
              <a:latin typeface="微软雅黑" panose="020B0503020204020204" pitchFamily="34" charset="-122"/>
              <a:ea typeface="微软雅黑" panose="020B0503020204020204" pitchFamily="34" charset="-122"/>
            </a:endParaRPr>
          </a:p>
          <a:p>
            <a:pPr>
              <a:defRPr/>
            </a:pPr>
            <a:r>
              <a:rPr lang="zh-CN" altLang="en-US" sz="1200" kern="0" dirty="0">
                <a:solidFill>
                  <a:schemeClr val="bg1">
                    <a:lumMod val="50000"/>
                  </a:schemeClr>
                </a:solidFill>
                <a:latin typeface="微软雅黑" panose="020B0503020204020204" pitchFamily="34" charset="-122"/>
                <a:ea typeface="微软雅黑" panose="020B0503020204020204" pitchFamily="34" charset="-122"/>
              </a:rPr>
              <a:t>点击添加文本点击添加文本    点击添加文本点击添加文本点击添加文本点击添加文本    点击添加文本点击添加文本点击添加文本点击添加文本    点击添加文本点击添加文本</a:t>
            </a:r>
            <a:endParaRPr lang="en-US" altLang="zh-CN" sz="1200" kern="0" dirty="0">
              <a:solidFill>
                <a:schemeClr val="bg1">
                  <a:lumMod val="50000"/>
                </a:schemeClr>
              </a:solidFill>
              <a:latin typeface="微软雅黑" panose="020B0503020204020204" pitchFamily="34" charset="-122"/>
              <a:ea typeface="微软雅黑" panose="020B0503020204020204" pitchFamily="34" charset="-122"/>
            </a:endParaRPr>
          </a:p>
          <a:p>
            <a:pPr>
              <a:defRPr/>
            </a:pPr>
            <a:endParaRPr lang="en-US" altLang="zh-CN" sz="1200" kern="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9" name="组合 8"/>
          <p:cNvGrpSpPr/>
          <p:nvPr/>
        </p:nvGrpSpPr>
        <p:grpSpPr>
          <a:xfrm>
            <a:off x="1134988" y="1936310"/>
            <a:ext cx="4411613" cy="4409414"/>
            <a:chOff x="969888" y="1749438"/>
            <a:chExt cx="4411613" cy="4409414"/>
          </a:xfrm>
        </p:grpSpPr>
        <p:grpSp>
          <p:nvGrpSpPr>
            <p:cNvPr id="10" name="组合 9"/>
            <p:cNvGrpSpPr/>
            <p:nvPr/>
          </p:nvGrpSpPr>
          <p:grpSpPr>
            <a:xfrm>
              <a:off x="969888" y="1749438"/>
              <a:ext cx="4411613" cy="4409414"/>
              <a:chOff x="2915817" y="1256824"/>
              <a:chExt cx="3078292" cy="3076757"/>
            </a:xfrm>
          </p:grpSpPr>
          <p:sp>
            <p:nvSpPr>
              <p:cNvPr id="14" name="直角三角形 13"/>
              <p:cNvSpPr/>
              <p:nvPr/>
            </p:nvSpPr>
            <p:spPr>
              <a:xfrm rot="16200000">
                <a:off x="2917352" y="1256824"/>
                <a:ext cx="1539052" cy="1539052"/>
              </a:xfrm>
              <a:prstGeom prst="rtTriangle">
                <a:avLst/>
              </a:prstGeom>
              <a:solidFill>
                <a:srgbClr val="415A8B">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15" name="直角三角形 14"/>
              <p:cNvSpPr/>
              <p:nvPr/>
            </p:nvSpPr>
            <p:spPr>
              <a:xfrm>
                <a:off x="4455057" y="1263830"/>
                <a:ext cx="1539052" cy="1539052"/>
              </a:xfrm>
              <a:prstGeom prst="rtTriangle">
                <a:avLst/>
              </a:prstGeom>
              <a:solidFill>
                <a:srgbClr val="415A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16" name="直角三角形 15"/>
              <p:cNvSpPr/>
              <p:nvPr/>
            </p:nvSpPr>
            <p:spPr>
              <a:xfrm rot="10800000">
                <a:off x="2915817" y="2795876"/>
                <a:ext cx="1537705" cy="1537705"/>
              </a:xfrm>
              <a:prstGeom prst="rtTriangle">
                <a:avLst/>
              </a:prstGeom>
              <a:solidFill>
                <a:srgbClr val="415A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sp>
            <p:nvSpPr>
              <p:cNvPr id="17" name="直角三角形 16"/>
              <p:cNvSpPr/>
              <p:nvPr/>
            </p:nvSpPr>
            <p:spPr>
              <a:xfrm rot="5400000">
                <a:off x="4443492" y="2795876"/>
                <a:ext cx="1537705" cy="1537705"/>
              </a:xfrm>
              <a:prstGeom prst="rtTriangle">
                <a:avLst/>
              </a:prstGeom>
              <a:solidFill>
                <a:srgbClr val="415A8B">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endParaRPr>
              </a:p>
            </p:txBody>
          </p:sp>
        </p:grpSp>
        <p:pic>
          <p:nvPicPr>
            <p:cNvPr id="13" name="Picture 3"/>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288538" y="3264241"/>
              <a:ext cx="1774581" cy="1615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750"/>
                                        <p:tgtEl>
                                          <p:spTgt spid="5"/>
                                        </p:tgtEl>
                                      </p:cBhvr>
                                    </p:animEffect>
                                    <p:anim calcmode="lin" valueType="num">
                                      <p:cBhvr>
                                        <p:cTn id="12" dur="750" fill="hold"/>
                                        <p:tgtEl>
                                          <p:spTgt spid="5"/>
                                        </p:tgtEl>
                                        <p:attrNameLst>
                                          <p:attrName>ppt_x</p:attrName>
                                        </p:attrNameLst>
                                      </p:cBhvr>
                                      <p:tavLst>
                                        <p:tav tm="0">
                                          <p:val>
                                            <p:strVal val="#ppt_x"/>
                                          </p:val>
                                        </p:tav>
                                        <p:tav tm="100000">
                                          <p:val>
                                            <p:strVal val="#ppt_x"/>
                                          </p:val>
                                        </p:tav>
                                      </p:tavLst>
                                    </p:anim>
                                    <p:anim calcmode="lin" valueType="num">
                                      <p:cBhvr>
                                        <p:cTn id="13" dur="750" fill="hold"/>
                                        <p:tgtEl>
                                          <p:spTgt spid="5"/>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750"/>
                                        <p:tgtEl>
                                          <p:spTgt spid="6"/>
                                        </p:tgtEl>
                                      </p:cBhvr>
                                    </p:animEffect>
                                    <p:anim calcmode="lin" valueType="num">
                                      <p:cBhvr>
                                        <p:cTn id="17" dur="750" fill="hold"/>
                                        <p:tgtEl>
                                          <p:spTgt spid="6"/>
                                        </p:tgtEl>
                                        <p:attrNameLst>
                                          <p:attrName>ppt_x</p:attrName>
                                        </p:attrNameLst>
                                      </p:cBhvr>
                                      <p:tavLst>
                                        <p:tav tm="0">
                                          <p:val>
                                            <p:strVal val="#ppt_x"/>
                                          </p:val>
                                        </p:tav>
                                        <p:tav tm="100000">
                                          <p:val>
                                            <p:strVal val="#ppt_x"/>
                                          </p:val>
                                        </p:tav>
                                      </p:tavLst>
                                    </p:anim>
                                    <p:anim calcmode="lin" valueType="num">
                                      <p:cBhvr>
                                        <p:cTn id="18" dur="750" fill="hold"/>
                                        <p:tgtEl>
                                          <p:spTgt spid="6"/>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750"/>
                                        <p:tgtEl>
                                          <p:spTgt spid="7"/>
                                        </p:tgtEl>
                                      </p:cBhvr>
                                    </p:animEffect>
                                    <p:anim calcmode="lin" valueType="num">
                                      <p:cBhvr>
                                        <p:cTn id="22" dur="750" fill="hold"/>
                                        <p:tgtEl>
                                          <p:spTgt spid="7"/>
                                        </p:tgtEl>
                                        <p:attrNameLst>
                                          <p:attrName>ppt_x</p:attrName>
                                        </p:attrNameLst>
                                      </p:cBhvr>
                                      <p:tavLst>
                                        <p:tav tm="0">
                                          <p:val>
                                            <p:strVal val="#ppt_x"/>
                                          </p:val>
                                        </p:tav>
                                        <p:tav tm="100000">
                                          <p:val>
                                            <p:strVal val="#ppt_x"/>
                                          </p:val>
                                        </p:tav>
                                      </p:tavLst>
                                    </p:anim>
                                    <p:anim calcmode="lin" valueType="num">
                                      <p:cBhvr>
                                        <p:cTn id="23" dur="75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descr="图片包含 树&#10;&#10;已生成极高可信度的说明"/>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grpSp>
        <p:nvGrpSpPr>
          <p:cNvPr id="13" name="组合 12"/>
          <p:cNvGrpSpPr/>
          <p:nvPr/>
        </p:nvGrpSpPr>
        <p:grpSpPr>
          <a:xfrm>
            <a:off x="4323215" y="1200150"/>
            <a:ext cx="3649210" cy="1245288"/>
            <a:chOff x="1776659" y="1770634"/>
            <a:chExt cx="8668629" cy="3522889"/>
          </a:xfrm>
        </p:grpSpPr>
        <p:sp>
          <p:nvSpPr>
            <p:cNvPr id="14" name="矩形 13"/>
            <p:cNvSpPr/>
            <p:nvPr/>
          </p:nvSpPr>
          <p:spPr>
            <a:xfrm rot="16200000">
              <a:off x="4811890" y="-237137"/>
              <a:ext cx="2596797" cy="7506899"/>
            </a:xfrm>
            <a:prstGeom prst="rect">
              <a:avLst/>
            </a:prstGeom>
            <a:solidFill>
              <a:srgbClr val="415A8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zh-CN" altLang="en-US" sz="4000" spc="600" dirty="0">
                  <a:latin typeface="华文中宋" panose="02010600040101010101" pitchFamily="2" charset="-122"/>
                  <a:ea typeface="华文中宋" panose="02010600040101010101" pitchFamily="2" charset="-122"/>
                </a:rPr>
                <a:t>第二部分</a:t>
              </a:r>
              <a:endParaRPr lang="zh-CN" altLang="en-US" sz="4000" spc="600" dirty="0">
                <a:latin typeface="华文中宋" panose="02010600040101010101" pitchFamily="2" charset="-122"/>
                <a:ea typeface="华文中宋" panose="02010600040101010101" pitchFamily="2" charset="-122"/>
              </a:endParaRPr>
            </a:p>
          </p:txBody>
        </p:sp>
        <p:sp>
          <p:nvSpPr>
            <p:cNvPr id="15" name="矩形 14"/>
            <p:cNvSpPr/>
            <p:nvPr/>
          </p:nvSpPr>
          <p:spPr>
            <a:xfrm>
              <a:off x="1776659" y="1770634"/>
              <a:ext cx="8668629" cy="3522889"/>
            </a:xfrm>
            <a:prstGeom prst="rect">
              <a:avLst/>
            </a:prstGeom>
            <a:noFill/>
            <a:ln w="12700">
              <a:solidFill>
                <a:srgbClr val="415A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华文中宋" panose="02010600040101010101" pitchFamily="2" charset="-122"/>
                <a:ea typeface="华文中宋" panose="02010600040101010101" pitchFamily="2" charset="-122"/>
              </a:endParaRPr>
            </a:p>
          </p:txBody>
        </p:sp>
      </p:grpSp>
      <p:sp>
        <p:nvSpPr>
          <p:cNvPr id="16" name="文本框 15"/>
          <p:cNvSpPr txBox="1"/>
          <p:nvPr/>
        </p:nvSpPr>
        <p:spPr>
          <a:xfrm>
            <a:off x="3733448" y="2534937"/>
            <a:ext cx="4801314" cy="923330"/>
          </a:xfrm>
          <a:prstGeom prst="rect">
            <a:avLst/>
          </a:prstGeom>
          <a:noFill/>
        </p:spPr>
        <p:txBody>
          <a:bodyPr wrap="none" rtlCol="0">
            <a:spAutoFit/>
            <a:scene3d>
              <a:camera prst="orthographicFront"/>
              <a:lightRig rig="threePt" dir="t"/>
            </a:scene3d>
            <a:sp3d contourW="12700"/>
          </a:bodyPr>
          <a:lstStyle/>
          <a:p>
            <a:pPr algn="ctr"/>
            <a:r>
              <a:rPr lang="zh-CN" altLang="en-US" sz="5400" spc="600" dirty="0">
                <a:solidFill>
                  <a:srgbClr val="415A8B"/>
                </a:solidFill>
                <a:latin typeface="华文中宋" panose="02010600040101010101" pitchFamily="2" charset="-122"/>
                <a:ea typeface="华文中宋" panose="02010600040101010101" pitchFamily="2" charset="-122"/>
              </a:rPr>
              <a:t>冬至起源概述</a:t>
            </a:r>
            <a:endParaRPr lang="zh-CN" altLang="en-US" sz="5400" spc="600" dirty="0">
              <a:solidFill>
                <a:srgbClr val="415A8B"/>
              </a:solidFill>
              <a:latin typeface="华文中宋" panose="02010600040101010101" pitchFamily="2" charset="-122"/>
              <a:ea typeface="华文中宋" panose="02010600040101010101" pitchFamily="2" charset="-122"/>
            </a:endParaRPr>
          </a:p>
        </p:txBody>
      </p:sp>
      <p:sp>
        <p:nvSpPr>
          <p:cNvPr id="18" name="文本框 17"/>
          <p:cNvSpPr txBox="1"/>
          <p:nvPr/>
        </p:nvSpPr>
        <p:spPr>
          <a:xfrm>
            <a:off x="3071584" y="3458022"/>
            <a:ext cx="6125030" cy="479106"/>
          </a:xfrm>
          <a:prstGeom prst="rect">
            <a:avLst/>
          </a:prstGeom>
          <a:noFill/>
        </p:spPr>
        <p:txBody>
          <a:bodyPr wrap="square" rtlCol="0">
            <a:spAutoFit/>
          </a:bodyPr>
          <a:lstStyle/>
          <a:p>
            <a:pPr algn="ctr">
              <a:lnSpc>
                <a:spcPct val="120000"/>
              </a:lnSpc>
            </a:pPr>
            <a:r>
              <a:rPr lang="en-US" altLang="zh-CN" sz="1100" dirty="0">
                <a:solidFill>
                  <a:schemeClr val="bg1">
                    <a:lumMod val="50000"/>
                  </a:schemeClr>
                </a:solidFill>
                <a:latin typeface="Century Gothic" panose="020B0502020202020204" pitchFamily="34" charset="0"/>
                <a:ea typeface="汉仪黑荔枝体简" panose="00020600040101010101" pitchFamily="18" charset="-122"/>
              </a:rPr>
              <a:t>The user can demonstrate on a projector or computer, or print the presentation and make it into a film to be used in a wider field</a:t>
            </a:r>
            <a:endParaRPr lang="en-US" altLang="zh-CN" sz="1100" dirty="0">
              <a:solidFill>
                <a:schemeClr val="bg1">
                  <a:lumMod val="50000"/>
                </a:schemeClr>
              </a:solidFill>
              <a:latin typeface="Century Gothic" panose="020B0502020202020204" pitchFamily="34" charset="0"/>
              <a:ea typeface="汉仪黑荔枝体简" panose="00020600040101010101" pitchFamily="18" charset="-122"/>
            </a:endParaRPr>
          </a:p>
        </p:txBody>
      </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750"/>
                                        <p:tgtEl>
                                          <p:spTgt spid="7"/>
                                        </p:tgtEl>
                                      </p:cBhvr>
                                    </p:animEffect>
                                  </p:childTnLst>
                                </p:cTn>
                              </p:par>
                            </p:childTnLst>
                          </p:cTn>
                        </p:par>
                        <p:par>
                          <p:cTn id="8" fill="hold">
                            <p:stCondLst>
                              <p:cond delay="1000"/>
                            </p:stCondLst>
                            <p:childTnLst>
                              <p:par>
                                <p:cTn id="9" presetID="16" presetClass="entr" presetSubtype="21"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barn(inVertical)">
                                      <p:cBhvr>
                                        <p:cTn id="11" dur="750"/>
                                        <p:tgtEl>
                                          <p:spTgt spid="13"/>
                                        </p:tgtEl>
                                      </p:cBhvr>
                                    </p:animEffect>
                                  </p:childTnLst>
                                </p:cTn>
                              </p:par>
                            </p:childTnLst>
                          </p:cTn>
                        </p:par>
                        <p:par>
                          <p:cTn id="12" fill="hold">
                            <p:stCondLst>
                              <p:cond delay="2000"/>
                            </p:stCondLst>
                            <p:childTnLst>
                              <p:par>
                                <p:cTn id="13" presetID="53" presetClass="entr" presetSubtype="528" fill="hold" grpId="0" nodeType="afterEffect">
                                  <p:stCondLst>
                                    <p:cond delay="0"/>
                                  </p:stCondLst>
                                  <p:iterate type="lt">
                                    <p:tmPct val="10000"/>
                                  </p:iterate>
                                  <p:childTnLst>
                                    <p:set>
                                      <p:cBhvr>
                                        <p:cTn id="14" dur="1" fill="hold">
                                          <p:stCondLst>
                                            <p:cond delay="0"/>
                                          </p:stCondLst>
                                        </p:cTn>
                                        <p:tgtEl>
                                          <p:spTgt spid="16"/>
                                        </p:tgtEl>
                                        <p:attrNameLst>
                                          <p:attrName>style.visibility</p:attrName>
                                        </p:attrNameLst>
                                      </p:cBhvr>
                                      <p:to>
                                        <p:strVal val="visible"/>
                                      </p:to>
                                    </p:set>
                                    <p:anim calcmode="lin" valueType="num">
                                      <p:cBhvr>
                                        <p:cTn id="15" dur="500" fill="hold"/>
                                        <p:tgtEl>
                                          <p:spTgt spid="16"/>
                                        </p:tgtEl>
                                        <p:attrNameLst>
                                          <p:attrName>ppt_w</p:attrName>
                                        </p:attrNameLst>
                                      </p:cBhvr>
                                      <p:tavLst>
                                        <p:tav tm="0">
                                          <p:val>
                                            <p:fltVal val="0"/>
                                          </p:val>
                                        </p:tav>
                                        <p:tav tm="100000">
                                          <p:val>
                                            <p:strVal val="#ppt_w"/>
                                          </p:val>
                                        </p:tav>
                                      </p:tavLst>
                                    </p:anim>
                                    <p:anim calcmode="lin" valueType="num">
                                      <p:cBhvr>
                                        <p:cTn id="16" dur="500" fill="hold"/>
                                        <p:tgtEl>
                                          <p:spTgt spid="16"/>
                                        </p:tgtEl>
                                        <p:attrNameLst>
                                          <p:attrName>ppt_h</p:attrName>
                                        </p:attrNameLst>
                                      </p:cBhvr>
                                      <p:tavLst>
                                        <p:tav tm="0">
                                          <p:val>
                                            <p:fltVal val="0"/>
                                          </p:val>
                                        </p:tav>
                                        <p:tav tm="100000">
                                          <p:val>
                                            <p:strVal val="#ppt_h"/>
                                          </p:val>
                                        </p:tav>
                                      </p:tavLst>
                                    </p:anim>
                                    <p:animEffect transition="in" filter="fade">
                                      <p:cBhvr>
                                        <p:cTn id="17" dur="500"/>
                                        <p:tgtEl>
                                          <p:spTgt spid="16"/>
                                        </p:tgtEl>
                                      </p:cBhvr>
                                    </p:animEffect>
                                    <p:anim calcmode="lin" valueType="num">
                                      <p:cBhvr>
                                        <p:cTn id="18" dur="500" fill="hold"/>
                                        <p:tgtEl>
                                          <p:spTgt spid="16"/>
                                        </p:tgtEl>
                                        <p:attrNameLst>
                                          <p:attrName>ppt_x</p:attrName>
                                        </p:attrNameLst>
                                      </p:cBhvr>
                                      <p:tavLst>
                                        <p:tav tm="0">
                                          <p:val>
                                            <p:fltVal val="0.5"/>
                                          </p:val>
                                        </p:tav>
                                        <p:tav tm="100000">
                                          <p:val>
                                            <p:strVal val="#ppt_x"/>
                                          </p:val>
                                        </p:tav>
                                      </p:tavLst>
                                    </p:anim>
                                    <p:anim calcmode="lin" valueType="num">
                                      <p:cBhvr>
                                        <p:cTn id="19" dur="500" fill="hold"/>
                                        <p:tgtEl>
                                          <p:spTgt spid="16"/>
                                        </p:tgtEl>
                                        <p:attrNameLst>
                                          <p:attrName>ppt_y</p:attrName>
                                        </p:attrNameLst>
                                      </p:cBhvr>
                                      <p:tavLst>
                                        <p:tav tm="0">
                                          <p:val>
                                            <p:fltVal val="0.5"/>
                                          </p:val>
                                        </p:tav>
                                        <p:tav tm="100000">
                                          <p:val>
                                            <p:strVal val="#ppt_y"/>
                                          </p:val>
                                        </p:tav>
                                      </p:tavLst>
                                    </p:anim>
                                  </p:childTnLst>
                                </p:cTn>
                              </p:par>
                            </p:childTnLst>
                          </p:cTn>
                        </p:par>
                        <p:par>
                          <p:cTn id="20" fill="hold">
                            <p:stCondLst>
                              <p:cond delay="1500"/>
                            </p:stCondLst>
                            <p:childTnLst>
                              <p:par>
                                <p:cTn id="21" presetID="14" presetClass="entr" presetSubtype="10" fill="hold" grpId="0"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randombar(horizontal)">
                                      <p:cBhvr>
                                        <p:cTn id="23"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0" y="127278"/>
            <a:ext cx="12190413" cy="759903"/>
            <a:chOff x="0" y="616410"/>
            <a:chExt cx="12190413" cy="759903"/>
          </a:xfrm>
        </p:grpSpPr>
        <p:sp>
          <p:nvSpPr>
            <p:cNvPr id="11" name="矩形 10"/>
            <p:cNvSpPr/>
            <p:nvPr/>
          </p:nvSpPr>
          <p:spPr>
            <a:xfrm flipV="1">
              <a:off x="0" y="1330594"/>
              <a:ext cx="12190413" cy="45719"/>
            </a:xfrm>
            <a:prstGeom prst="rect">
              <a:avLst/>
            </a:prstGeom>
            <a:solidFill>
              <a:srgbClr val="415A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8"/>
            <p:cNvSpPr txBox="1">
              <a:spLocks noChangeArrowheads="1"/>
            </p:cNvSpPr>
            <p:nvPr/>
          </p:nvSpPr>
          <p:spPr bwMode="auto">
            <a:xfrm>
              <a:off x="4467544" y="616410"/>
              <a:ext cx="3255323"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600" dirty="0">
                  <a:solidFill>
                    <a:srgbClr val="415A8B"/>
                  </a:solidFill>
                  <a:latin typeface="华文中宋" panose="02010600040101010101" pitchFamily="2" charset="-122"/>
                  <a:ea typeface="华文中宋" panose="02010600040101010101" pitchFamily="2" charset="-122"/>
                  <a:sym typeface="Arial" panose="020B0604020202020204" pitchFamily="34" charset="0"/>
                </a:rPr>
                <a:t>冬至起源概述</a:t>
              </a:r>
              <a:endParaRPr lang="zh-CN" altLang="en-US" sz="3600" dirty="0">
                <a:solidFill>
                  <a:srgbClr val="415A8B"/>
                </a:solidFill>
                <a:latin typeface="华文中宋" panose="02010600040101010101" pitchFamily="2" charset="-122"/>
                <a:ea typeface="华文中宋" panose="02010600040101010101" pitchFamily="2" charset="-122"/>
                <a:sym typeface="Arial" panose="020B0604020202020204" pitchFamily="34" charset="0"/>
              </a:endParaRPr>
            </a:p>
          </p:txBody>
        </p:sp>
      </p:grpSp>
      <p:grpSp>
        <p:nvGrpSpPr>
          <p:cNvPr id="5" name="组合 4"/>
          <p:cNvGrpSpPr/>
          <p:nvPr/>
        </p:nvGrpSpPr>
        <p:grpSpPr>
          <a:xfrm flipH="1">
            <a:off x="6434996" y="1932761"/>
            <a:ext cx="4947602" cy="3818858"/>
            <a:chOff x="4440386" y="1356050"/>
            <a:chExt cx="7669385" cy="5417690"/>
          </a:xfrm>
        </p:grpSpPr>
        <p:sp>
          <p:nvSpPr>
            <p:cNvPr id="6" name="矩形 5"/>
            <p:cNvSpPr/>
            <p:nvPr/>
          </p:nvSpPr>
          <p:spPr>
            <a:xfrm>
              <a:off x="8340645" y="1356050"/>
              <a:ext cx="3769126" cy="2808203"/>
            </a:xfrm>
            <a:prstGeom prst="rect">
              <a:avLst/>
            </a:prstGeom>
            <a:blipFill dpi="0" rotWithShape="1">
              <a:blip r:embed="rId1"/>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7" name="矩形 6"/>
            <p:cNvSpPr/>
            <p:nvPr/>
          </p:nvSpPr>
          <p:spPr>
            <a:xfrm>
              <a:off x="4445316" y="1356050"/>
              <a:ext cx="3769124" cy="2808203"/>
            </a:xfrm>
            <a:prstGeom prst="rect">
              <a:avLst/>
            </a:prstGeom>
            <a:blipFill dpi="0" rotWithShape="1">
              <a:blip r:embed="rId2"/>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9" name="矩形 8"/>
            <p:cNvSpPr/>
            <p:nvPr/>
          </p:nvSpPr>
          <p:spPr>
            <a:xfrm>
              <a:off x="4440386" y="4290374"/>
              <a:ext cx="7664456" cy="2483366"/>
            </a:xfrm>
            <a:prstGeom prst="rect">
              <a:avLst/>
            </a:prstGeom>
            <a:solidFill>
              <a:srgbClr val="415A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10" name="Content Placeholder 2"/>
            <p:cNvSpPr txBox="1"/>
            <p:nvPr/>
          </p:nvSpPr>
          <p:spPr>
            <a:xfrm>
              <a:off x="4786565" y="4515322"/>
              <a:ext cx="6972094" cy="1964847"/>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just">
                <a:lnSpc>
                  <a:spcPct val="150000"/>
                </a:lnSpc>
                <a:spcBef>
                  <a:spcPts val="0"/>
                </a:spcBef>
                <a:spcAft>
                  <a:spcPts val="0"/>
                </a:spcAft>
              </a:pPr>
              <a:r>
                <a:rPr lang="zh-CN" altLang="en-US" sz="10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修改文字内容，也可以直接复制你的内容到此。请替换文字内容，添加的内容到此。请替换文字内容，添加相关标题，修改文字内容，也可以直接复制你的内容到此。请替换文字内容，添加相关标题，修改文字内容，也可以直接复制你的内容到此。</a:t>
              </a:r>
              <a:endParaRPr lang="en-US" altLang="zh-CN" sz="100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grpSp>
      <p:grpSp>
        <p:nvGrpSpPr>
          <p:cNvPr id="13" name="组合 12"/>
          <p:cNvGrpSpPr/>
          <p:nvPr/>
        </p:nvGrpSpPr>
        <p:grpSpPr>
          <a:xfrm>
            <a:off x="687545" y="2320307"/>
            <a:ext cx="5343514" cy="3183837"/>
            <a:chOff x="1043608" y="1682322"/>
            <a:chExt cx="4410961" cy="2628194"/>
          </a:xfrm>
        </p:grpSpPr>
        <p:sp>
          <p:nvSpPr>
            <p:cNvPr id="14" name="矩形 1"/>
            <p:cNvSpPr>
              <a:spLocks noChangeArrowheads="1"/>
            </p:cNvSpPr>
            <p:nvPr/>
          </p:nvSpPr>
          <p:spPr bwMode="auto">
            <a:xfrm>
              <a:off x="1043608" y="1682322"/>
              <a:ext cx="3528392" cy="431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400" b="1"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5" name="矩形 1"/>
            <p:cNvSpPr>
              <a:spLocks noChangeArrowheads="1"/>
            </p:cNvSpPr>
            <p:nvPr/>
          </p:nvSpPr>
          <p:spPr bwMode="auto">
            <a:xfrm>
              <a:off x="1043608" y="2414417"/>
              <a:ext cx="3528392" cy="431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400" b="1"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6" name="矩形 1"/>
            <p:cNvSpPr>
              <a:spLocks noChangeArrowheads="1"/>
            </p:cNvSpPr>
            <p:nvPr/>
          </p:nvSpPr>
          <p:spPr bwMode="auto">
            <a:xfrm>
              <a:off x="1043608" y="3146512"/>
              <a:ext cx="3528392" cy="431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400" b="1"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7" name="矩形 1"/>
            <p:cNvSpPr>
              <a:spLocks noChangeArrowheads="1"/>
            </p:cNvSpPr>
            <p:nvPr/>
          </p:nvSpPr>
          <p:spPr bwMode="auto">
            <a:xfrm>
              <a:off x="1043608" y="3878608"/>
              <a:ext cx="3528392" cy="431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400" b="1"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18" name="直接连接符 17"/>
            <p:cNvCxnSpPr/>
            <p:nvPr/>
          </p:nvCxnSpPr>
          <p:spPr>
            <a:xfrm flipH="1">
              <a:off x="4662482" y="1897626"/>
              <a:ext cx="792087" cy="0"/>
            </a:xfrm>
            <a:prstGeom prst="line">
              <a:avLst/>
            </a:prstGeom>
            <a:ln w="6350">
              <a:solidFill>
                <a:schemeClr val="bg1">
                  <a:lumMod val="75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H="1">
              <a:off x="4662482" y="2624638"/>
              <a:ext cx="792087" cy="0"/>
            </a:xfrm>
            <a:prstGeom prst="line">
              <a:avLst/>
            </a:prstGeom>
            <a:ln w="6350">
              <a:solidFill>
                <a:schemeClr val="bg1">
                  <a:lumMod val="75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H="1">
              <a:off x="4662482" y="3351650"/>
              <a:ext cx="792087" cy="0"/>
            </a:xfrm>
            <a:prstGeom prst="line">
              <a:avLst/>
            </a:prstGeom>
            <a:ln w="6350">
              <a:solidFill>
                <a:schemeClr val="bg1">
                  <a:lumMod val="75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H="1">
              <a:off x="4662482" y="4078663"/>
              <a:ext cx="792087" cy="0"/>
            </a:xfrm>
            <a:prstGeom prst="line">
              <a:avLst/>
            </a:prstGeom>
            <a:ln w="6350">
              <a:solidFill>
                <a:schemeClr val="bg1">
                  <a:lumMod val="75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750"/>
                                        <p:tgtEl>
                                          <p:spTgt spid="13"/>
                                        </p:tgtEl>
                                      </p:cBhvr>
                                    </p:animEffect>
                                    <p:anim calcmode="lin" valueType="num">
                                      <p:cBhvr>
                                        <p:cTn id="12" dur="750" fill="hold"/>
                                        <p:tgtEl>
                                          <p:spTgt spid="13"/>
                                        </p:tgtEl>
                                        <p:attrNameLst>
                                          <p:attrName>ppt_x</p:attrName>
                                        </p:attrNameLst>
                                      </p:cBhvr>
                                      <p:tavLst>
                                        <p:tav tm="0">
                                          <p:val>
                                            <p:strVal val="#ppt_x"/>
                                          </p:val>
                                        </p:tav>
                                        <p:tav tm="100000">
                                          <p:val>
                                            <p:strVal val="#ppt_x"/>
                                          </p:val>
                                        </p:tav>
                                      </p:tavLst>
                                    </p:anim>
                                    <p:anim calcmode="lin" valueType="num">
                                      <p:cBhvr>
                                        <p:cTn id="13" dur="75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0" y="127278"/>
            <a:ext cx="12190413" cy="759903"/>
            <a:chOff x="0" y="616410"/>
            <a:chExt cx="12190413" cy="759903"/>
          </a:xfrm>
        </p:grpSpPr>
        <p:sp>
          <p:nvSpPr>
            <p:cNvPr id="11" name="矩形 10"/>
            <p:cNvSpPr/>
            <p:nvPr/>
          </p:nvSpPr>
          <p:spPr>
            <a:xfrm flipV="1">
              <a:off x="0" y="1330594"/>
              <a:ext cx="12190413" cy="45719"/>
            </a:xfrm>
            <a:prstGeom prst="rect">
              <a:avLst/>
            </a:prstGeom>
            <a:solidFill>
              <a:srgbClr val="415A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8"/>
            <p:cNvSpPr txBox="1">
              <a:spLocks noChangeArrowheads="1"/>
            </p:cNvSpPr>
            <p:nvPr/>
          </p:nvSpPr>
          <p:spPr bwMode="auto">
            <a:xfrm>
              <a:off x="4467544" y="616410"/>
              <a:ext cx="3255323"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600" dirty="0">
                  <a:solidFill>
                    <a:srgbClr val="415A8B"/>
                  </a:solidFill>
                  <a:latin typeface="华文中宋" panose="02010600040101010101" pitchFamily="2" charset="-122"/>
                  <a:ea typeface="华文中宋" panose="02010600040101010101" pitchFamily="2" charset="-122"/>
                  <a:sym typeface="Arial" panose="020B0604020202020204" pitchFamily="34" charset="0"/>
                </a:rPr>
                <a:t>冬至起源概述</a:t>
              </a:r>
              <a:endParaRPr lang="zh-CN" altLang="en-US" sz="3600" dirty="0">
                <a:solidFill>
                  <a:srgbClr val="415A8B"/>
                </a:solidFill>
                <a:latin typeface="华文中宋" panose="02010600040101010101" pitchFamily="2" charset="-122"/>
                <a:ea typeface="华文中宋" panose="02010600040101010101" pitchFamily="2" charset="-122"/>
                <a:sym typeface="Arial" panose="020B0604020202020204" pitchFamily="34" charset="0"/>
              </a:endParaRPr>
            </a:p>
          </p:txBody>
        </p:sp>
      </p:grpSp>
      <p:grpSp>
        <p:nvGrpSpPr>
          <p:cNvPr id="5" name="组合 4"/>
          <p:cNvGrpSpPr/>
          <p:nvPr/>
        </p:nvGrpSpPr>
        <p:grpSpPr>
          <a:xfrm>
            <a:off x="6467098" y="1799807"/>
            <a:ext cx="4150102" cy="3847821"/>
            <a:chOff x="6856711" y="1879600"/>
            <a:chExt cx="4386876" cy="4067349"/>
          </a:xfrm>
        </p:grpSpPr>
        <p:sp>
          <p:nvSpPr>
            <p:cNvPr id="6" name="Rounded Rectangle 12"/>
            <p:cNvSpPr/>
            <p:nvPr/>
          </p:nvSpPr>
          <p:spPr>
            <a:xfrm>
              <a:off x="6861191" y="2049184"/>
              <a:ext cx="555844" cy="555843"/>
            </a:xfrm>
            <a:prstGeom prst="roundRect">
              <a:avLst>
                <a:gd name="adj" fmla="val 50000"/>
              </a:avLst>
            </a:prstGeom>
            <a:solidFill>
              <a:srgbClr val="415A8B"/>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400" dirty="0">
                <a:latin typeface="Roboto condensed"/>
                <a:cs typeface="Roboto condensed"/>
              </a:endParaRPr>
            </a:p>
          </p:txBody>
        </p:sp>
        <p:grpSp>
          <p:nvGrpSpPr>
            <p:cNvPr id="7" name="Group 14"/>
            <p:cNvGrpSpPr/>
            <p:nvPr/>
          </p:nvGrpSpPr>
          <p:grpSpPr>
            <a:xfrm>
              <a:off x="7017550" y="2245063"/>
              <a:ext cx="258684" cy="164083"/>
              <a:chOff x="6351" y="0"/>
              <a:chExt cx="490538" cy="311150"/>
            </a:xfrm>
            <a:solidFill>
              <a:schemeClr val="bg1"/>
            </a:solidFill>
          </p:grpSpPr>
          <p:sp>
            <p:nvSpPr>
              <p:cNvPr id="27" name="Freeform 144"/>
              <p:cNvSpPr>
                <a:spLocks noEditPoints="1"/>
              </p:cNvSpPr>
              <p:nvPr/>
            </p:nvSpPr>
            <p:spPr bwMode="auto">
              <a:xfrm>
                <a:off x="6351" y="0"/>
                <a:ext cx="490538" cy="311150"/>
              </a:xfrm>
              <a:custGeom>
                <a:avLst/>
                <a:gdLst>
                  <a:gd name="T0" fmla="*/ 128 w 128"/>
                  <a:gd name="T1" fmla="*/ 39 h 80"/>
                  <a:gd name="T2" fmla="*/ 128 w 128"/>
                  <a:gd name="T3" fmla="*/ 39 h 80"/>
                  <a:gd name="T4" fmla="*/ 127 w 128"/>
                  <a:gd name="T5" fmla="*/ 38 h 80"/>
                  <a:gd name="T6" fmla="*/ 127 w 128"/>
                  <a:gd name="T7" fmla="*/ 38 h 80"/>
                  <a:gd name="T8" fmla="*/ 64 w 128"/>
                  <a:gd name="T9" fmla="*/ 0 h 80"/>
                  <a:gd name="T10" fmla="*/ 0 w 128"/>
                  <a:gd name="T11" fmla="*/ 38 h 80"/>
                  <a:gd name="T12" fmla="*/ 0 w 128"/>
                  <a:gd name="T13" fmla="*/ 38 h 80"/>
                  <a:gd name="T14" fmla="*/ 0 w 128"/>
                  <a:gd name="T15" fmla="*/ 39 h 80"/>
                  <a:gd name="T16" fmla="*/ 0 w 128"/>
                  <a:gd name="T17" fmla="*/ 39 h 80"/>
                  <a:gd name="T18" fmla="*/ 0 w 128"/>
                  <a:gd name="T19" fmla="*/ 40 h 80"/>
                  <a:gd name="T20" fmla="*/ 0 w 128"/>
                  <a:gd name="T21" fmla="*/ 41 h 80"/>
                  <a:gd name="T22" fmla="*/ 0 w 128"/>
                  <a:gd name="T23" fmla="*/ 41 h 80"/>
                  <a:gd name="T24" fmla="*/ 0 w 128"/>
                  <a:gd name="T25" fmla="*/ 42 h 80"/>
                  <a:gd name="T26" fmla="*/ 0 w 128"/>
                  <a:gd name="T27" fmla="*/ 42 h 80"/>
                  <a:gd name="T28" fmla="*/ 64 w 128"/>
                  <a:gd name="T29" fmla="*/ 80 h 80"/>
                  <a:gd name="T30" fmla="*/ 127 w 128"/>
                  <a:gd name="T31" fmla="*/ 42 h 80"/>
                  <a:gd name="T32" fmla="*/ 127 w 128"/>
                  <a:gd name="T33" fmla="*/ 42 h 80"/>
                  <a:gd name="T34" fmla="*/ 128 w 128"/>
                  <a:gd name="T35" fmla="*/ 41 h 80"/>
                  <a:gd name="T36" fmla="*/ 128 w 128"/>
                  <a:gd name="T37" fmla="*/ 41 h 80"/>
                  <a:gd name="T38" fmla="*/ 128 w 128"/>
                  <a:gd name="T39" fmla="*/ 40 h 80"/>
                  <a:gd name="T40" fmla="*/ 128 w 128"/>
                  <a:gd name="T41" fmla="*/ 39 h 80"/>
                  <a:gd name="T42" fmla="*/ 64 w 128"/>
                  <a:gd name="T43" fmla="*/ 72 h 80"/>
                  <a:gd name="T44" fmla="*/ 9 w 128"/>
                  <a:gd name="T45" fmla="*/ 40 h 80"/>
                  <a:gd name="T46" fmla="*/ 64 w 128"/>
                  <a:gd name="T47" fmla="*/ 8 h 80"/>
                  <a:gd name="T48" fmla="*/ 119 w 128"/>
                  <a:gd name="T49" fmla="*/ 40 h 80"/>
                  <a:gd name="T50" fmla="*/ 64 w 128"/>
                  <a:gd name="T51" fmla="*/ 72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8" h="80">
                    <a:moveTo>
                      <a:pt x="128" y="39"/>
                    </a:moveTo>
                    <a:cubicBezTo>
                      <a:pt x="128" y="39"/>
                      <a:pt x="128" y="39"/>
                      <a:pt x="128" y="39"/>
                    </a:cubicBezTo>
                    <a:cubicBezTo>
                      <a:pt x="128" y="39"/>
                      <a:pt x="128" y="38"/>
                      <a:pt x="127" y="38"/>
                    </a:cubicBezTo>
                    <a:cubicBezTo>
                      <a:pt x="127" y="38"/>
                      <a:pt x="127" y="38"/>
                      <a:pt x="127" y="38"/>
                    </a:cubicBezTo>
                    <a:cubicBezTo>
                      <a:pt x="116" y="16"/>
                      <a:pt x="91" y="0"/>
                      <a:pt x="64" y="0"/>
                    </a:cubicBezTo>
                    <a:cubicBezTo>
                      <a:pt x="37" y="0"/>
                      <a:pt x="12" y="16"/>
                      <a:pt x="0" y="38"/>
                    </a:cubicBezTo>
                    <a:cubicBezTo>
                      <a:pt x="0" y="38"/>
                      <a:pt x="0" y="38"/>
                      <a:pt x="0" y="38"/>
                    </a:cubicBezTo>
                    <a:cubicBezTo>
                      <a:pt x="0" y="38"/>
                      <a:pt x="0" y="38"/>
                      <a:pt x="0" y="39"/>
                    </a:cubicBezTo>
                    <a:cubicBezTo>
                      <a:pt x="0" y="39"/>
                      <a:pt x="0" y="39"/>
                      <a:pt x="0" y="39"/>
                    </a:cubicBezTo>
                    <a:cubicBezTo>
                      <a:pt x="0" y="39"/>
                      <a:pt x="0" y="40"/>
                      <a:pt x="0" y="40"/>
                    </a:cubicBezTo>
                    <a:cubicBezTo>
                      <a:pt x="0" y="40"/>
                      <a:pt x="0" y="41"/>
                      <a:pt x="0" y="41"/>
                    </a:cubicBezTo>
                    <a:cubicBezTo>
                      <a:pt x="0" y="41"/>
                      <a:pt x="0" y="41"/>
                      <a:pt x="0" y="41"/>
                    </a:cubicBezTo>
                    <a:cubicBezTo>
                      <a:pt x="0" y="41"/>
                      <a:pt x="0" y="41"/>
                      <a:pt x="0" y="42"/>
                    </a:cubicBezTo>
                    <a:cubicBezTo>
                      <a:pt x="0" y="42"/>
                      <a:pt x="0" y="42"/>
                      <a:pt x="0" y="42"/>
                    </a:cubicBezTo>
                    <a:cubicBezTo>
                      <a:pt x="12" y="64"/>
                      <a:pt x="37" y="80"/>
                      <a:pt x="64" y="80"/>
                    </a:cubicBezTo>
                    <a:cubicBezTo>
                      <a:pt x="91" y="80"/>
                      <a:pt x="116" y="64"/>
                      <a:pt x="127" y="42"/>
                    </a:cubicBezTo>
                    <a:cubicBezTo>
                      <a:pt x="127" y="42"/>
                      <a:pt x="127" y="42"/>
                      <a:pt x="127" y="42"/>
                    </a:cubicBezTo>
                    <a:cubicBezTo>
                      <a:pt x="128" y="41"/>
                      <a:pt x="128" y="41"/>
                      <a:pt x="128" y="41"/>
                    </a:cubicBezTo>
                    <a:cubicBezTo>
                      <a:pt x="128" y="41"/>
                      <a:pt x="128" y="41"/>
                      <a:pt x="128" y="41"/>
                    </a:cubicBezTo>
                    <a:cubicBezTo>
                      <a:pt x="128" y="41"/>
                      <a:pt x="128" y="40"/>
                      <a:pt x="128" y="40"/>
                    </a:cubicBezTo>
                    <a:cubicBezTo>
                      <a:pt x="128" y="40"/>
                      <a:pt x="128" y="39"/>
                      <a:pt x="128" y="39"/>
                    </a:cubicBezTo>
                    <a:close/>
                    <a:moveTo>
                      <a:pt x="64" y="72"/>
                    </a:moveTo>
                    <a:cubicBezTo>
                      <a:pt x="41" y="72"/>
                      <a:pt x="19" y="59"/>
                      <a:pt x="9" y="40"/>
                    </a:cubicBezTo>
                    <a:cubicBezTo>
                      <a:pt x="20" y="21"/>
                      <a:pt x="41" y="8"/>
                      <a:pt x="64" y="8"/>
                    </a:cubicBezTo>
                    <a:cubicBezTo>
                      <a:pt x="86" y="8"/>
                      <a:pt x="108" y="21"/>
                      <a:pt x="119" y="40"/>
                    </a:cubicBezTo>
                    <a:cubicBezTo>
                      <a:pt x="108" y="59"/>
                      <a:pt x="86" y="72"/>
                      <a:pt x="64" y="7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id-ID" sz="2400">
                  <a:latin typeface="Roboto condensed"/>
                  <a:ea typeface="+mn-ea"/>
                  <a:cs typeface="Roboto condensed"/>
                </a:endParaRPr>
              </a:p>
            </p:txBody>
          </p:sp>
          <p:sp>
            <p:nvSpPr>
              <p:cNvPr id="28" name="Freeform 145"/>
              <p:cNvSpPr/>
              <p:nvPr/>
            </p:nvSpPr>
            <p:spPr bwMode="auto">
              <a:xfrm>
                <a:off x="190501" y="93663"/>
                <a:ext cx="68263" cy="69850"/>
              </a:xfrm>
              <a:custGeom>
                <a:avLst/>
                <a:gdLst>
                  <a:gd name="T0" fmla="*/ 16 w 18"/>
                  <a:gd name="T1" fmla="*/ 0 h 18"/>
                  <a:gd name="T2" fmla="*/ 16 w 18"/>
                  <a:gd name="T3" fmla="*/ 0 h 18"/>
                  <a:gd name="T4" fmla="*/ 0 w 18"/>
                  <a:gd name="T5" fmla="*/ 16 h 18"/>
                  <a:gd name="T6" fmla="*/ 2 w 18"/>
                  <a:gd name="T7" fmla="*/ 18 h 18"/>
                  <a:gd name="T8" fmla="*/ 4 w 18"/>
                  <a:gd name="T9" fmla="*/ 16 h 18"/>
                  <a:gd name="T10" fmla="*/ 16 w 18"/>
                  <a:gd name="T11" fmla="*/ 4 h 18"/>
                  <a:gd name="T12" fmla="*/ 16 w 18"/>
                  <a:gd name="T13" fmla="*/ 4 h 18"/>
                  <a:gd name="T14" fmla="*/ 18 w 18"/>
                  <a:gd name="T15" fmla="*/ 2 h 18"/>
                  <a:gd name="T16" fmla="*/ 16 w 18"/>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8">
                    <a:moveTo>
                      <a:pt x="16" y="0"/>
                    </a:moveTo>
                    <a:cubicBezTo>
                      <a:pt x="16" y="0"/>
                      <a:pt x="16" y="0"/>
                      <a:pt x="16" y="0"/>
                    </a:cubicBezTo>
                    <a:cubicBezTo>
                      <a:pt x="7" y="0"/>
                      <a:pt x="0" y="7"/>
                      <a:pt x="0" y="16"/>
                    </a:cubicBezTo>
                    <a:cubicBezTo>
                      <a:pt x="0" y="17"/>
                      <a:pt x="1" y="18"/>
                      <a:pt x="2" y="18"/>
                    </a:cubicBezTo>
                    <a:cubicBezTo>
                      <a:pt x="3" y="18"/>
                      <a:pt x="4" y="17"/>
                      <a:pt x="4" y="16"/>
                    </a:cubicBezTo>
                    <a:cubicBezTo>
                      <a:pt x="4" y="9"/>
                      <a:pt x="9" y="4"/>
                      <a:pt x="16" y="4"/>
                    </a:cubicBezTo>
                    <a:cubicBezTo>
                      <a:pt x="16" y="4"/>
                      <a:pt x="16" y="4"/>
                      <a:pt x="16" y="4"/>
                    </a:cubicBezTo>
                    <a:cubicBezTo>
                      <a:pt x="17" y="4"/>
                      <a:pt x="18" y="3"/>
                      <a:pt x="18" y="2"/>
                    </a:cubicBezTo>
                    <a:cubicBezTo>
                      <a:pt x="18" y="1"/>
                      <a:pt x="17" y="0"/>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id-ID" sz="2400">
                  <a:latin typeface="Roboto condensed"/>
                  <a:ea typeface="+mn-ea"/>
                  <a:cs typeface="Roboto condensed"/>
                </a:endParaRPr>
              </a:p>
            </p:txBody>
          </p:sp>
          <p:sp>
            <p:nvSpPr>
              <p:cNvPr id="29" name="Freeform 146"/>
              <p:cNvSpPr>
                <a:spLocks noEditPoints="1"/>
              </p:cNvSpPr>
              <p:nvPr/>
            </p:nvSpPr>
            <p:spPr bwMode="auto">
              <a:xfrm>
                <a:off x="144463" y="46038"/>
                <a:ext cx="214313" cy="219075"/>
              </a:xfrm>
              <a:custGeom>
                <a:avLst/>
                <a:gdLst>
                  <a:gd name="T0" fmla="*/ 28 w 56"/>
                  <a:gd name="T1" fmla="*/ 0 h 56"/>
                  <a:gd name="T2" fmla="*/ 0 w 56"/>
                  <a:gd name="T3" fmla="*/ 28 h 56"/>
                  <a:gd name="T4" fmla="*/ 28 w 56"/>
                  <a:gd name="T5" fmla="*/ 56 h 56"/>
                  <a:gd name="T6" fmla="*/ 56 w 56"/>
                  <a:gd name="T7" fmla="*/ 28 h 56"/>
                  <a:gd name="T8" fmla="*/ 28 w 56"/>
                  <a:gd name="T9" fmla="*/ 0 h 56"/>
                  <a:gd name="T10" fmla="*/ 28 w 56"/>
                  <a:gd name="T11" fmla="*/ 52 h 56"/>
                  <a:gd name="T12" fmla="*/ 4 w 56"/>
                  <a:gd name="T13" fmla="*/ 28 h 56"/>
                  <a:gd name="T14" fmla="*/ 28 w 56"/>
                  <a:gd name="T15" fmla="*/ 4 h 56"/>
                  <a:gd name="T16" fmla="*/ 52 w 56"/>
                  <a:gd name="T17" fmla="*/ 28 h 56"/>
                  <a:gd name="T18" fmla="*/ 28 w 56"/>
                  <a:gd name="T19" fmla="*/ 5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0"/>
                    </a:moveTo>
                    <a:cubicBezTo>
                      <a:pt x="12" y="0"/>
                      <a:pt x="0" y="13"/>
                      <a:pt x="0" y="28"/>
                    </a:cubicBezTo>
                    <a:cubicBezTo>
                      <a:pt x="0" y="43"/>
                      <a:pt x="12" y="56"/>
                      <a:pt x="28" y="56"/>
                    </a:cubicBezTo>
                    <a:cubicBezTo>
                      <a:pt x="43" y="56"/>
                      <a:pt x="56" y="43"/>
                      <a:pt x="56" y="28"/>
                    </a:cubicBezTo>
                    <a:cubicBezTo>
                      <a:pt x="56" y="13"/>
                      <a:pt x="43" y="0"/>
                      <a:pt x="28" y="0"/>
                    </a:cubicBezTo>
                    <a:close/>
                    <a:moveTo>
                      <a:pt x="28" y="52"/>
                    </a:moveTo>
                    <a:cubicBezTo>
                      <a:pt x="15" y="52"/>
                      <a:pt x="4" y="41"/>
                      <a:pt x="4" y="28"/>
                    </a:cubicBezTo>
                    <a:cubicBezTo>
                      <a:pt x="4" y="15"/>
                      <a:pt x="15" y="4"/>
                      <a:pt x="28" y="4"/>
                    </a:cubicBezTo>
                    <a:cubicBezTo>
                      <a:pt x="41" y="4"/>
                      <a:pt x="52" y="15"/>
                      <a:pt x="52" y="28"/>
                    </a:cubicBezTo>
                    <a:cubicBezTo>
                      <a:pt x="52" y="41"/>
                      <a:pt x="41" y="52"/>
                      <a:pt x="28" y="5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id-ID" sz="2400">
                  <a:latin typeface="Roboto condensed"/>
                  <a:ea typeface="+mn-ea"/>
                  <a:cs typeface="Roboto condensed"/>
                </a:endParaRPr>
              </a:p>
            </p:txBody>
          </p:sp>
        </p:grpSp>
        <p:sp>
          <p:nvSpPr>
            <p:cNvPr id="9" name="텍스트 개체 틀 2"/>
            <p:cNvSpPr txBox="1"/>
            <p:nvPr/>
          </p:nvSpPr>
          <p:spPr>
            <a:xfrm>
              <a:off x="7534629" y="1879600"/>
              <a:ext cx="3708958" cy="435542"/>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panose="020B0604020202020204"/>
                <a:buNone/>
                <a:defRPr sz="1000" kern="1200" baseline="0">
                  <a:solidFill>
                    <a:schemeClr val="bg1">
                      <a:lumMod val="65000"/>
                    </a:schemeClr>
                  </a:solidFill>
                  <a:latin typeface="+mn-lt"/>
                  <a:ea typeface="+mn-ea"/>
                  <a:cs typeface="Rockwell" panose="02060603020205020403"/>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lvl="0" algn="l" defTabSz="914400">
                <a:lnSpc>
                  <a:spcPts val="3330"/>
                </a:lnSpc>
                <a:spcBef>
                  <a:spcPts val="0"/>
                </a:spcBef>
              </a:pPr>
              <a:r>
                <a:rPr lang="zh-CN" altLang="en-US" sz="1600" b="1" spc="100" dirty="0">
                  <a:solidFill>
                    <a:srgbClr val="FFFFFF">
                      <a:lumMod val="50000"/>
                    </a:srgbClr>
                  </a:solidFill>
                  <a:latin typeface="Montserrat" charset="0"/>
                  <a:ea typeface="Montserrat" charset="0"/>
                  <a:cs typeface="Montserrat" charset="0"/>
                </a:rPr>
                <a:t>加入标题描述</a:t>
              </a:r>
              <a:endParaRPr lang="en-US" altLang="zh-CN" sz="1600" b="1" spc="100" dirty="0">
                <a:solidFill>
                  <a:srgbClr val="FFFFFF">
                    <a:lumMod val="50000"/>
                  </a:srgbClr>
                </a:solidFill>
                <a:latin typeface="Montserrat" charset="0"/>
                <a:ea typeface="Montserrat" charset="0"/>
                <a:cs typeface="Montserrat" charset="0"/>
              </a:endParaRPr>
            </a:p>
            <a:p>
              <a:pPr lvl="0" algn="l" defTabSz="914400">
                <a:spcBef>
                  <a:spcPts val="0"/>
                </a:spcBef>
              </a:pPr>
              <a:r>
                <a:rPr lang="zh-CN" altLang="en-US"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点击此处更换文本点击此处更换文本</a:t>
              </a:r>
              <a:endParaRPr lang="en-US" altLang="zh-CN"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lgn="l" defTabSz="914400">
                <a:spcBef>
                  <a:spcPts val="0"/>
                </a:spcBef>
              </a:pPr>
              <a:r>
                <a:rPr lang="zh-CN" altLang="en-US"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点击此处更换文本点击此处更换文本</a:t>
              </a:r>
              <a:endParaRPr lang="en-US" altLang="zh-CN"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sp>
          <p:nvSpPr>
            <p:cNvPr id="10" name="Rounded Rectangle 11"/>
            <p:cNvSpPr/>
            <p:nvPr/>
          </p:nvSpPr>
          <p:spPr>
            <a:xfrm>
              <a:off x="6856711" y="3163158"/>
              <a:ext cx="555844" cy="555843"/>
            </a:xfrm>
            <a:prstGeom prst="roundRect">
              <a:avLst>
                <a:gd name="adj" fmla="val 50000"/>
              </a:avLst>
            </a:prstGeom>
            <a:solidFill>
              <a:srgbClr val="415A8B"/>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400" dirty="0">
                <a:latin typeface="Roboto condensed"/>
                <a:cs typeface="Roboto condensed"/>
              </a:endParaRPr>
            </a:p>
          </p:txBody>
        </p:sp>
        <p:grpSp>
          <p:nvGrpSpPr>
            <p:cNvPr id="13" name="Group 18"/>
            <p:cNvGrpSpPr/>
            <p:nvPr/>
          </p:nvGrpSpPr>
          <p:grpSpPr>
            <a:xfrm>
              <a:off x="7022241" y="3319869"/>
              <a:ext cx="240691" cy="240691"/>
              <a:chOff x="6350" y="4763"/>
              <a:chExt cx="492125" cy="492125"/>
            </a:xfrm>
            <a:solidFill>
              <a:schemeClr val="bg1"/>
            </a:solidFill>
          </p:grpSpPr>
          <p:sp>
            <p:nvSpPr>
              <p:cNvPr id="24" name="Freeform 156"/>
              <p:cNvSpPr>
                <a:spLocks noEditPoints="1"/>
              </p:cNvSpPr>
              <p:nvPr/>
            </p:nvSpPr>
            <p:spPr bwMode="auto">
              <a:xfrm>
                <a:off x="6350" y="4763"/>
                <a:ext cx="492125" cy="492125"/>
              </a:xfrm>
              <a:custGeom>
                <a:avLst/>
                <a:gdLst>
                  <a:gd name="T0" fmla="*/ 109 w 128"/>
                  <a:gd name="T1" fmla="*/ 48 h 128"/>
                  <a:gd name="T2" fmla="*/ 114 w 128"/>
                  <a:gd name="T3" fmla="*/ 33 h 128"/>
                  <a:gd name="T4" fmla="*/ 105 w 128"/>
                  <a:gd name="T5" fmla="*/ 15 h 128"/>
                  <a:gd name="T6" fmla="*/ 95 w 128"/>
                  <a:gd name="T7" fmla="*/ 14 h 128"/>
                  <a:gd name="T8" fmla="*/ 80 w 128"/>
                  <a:gd name="T9" fmla="*/ 19 h 128"/>
                  <a:gd name="T10" fmla="*/ 69 w 128"/>
                  <a:gd name="T11" fmla="*/ 0 h 128"/>
                  <a:gd name="T12" fmla="*/ 51 w 128"/>
                  <a:gd name="T13" fmla="*/ 6 h 128"/>
                  <a:gd name="T14" fmla="*/ 43 w 128"/>
                  <a:gd name="T15" fmla="*/ 21 h 128"/>
                  <a:gd name="T16" fmla="*/ 28 w 128"/>
                  <a:gd name="T17" fmla="*/ 13 h 128"/>
                  <a:gd name="T18" fmla="*/ 15 w 128"/>
                  <a:gd name="T19" fmla="*/ 23 h 128"/>
                  <a:gd name="T20" fmla="*/ 21 w 128"/>
                  <a:gd name="T21" fmla="*/ 43 h 128"/>
                  <a:gd name="T22" fmla="*/ 6 w 128"/>
                  <a:gd name="T23" fmla="*/ 51 h 128"/>
                  <a:gd name="T24" fmla="*/ 0 w 128"/>
                  <a:gd name="T25" fmla="*/ 69 h 128"/>
                  <a:gd name="T26" fmla="*/ 19 w 128"/>
                  <a:gd name="T27" fmla="*/ 80 h 128"/>
                  <a:gd name="T28" fmla="*/ 14 w 128"/>
                  <a:gd name="T29" fmla="*/ 95 h 128"/>
                  <a:gd name="T30" fmla="*/ 23 w 128"/>
                  <a:gd name="T31" fmla="*/ 113 h 128"/>
                  <a:gd name="T32" fmla="*/ 33 w 128"/>
                  <a:gd name="T33" fmla="*/ 114 h 128"/>
                  <a:gd name="T34" fmla="*/ 48 w 128"/>
                  <a:gd name="T35" fmla="*/ 109 h 128"/>
                  <a:gd name="T36" fmla="*/ 59 w 128"/>
                  <a:gd name="T37" fmla="*/ 128 h 128"/>
                  <a:gd name="T38" fmla="*/ 77 w 128"/>
                  <a:gd name="T39" fmla="*/ 122 h 128"/>
                  <a:gd name="T40" fmla="*/ 85 w 128"/>
                  <a:gd name="T41" fmla="*/ 107 h 128"/>
                  <a:gd name="T42" fmla="*/ 100 w 128"/>
                  <a:gd name="T43" fmla="*/ 115 h 128"/>
                  <a:gd name="T44" fmla="*/ 113 w 128"/>
                  <a:gd name="T45" fmla="*/ 105 h 128"/>
                  <a:gd name="T46" fmla="*/ 107 w 128"/>
                  <a:gd name="T47" fmla="*/ 85 h 128"/>
                  <a:gd name="T48" fmla="*/ 122 w 128"/>
                  <a:gd name="T49" fmla="*/ 77 h 128"/>
                  <a:gd name="T50" fmla="*/ 128 w 128"/>
                  <a:gd name="T51" fmla="*/ 59 h 128"/>
                  <a:gd name="T52" fmla="*/ 108 w 128"/>
                  <a:gd name="T53" fmla="*/ 72 h 128"/>
                  <a:gd name="T54" fmla="*/ 100 w 128"/>
                  <a:gd name="T55" fmla="*/ 81 h 128"/>
                  <a:gd name="T56" fmla="*/ 107 w 128"/>
                  <a:gd name="T57" fmla="*/ 100 h 128"/>
                  <a:gd name="T58" fmla="*/ 89 w 128"/>
                  <a:gd name="T59" fmla="*/ 101 h 128"/>
                  <a:gd name="T60" fmla="*/ 81 w 128"/>
                  <a:gd name="T61" fmla="*/ 100 h 128"/>
                  <a:gd name="T62" fmla="*/ 72 w 128"/>
                  <a:gd name="T63" fmla="*/ 108 h 128"/>
                  <a:gd name="T64" fmla="*/ 59 w 128"/>
                  <a:gd name="T65" fmla="*/ 120 h 128"/>
                  <a:gd name="T66" fmla="*/ 51 w 128"/>
                  <a:gd name="T67" fmla="*/ 102 h 128"/>
                  <a:gd name="T68" fmla="*/ 43 w 128"/>
                  <a:gd name="T69" fmla="*/ 99 h 128"/>
                  <a:gd name="T70" fmla="*/ 28 w 128"/>
                  <a:gd name="T71" fmla="*/ 107 h 128"/>
                  <a:gd name="T72" fmla="*/ 27 w 128"/>
                  <a:gd name="T73" fmla="*/ 89 h 128"/>
                  <a:gd name="T74" fmla="*/ 26 w 128"/>
                  <a:gd name="T75" fmla="*/ 77 h 128"/>
                  <a:gd name="T76" fmla="*/ 8 w 128"/>
                  <a:gd name="T77" fmla="*/ 69 h 128"/>
                  <a:gd name="T78" fmla="*/ 20 w 128"/>
                  <a:gd name="T79" fmla="*/ 56 h 128"/>
                  <a:gd name="T80" fmla="*/ 28 w 128"/>
                  <a:gd name="T81" fmla="*/ 47 h 128"/>
                  <a:gd name="T82" fmla="*/ 21 w 128"/>
                  <a:gd name="T83" fmla="*/ 28 h 128"/>
                  <a:gd name="T84" fmla="*/ 39 w 128"/>
                  <a:gd name="T85" fmla="*/ 27 h 128"/>
                  <a:gd name="T86" fmla="*/ 47 w 128"/>
                  <a:gd name="T87" fmla="*/ 28 h 128"/>
                  <a:gd name="T88" fmla="*/ 56 w 128"/>
                  <a:gd name="T89" fmla="*/ 20 h 128"/>
                  <a:gd name="T90" fmla="*/ 69 w 128"/>
                  <a:gd name="T91" fmla="*/ 8 h 128"/>
                  <a:gd name="T92" fmla="*/ 77 w 128"/>
                  <a:gd name="T93" fmla="*/ 26 h 128"/>
                  <a:gd name="T94" fmla="*/ 85 w 128"/>
                  <a:gd name="T95" fmla="*/ 29 h 128"/>
                  <a:gd name="T96" fmla="*/ 100 w 128"/>
                  <a:gd name="T97" fmla="*/ 21 h 128"/>
                  <a:gd name="T98" fmla="*/ 101 w 128"/>
                  <a:gd name="T99" fmla="*/ 39 h 128"/>
                  <a:gd name="T100" fmla="*/ 102 w 128"/>
                  <a:gd name="T101" fmla="*/ 51 h 128"/>
                  <a:gd name="T102" fmla="*/ 120 w 128"/>
                  <a:gd name="T103" fmla="*/ 59 h 128"/>
                  <a:gd name="T104" fmla="*/ 108 w 128"/>
                  <a:gd name="T105" fmla="*/ 7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8" h="128">
                    <a:moveTo>
                      <a:pt x="122" y="51"/>
                    </a:moveTo>
                    <a:cubicBezTo>
                      <a:pt x="109" y="48"/>
                      <a:pt x="109" y="48"/>
                      <a:pt x="109" y="48"/>
                    </a:cubicBezTo>
                    <a:cubicBezTo>
                      <a:pt x="109" y="46"/>
                      <a:pt x="108" y="45"/>
                      <a:pt x="107" y="43"/>
                    </a:cubicBezTo>
                    <a:cubicBezTo>
                      <a:pt x="114" y="33"/>
                      <a:pt x="114" y="33"/>
                      <a:pt x="114" y="33"/>
                    </a:cubicBezTo>
                    <a:cubicBezTo>
                      <a:pt x="116" y="30"/>
                      <a:pt x="116" y="25"/>
                      <a:pt x="113" y="23"/>
                    </a:cubicBezTo>
                    <a:cubicBezTo>
                      <a:pt x="105" y="15"/>
                      <a:pt x="105" y="15"/>
                      <a:pt x="105" y="15"/>
                    </a:cubicBezTo>
                    <a:cubicBezTo>
                      <a:pt x="104" y="13"/>
                      <a:pt x="102" y="13"/>
                      <a:pt x="100" y="13"/>
                    </a:cubicBezTo>
                    <a:cubicBezTo>
                      <a:pt x="98" y="13"/>
                      <a:pt x="97" y="13"/>
                      <a:pt x="95" y="14"/>
                    </a:cubicBezTo>
                    <a:cubicBezTo>
                      <a:pt x="85" y="21"/>
                      <a:pt x="85" y="21"/>
                      <a:pt x="85" y="21"/>
                    </a:cubicBezTo>
                    <a:cubicBezTo>
                      <a:pt x="83" y="20"/>
                      <a:pt x="82" y="19"/>
                      <a:pt x="80" y="19"/>
                    </a:cubicBezTo>
                    <a:cubicBezTo>
                      <a:pt x="77" y="6"/>
                      <a:pt x="77" y="6"/>
                      <a:pt x="77" y="6"/>
                    </a:cubicBezTo>
                    <a:cubicBezTo>
                      <a:pt x="77" y="3"/>
                      <a:pt x="73" y="0"/>
                      <a:pt x="69" y="0"/>
                    </a:cubicBezTo>
                    <a:cubicBezTo>
                      <a:pt x="59" y="0"/>
                      <a:pt x="59" y="0"/>
                      <a:pt x="59" y="0"/>
                    </a:cubicBezTo>
                    <a:cubicBezTo>
                      <a:pt x="55" y="0"/>
                      <a:pt x="51" y="3"/>
                      <a:pt x="51" y="6"/>
                    </a:cubicBezTo>
                    <a:cubicBezTo>
                      <a:pt x="48" y="19"/>
                      <a:pt x="48" y="19"/>
                      <a:pt x="48" y="19"/>
                    </a:cubicBezTo>
                    <a:cubicBezTo>
                      <a:pt x="46" y="19"/>
                      <a:pt x="45" y="20"/>
                      <a:pt x="43" y="21"/>
                    </a:cubicBezTo>
                    <a:cubicBezTo>
                      <a:pt x="33" y="14"/>
                      <a:pt x="33" y="14"/>
                      <a:pt x="33" y="14"/>
                    </a:cubicBezTo>
                    <a:cubicBezTo>
                      <a:pt x="31" y="13"/>
                      <a:pt x="30" y="13"/>
                      <a:pt x="28" y="13"/>
                    </a:cubicBezTo>
                    <a:cubicBezTo>
                      <a:pt x="26" y="13"/>
                      <a:pt x="24" y="13"/>
                      <a:pt x="23" y="15"/>
                    </a:cubicBezTo>
                    <a:cubicBezTo>
                      <a:pt x="15" y="23"/>
                      <a:pt x="15" y="23"/>
                      <a:pt x="15" y="23"/>
                    </a:cubicBezTo>
                    <a:cubicBezTo>
                      <a:pt x="12" y="25"/>
                      <a:pt x="12" y="30"/>
                      <a:pt x="14" y="33"/>
                    </a:cubicBezTo>
                    <a:cubicBezTo>
                      <a:pt x="21" y="43"/>
                      <a:pt x="21" y="43"/>
                      <a:pt x="21" y="43"/>
                    </a:cubicBezTo>
                    <a:cubicBezTo>
                      <a:pt x="20" y="45"/>
                      <a:pt x="19" y="46"/>
                      <a:pt x="19" y="48"/>
                    </a:cubicBezTo>
                    <a:cubicBezTo>
                      <a:pt x="6" y="51"/>
                      <a:pt x="6" y="51"/>
                      <a:pt x="6" y="51"/>
                    </a:cubicBezTo>
                    <a:cubicBezTo>
                      <a:pt x="3" y="51"/>
                      <a:pt x="0" y="55"/>
                      <a:pt x="0" y="59"/>
                    </a:cubicBezTo>
                    <a:cubicBezTo>
                      <a:pt x="0" y="69"/>
                      <a:pt x="0" y="69"/>
                      <a:pt x="0" y="69"/>
                    </a:cubicBezTo>
                    <a:cubicBezTo>
                      <a:pt x="0" y="73"/>
                      <a:pt x="3" y="77"/>
                      <a:pt x="6" y="77"/>
                    </a:cubicBezTo>
                    <a:cubicBezTo>
                      <a:pt x="19" y="80"/>
                      <a:pt x="19" y="80"/>
                      <a:pt x="19" y="80"/>
                    </a:cubicBezTo>
                    <a:cubicBezTo>
                      <a:pt x="19" y="82"/>
                      <a:pt x="20" y="83"/>
                      <a:pt x="21" y="85"/>
                    </a:cubicBezTo>
                    <a:cubicBezTo>
                      <a:pt x="14" y="95"/>
                      <a:pt x="14" y="95"/>
                      <a:pt x="14" y="95"/>
                    </a:cubicBezTo>
                    <a:cubicBezTo>
                      <a:pt x="12" y="98"/>
                      <a:pt x="12" y="103"/>
                      <a:pt x="15" y="105"/>
                    </a:cubicBezTo>
                    <a:cubicBezTo>
                      <a:pt x="23" y="113"/>
                      <a:pt x="23" y="113"/>
                      <a:pt x="23" y="113"/>
                    </a:cubicBezTo>
                    <a:cubicBezTo>
                      <a:pt x="24" y="115"/>
                      <a:pt x="26" y="115"/>
                      <a:pt x="28" y="115"/>
                    </a:cubicBezTo>
                    <a:cubicBezTo>
                      <a:pt x="30" y="115"/>
                      <a:pt x="31" y="115"/>
                      <a:pt x="33" y="114"/>
                    </a:cubicBezTo>
                    <a:cubicBezTo>
                      <a:pt x="43" y="107"/>
                      <a:pt x="43" y="107"/>
                      <a:pt x="43" y="107"/>
                    </a:cubicBezTo>
                    <a:cubicBezTo>
                      <a:pt x="45" y="108"/>
                      <a:pt x="46" y="109"/>
                      <a:pt x="48" y="109"/>
                    </a:cubicBezTo>
                    <a:cubicBezTo>
                      <a:pt x="51" y="122"/>
                      <a:pt x="51" y="122"/>
                      <a:pt x="51" y="122"/>
                    </a:cubicBezTo>
                    <a:cubicBezTo>
                      <a:pt x="51" y="125"/>
                      <a:pt x="55" y="128"/>
                      <a:pt x="59" y="128"/>
                    </a:cubicBezTo>
                    <a:cubicBezTo>
                      <a:pt x="69" y="128"/>
                      <a:pt x="69" y="128"/>
                      <a:pt x="69" y="128"/>
                    </a:cubicBezTo>
                    <a:cubicBezTo>
                      <a:pt x="73" y="128"/>
                      <a:pt x="77" y="125"/>
                      <a:pt x="77" y="122"/>
                    </a:cubicBezTo>
                    <a:cubicBezTo>
                      <a:pt x="80" y="109"/>
                      <a:pt x="80" y="109"/>
                      <a:pt x="80" y="109"/>
                    </a:cubicBezTo>
                    <a:cubicBezTo>
                      <a:pt x="82" y="109"/>
                      <a:pt x="83" y="108"/>
                      <a:pt x="85" y="107"/>
                    </a:cubicBezTo>
                    <a:cubicBezTo>
                      <a:pt x="95" y="114"/>
                      <a:pt x="95" y="114"/>
                      <a:pt x="95" y="114"/>
                    </a:cubicBezTo>
                    <a:cubicBezTo>
                      <a:pt x="97" y="115"/>
                      <a:pt x="98" y="115"/>
                      <a:pt x="100" y="115"/>
                    </a:cubicBezTo>
                    <a:cubicBezTo>
                      <a:pt x="102" y="115"/>
                      <a:pt x="104" y="115"/>
                      <a:pt x="105" y="113"/>
                    </a:cubicBezTo>
                    <a:cubicBezTo>
                      <a:pt x="113" y="105"/>
                      <a:pt x="113" y="105"/>
                      <a:pt x="113" y="105"/>
                    </a:cubicBezTo>
                    <a:cubicBezTo>
                      <a:pt x="116" y="103"/>
                      <a:pt x="116" y="98"/>
                      <a:pt x="114" y="95"/>
                    </a:cubicBezTo>
                    <a:cubicBezTo>
                      <a:pt x="107" y="85"/>
                      <a:pt x="107" y="85"/>
                      <a:pt x="107" y="85"/>
                    </a:cubicBezTo>
                    <a:cubicBezTo>
                      <a:pt x="108" y="83"/>
                      <a:pt x="109" y="82"/>
                      <a:pt x="109" y="80"/>
                    </a:cubicBezTo>
                    <a:cubicBezTo>
                      <a:pt x="122" y="77"/>
                      <a:pt x="122" y="77"/>
                      <a:pt x="122" y="77"/>
                    </a:cubicBezTo>
                    <a:cubicBezTo>
                      <a:pt x="125" y="77"/>
                      <a:pt x="128" y="73"/>
                      <a:pt x="128" y="69"/>
                    </a:cubicBezTo>
                    <a:cubicBezTo>
                      <a:pt x="128" y="59"/>
                      <a:pt x="128" y="59"/>
                      <a:pt x="128" y="59"/>
                    </a:cubicBezTo>
                    <a:cubicBezTo>
                      <a:pt x="128" y="55"/>
                      <a:pt x="125" y="51"/>
                      <a:pt x="122" y="51"/>
                    </a:cubicBezTo>
                    <a:close/>
                    <a:moveTo>
                      <a:pt x="108" y="72"/>
                    </a:moveTo>
                    <a:cubicBezTo>
                      <a:pt x="105" y="72"/>
                      <a:pt x="103" y="74"/>
                      <a:pt x="102" y="77"/>
                    </a:cubicBezTo>
                    <a:cubicBezTo>
                      <a:pt x="101" y="79"/>
                      <a:pt x="101" y="80"/>
                      <a:pt x="100" y="81"/>
                    </a:cubicBezTo>
                    <a:cubicBezTo>
                      <a:pt x="99" y="84"/>
                      <a:pt x="99" y="87"/>
                      <a:pt x="101" y="89"/>
                    </a:cubicBezTo>
                    <a:cubicBezTo>
                      <a:pt x="107" y="100"/>
                      <a:pt x="107" y="100"/>
                      <a:pt x="107" y="100"/>
                    </a:cubicBezTo>
                    <a:cubicBezTo>
                      <a:pt x="100" y="107"/>
                      <a:pt x="100" y="107"/>
                      <a:pt x="100" y="107"/>
                    </a:cubicBezTo>
                    <a:cubicBezTo>
                      <a:pt x="89" y="101"/>
                      <a:pt x="89" y="101"/>
                      <a:pt x="89" y="101"/>
                    </a:cubicBezTo>
                    <a:cubicBezTo>
                      <a:pt x="88" y="100"/>
                      <a:pt x="86" y="99"/>
                      <a:pt x="85" y="99"/>
                    </a:cubicBezTo>
                    <a:cubicBezTo>
                      <a:pt x="84" y="99"/>
                      <a:pt x="83" y="99"/>
                      <a:pt x="81" y="100"/>
                    </a:cubicBezTo>
                    <a:cubicBezTo>
                      <a:pt x="80" y="101"/>
                      <a:pt x="79" y="101"/>
                      <a:pt x="77" y="102"/>
                    </a:cubicBezTo>
                    <a:cubicBezTo>
                      <a:pt x="74" y="103"/>
                      <a:pt x="72" y="105"/>
                      <a:pt x="72" y="108"/>
                    </a:cubicBezTo>
                    <a:cubicBezTo>
                      <a:pt x="69" y="120"/>
                      <a:pt x="69" y="120"/>
                      <a:pt x="69" y="120"/>
                    </a:cubicBezTo>
                    <a:cubicBezTo>
                      <a:pt x="59" y="120"/>
                      <a:pt x="59" y="120"/>
                      <a:pt x="59" y="120"/>
                    </a:cubicBezTo>
                    <a:cubicBezTo>
                      <a:pt x="56" y="108"/>
                      <a:pt x="56" y="108"/>
                      <a:pt x="56" y="108"/>
                    </a:cubicBezTo>
                    <a:cubicBezTo>
                      <a:pt x="56" y="105"/>
                      <a:pt x="54" y="103"/>
                      <a:pt x="51" y="102"/>
                    </a:cubicBezTo>
                    <a:cubicBezTo>
                      <a:pt x="49" y="101"/>
                      <a:pt x="48" y="101"/>
                      <a:pt x="47" y="100"/>
                    </a:cubicBezTo>
                    <a:cubicBezTo>
                      <a:pt x="45" y="99"/>
                      <a:pt x="44" y="99"/>
                      <a:pt x="43" y="99"/>
                    </a:cubicBezTo>
                    <a:cubicBezTo>
                      <a:pt x="42" y="99"/>
                      <a:pt x="40" y="100"/>
                      <a:pt x="39" y="101"/>
                    </a:cubicBezTo>
                    <a:cubicBezTo>
                      <a:pt x="28" y="107"/>
                      <a:pt x="28" y="107"/>
                      <a:pt x="28" y="107"/>
                    </a:cubicBezTo>
                    <a:cubicBezTo>
                      <a:pt x="21" y="100"/>
                      <a:pt x="21" y="100"/>
                      <a:pt x="21" y="100"/>
                    </a:cubicBezTo>
                    <a:cubicBezTo>
                      <a:pt x="27" y="89"/>
                      <a:pt x="27" y="89"/>
                      <a:pt x="27" y="89"/>
                    </a:cubicBezTo>
                    <a:cubicBezTo>
                      <a:pt x="29" y="87"/>
                      <a:pt x="29" y="84"/>
                      <a:pt x="28" y="81"/>
                    </a:cubicBezTo>
                    <a:cubicBezTo>
                      <a:pt x="27" y="80"/>
                      <a:pt x="27" y="79"/>
                      <a:pt x="26" y="77"/>
                    </a:cubicBezTo>
                    <a:cubicBezTo>
                      <a:pt x="25" y="74"/>
                      <a:pt x="23" y="72"/>
                      <a:pt x="20" y="72"/>
                    </a:cubicBezTo>
                    <a:cubicBezTo>
                      <a:pt x="8" y="69"/>
                      <a:pt x="8" y="69"/>
                      <a:pt x="8" y="69"/>
                    </a:cubicBezTo>
                    <a:cubicBezTo>
                      <a:pt x="8" y="59"/>
                      <a:pt x="8" y="59"/>
                      <a:pt x="8" y="59"/>
                    </a:cubicBezTo>
                    <a:cubicBezTo>
                      <a:pt x="20" y="56"/>
                      <a:pt x="20" y="56"/>
                      <a:pt x="20" y="56"/>
                    </a:cubicBezTo>
                    <a:cubicBezTo>
                      <a:pt x="23" y="56"/>
                      <a:pt x="25" y="54"/>
                      <a:pt x="26" y="51"/>
                    </a:cubicBezTo>
                    <a:cubicBezTo>
                      <a:pt x="27" y="49"/>
                      <a:pt x="27" y="48"/>
                      <a:pt x="28" y="47"/>
                    </a:cubicBezTo>
                    <a:cubicBezTo>
                      <a:pt x="29" y="44"/>
                      <a:pt x="29" y="41"/>
                      <a:pt x="27" y="39"/>
                    </a:cubicBezTo>
                    <a:cubicBezTo>
                      <a:pt x="21" y="28"/>
                      <a:pt x="21" y="28"/>
                      <a:pt x="21" y="28"/>
                    </a:cubicBezTo>
                    <a:cubicBezTo>
                      <a:pt x="28" y="21"/>
                      <a:pt x="28" y="21"/>
                      <a:pt x="28" y="21"/>
                    </a:cubicBezTo>
                    <a:cubicBezTo>
                      <a:pt x="39" y="27"/>
                      <a:pt x="39" y="27"/>
                      <a:pt x="39" y="27"/>
                    </a:cubicBezTo>
                    <a:cubicBezTo>
                      <a:pt x="40" y="28"/>
                      <a:pt x="42" y="29"/>
                      <a:pt x="43" y="29"/>
                    </a:cubicBezTo>
                    <a:cubicBezTo>
                      <a:pt x="44" y="29"/>
                      <a:pt x="45" y="29"/>
                      <a:pt x="47" y="28"/>
                    </a:cubicBezTo>
                    <a:cubicBezTo>
                      <a:pt x="48" y="27"/>
                      <a:pt x="49" y="27"/>
                      <a:pt x="51" y="26"/>
                    </a:cubicBezTo>
                    <a:cubicBezTo>
                      <a:pt x="54" y="25"/>
                      <a:pt x="56" y="23"/>
                      <a:pt x="56" y="20"/>
                    </a:cubicBezTo>
                    <a:cubicBezTo>
                      <a:pt x="59" y="8"/>
                      <a:pt x="59" y="8"/>
                      <a:pt x="59" y="8"/>
                    </a:cubicBezTo>
                    <a:cubicBezTo>
                      <a:pt x="69" y="8"/>
                      <a:pt x="69" y="8"/>
                      <a:pt x="69" y="8"/>
                    </a:cubicBezTo>
                    <a:cubicBezTo>
                      <a:pt x="72" y="20"/>
                      <a:pt x="72" y="20"/>
                      <a:pt x="72" y="20"/>
                    </a:cubicBezTo>
                    <a:cubicBezTo>
                      <a:pt x="72" y="23"/>
                      <a:pt x="74" y="25"/>
                      <a:pt x="77" y="26"/>
                    </a:cubicBezTo>
                    <a:cubicBezTo>
                      <a:pt x="79" y="27"/>
                      <a:pt x="80" y="27"/>
                      <a:pt x="81" y="28"/>
                    </a:cubicBezTo>
                    <a:cubicBezTo>
                      <a:pt x="83" y="29"/>
                      <a:pt x="84" y="29"/>
                      <a:pt x="85" y="29"/>
                    </a:cubicBezTo>
                    <a:cubicBezTo>
                      <a:pt x="86" y="29"/>
                      <a:pt x="88" y="28"/>
                      <a:pt x="89" y="27"/>
                    </a:cubicBezTo>
                    <a:cubicBezTo>
                      <a:pt x="100" y="21"/>
                      <a:pt x="100" y="21"/>
                      <a:pt x="100" y="21"/>
                    </a:cubicBezTo>
                    <a:cubicBezTo>
                      <a:pt x="107" y="28"/>
                      <a:pt x="107" y="28"/>
                      <a:pt x="107" y="28"/>
                    </a:cubicBezTo>
                    <a:cubicBezTo>
                      <a:pt x="101" y="39"/>
                      <a:pt x="101" y="39"/>
                      <a:pt x="101" y="39"/>
                    </a:cubicBezTo>
                    <a:cubicBezTo>
                      <a:pt x="99" y="41"/>
                      <a:pt x="99" y="44"/>
                      <a:pt x="100" y="47"/>
                    </a:cubicBezTo>
                    <a:cubicBezTo>
                      <a:pt x="101" y="48"/>
                      <a:pt x="101" y="49"/>
                      <a:pt x="102" y="51"/>
                    </a:cubicBezTo>
                    <a:cubicBezTo>
                      <a:pt x="103" y="54"/>
                      <a:pt x="105" y="56"/>
                      <a:pt x="108" y="56"/>
                    </a:cubicBezTo>
                    <a:cubicBezTo>
                      <a:pt x="120" y="59"/>
                      <a:pt x="120" y="59"/>
                      <a:pt x="120" y="59"/>
                    </a:cubicBezTo>
                    <a:cubicBezTo>
                      <a:pt x="120" y="69"/>
                      <a:pt x="120" y="69"/>
                      <a:pt x="120" y="69"/>
                    </a:cubicBezTo>
                    <a:lnTo>
                      <a:pt x="108" y="7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id-ID" sz="2400">
                  <a:latin typeface="Roboto condensed"/>
                  <a:ea typeface="+mn-ea"/>
                  <a:cs typeface="Roboto condensed"/>
                </a:endParaRPr>
              </a:p>
            </p:txBody>
          </p:sp>
          <p:sp>
            <p:nvSpPr>
              <p:cNvPr id="25" name="Freeform 157"/>
              <p:cNvSpPr>
                <a:spLocks noEditPoints="1"/>
              </p:cNvSpPr>
              <p:nvPr/>
            </p:nvSpPr>
            <p:spPr bwMode="auto">
              <a:xfrm>
                <a:off x="146050" y="144463"/>
                <a:ext cx="214313" cy="214313"/>
              </a:xfrm>
              <a:custGeom>
                <a:avLst/>
                <a:gdLst>
                  <a:gd name="T0" fmla="*/ 28 w 56"/>
                  <a:gd name="T1" fmla="*/ 0 h 56"/>
                  <a:gd name="T2" fmla="*/ 0 w 56"/>
                  <a:gd name="T3" fmla="*/ 28 h 56"/>
                  <a:gd name="T4" fmla="*/ 28 w 56"/>
                  <a:gd name="T5" fmla="*/ 56 h 56"/>
                  <a:gd name="T6" fmla="*/ 56 w 56"/>
                  <a:gd name="T7" fmla="*/ 28 h 56"/>
                  <a:gd name="T8" fmla="*/ 28 w 56"/>
                  <a:gd name="T9" fmla="*/ 0 h 56"/>
                  <a:gd name="T10" fmla="*/ 28 w 56"/>
                  <a:gd name="T11" fmla="*/ 53 h 56"/>
                  <a:gd name="T12" fmla="*/ 4 w 56"/>
                  <a:gd name="T13" fmla="*/ 28 h 56"/>
                  <a:gd name="T14" fmla="*/ 28 w 56"/>
                  <a:gd name="T15" fmla="*/ 4 h 56"/>
                  <a:gd name="T16" fmla="*/ 53 w 56"/>
                  <a:gd name="T17" fmla="*/ 28 h 56"/>
                  <a:gd name="T18" fmla="*/ 28 w 56"/>
                  <a:gd name="T19" fmla="*/ 53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0"/>
                    </a:moveTo>
                    <a:cubicBezTo>
                      <a:pt x="13" y="0"/>
                      <a:pt x="0" y="13"/>
                      <a:pt x="0" y="28"/>
                    </a:cubicBezTo>
                    <a:cubicBezTo>
                      <a:pt x="0" y="43"/>
                      <a:pt x="13" y="56"/>
                      <a:pt x="28" y="56"/>
                    </a:cubicBezTo>
                    <a:cubicBezTo>
                      <a:pt x="43" y="56"/>
                      <a:pt x="56" y="43"/>
                      <a:pt x="56" y="28"/>
                    </a:cubicBezTo>
                    <a:cubicBezTo>
                      <a:pt x="56" y="13"/>
                      <a:pt x="43" y="0"/>
                      <a:pt x="28" y="0"/>
                    </a:cubicBezTo>
                    <a:close/>
                    <a:moveTo>
                      <a:pt x="28" y="53"/>
                    </a:moveTo>
                    <a:cubicBezTo>
                      <a:pt x="14" y="53"/>
                      <a:pt x="4" y="42"/>
                      <a:pt x="4" y="28"/>
                    </a:cubicBezTo>
                    <a:cubicBezTo>
                      <a:pt x="4" y="14"/>
                      <a:pt x="14" y="4"/>
                      <a:pt x="28" y="4"/>
                    </a:cubicBezTo>
                    <a:cubicBezTo>
                      <a:pt x="42" y="4"/>
                      <a:pt x="53" y="14"/>
                      <a:pt x="53" y="28"/>
                    </a:cubicBezTo>
                    <a:cubicBezTo>
                      <a:pt x="53" y="42"/>
                      <a:pt x="42" y="53"/>
                      <a:pt x="28" y="5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id-ID" sz="2400">
                  <a:latin typeface="Roboto condensed"/>
                  <a:ea typeface="+mn-ea"/>
                  <a:cs typeface="Roboto condensed"/>
                </a:endParaRPr>
              </a:p>
            </p:txBody>
          </p:sp>
          <p:sp>
            <p:nvSpPr>
              <p:cNvPr id="26" name="Freeform 158"/>
              <p:cNvSpPr>
                <a:spLocks noEditPoints="1"/>
              </p:cNvSpPr>
              <p:nvPr/>
            </p:nvSpPr>
            <p:spPr bwMode="auto">
              <a:xfrm>
                <a:off x="192088" y="190501"/>
                <a:ext cx="122238" cy="122238"/>
              </a:xfrm>
              <a:custGeom>
                <a:avLst/>
                <a:gdLst>
                  <a:gd name="T0" fmla="*/ 16 w 32"/>
                  <a:gd name="T1" fmla="*/ 0 h 32"/>
                  <a:gd name="T2" fmla="*/ 0 w 32"/>
                  <a:gd name="T3" fmla="*/ 16 h 32"/>
                  <a:gd name="T4" fmla="*/ 16 w 32"/>
                  <a:gd name="T5" fmla="*/ 32 h 32"/>
                  <a:gd name="T6" fmla="*/ 32 w 32"/>
                  <a:gd name="T7" fmla="*/ 16 h 32"/>
                  <a:gd name="T8" fmla="*/ 16 w 32"/>
                  <a:gd name="T9" fmla="*/ 0 h 32"/>
                  <a:gd name="T10" fmla="*/ 16 w 32"/>
                  <a:gd name="T11" fmla="*/ 28 h 32"/>
                  <a:gd name="T12" fmla="*/ 4 w 32"/>
                  <a:gd name="T13" fmla="*/ 16 h 32"/>
                  <a:gd name="T14" fmla="*/ 16 w 32"/>
                  <a:gd name="T15" fmla="*/ 4 h 32"/>
                  <a:gd name="T16" fmla="*/ 28 w 32"/>
                  <a:gd name="T17" fmla="*/ 16 h 32"/>
                  <a:gd name="T18" fmla="*/ 16 w 32"/>
                  <a:gd name="T19" fmla="*/ 2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0"/>
                    </a:moveTo>
                    <a:cubicBezTo>
                      <a:pt x="7" y="0"/>
                      <a:pt x="0" y="7"/>
                      <a:pt x="0" y="16"/>
                    </a:cubicBezTo>
                    <a:cubicBezTo>
                      <a:pt x="0" y="25"/>
                      <a:pt x="7" y="32"/>
                      <a:pt x="16" y="32"/>
                    </a:cubicBezTo>
                    <a:cubicBezTo>
                      <a:pt x="25" y="32"/>
                      <a:pt x="32" y="25"/>
                      <a:pt x="32" y="16"/>
                    </a:cubicBezTo>
                    <a:cubicBezTo>
                      <a:pt x="32" y="7"/>
                      <a:pt x="25" y="0"/>
                      <a:pt x="16" y="0"/>
                    </a:cubicBezTo>
                    <a:close/>
                    <a:moveTo>
                      <a:pt x="16" y="28"/>
                    </a:moveTo>
                    <a:cubicBezTo>
                      <a:pt x="9" y="28"/>
                      <a:pt x="4" y="23"/>
                      <a:pt x="4" y="16"/>
                    </a:cubicBezTo>
                    <a:cubicBezTo>
                      <a:pt x="4" y="9"/>
                      <a:pt x="9" y="4"/>
                      <a:pt x="16" y="4"/>
                    </a:cubicBezTo>
                    <a:cubicBezTo>
                      <a:pt x="23" y="4"/>
                      <a:pt x="28" y="9"/>
                      <a:pt x="28" y="16"/>
                    </a:cubicBezTo>
                    <a:cubicBezTo>
                      <a:pt x="28" y="23"/>
                      <a:pt x="23" y="28"/>
                      <a:pt x="16"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id-ID" sz="2400">
                  <a:latin typeface="Roboto condensed"/>
                  <a:ea typeface="+mn-ea"/>
                  <a:cs typeface="Roboto condensed"/>
                </a:endParaRPr>
              </a:p>
            </p:txBody>
          </p:sp>
        </p:grpSp>
        <p:sp>
          <p:nvSpPr>
            <p:cNvPr id="14" name="텍스트 개체 틀 2"/>
            <p:cNvSpPr txBox="1"/>
            <p:nvPr/>
          </p:nvSpPr>
          <p:spPr>
            <a:xfrm>
              <a:off x="7534629" y="2998763"/>
              <a:ext cx="3708958" cy="435542"/>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panose="020B0604020202020204"/>
                <a:buNone/>
                <a:defRPr sz="1000" kern="1200" baseline="0">
                  <a:solidFill>
                    <a:schemeClr val="bg1">
                      <a:lumMod val="65000"/>
                    </a:schemeClr>
                  </a:solidFill>
                  <a:latin typeface="+mn-lt"/>
                  <a:ea typeface="+mn-ea"/>
                  <a:cs typeface="Rockwell" panose="02060603020205020403"/>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lvl="0" algn="l" defTabSz="914400">
                <a:lnSpc>
                  <a:spcPts val="3330"/>
                </a:lnSpc>
                <a:spcBef>
                  <a:spcPts val="0"/>
                </a:spcBef>
              </a:pPr>
              <a:r>
                <a:rPr lang="zh-CN" altLang="en-US" sz="1600" b="1" spc="100" dirty="0">
                  <a:solidFill>
                    <a:srgbClr val="FFFFFF">
                      <a:lumMod val="50000"/>
                    </a:srgbClr>
                  </a:solidFill>
                  <a:latin typeface="Montserrat" charset="0"/>
                  <a:ea typeface="Montserrat" charset="0"/>
                  <a:cs typeface="Montserrat" charset="0"/>
                </a:rPr>
                <a:t>加入标题描述</a:t>
              </a:r>
              <a:endParaRPr lang="en-US" altLang="zh-CN" sz="1600" b="1" spc="100" dirty="0">
                <a:solidFill>
                  <a:srgbClr val="FFFFFF">
                    <a:lumMod val="50000"/>
                  </a:srgbClr>
                </a:solidFill>
                <a:latin typeface="Montserrat" charset="0"/>
                <a:ea typeface="Montserrat" charset="0"/>
                <a:cs typeface="Montserrat" charset="0"/>
              </a:endParaRPr>
            </a:p>
            <a:p>
              <a:pPr lvl="0" algn="l" defTabSz="914400">
                <a:spcBef>
                  <a:spcPts val="0"/>
                </a:spcBef>
              </a:pPr>
              <a:r>
                <a:rPr lang="zh-CN" altLang="en-US"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点击此处更换文本点击此处更换文本</a:t>
              </a:r>
              <a:endParaRPr lang="en-US" altLang="zh-CN"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lgn="l" defTabSz="914400">
                <a:spcBef>
                  <a:spcPts val="0"/>
                </a:spcBef>
              </a:pPr>
              <a:r>
                <a:rPr lang="zh-CN" altLang="en-US"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点击此处更换文本点击此处更换文本</a:t>
              </a:r>
              <a:endParaRPr lang="en-US" altLang="zh-CN"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sp>
          <p:nvSpPr>
            <p:cNvPr id="15" name="Rounded Rectangle 10"/>
            <p:cNvSpPr/>
            <p:nvPr/>
          </p:nvSpPr>
          <p:spPr>
            <a:xfrm>
              <a:off x="6860864" y="4277131"/>
              <a:ext cx="555844" cy="555843"/>
            </a:xfrm>
            <a:prstGeom prst="roundRect">
              <a:avLst>
                <a:gd name="adj" fmla="val 50000"/>
              </a:avLst>
            </a:prstGeom>
            <a:solidFill>
              <a:srgbClr val="415A8B"/>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400" dirty="0">
                <a:latin typeface="Roboto condensed"/>
                <a:cs typeface="Roboto condensed"/>
              </a:endParaRPr>
            </a:p>
          </p:txBody>
        </p:sp>
        <p:sp>
          <p:nvSpPr>
            <p:cNvPr id="16" name="Freeform 53"/>
            <p:cNvSpPr>
              <a:spLocks noEditPoints="1"/>
            </p:cNvSpPr>
            <p:nvPr/>
          </p:nvSpPr>
          <p:spPr bwMode="auto">
            <a:xfrm>
              <a:off x="7043885" y="4437048"/>
              <a:ext cx="202155" cy="225387"/>
            </a:xfrm>
            <a:custGeom>
              <a:avLst/>
              <a:gdLst/>
              <a:ahLst/>
              <a:cxnLst>
                <a:cxn ang="0">
                  <a:pos x="171" y="47"/>
                </a:cxn>
                <a:cxn ang="0">
                  <a:pos x="177" y="36"/>
                </a:cxn>
                <a:cxn ang="0">
                  <a:pos x="179" y="38"/>
                </a:cxn>
                <a:cxn ang="0">
                  <a:pos x="184" y="38"/>
                </a:cxn>
                <a:cxn ang="0">
                  <a:pos x="188" y="35"/>
                </a:cxn>
                <a:cxn ang="0">
                  <a:pos x="193" y="28"/>
                </a:cxn>
                <a:cxn ang="0">
                  <a:pos x="190" y="19"/>
                </a:cxn>
                <a:cxn ang="0">
                  <a:pos x="161" y="2"/>
                </a:cxn>
                <a:cxn ang="0">
                  <a:pos x="152" y="4"/>
                </a:cxn>
                <a:cxn ang="0">
                  <a:pos x="148" y="11"/>
                </a:cxn>
                <a:cxn ang="0">
                  <a:pos x="147" y="16"/>
                </a:cxn>
                <a:cxn ang="0">
                  <a:pos x="150" y="20"/>
                </a:cxn>
                <a:cxn ang="0">
                  <a:pos x="152" y="22"/>
                </a:cxn>
                <a:cxn ang="0">
                  <a:pos x="146" y="32"/>
                </a:cxn>
                <a:cxn ang="0">
                  <a:pos x="106" y="24"/>
                </a:cxn>
                <a:cxn ang="0">
                  <a:pos x="65" y="32"/>
                </a:cxn>
                <a:cxn ang="0">
                  <a:pos x="59" y="22"/>
                </a:cxn>
                <a:cxn ang="0">
                  <a:pos x="62" y="20"/>
                </a:cxn>
                <a:cxn ang="0">
                  <a:pos x="65" y="16"/>
                </a:cxn>
                <a:cxn ang="0">
                  <a:pos x="64" y="11"/>
                </a:cxn>
                <a:cxn ang="0">
                  <a:pos x="60" y="4"/>
                </a:cxn>
                <a:cxn ang="0">
                  <a:pos x="51" y="2"/>
                </a:cxn>
                <a:cxn ang="0">
                  <a:pos x="21" y="19"/>
                </a:cxn>
                <a:cxn ang="0">
                  <a:pos x="19" y="28"/>
                </a:cxn>
                <a:cxn ang="0">
                  <a:pos x="23" y="35"/>
                </a:cxn>
                <a:cxn ang="0">
                  <a:pos x="27" y="38"/>
                </a:cxn>
                <a:cxn ang="0">
                  <a:pos x="32" y="38"/>
                </a:cxn>
                <a:cxn ang="0">
                  <a:pos x="34" y="36"/>
                </a:cxn>
                <a:cxn ang="0">
                  <a:pos x="40" y="47"/>
                </a:cxn>
                <a:cxn ang="0">
                  <a:pos x="0" y="129"/>
                </a:cxn>
                <a:cxn ang="0">
                  <a:pos x="106" y="235"/>
                </a:cxn>
                <a:cxn ang="0">
                  <a:pos x="211" y="129"/>
                </a:cxn>
                <a:cxn ang="0">
                  <a:pos x="171" y="47"/>
                </a:cxn>
                <a:cxn ang="0">
                  <a:pos x="106" y="214"/>
                </a:cxn>
                <a:cxn ang="0">
                  <a:pos x="21" y="129"/>
                </a:cxn>
                <a:cxn ang="0">
                  <a:pos x="106" y="44"/>
                </a:cxn>
                <a:cxn ang="0">
                  <a:pos x="191" y="129"/>
                </a:cxn>
                <a:cxn ang="0">
                  <a:pos x="106" y="214"/>
                </a:cxn>
                <a:cxn ang="0">
                  <a:pos x="115" y="130"/>
                </a:cxn>
                <a:cxn ang="0">
                  <a:pos x="115" y="129"/>
                </a:cxn>
                <a:cxn ang="0">
                  <a:pos x="115" y="82"/>
                </a:cxn>
                <a:cxn ang="0">
                  <a:pos x="106" y="73"/>
                </a:cxn>
                <a:cxn ang="0">
                  <a:pos x="97" y="82"/>
                </a:cxn>
                <a:cxn ang="0">
                  <a:pos x="97" y="129"/>
                </a:cxn>
                <a:cxn ang="0">
                  <a:pos x="106" y="138"/>
                </a:cxn>
                <a:cxn ang="0">
                  <a:pos x="107" y="138"/>
                </a:cxn>
                <a:cxn ang="0">
                  <a:pos x="149" y="180"/>
                </a:cxn>
                <a:cxn ang="0">
                  <a:pos x="153" y="182"/>
                </a:cxn>
                <a:cxn ang="0">
                  <a:pos x="157" y="180"/>
                </a:cxn>
                <a:cxn ang="0">
                  <a:pos x="157" y="173"/>
                </a:cxn>
                <a:cxn ang="0">
                  <a:pos x="115" y="130"/>
                </a:cxn>
              </a:cxnLst>
              <a:rect l="0" t="0" r="r" b="b"/>
              <a:pathLst>
                <a:path w="211" h="235">
                  <a:moveTo>
                    <a:pt x="171" y="47"/>
                  </a:moveTo>
                  <a:cubicBezTo>
                    <a:pt x="177" y="36"/>
                    <a:pt x="177" y="36"/>
                    <a:pt x="177" y="36"/>
                  </a:cubicBezTo>
                  <a:cubicBezTo>
                    <a:pt x="179" y="38"/>
                    <a:pt x="179" y="38"/>
                    <a:pt x="179" y="38"/>
                  </a:cubicBezTo>
                  <a:cubicBezTo>
                    <a:pt x="181" y="38"/>
                    <a:pt x="183" y="39"/>
                    <a:pt x="184" y="38"/>
                  </a:cubicBezTo>
                  <a:cubicBezTo>
                    <a:pt x="186" y="38"/>
                    <a:pt x="188" y="37"/>
                    <a:pt x="188" y="35"/>
                  </a:cubicBezTo>
                  <a:cubicBezTo>
                    <a:pt x="193" y="28"/>
                    <a:pt x="193" y="28"/>
                    <a:pt x="193" y="28"/>
                  </a:cubicBezTo>
                  <a:cubicBezTo>
                    <a:pt x="195" y="25"/>
                    <a:pt x="194" y="21"/>
                    <a:pt x="190" y="19"/>
                  </a:cubicBezTo>
                  <a:cubicBezTo>
                    <a:pt x="161" y="2"/>
                    <a:pt x="161" y="2"/>
                    <a:pt x="161" y="2"/>
                  </a:cubicBezTo>
                  <a:cubicBezTo>
                    <a:pt x="158" y="0"/>
                    <a:pt x="154" y="1"/>
                    <a:pt x="152" y="4"/>
                  </a:cubicBezTo>
                  <a:cubicBezTo>
                    <a:pt x="148" y="11"/>
                    <a:pt x="148" y="11"/>
                    <a:pt x="148" y="11"/>
                  </a:cubicBezTo>
                  <a:cubicBezTo>
                    <a:pt x="147" y="13"/>
                    <a:pt x="147" y="15"/>
                    <a:pt x="147" y="16"/>
                  </a:cubicBezTo>
                  <a:cubicBezTo>
                    <a:pt x="147" y="18"/>
                    <a:pt x="149" y="19"/>
                    <a:pt x="150" y="20"/>
                  </a:cubicBezTo>
                  <a:cubicBezTo>
                    <a:pt x="152" y="22"/>
                    <a:pt x="152" y="22"/>
                    <a:pt x="152" y="22"/>
                  </a:cubicBezTo>
                  <a:cubicBezTo>
                    <a:pt x="146" y="32"/>
                    <a:pt x="146" y="32"/>
                    <a:pt x="146" y="32"/>
                  </a:cubicBezTo>
                  <a:cubicBezTo>
                    <a:pt x="134" y="27"/>
                    <a:pt x="120" y="24"/>
                    <a:pt x="106" y="24"/>
                  </a:cubicBezTo>
                  <a:cubicBezTo>
                    <a:pt x="91" y="24"/>
                    <a:pt x="78" y="27"/>
                    <a:pt x="65" y="32"/>
                  </a:cubicBezTo>
                  <a:cubicBezTo>
                    <a:pt x="59" y="22"/>
                    <a:pt x="59" y="22"/>
                    <a:pt x="59" y="22"/>
                  </a:cubicBezTo>
                  <a:cubicBezTo>
                    <a:pt x="62" y="20"/>
                    <a:pt x="62" y="20"/>
                    <a:pt x="62" y="20"/>
                  </a:cubicBezTo>
                  <a:cubicBezTo>
                    <a:pt x="63" y="19"/>
                    <a:pt x="64" y="18"/>
                    <a:pt x="65" y="16"/>
                  </a:cubicBezTo>
                  <a:cubicBezTo>
                    <a:pt x="65" y="15"/>
                    <a:pt x="65" y="13"/>
                    <a:pt x="64" y="11"/>
                  </a:cubicBezTo>
                  <a:cubicBezTo>
                    <a:pt x="60" y="4"/>
                    <a:pt x="60" y="4"/>
                    <a:pt x="60" y="4"/>
                  </a:cubicBezTo>
                  <a:cubicBezTo>
                    <a:pt x="58" y="1"/>
                    <a:pt x="54" y="0"/>
                    <a:pt x="51" y="2"/>
                  </a:cubicBezTo>
                  <a:cubicBezTo>
                    <a:pt x="21" y="19"/>
                    <a:pt x="21" y="19"/>
                    <a:pt x="21" y="19"/>
                  </a:cubicBezTo>
                  <a:cubicBezTo>
                    <a:pt x="18" y="21"/>
                    <a:pt x="17" y="25"/>
                    <a:pt x="19" y="28"/>
                  </a:cubicBezTo>
                  <a:cubicBezTo>
                    <a:pt x="23" y="35"/>
                    <a:pt x="23" y="35"/>
                    <a:pt x="23" y="35"/>
                  </a:cubicBezTo>
                  <a:cubicBezTo>
                    <a:pt x="24" y="37"/>
                    <a:pt x="25" y="38"/>
                    <a:pt x="27" y="38"/>
                  </a:cubicBezTo>
                  <a:cubicBezTo>
                    <a:pt x="29" y="39"/>
                    <a:pt x="31" y="38"/>
                    <a:pt x="32" y="38"/>
                  </a:cubicBezTo>
                  <a:cubicBezTo>
                    <a:pt x="34" y="36"/>
                    <a:pt x="34" y="36"/>
                    <a:pt x="34" y="36"/>
                  </a:cubicBezTo>
                  <a:cubicBezTo>
                    <a:pt x="40" y="47"/>
                    <a:pt x="40" y="47"/>
                    <a:pt x="40" y="47"/>
                  </a:cubicBezTo>
                  <a:cubicBezTo>
                    <a:pt x="16" y="66"/>
                    <a:pt x="0" y="96"/>
                    <a:pt x="0" y="129"/>
                  </a:cubicBezTo>
                  <a:cubicBezTo>
                    <a:pt x="0" y="187"/>
                    <a:pt x="48" y="235"/>
                    <a:pt x="106" y="235"/>
                  </a:cubicBezTo>
                  <a:cubicBezTo>
                    <a:pt x="164" y="235"/>
                    <a:pt x="211" y="187"/>
                    <a:pt x="211" y="129"/>
                  </a:cubicBezTo>
                  <a:cubicBezTo>
                    <a:pt x="211" y="96"/>
                    <a:pt x="196" y="66"/>
                    <a:pt x="171" y="47"/>
                  </a:cubicBezTo>
                  <a:close/>
                  <a:moveTo>
                    <a:pt x="106" y="214"/>
                  </a:moveTo>
                  <a:cubicBezTo>
                    <a:pt x="59" y="214"/>
                    <a:pt x="21" y="176"/>
                    <a:pt x="21" y="129"/>
                  </a:cubicBezTo>
                  <a:cubicBezTo>
                    <a:pt x="21" y="82"/>
                    <a:pt x="59" y="44"/>
                    <a:pt x="106" y="44"/>
                  </a:cubicBezTo>
                  <a:cubicBezTo>
                    <a:pt x="153" y="44"/>
                    <a:pt x="191" y="82"/>
                    <a:pt x="191" y="129"/>
                  </a:cubicBezTo>
                  <a:cubicBezTo>
                    <a:pt x="191" y="176"/>
                    <a:pt x="153" y="214"/>
                    <a:pt x="106" y="214"/>
                  </a:cubicBezTo>
                  <a:close/>
                  <a:moveTo>
                    <a:pt x="115" y="130"/>
                  </a:moveTo>
                  <a:cubicBezTo>
                    <a:pt x="115" y="130"/>
                    <a:pt x="115" y="130"/>
                    <a:pt x="115" y="129"/>
                  </a:cubicBezTo>
                  <a:cubicBezTo>
                    <a:pt x="115" y="82"/>
                    <a:pt x="115" y="82"/>
                    <a:pt x="115" y="82"/>
                  </a:cubicBezTo>
                  <a:cubicBezTo>
                    <a:pt x="115" y="77"/>
                    <a:pt x="111" y="73"/>
                    <a:pt x="106" y="73"/>
                  </a:cubicBezTo>
                  <a:cubicBezTo>
                    <a:pt x="101" y="73"/>
                    <a:pt x="97" y="77"/>
                    <a:pt x="97" y="82"/>
                  </a:cubicBezTo>
                  <a:cubicBezTo>
                    <a:pt x="97" y="129"/>
                    <a:pt x="97" y="129"/>
                    <a:pt x="97" y="129"/>
                  </a:cubicBezTo>
                  <a:cubicBezTo>
                    <a:pt x="97" y="134"/>
                    <a:pt x="101" y="138"/>
                    <a:pt x="106" y="138"/>
                  </a:cubicBezTo>
                  <a:cubicBezTo>
                    <a:pt x="106" y="138"/>
                    <a:pt x="107" y="138"/>
                    <a:pt x="107" y="138"/>
                  </a:cubicBezTo>
                  <a:cubicBezTo>
                    <a:pt x="149" y="180"/>
                    <a:pt x="149" y="180"/>
                    <a:pt x="149" y="180"/>
                  </a:cubicBezTo>
                  <a:cubicBezTo>
                    <a:pt x="150" y="181"/>
                    <a:pt x="152" y="182"/>
                    <a:pt x="153" y="182"/>
                  </a:cubicBezTo>
                  <a:cubicBezTo>
                    <a:pt x="155" y="182"/>
                    <a:pt x="156" y="181"/>
                    <a:pt x="157" y="180"/>
                  </a:cubicBezTo>
                  <a:cubicBezTo>
                    <a:pt x="159" y="178"/>
                    <a:pt x="159" y="175"/>
                    <a:pt x="157" y="173"/>
                  </a:cubicBezTo>
                  <a:lnTo>
                    <a:pt x="115" y="130"/>
                  </a:lnTo>
                  <a:close/>
                </a:path>
              </a:pathLst>
            </a:custGeom>
            <a:solidFill>
              <a:schemeClr val="bg1"/>
            </a:solidFill>
            <a:ln w="9525">
              <a:noFill/>
              <a:round/>
            </a:ln>
          </p:spPr>
          <p:txBody>
            <a:bodyPr vert="horz" wrap="square" lIns="91440" tIns="45720" rIns="91440" bIns="45720" numCol="1" anchor="t" anchorCtr="0" compatLnSpc="1"/>
            <a:lstStyle/>
            <a:p>
              <a:endParaRPr lang="ko-KR" altLang="en-US" sz="2400">
                <a:latin typeface="Roboto condensed"/>
                <a:cs typeface="Roboto condensed"/>
              </a:endParaRPr>
            </a:p>
          </p:txBody>
        </p:sp>
        <p:sp>
          <p:nvSpPr>
            <p:cNvPr id="17" name="텍스트 개체 틀 2"/>
            <p:cNvSpPr txBox="1"/>
            <p:nvPr/>
          </p:nvSpPr>
          <p:spPr>
            <a:xfrm>
              <a:off x="7534629" y="4117927"/>
              <a:ext cx="3708958" cy="435542"/>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panose="020B0604020202020204"/>
                <a:buNone/>
                <a:defRPr sz="1000" kern="1200" baseline="0">
                  <a:solidFill>
                    <a:schemeClr val="bg1">
                      <a:lumMod val="65000"/>
                    </a:schemeClr>
                  </a:solidFill>
                  <a:latin typeface="+mn-lt"/>
                  <a:ea typeface="+mn-ea"/>
                  <a:cs typeface="Rockwell" panose="02060603020205020403"/>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lvl="0" algn="l" defTabSz="914400">
                <a:lnSpc>
                  <a:spcPts val="3330"/>
                </a:lnSpc>
                <a:spcBef>
                  <a:spcPts val="0"/>
                </a:spcBef>
              </a:pPr>
              <a:r>
                <a:rPr lang="zh-CN" altLang="en-US" sz="1600" b="1" spc="100" dirty="0">
                  <a:solidFill>
                    <a:srgbClr val="FFFFFF">
                      <a:lumMod val="50000"/>
                    </a:srgbClr>
                  </a:solidFill>
                  <a:latin typeface="Montserrat" charset="0"/>
                  <a:ea typeface="Montserrat" charset="0"/>
                  <a:cs typeface="Montserrat" charset="0"/>
                </a:rPr>
                <a:t>加入标题描述</a:t>
              </a:r>
              <a:endParaRPr lang="en-US" altLang="zh-CN" sz="1600" b="1" spc="100" dirty="0">
                <a:solidFill>
                  <a:srgbClr val="FFFFFF">
                    <a:lumMod val="50000"/>
                  </a:srgbClr>
                </a:solidFill>
                <a:latin typeface="Montserrat" charset="0"/>
                <a:ea typeface="Montserrat" charset="0"/>
                <a:cs typeface="Montserrat" charset="0"/>
              </a:endParaRPr>
            </a:p>
            <a:p>
              <a:pPr lvl="0" algn="l" defTabSz="914400">
                <a:spcBef>
                  <a:spcPts val="0"/>
                </a:spcBef>
              </a:pPr>
              <a:r>
                <a:rPr lang="zh-CN" altLang="en-US"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点击此处更换文本点击此处更换文本</a:t>
              </a:r>
              <a:endParaRPr lang="en-US" altLang="zh-CN"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lgn="l" defTabSz="914400">
                <a:spcBef>
                  <a:spcPts val="0"/>
                </a:spcBef>
              </a:pPr>
              <a:r>
                <a:rPr lang="zh-CN" altLang="en-US"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点击此处更换文本点击此处更换文本</a:t>
              </a:r>
              <a:endParaRPr lang="en-US" altLang="zh-CN"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sp>
          <p:nvSpPr>
            <p:cNvPr id="18" name="Rounded Rectangle 13"/>
            <p:cNvSpPr/>
            <p:nvPr/>
          </p:nvSpPr>
          <p:spPr>
            <a:xfrm>
              <a:off x="6873188" y="5391106"/>
              <a:ext cx="555844" cy="555843"/>
            </a:xfrm>
            <a:prstGeom prst="roundRect">
              <a:avLst>
                <a:gd name="adj" fmla="val 50000"/>
              </a:avLst>
            </a:prstGeom>
            <a:solidFill>
              <a:srgbClr val="415A8B"/>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2400" dirty="0">
                <a:latin typeface="Roboto condensed"/>
                <a:cs typeface="Roboto condensed"/>
              </a:endParaRPr>
            </a:p>
          </p:txBody>
        </p:sp>
        <p:grpSp>
          <p:nvGrpSpPr>
            <p:cNvPr id="19" name="Group 22"/>
            <p:cNvGrpSpPr/>
            <p:nvPr/>
          </p:nvGrpSpPr>
          <p:grpSpPr>
            <a:xfrm>
              <a:off x="7037555" y="5564866"/>
              <a:ext cx="238679" cy="234878"/>
              <a:chOff x="6297613" y="1392238"/>
              <a:chExt cx="498475" cy="490537"/>
            </a:xfrm>
            <a:solidFill>
              <a:schemeClr val="bg1"/>
            </a:solidFill>
          </p:grpSpPr>
          <p:sp>
            <p:nvSpPr>
              <p:cNvPr id="21" name="Freeform 23"/>
              <p:cNvSpPr/>
              <p:nvPr/>
            </p:nvSpPr>
            <p:spPr bwMode="auto">
              <a:xfrm>
                <a:off x="6570663" y="1454150"/>
                <a:ext cx="160338" cy="160337"/>
              </a:xfrm>
              <a:custGeom>
                <a:avLst/>
                <a:gdLst>
                  <a:gd name="T0" fmla="*/ 38 w 42"/>
                  <a:gd name="T1" fmla="*/ 40 h 42"/>
                  <a:gd name="T2" fmla="*/ 38 w 42"/>
                  <a:gd name="T3" fmla="*/ 40 h 42"/>
                  <a:gd name="T4" fmla="*/ 40 w 42"/>
                  <a:gd name="T5" fmla="*/ 42 h 42"/>
                  <a:gd name="T6" fmla="*/ 42 w 42"/>
                  <a:gd name="T7" fmla="*/ 40 h 42"/>
                  <a:gd name="T8" fmla="*/ 42 w 42"/>
                  <a:gd name="T9" fmla="*/ 40 h 42"/>
                  <a:gd name="T10" fmla="*/ 2 w 42"/>
                  <a:gd name="T11" fmla="*/ 0 h 42"/>
                  <a:gd name="T12" fmla="*/ 2 w 42"/>
                  <a:gd name="T13" fmla="*/ 0 h 42"/>
                  <a:gd name="T14" fmla="*/ 0 w 42"/>
                  <a:gd name="T15" fmla="*/ 2 h 42"/>
                  <a:gd name="T16" fmla="*/ 2 w 42"/>
                  <a:gd name="T17" fmla="*/ 4 h 42"/>
                  <a:gd name="T18" fmla="*/ 2 w 42"/>
                  <a:gd name="T19" fmla="*/ 4 h 42"/>
                  <a:gd name="T20" fmla="*/ 38 w 42"/>
                  <a:gd name="T21" fmla="*/ 4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42">
                    <a:moveTo>
                      <a:pt x="38" y="40"/>
                    </a:moveTo>
                    <a:cubicBezTo>
                      <a:pt x="38" y="40"/>
                      <a:pt x="38" y="40"/>
                      <a:pt x="38" y="40"/>
                    </a:cubicBezTo>
                    <a:cubicBezTo>
                      <a:pt x="38" y="41"/>
                      <a:pt x="39" y="42"/>
                      <a:pt x="40" y="42"/>
                    </a:cubicBezTo>
                    <a:cubicBezTo>
                      <a:pt x="41" y="42"/>
                      <a:pt x="42" y="41"/>
                      <a:pt x="42" y="40"/>
                    </a:cubicBezTo>
                    <a:cubicBezTo>
                      <a:pt x="42" y="40"/>
                      <a:pt x="42" y="40"/>
                      <a:pt x="42" y="40"/>
                    </a:cubicBezTo>
                    <a:cubicBezTo>
                      <a:pt x="42" y="18"/>
                      <a:pt x="24" y="0"/>
                      <a:pt x="2" y="0"/>
                    </a:cubicBezTo>
                    <a:cubicBezTo>
                      <a:pt x="2" y="0"/>
                      <a:pt x="2" y="0"/>
                      <a:pt x="2" y="0"/>
                    </a:cubicBezTo>
                    <a:cubicBezTo>
                      <a:pt x="1" y="0"/>
                      <a:pt x="0" y="1"/>
                      <a:pt x="0" y="2"/>
                    </a:cubicBezTo>
                    <a:cubicBezTo>
                      <a:pt x="0" y="3"/>
                      <a:pt x="1" y="4"/>
                      <a:pt x="2" y="4"/>
                    </a:cubicBezTo>
                    <a:cubicBezTo>
                      <a:pt x="2" y="4"/>
                      <a:pt x="2" y="4"/>
                      <a:pt x="2" y="4"/>
                    </a:cubicBezTo>
                    <a:cubicBezTo>
                      <a:pt x="22" y="4"/>
                      <a:pt x="38" y="20"/>
                      <a:pt x="38"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id-ID" sz="2400">
                  <a:latin typeface="Roboto condensed"/>
                  <a:ea typeface="+mn-ea"/>
                  <a:cs typeface="Roboto condensed"/>
                </a:endParaRPr>
              </a:p>
            </p:txBody>
          </p:sp>
          <p:sp>
            <p:nvSpPr>
              <p:cNvPr id="22" name="Freeform 24"/>
              <p:cNvSpPr>
                <a:spLocks noEditPoints="1"/>
              </p:cNvSpPr>
              <p:nvPr/>
            </p:nvSpPr>
            <p:spPr bwMode="auto">
              <a:xfrm>
                <a:off x="6297613" y="1392238"/>
                <a:ext cx="498475" cy="490537"/>
              </a:xfrm>
              <a:custGeom>
                <a:avLst/>
                <a:gdLst>
                  <a:gd name="T0" fmla="*/ 37 w 130"/>
                  <a:gd name="T1" fmla="*/ 4 h 128"/>
                  <a:gd name="T2" fmla="*/ 29 w 130"/>
                  <a:gd name="T3" fmla="*/ 0 h 128"/>
                  <a:gd name="T4" fmla="*/ 24 w 130"/>
                  <a:gd name="T5" fmla="*/ 1 h 128"/>
                  <a:gd name="T6" fmla="*/ 17 w 130"/>
                  <a:gd name="T7" fmla="*/ 12 h 128"/>
                  <a:gd name="T8" fmla="*/ 17 w 130"/>
                  <a:gd name="T9" fmla="*/ 67 h 128"/>
                  <a:gd name="T10" fmla="*/ 5 w 130"/>
                  <a:gd name="T11" fmla="*/ 80 h 128"/>
                  <a:gd name="T12" fmla="*/ 5 w 130"/>
                  <a:gd name="T13" fmla="*/ 96 h 128"/>
                  <a:gd name="T14" fmla="*/ 33 w 130"/>
                  <a:gd name="T15" fmla="*/ 124 h 128"/>
                  <a:gd name="T16" fmla="*/ 41 w 130"/>
                  <a:gd name="T17" fmla="*/ 128 h 128"/>
                  <a:gd name="T18" fmla="*/ 49 w 130"/>
                  <a:gd name="T19" fmla="*/ 124 h 128"/>
                  <a:gd name="T20" fmla="*/ 62 w 130"/>
                  <a:gd name="T21" fmla="*/ 112 h 128"/>
                  <a:gd name="T22" fmla="*/ 117 w 130"/>
                  <a:gd name="T23" fmla="*/ 112 h 128"/>
                  <a:gd name="T24" fmla="*/ 128 w 130"/>
                  <a:gd name="T25" fmla="*/ 105 h 128"/>
                  <a:gd name="T26" fmla="*/ 125 w 130"/>
                  <a:gd name="T27" fmla="*/ 92 h 128"/>
                  <a:gd name="T28" fmla="*/ 37 w 130"/>
                  <a:gd name="T29" fmla="*/ 4 h 128"/>
                  <a:gd name="T30" fmla="*/ 56 w 130"/>
                  <a:gd name="T31" fmla="*/ 106 h 128"/>
                  <a:gd name="T32" fmla="*/ 44 w 130"/>
                  <a:gd name="T33" fmla="*/ 119 h 128"/>
                  <a:gd name="T34" fmla="*/ 41 w 130"/>
                  <a:gd name="T35" fmla="*/ 120 h 128"/>
                  <a:gd name="T36" fmla="*/ 38 w 130"/>
                  <a:gd name="T37" fmla="*/ 119 h 128"/>
                  <a:gd name="T38" fmla="*/ 10 w 130"/>
                  <a:gd name="T39" fmla="*/ 91 h 128"/>
                  <a:gd name="T40" fmla="*/ 9 w 130"/>
                  <a:gd name="T41" fmla="*/ 88 h 128"/>
                  <a:gd name="T42" fmla="*/ 10 w 130"/>
                  <a:gd name="T43" fmla="*/ 85 h 128"/>
                  <a:gd name="T44" fmla="*/ 23 w 130"/>
                  <a:gd name="T45" fmla="*/ 73 h 128"/>
                  <a:gd name="T46" fmla="*/ 23 w 130"/>
                  <a:gd name="T47" fmla="*/ 73 h 128"/>
                  <a:gd name="T48" fmla="*/ 56 w 130"/>
                  <a:gd name="T49" fmla="*/ 106 h 128"/>
                  <a:gd name="T50" fmla="*/ 56 w 130"/>
                  <a:gd name="T51" fmla="*/ 106 h 128"/>
                  <a:gd name="T52" fmla="*/ 62 w 130"/>
                  <a:gd name="T53" fmla="*/ 104 h 128"/>
                  <a:gd name="T54" fmla="*/ 60 w 130"/>
                  <a:gd name="T55" fmla="*/ 104 h 128"/>
                  <a:gd name="T56" fmla="*/ 25 w 130"/>
                  <a:gd name="T57" fmla="*/ 69 h 128"/>
                  <a:gd name="T58" fmla="*/ 25 w 130"/>
                  <a:gd name="T59" fmla="*/ 67 h 128"/>
                  <a:gd name="T60" fmla="*/ 25 w 130"/>
                  <a:gd name="T61" fmla="*/ 19 h 128"/>
                  <a:gd name="T62" fmla="*/ 110 w 130"/>
                  <a:gd name="T63" fmla="*/ 104 h 128"/>
                  <a:gd name="T64" fmla="*/ 62 w 130"/>
                  <a:gd name="T65" fmla="*/ 104 h 128"/>
                  <a:gd name="T66" fmla="*/ 121 w 130"/>
                  <a:gd name="T67" fmla="*/ 102 h 128"/>
                  <a:gd name="T68" fmla="*/ 117 w 130"/>
                  <a:gd name="T69" fmla="*/ 104 h 128"/>
                  <a:gd name="T70" fmla="*/ 116 w 130"/>
                  <a:gd name="T71" fmla="*/ 104 h 128"/>
                  <a:gd name="T72" fmla="*/ 25 w 130"/>
                  <a:gd name="T73" fmla="*/ 13 h 128"/>
                  <a:gd name="T74" fmla="*/ 25 w 130"/>
                  <a:gd name="T75" fmla="*/ 12 h 128"/>
                  <a:gd name="T76" fmla="*/ 27 w 130"/>
                  <a:gd name="T77" fmla="*/ 8 h 128"/>
                  <a:gd name="T78" fmla="*/ 29 w 130"/>
                  <a:gd name="T79" fmla="*/ 8 h 128"/>
                  <a:gd name="T80" fmla="*/ 32 w 130"/>
                  <a:gd name="T81" fmla="*/ 9 h 128"/>
                  <a:gd name="T82" fmla="*/ 120 w 130"/>
                  <a:gd name="T83" fmla="*/ 97 h 128"/>
                  <a:gd name="T84" fmla="*/ 121 w 130"/>
                  <a:gd name="T85" fmla="*/ 10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0" h="128">
                    <a:moveTo>
                      <a:pt x="37" y="4"/>
                    </a:moveTo>
                    <a:cubicBezTo>
                      <a:pt x="35" y="1"/>
                      <a:pt x="32" y="0"/>
                      <a:pt x="29" y="0"/>
                    </a:cubicBezTo>
                    <a:cubicBezTo>
                      <a:pt x="27" y="0"/>
                      <a:pt x="26" y="0"/>
                      <a:pt x="24" y="1"/>
                    </a:cubicBezTo>
                    <a:cubicBezTo>
                      <a:pt x="20" y="3"/>
                      <a:pt x="17" y="7"/>
                      <a:pt x="17" y="12"/>
                    </a:cubicBezTo>
                    <a:cubicBezTo>
                      <a:pt x="17" y="67"/>
                      <a:pt x="17" y="67"/>
                      <a:pt x="17" y="67"/>
                    </a:cubicBezTo>
                    <a:cubicBezTo>
                      <a:pt x="5" y="80"/>
                      <a:pt x="5" y="80"/>
                      <a:pt x="5" y="80"/>
                    </a:cubicBezTo>
                    <a:cubicBezTo>
                      <a:pt x="0" y="84"/>
                      <a:pt x="0" y="92"/>
                      <a:pt x="5" y="96"/>
                    </a:cubicBezTo>
                    <a:cubicBezTo>
                      <a:pt x="33" y="124"/>
                      <a:pt x="33" y="124"/>
                      <a:pt x="33" y="124"/>
                    </a:cubicBezTo>
                    <a:cubicBezTo>
                      <a:pt x="35" y="127"/>
                      <a:pt x="38" y="128"/>
                      <a:pt x="41" y="128"/>
                    </a:cubicBezTo>
                    <a:cubicBezTo>
                      <a:pt x="44" y="128"/>
                      <a:pt x="47" y="127"/>
                      <a:pt x="49" y="124"/>
                    </a:cubicBezTo>
                    <a:cubicBezTo>
                      <a:pt x="62" y="112"/>
                      <a:pt x="62" y="112"/>
                      <a:pt x="62" y="112"/>
                    </a:cubicBezTo>
                    <a:cubicBezTo>
                      <a:pt x="117" y="112"/>
                      <a:pt x="117" y="112"/>
                      <a:pt x="117" y="112"/>
                    </a:cubicBezTo>
                    <a:cubicBezTo>
                      <a:pt x="122" y="112"/>
                      <a:pt x="126" y="109"/>
                      <a:pt x="128" y="105"/>
                    </a:cubicBezTo>
                    <a:cubicBezTo>
                      <a:pt x="130" y="100"/>
                      <a:pt x="129" y="95"/>
                      <a:pt x="125" y="92"/>
                    </a:cubicBezTo>
                    <a:lnTo>
                      <a:pt x="37" y="4"/>
                    </a:lnTo>
                    <a:close/>
                    <a:moveTo>
                      <a:pt x="56" y="106"/>
                    </a:moveTo>
                    <a:cubicBezTo>
                      <a:pt x="44" y="119"/>
                      <a:pt x="44" y="119"/>
                      <a:pt x="44" y="119"/>
                    </a:cubicBezTo>
                    <a:cubicBezTo>
                      <a:pt x="43" y="120"/>
                      <a:pt x="42" y="120"/>
                      <a:pt x="41" y="120"/>
                    </a:cubicBezTo>
                    <a:cubicBezTo>
                      <a:pt x="40" y="120"/>
                      <a:pt x="39" y="120"/>
                      <a:pt x="38" y="119"/>
                    </a:cubicBezTo>
                    <a:cubicBezTo>
                      <a:pt x="10" y="91"/>
                      <a:pt x="10" y="91"/>
                      <a:pt x="10" y="91"/>
                    </a:cubicBezTo>
                    <a:cubicBezTo>
                      <a:pt x="9" y="90"/>
                      <a:pt x="9" y="89"/>
                      <a:pt x="9" y="88"/>
                    </a:cubicBezTo>
                    <a:cubicBezTo>
                      <a:pt x="9" y="87"/>
                      <a:pt x="9" y="86"/>
                      <a:pt x="10" y="85"/>
                    </a:cubicBezTo>
                    <a:cubicBezTo>
                      <a:pt x="23" y="73"/>
                      <a:pt x="23" y="73"/>
                      <a:pt x="23" y="73"/>
                    </a:cubicBezTo>
                    <a:cubicBezTo>
                      <a:pt x="23" y="73"/>
                      <a:pt x="23" y="73"/>
                      <a:pt x="23" y="73"/>
                    </a:cubicBezTo>
                    <a:cubicBezTo>
                      <a:pt x="56" y="106"/>
                      <a:pt x="56" y="106"/>
                      <a:pt x="56" y="106"/>
                    </a:cubicBezTo>
                    <a:cubicBezTo>
                      <a:pt x="56" y="106"/>
                      <a:pt x="56" y="106"/>
                      <a:pt x="56" y="106"/>
                    </a:cubicBezTo>
                    <a:close/>
                    <a:moveTo>
                      <a:pt x="62" y="104"/>
                    </a:moveTo>
                    <a:cubicBezTo>
                      <a:pt x="61" y="104"/>
                      <a:pt x="61" y="104"/>
                      <a:pt x="60" y="104"/>
                    </a:cubicBezTo>
                    <a:cubicBezTo>
                      <a:pt x="25" y="69"/>
                      <a:pt x="25" y="69"/>
                      <a:pt x="25" y="69"/>
                    </a:cubicBezTo>
                    <a:cubicBezTo>
                      <a:pt x="25" y="68"/>
                      <a:pt x="25" y="68"/>
                      <a:pt x="25" y="67"/>
                    </a:cubicBezTo>
                    <a:cubicBezTo>
                      <a:pt x="25" y="19"/>
                      <a:pt x="25" y="19"/>
                      <a:pt x="25" y="19"/>
                    </a:cubicBezTo>
                    <a:cubicBezTo>
                      <a:pt x="110" y="104"/>
                      <a:pt x="110" y="104"/>
                      <a:pt x="110" y="104"/>
                    </a:cubicBezTo>
                    <a:lnTo>
                      <a:pt x="62" y="104"/>
                    </a:lnTo>
                    <a:close/>
                    <a:moveTo>
                      <a:pt x="121" y="102"/>
                    </a:moveTo>
                    <a:cubicBezTo>
                      <a:pt x="120" y="103"/>
                      <a:pt x="119" y="104"/>
                      <a:pt x="117" y="104"/>
                    </a:cubicBezTo>
                    <a:cubicBezTo>
                      <a:pt x="116" y="104"/>
                      <a:pt x="116" y="104"/>
                      <a:pt x="116" y="104"/>
                    </a:cubicBezTo>
                    <a:cubicBezTo>
                      <a:pt x="25" y="13"/>
                      <a:pt x="25" y="13"/>
                      <a:pt x="25" y="13"/>
                    </a:cubicBezTo>
                    <a:cubicBezTo>
                      <a:pt x="25" y="12"/>
                      <a:pt x="25" y="12"/>
                      <a:pt x="25" y="12"/>
                    </a:cubicBezTo>
                    <a:cubicBezTo>
                      <a:pt x="25" y="10"/>
                      <a:pt x="26" y="9"/>
                      <a:pt x="27" y="8"/>
                    </a:cubicBezTo>
                    <a:cubicBezTo>
                      <a:pt x="28" y="8"/>
                      <a:pt x="28" y="8"/>
                      <a:pt x="29" y="8"/>
                    </a:cubicBezTo>
                    <a:cubicBezTo>
                      <a:pt x="30" y="8"/>
                      <a:pt x="31" y="8"/>
                      <a:pt x="32" y="9"/>
                    </a:cubicBezTo>
                    <a:cubicBezTo>
                      <a:pt x="120" y="97"/>
                      <a:pt x="120" y="97"/>
                      <a:pt x="120" y="97"/>
                    </a:cubicBezTo>
                    <a:cubicBezTo>
                      <a:pt x="121" y="98"/>
                      <a:pt x="121" y="100"/>
                      <a:pt x="121" y="10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id-ID" sz="2400">
                  <a:latin typeface="Roboto condensed"/>
                  <a:ea typeface="+mn-ea"/>
                  <a:cs typeface="Roboto condensed"/>
                </a:endParaRPr>
              </a:p>
            </p:txBody>
          </p:sp>
          <p:sp>
            <p:nvSpPr>
              <p:cNvPr id="23" name="Freeform 25"/>
              <p:cNvSpPr/>
              <p:nvPr/>
            </p:nvSpPr>
            <p:spPr bwMode="auto">
              <a:xfrm>
                <a:off x="6562726" y="1392238"/>
                <a:ext cx="230188" cy="230187"/>
              </a:xfrm>
              <a:custGeom>
                <a:avLst/>
                <a:gdLst>
                  <a:gd name="T0" fmla="*/ 4 w 60"/>
                  <a:gd name="T1" fmla="*/ 8 h 60"/>
                  <a:gd name="T2" fmla="*/ 4 w 60"/>
                  <a:gd name="T3" fmla="*/ 8 h 60"/>
                  <a:gd name="T4" fmla="*/ 52 w 60"/>
                  <a:gd name="T5" fmla="*/ 56 h 60"/>
                  <a:gd name="T6" fmla="*/ 52 w 60"/>
                  <a:gd name="T7" fmla="*/ 56 h 60"/>
                  <a:gd name="T8" fmla="*/ 56 w 60"/>
                  <a:gd name="T9" fmla="*/ 60 h 60"/>
                  <a:gd name="T10" fmla="*/ 60 w 60"/>
                  <a:gd name="T11" fmla="*/ 56 h 60"/>
                  <a:gd name="T12" fmla="*/ 60 w 60"/>
                  <a:gd name="T13" fmla="*/ 56 h 60"/>
                  <a:gd name="T14" fmla="*/ 4 w 60"/>
                  <a:gd name="T15" fmla="*/ 0 h 60"/>
                  <a:gd name="T16" fmla="*/ 4 w 60"/>
                  <a:gd name="T17" fmla="*/ 0 h 60"/>
                  <a:gd name="T18" fmla="*/ 0 w 60"/>
                  <a:gd name="T19" fmla="*/ 4 h 60"/>
                  <a:gd name="T20" fmla="*/ 4 w 60"/>
                  <a:gd name="T21" fmla="*/ 8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 h="60">
                    <a:moveTo>
                      <a:pt x="4" y="8"/>
                    </a:moveTo>
                    <a:cubicBezTo>
                      <a:pt x="4" y="8"/>
                      <a:pt x="4" y="8"/>
                      <a:pt x="4" y="8"/>
                    </a:cubicBezTo>
                    <a:cubicBezTo>
                      <a:pt x="30" y="8"/>
                      <a:pt x="52" y="30"/>
                      <a:pt x="52" y="56"/>
                    </a:cubicBezTo>
                    <a:cubicBezTo>
                      <a:pt x="52" y="56"/>
                      <a:pt x="52" y="56"/>
                      <a:pt x="52" y="56"/>
                    </a:cubicBezTo>
                    <a:cubicBezTo>
                      <a:pt x="52" y="58"/>
                      <a:pt x="54" y="60"/>
                      <a:pt x="56" y="60"/>
                    </a:cubicBezTo>
                    <a:cubicBezTo>
                      <a:pt x="58" y="60"/>
                      <a:pt x="60" y="58"/>
                      <a:pt x="60" y="56"/>
                    </a:cubicBezTo>
                    <a:cubicBezTo>
                      <a:pt x="60" y="56"/>
                      <a:pt x="60" y="56"/>
                      <a:pt x="60" y="56"/>
                    </a:cubicBezTo>
                    <a:cubicBezTo>
                      <a:pt x="60" y="25"/>
                      <a:pt x="35" y="0"/>
                      <a:pt x="4" y="0"/>
                    </a:cubicBezTo>
                    <a:cubicBezTo>
                      <a:pt x="4" y="0"/>
                      <a:pt x="4" y="0"/>
                      <a:pt x="4" y="0"/>
                    </a:cubicBezTo>
                    <a:cubicBezTo>
                      <a:pt x="2" y="0"/>
                      <a:pt x="0" y="2"/>
                      <a:pt x="0" y="4"/>
                    </a:cubicBezTo>
                    <a:cubicBezTo>
                      <a:pt x="0" y="6"/>
                      <a:pt x="2" y="8"/>
                      <a:pt x="4"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id-ID" sz="2400">
                  <a:latin typeface="Roboto condensed"/>
                  <a:ea typeface="+mn-ea"/>
                  <a:cs typeface="Roboto condensed"/>
                </a:endParaRPr>
              </a:p>
            </p:txBody>
          </p:sp>
        </p:grpSp>
        <p:sp>
          <p:nvSpPr>
            <p:cNvPr id="20" name="텍스트 개체 틀 2"/>
            <p:cNvSpPr txBox="1"/>
            <p:nvPr/>
          </p:nvSpPr>
          <p:spPr>
            <a:xfrm>
              <a:off x="7534629" y="5237091"/>
              <a:ext cx="3708958" cy="435542"/>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panose="020B0604020202020204"/>
                <a:buNone/>
                <a:defRPr sz="1000" kern="1200" baseline="0">
                  <a:solidFill>
                    <a:schemeClr val="bg1">
                      <a:lumMod val="65000"/>
                    </a:schemeClr>
                  </a:solidFill>
                  <a:latin typeface="+mn-lt"/>
                  <a:ea typeface="+mn-ea"/>
                  <a:cs typeface="Rockwell" panose="02060603020205020403"/>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lvl="0" algn="l" defTabSz="914400">
                <a:lnSpc>
                  <a:spcPts val="3330"/>
                </a:lnSpc>
                <a:spcBef>
                  <a:spcPts val="0"/>
                </a:spcBef>
              </a:pPr>
              <a:r>
                <a:rPr lang="zh-CN" altLang="en-US" sz="1600" b="1" spc="100" dirty="0">
                  <a:solidFill>
                    <a:srgbClr val="FFFFFF">
                      <a:lumMod val="50000"/>
                    </a:srgbClr>
                  </a:solidFill>
                  <a:latin typeface="Montserrat" charset="0"/>
                  <a:ea typeface="Montserrat" charset="0"/>
                  <a:cs typeface="Montserrat" charset="0"/>
                </a:rPr>
                <a:t>加入标题描述</a:t>
              </a:r>
              <a:endParaRPr lang="en-US" altLang="zh-CN" sz="1600" b="1" spc="100" dirty="0">
                <a:solidFill>
                  <a:srgbClr val="FFFFFF">
                    <a:lumMod val="50000"/>
                  </a:srgbClr>
                </a:solidFill>
                <a:latin typeface="Montserrat" charset="0"/>
                <a:ea typeface="Montserrat" charset="0"/>
                <a:cs typeface="Montserrat" charset="0"/>
              </a:endParaRPr>
            </a:p>
            <a:p>
              <a:pPr lvl="0" algn="l" defTabSz="914400">
                <a:spcBef>
                  <a:spcPts val="0"/>
                </a:spcBef>
              </a:pPr>
              <a:r>
                <a:rPr lang="zh-CN" altLang="en-US"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点击此处更换文本点击此处更换文本</a:t>
              </a:r>
              <a:endParaRPr lang="en-US" altLang="zh-CN"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lgn="l" defTabSz="914400">
                <a:spcBef>
                  <a:spcPts val="0"/>
                </a:spcBef>
              </a:pPr>
              <a:r>
                <a:rPr lang="zh-CN" altLang="en-US"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点击此处更换文本点击此处更换文本</a:t>
              </a:r>
              <a:endParaRPr lang="en-US" altLang="zh-CN"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grpSp>
      <p:grpSp>
        <p:nvGrpSpPr>
          <p:cNvPr id="30" name="组合 29"/>
          <p:cNvGrpSpPr/>
          <p:nvPr/>
        </p:nvGrpSpPr>
        <p:grpSpPr>
          <a:xfrm>
            <a:off x="1733206" y="1954953"/>
            <a:ext cx="3900244" cy="3909498"/>
            <a:chOff x="2820822" y="2081056"/>
            <a:chExt cx="3582584" cy="3591087"/>
          </a:xfrm>
        </p:grpSpPr>
        <p:sp>
          <p:nvSpPr>
            <p:cNvPr id="31" name="Freeform 6"/>
            <p:cNvSpPr/>
            <p:nvPr/>
          </p:nvSpPr>
          <p:spPr bwMode="auto">
            <a:xfrm>
              <a:off x="4604546" y="2081056"/>
              <a:ext cx="1793184" cy="2143678"/>
            </a:xfrm>
            <a:custGeom>
              <a:avLst/>
              <a:gdLst/>
              <a:ahLst/>
              <a:cxnLst>
                <a:cxn ang="0">
                  <a:pos x="0" y="196"/>
                </a:cxn>
                <a:cxn ang="0">
                  <a:pos x="0" y="61"/>
                </a:cxn>
                <a:cxn ang="0">
                  <a:pos x="1" y="61"/>
                </a:cxn>
                <a:cxn ang="0">
                  <a:pos x="32" y="62"/>
                </a:cxn>
                <a:cxn ang="0">
                  <a:pos x="67" y="0"/>
                </a:cxn>
                <a:cxn ang="0">
                  <a:pos x="126" y="15"/>
                </a:cxn>
                <a:cxn ang="0">
                  <a:pos x="126" y="86"/>
                </a:cxn>
                <a:cxn ang="0">
                  <a:pos x="185" y="120"/>
                </a:cxn>
                <a:cxn ang="0">
                  <a:pos x="186" y="120"/>
                </a:cxn>
                <a:cxn ang="0">
                  <a:pos x="246" y="84"/>
                </a:cxn>
                <a:cxn ang="0">
                  <a:pos x="269" y="106"/>
                </a:cxn>
                <a:cxn ang="0">
                  <a:pos x="283" y="120"/>
                </a:cxn>
                <a:cxn ang="0">
                  <a:pos x="288" y="126"/>
                </a:cxn>
                <a:cxn ang="0">
                  <a:pos x="252" y="186"/>
                </a:cxn>
                <a:cxn ang="0">
                  <a:pos x="287" y="244"/>
                </a:cxn>
                <a:cxn ang="0">
                  <a:pos x="359" y="244"/>
                </a:cxn>
                <a:cxn ang="0">
                  <a:pos x="374" y="301"/>
                </a:cxn>
                <a:cxn ang="0">
                  <a:pos x="313" y="341"/>
                </a:cxn>
                <a:cxn ang="0">
                  <a:pos x="314" y="374"/>
                </a:cxn>
                <a:cxn ang="0">
                  <a:pos x="314" y="376"/>
                </a:cxn>
                <a:cxn ang="0">
                  <a:pos x="175" y="376"/>
                </a:cxn>
                <a:cxn ang="0">
                  <a:pos x="174" y="376"/>
                </a:cxn>
                <a:cxn ang="0">
                  <a:pos x="175" y="377"/>
                </a:cxn>
                <a:cxn ang="0">
                  <a:pos x="187" y="406"/>
                </a:cxn>
                <a:cxn ang="0">
                  <a:pos x="175" y="434"/>
                </a:cxn>
                <a:cxn ang="0">
                  <a:pos x="146" y="446"/>
                </a:cxn>
                <a:cxn ang="0">
                  <a:pos x="117" y="434"/>
                </a:cxn>
                <a:cxn ang="0">
                  <a:pos x="106" y="406"/>
                </a:cxn>
                <a:cxn ang="0">
                  <a:pos x="117" y="377"/>
                </a:cxn>
                <a:cxn ang="0">
                  <a:pos x="118" y="376"/>
                </a:cxn>
                <a:cxn ang="0">
                  <a:pos x="117" y="376"/>
                </a:cxn>
                <a:cxn ang="0">
                  <a:pos x="0" y="376"/>
                </a:cxn>
                <a:cxn ang="0">
                  <a:pos x="0" y="253"/>
                </a:cxn>
                <a:cxn ang="0">
                  <a:pos x="3" y="253"/>
                </a:cxn>
                <a:cxn ang="0">
                  <a:pos x="32" y="265"/>
                </a:cxn>
                <a:cxn ang="0">
                  <a:pos x="61" y="253"/>
                </a:cxn>
                <a:cxn ang="0">
                  <a:pos x="73" y="224"/>
                </a:cxn>
                <a:cxn ang="0">
                  <a:pos x="61" y="196"/>
                </a:cxn>
                <a:cxn ang="0">
                  <a:pos x="32" y="184"/>
                </a:cxn>
                <a:cxn ang="0">
                  <a:pos x="3" y="196"/>
                </a:cxn>
                <a:cxn ang="0">
                  <a:pos x="0" y="196"/>
                </a:cxn>
              </a:cxnLst>
              <a:rect l="0" t="0" r="r" b="b"/>
              <a:pathLst>
                <a:path w="374" h="446">
                  <a:moveTo>
                    <a:pt x="0" y="196"/>
                  </a:moveTo>
                  <a:cubicBezTo>
                    <a:pt x="0" y="61"/>
                    <a:pt x="0" y="61"/>
                    <a:pt x="0" y="61"/>
                  </a:cubicBezTo>
                  <a:cubicBezTo>
                    <a:pt x="0" y="61"/>
                    <a:pt x="1" y="61"/>
                    <a:pt x="1" y="61"/>
                  </a:cubicBezTo>
                  <a:cubicBezTo>
                    <a:pt x="12" y="61"/>
                    <a:pt x="22" y="61"/>
                    <a:pt x="32" y="62"/>
                  </a:cubicBezTo>
                  <a:cubicBezTo>
                    <a:pt x="67" y="0"/>
                    <a:pt x="67" y="0"/>
                    <a:pt x="67" y="0"/>
                  </a:cubicBezTo>
                  <a:cubicBezTo>
                    <a:pt x="87" y="4"/>
                    <a:pt x="107" y="8"/>
                    <a:pt x="126" y="15"/>
                  </a:cubicBezTo>
                  <a:cubicBezTo>
                    <a:pt x="126" y="86"/>
                    <a:pt x="126" y="86"/>
                    <a:pt x="126" y="86"/>
                  </a:cubicBezTo>
                  <a:cubicBezTo>
                    <a:pt x="146" y="95"/>
                    <a:pt x="166" y="106"/>
                    <a:pt x="185" y="120"/>
                  </a:cubicBezTo>
                  <a:cubicBezTo>
                    <a:pt x="185" y="120"/>
                    <a:pt x="185" y="120"/>
                    <a:pt x="186" y="120"/>
                  </a:cubicBezTo>
                  <a:cubicBezTo>
                    <a:pt x="246" y="84"/>
                    <a:pt x="246" y="84"/>
                    <a:pt x="246" y="84"/>
                  </a:cubicBezTo>
                  <a:cubicBezTo>
                    <a:pt x="254" y="91"/>
                    <a:pt x="262" y="98"/>
                    <a:pt x="269" y="106"/>
                  </a:cubicBezTo>
                  <a:cubicBezTo>
                    <a:pt x="274" y="111"/>
                    <a:pt x="278" y="115"/>
                    <a:pt x="283" y="120"/>
                  </a:cubicBezTo>
                  <a:cubicBezTo>
                    <a:pt x="284" y="122"/>
                    <a:pt x="286" y="124"/>
                    <a:pt x="288" y="126"/>
                  </a:cubicBezTo>
                  <a:cubicBezTo>
                    <a:pt x="252" y="186"/>
                    <a:pt x="252" y="186"/>
                    <a:pt x="252" y="186"/>
                  </a:cubicBezTo>
                  <a:cubicBezTo>
                    <a:pt x="266" y="204"/>
                    <a:pt x="278" y="224"/>
                    <a:pt x="287" y="244"/>
                  </a:cubicBezTo>
                  <a:cubicBezTo>
                    <a:pt x="359" y="244"/>
                    <a:pt x="359" y="244"/>
                    <a:pt x="359" y="244"/>
                  </a:cubicBezTo>
                  <a:cubicBezTo>
                    <a:pt x="365" y="263"/>
                    <a:pt x="370" y="282"/>
                    <a:pt x="374" y="301"/>
                  </a:cubicBezTo>
                  <a:cubicBezTo>
                    <a:pt x="313" y="341"/>
                    <a:pt x="313" y="341"/>
                    <a:pt x="313" y="341"/>
                  </a:cubicBezTo>
                  <a:cubicBezTo>
                    <a:pt x="314" y="352"/>
                    <a:pt x="314" y="363"/>
                    <a:pt x="314" y="374"/>
                  </a:cubicBezTo>
                  <a:cubicBezTo>
                    <a:pt x="314" y="375"/>
                    <a:pt x="314" y="375"/>
                    <a:pt x="314" y="376"/>
                  </a:cubicBezTo>
                  <a:cubicBezTo>
                    <a:pt x="175" y="376"/>
                    <a:pt x="175" y="376"/>
                    <a:pt x="175" y="376"/>
                  </a:cubicBezTo>
                  <a:cubicBezTo>
                    <a:pt x="174" y="376"/>
                    <a:pt x="174" y="376"/>
                    <a:pt x="174" y="376"/>
                  </a:cubicBezTo>
                  <a:cubicBezTo>
                    <a:pt x="174" y="376"/>
                    <a:pt x="175" y="377"/>
                    <a:pt x="175" y="377"/>
                  </a:cubicBezTo>
                  <a:cubicBezTo>
                    <a:pt x="183" y="385"/>
                    <a:pt x="187" y="395"/>
                    <a:pt x="187" y="406"/>
                  </a:cubicBezTo>
                  <a:cubicBezTo>
                    <a:pt x="187" y="417"/>
                    <a:pt x="183" y="427"/>
                    <a:pt x="175" y="434"/>
                  </a:cubicBezTo>
                  <a:cubicBezTo>
                    <a:pt x="167" y="442"/>
                    <a:pt x="157" y="446"/>
                    <a:pt x="146" y="446"/>
                  </a:cubicBezTo>
                  <a:cubicBezTo>
                    <a:pt x="135" y="446"/>
                    <a:pt x="125" y="442"/>
                    <a:pt x="117" y="434"/>
                  </a:cubicBezTo>
                  <a:cubicBezTo>
                    <a:pt x="110" y="427"/>
                    <a:pt x="106" y="417"/>
                    <a:pt x="106" y="406"/>
                  </a:cubicBezTo>
                  <a:cubicBezTo>
                    <a:pt x="106" y="395"/>
                    <a:pt x="110" y="385"/>
                    <a:pt x="117" y="377"/>
                  </a:cubicBezTo>
                  <a:cubicBezTo>
                    <a:pt x="118" y="377"/>
                    <a:pt x="118" y="376"/>
                    <a:pt x="118" y="376"/>
                  </a:cubicBezTo>
                  <a:cubicBezTo>
                    <a:pt x="117" y="376"/>
                    <a:pt x="117" y="376"/>
                    <a:pt x="117" y="376"/>
                  </a:cubicBezTo>
                  <a:cubicBezTo>
                    <a:pt x="0" y="376"/>
                    <a:pt x="0" y="376"/>
                    <a:pt x="0" y="376"/>
                  </a:cubicBezTo>
                  <a:cubicBezTo>
                    <a:pt x="0" y="253"/>
                    <a:pt x="0" y="253"/>
                    <a:pt x="0" y="253"/>
                  </a:cubicBezTo>
                  <a:cubicBezTo>
                    <a:pt x="3" y="253"/>
                    <a:pt x="3" y="253"/>
                    <a:pt x="3" y="253"/>
                  </a:cubicBezTo>
                  <a:cubicBezTo>
                    <a:pt x="11" y="261"/>
                    <a:pt x="21" y="265"/>
                    <a:pt x="32" y="265"/>
                  </a:cubicBezTo>
                  <a:cubicBezTo>
                    <a:pt x="43" y="265"/>
                    <a:pt x="53" y="261"/>
                    <a:pt x="61" y="253"/>
                  </a:cubicBezTo>
                  <a:cubicBezTo>
                    <a:pt x="69" y="245"/>
                    <a:pt x="73" y="236"/>
                    <a:pt x="73" y="224"/>
                  </a:cubicBezTo>
                  <a:cubicBezTo>
                    <a:pt x="73" y="213"/>
                    <a:pt x="69" y="204"/>
                    <a:pt x="61" y="196"/>
                  </a:cubicBezTo>
                  <a:cubicBezTo>
                    <a:pt x="53" y="188"/>
                    <a:pt x="43" y="184"/>
                    <a:pt x="32" y="184"/>
                  </a:cubicBezTo>
                  <a:cubicBezTo>
                    <a:pt x="21" y="184"/>
                    <a:pt x="11" y="188"/>
                    <a:pt x="3" y="196"/>
                  </a:cubicBezTo>
                  <a:lnTo>
                    <a:pt x="0" y="196"/>
                  </a:lnTo>
                  <a:close/>
                </a:path>
              </a:pathLst>
            </a:custGeom>
            <a:solidFill>
              <a:srgbClr val="415A8B"/>
            </a:solidFill>
            <a:ln w="19050">
              <a:solidFill>
                <a:schemeClr val="bg1"/>
              </a:solidFill>
              <a:round/>
            </a:ln>
          </p:spPr>
          <p:txBody>
            <a:bodyPr vert="horz" wrap="square" lIns="45720" tIns="22860" rIns="45720" bIns="22860" numCol="1" anchor="t" anchorCtr="0" compatLnSpc="1"/>
            <a:lstStyle/>
            <a:p>
              <a:endParaRPr lang="en-US" sz="900" dirty="0">
                <a:latin typeface="Lato Light" charset="0"/>
              </a:endParaRPr>
            </a:p>
          </p:txBody>
        </p:sp>
        <p:sp>
          <p:nvSpPr>
            <p:cNvPr id="32" name="Freeform 7"/>
            <p:cNvSpPr/>
            <p:nvPr/>
          </p:nvSpPr>
          <p:spPr bwMode="auto">
            <a:xfrm>
              <a:off x="4245153" y="3887952"/>
              <a:ext cx="2158253" cy="1784191"/>
            </a:xfrm>
            <a:custGeom>
              <a:avLst/>
              <a:gdLst/>
              <a:ahLst/>
              <a:cxnLst>
                <a:cxn ang="0">
                  <a:pos x="75" y="311"/>
                </a:cxn>
                <a:cxn ang="0">
                  <a:pos x="75" y="166"/>
                </a:cxn>
                <a:cxn ang="0">
                  <a:pos x="70" y="172"/>
                </a:cxn>
                <a:cxn ang="0">
                  <a:pos x="41" y="184"/>
                </a:cxn>
                <a:cxn ang="0">
                  <a:pos x="12" y="172"/>
                </a:cxn>
                <a:cxn ang="0">
                  <a:pos x="0" y="144"/>
                </a:cxn>
                <a:cxn ang="0">
                  <a:pos x="12" y="115"/>
                </a:cxn>
                <a:cxn ang="0">
                  <a:pos x="41" y="103"/>
                </a:cxn>
                <a:cxn ang="0">
                  <a:pos x="70" y="115"/>
                </a:cxn>
                <a:cxn ang="0">
                  <a:pos x="75" y="121"/>
                </a:cxn>
                <a:cxn ang="0">
                  <a:pos x="75" y="0"/>
                </a:cxn>
                <a:cxn ang="0">
                  <a:pos x="192" y="0"/>
                </a:cxn>
                <a:cxn ang="0">
                  <a:pos x="192" y="1"/>
                </a:cxn>
                <a:cxn ang="0">
                  <a:pos x="181" y="30"/>
                </a:cxn>
                <a:cxn ang="0">
                  <a:pos x="192" y="58"/>
                </a:cxn>
                <a:cxn ang="0">
                  <a:pos x="221" y="70"/>
                </a:cxn>
                <a:cxn ang="0">
                  <a:pos x="250" y="58"/>
                </a:cxn>
                <a:cxn ang="0">
                  <a:pos x="262" y="30"/>
                </a:cxn>
                <a:cxn ang="0">
                  <a:pos x="250" y="1"/>
                </a:cxn>
                <a:cxn ang="0">
                  <a:pos x="250" y="0"/>
                </a:cxn>
                <a:cxn ang="0">
                  <a:pos x="389" y="0"/>
                </a:cxn>
                <a:cxn ang="0">
                  <a:pos x="388" y="32"/>
                </a:cxn>
                <a:cxn ang="0">
                  <a:pos x="450" y="66"/>
                </a:cxn>
                <a:cxn ang="0">
                  <a:pos x="436" y="121"/>
                </a:cxn>
                <a:cxn ang="0">
                  <a:pos x="363" y="125"/>
                </a:cxn>
                <a:cxn ang="0">
                  <a:pos x="329" y="183"/>
                </a:cxn>
                <a:cxn ang="0">
                  <a:pos x="366" y="243"/>
                </a:cxn>
                <a:cxn ang="0">
                  <a:pos x="344" y="266"/>
                </a:cxn>
                <a:cxn ang="0">
                  <a:pos x="322" y="287"/>
                </a:cxn>
                <a:cxn ang="0">
                  <a:pos x="260" y="251"/>
                </a:cxn>
                <a:cxn ang="0">
                  <a:pos x="203" y="285"/>
                </a:cxn>
                <a:cxn ang="0">
                  <a:pos x="203" y="356"/>
                </a:cxn>
                <a:cxn ang="0">
                  <a:pos x="145" y="371"/>
                </a:cxn>
                <a:cxn ang="0">
                  <a:pos x="108" y="309"/>
                </a:cxn>
                <a:cxn ang="0">
                  <a:pos x="76" y="311"/>
                </a:cxn>
                <a:cxn ang="0">
                  <a:pos x="75" y="311"/>
                </a:cxn>
              </a:cxnLst>
              <a:rect l="0" t="0" r="r" b="b"/>
              <a:pathLst>
                <a:path w="450" h="371">
                  <a:moveTo>
                    <a:pt x="75" y="311"/>
                  </a:moveTo>
                  <a:cubicBezTo>
                    <a:pt x="75" y="166"/>
                    <a:pt x="75" y="166"/>
                    <a:pt x="75" y="166"/>
                  </a:cubicBezTo>
                  <a:cubicBezTo>
                    <a:pt x="73" y="168"/>
                    <a:pt x="72" y="170"/>
                    <a:pt x="70" y="172"/>
                  </a:cubicBezTo>
                  <a:cubicBezTo>
                    <a:pt x="62" y="180"/>
                    <a:pt x="52" y="184"/>
                    <a:pt x="41" y="184"/>
                  </a:cubicBezTo>
                  <a:cubicBezTo>
                    <a:pt x="30" y="184"/>
                    <a:pt x="20" y="180"/>
                    <a:pt x="12" y="172"/>
                  </a:cubicBezTo>
                  <a:cubicBezTo>
                    <a:pt x="4" y="165"/>
                    <a:pt x="0" y="155"/>
                    <a:pt x="0" y="144"/>
                  </a:cubicBezTo>
                  <a:cubicBezTo>
                    <a:pt x="0" y="133"/>
                    <a:pt x="4" y="123"/>
                    <a:pt x="12" y="115"/>
                  </a:cubicBezTo>
                  <a:cubicBezTo>
                    <a:pt x="20" y="107"/>
                    <a:pt x="30" y="103"/>
                    <a:pt x="41" y="103"/>
                  </a:cubicBezTo>
                  <a:cubicBezTo>
                    <a:pt x="52" y="103"/>
                    <a:pt x="62" y="107"/>
                    <a:pt x="70" y="115"/>
                  </a:cubicBezTo>
                  <a:cubicBezTo>
                    <a:pt x="72" y="117"/>
                    <a:pt x="73" y="119"/>
                    <a:pt x="75" y="121"/>
                  </a:cubicBezTo>
                  <a:cubicBezTo>
                    <a:pt x="75" y="0"/>
                    <a:pt x="75" y="0"/>
                    <a:pt x="75" y="0"/>
                  </a:cubicBezTo>
                  <a:cubicBezTo>
                    <a:pt x="192" y="0"/>
                    <a:pt x="192" y="0"/>
                    <a:pt x="192" y="0"/>
                  </a:cubicBezTo>
                  <a:cubicBezTo>
                    <a:pt x="192" y="1"/>
                    <a:pt x="192" y="1"/>
                    <a:pt x="192" y="1"/>
                  </a:cubicBezTo>
                  <a:cubicBezTo>
                    <a:pt x="185" y="9"/>
                    <a:pt x="181" y="19"/>
                    <a:pt x="181" y="30"/>
                  </a:cubicBezTo>
                  <a:cubicBezTo>
                    <a:pt x="181" y="41"/>
                    <a:pt x="185" y="51"/>
                    <a:pt x="192" y="58"/>
                  </a:cubicBezTo>
                  <a:cubicBezTo>
                    <a:pt x="200" y="66"/>
                    <a:pt x="210" y="70"/>
                    <a:pt x="221" y="70"/>
                  </a:cubicBezTo>
                  <a:cubicBezTo>
                    <a:pt x="232" y="70"/>
                    <a:pt x="242" y="66"/>
                    <a:pt x="250" y="58"/>
                  </a:cubicBezTo>
                  <a:cubicBezTo>
                    <a:pt x="258" y="51"/>
                    <a:pt x="262" y="41"/>
                    <a:pt x="262" y="30"/>
                  </a:cubicBezTo>
                  <a:cubicBezTo>
                    <a:pt x="262" y="19"/>
                    <a:pt x="258" y="9"/>
                    <a:pt x="250" y="1"/>
                  </a:cubicBezTo>
                  <a:cubicBezTo>
                    <a:pt x="250" y="0"/>
                    <a:pt x="250" y="0"/>
                    <a:pt x="250" y="0"/>
                  </a:cubicBezTo>
                  <a:cubicBezTo>
                    <a:pt x="389" y="0"/>
                    <a:pt x="389" y="0"/>
                    <a:pt x="389" y="0"/>
                  </a:cubicBezTo>
                  <a:cubicBezTo>
                    <a:pt x="389" y="11"/>
                    <a:pt x="389" y="22"/>
                    <a:pt x="388" y="32"/>
                  </a:cubicBezTo>
                  <a:cubicBezTo>
                    <a:pt x="450" y="66"/>
                    <a:pt x="450" y="66"/>
                    <a:pt x="450" y="66"/>
                  </a:cubicBezTo>
                  <a:cubicBezTo>
                    <a:pt x="446" y="85"/>
                    <a:pt x="442" y="103"/>
                    <a:pt x="436" y="121"/>
                  </a:cubicBezTo>
                  <a:cubicBezTo>
                    <a:pt x="363" y="125"/>
                    <a:pt x="363" y="125"/>
                    <a:pt x="363" y="125"/>
                  </a:cubicBezTo>
                  <a:cubicBezTo>
                    <a:pt x="354" y="145"/>
                    <a:pt x="343" y="164"/>
                    <a:pt x="329" y="183"/>
                  </a:cubicBezTo>
                  <a:cubicBezTo>
                    <a:pt x="366" y="243"/>
                    <a:pt x="366" y="243"/>
                    <a:pt x="366" y="243"/>
                  </a:cubicBezTo>
                  <a:cubicBezTo>
                    <a:pt x="359" y="251"/>
                    <a:pt x="352" y="258"/>
                    <a:pt x="344" y="266"/>
                  </a:cubicBezTo>
                  <a:cubicBezTo>
                    <a:pt x="337" y="273"/>
                    <a:pt x="329" y="280"/>
                    <a:pt x="322" y="287"/>
                  </a:cubicBezTo>
                  <a:cubicBezTo>
                    <a:pt x="260" y="251"/>
                    <a:pt x="260" y="251"/>
                    <a:pt x="260" y="251"/>
                  </a:cubicBezTo>
                  <a:cubicBezTo>
                    <a:pt x="242" y="265"/>
                    <a:pt x="223" y="276"/>
                    <a:pt x="203" y="285"/>
                  </a:cubicBezTo>
                  <a:cubicBezTo>
                    <a:pt x="203" y="356"/>
                    <a:pt x="203" y="356"/>
                    <a:pt x="203" y="356"/>
                  </a:cubicBezTo>
                  <a:cubicBezTo>
                    <a:pt x="184" y="363"/>
                    <a:pt x="165" y="368"/>
                    <a:pt x="145" y="371"/>
                  </a:cubicBezTo>
                  <a:cubicBezTo>
                    <a:pt x="108" y="309"/>
                    <a:pt x="108" y="309"/>
                    <a:pt x="108" y="309"/>
                  </a:cubicBezTo>
                  <a:cubicBezTo>
                    <a:pt x="98" y="310"/>
                    <a:pt x="87" y="311"/>
                    <a:pt x="76" y="311"/>
                  </a:cubicBezTo>
                  <a:cubicBezTo>
                    <a:pt x="76" y="311"/>
                    <a:pt x="75" y="311"/>
                    <a:pt x="75" y="311"/>
                  </a:cubicBezTo>
                  <a:close/>
                </a:path>
              </a:pathLst>
            </a:custGeom>
            <a:solidFill>
              <a:srgbClr val="415A8B"/>
            </a:solidFill>
            <a:ln w="19050">
              <a:solidFill>
                <a:schemeClr val="bg1"/>
              </a:solidFill>
              <a:round/>
            </a:ln>
          </p:spPr>
          <p:txBody>
            <a:bodyPr vert="horz" wrap="square" lIns="45720" tIns="22860" rIns="45720" bIns="22860" numCol="1" anchor="t" anchorCtr="0" compatLnSpc="1"/>
            <a:lstStyle/>
            <a:p>
              <a:endParaRPr lang="en-US" sz="900" dirty="0">
                <a:latin typeface="Lato Light" charset="0"/>
              </a:endParaRPr>
            </a:p>
          </p:txBody>
        </p:sp>
        <p:sp>
          <p:nvSpPr>
            <p:cNvPr id="33" name="Freeform 5"/>
            <p:cNvSpPr/>
            <p:nvPr/>
          </p:nvSpPr>
          <p:spPr bwMode="auto">
            <a:xfrm>
              <a:off x="2820822" y="2084840"/>
              <a:ext cx="2133662" cy="1803112"/>
            </a:xfrm>
            <a:custGeom>
              <a:avLst/>
              <a:gdLst/>
              <a:ahLst/>
              <a:cxnLst>
                <a:cxn ang="0">
                  <a:pos x="372" y="375"/>
                </a:cxn>
                <a:cxn ang="0">
                  <a:pos x="239" y="375"/>
                </a:cxn>
                <a:cxn ang="0">
                  <a:pos x="248" y="368"/>
                </a:cxn>
                <a:cxn ang="0">
                  <a:pos x="260" y="340"/>
                </a:cxn>
                <a:cxn ang="0">
                  <a:pos x="248" y="311"/>
                </a:cxn>
                <a:cxn ang="0">
                  <a:pos x="220" y="299"/>
                </a:cxn>
                <a:cxn ang="0">
                  <a:pos x="191" y="311"/>
                </a:cxn>
                <a:cxn ang="0">
                  <a:pos x="179" y="340"/>
                </a:cxn>
                <a:cxn ang="0">
                  <a:pos x="191" y="368"/>
                </a:cxn>
                <a:cxn ang="0">
                  <a:pos x="200" y="375"/>
                </a:cxn>
                <a:cxn ang="0">
                  <a:pos x="61" y="375"/>
                </a:cxn>
                <a:cxn ang="0">
                  <a:pos x="61" y="375"/>
                </a:cxn>
                <a:cxn ang="0">
                  <a:pos x="61" y="373"/>
                </a:cxn>
                <a:cxn ang="0">
                  <a:pos x="61" y="367"/>
                </a:cxn>
                <a:cxn ang="0">
                  <a:pos x="62" y="342"/>
                </a:cxn>
                <a:cxn ang="0">
                  <a:pos x="0" y="307"/>
                </a:cxn>
                <a:cxn ang="0">
                  <a:pos x="16" y="243"/>
                </a:cxn>
                <a:cxn ang="0">
                  <a:pos x="86" y="247"/>
                </a:cxn>
                <a:cxn ang="0">
                  <a:pos x="119" y="191"/>
                </a:cxn>
                <a:cxn ang="0">
                  <a:pos x="85" y="127"/>
                </a:cxn>
                <a:cxn ang="0">
                  <a:pos x="92" y="119"/>
                </a:cxn>
                <a:cxn ang="0">
                  <a:pos x="106" y="105"/>
                </a:cxn>
                <a:cxn ang="0">
                  <a:pos x="128" y="84"/>
                </a:cxn>
                <a:cxn ang="0">
                  <a:pos x="188" y="120"/>
                </a:cxn>
                <a:cxn ang="0">
                  <a:pos x="190" y="119"/>
                </a:cxn>
                <a:cxn ang="0">
                  <a:pos x="243" y="88"/>
                </a:cxn>
                <a:cxn ang="0">
                  <a:pos x="243" y="16"/>
                </a:cxn>
                <a:cxn ang="0">
                  <a:pos x="303" y="0"/>
                </a:cxn>
                <a:cxn ang="0">
                  <a:pos x="339" y="62"/>
                </a:cxn>
                <a:cxn ang="0">
                  <a:pos x="372" y="60"/>
                </a:cxn>
                <a:cxn ang="0">
                  <a:pos x="372" y="195"/>
                </a:cxn>
                <a:cxn ang="0">
                  <a:pos x="372" y="199"/>
                </a:cxn>
                <a:cxn ang="0">
                  <a:pos x="375" y="195"/>
                </a:cxn>
                <a:cxn ang="0">
                  <a:pos x="404" y="183"/>
                </a:cxn>
                <a:cxn ang="0">
                  <a:pos x="433" y="195"/>
                </a:cxn>
                <a:cxn ang="0">
                  <a:pos x="445" y="223"/>
                </a:cxn>
                <a:cxn ang="0">
                  <a:pos x="433" y="252"/>
                </a:cxn>
                <a:cxn ang="0">
                  <a:pos x="404" y="264"/>
                </a:cxn>
                <a:cxn ang="0">
                  <a:pos x="375" y="252"/>
                </a:cxn>
                <a:cxn ang="0">
                  <a:pos x="372" y="248"/>
                </a:cxn>
                <a:cxn ang="0">
                  <a:pos x="372" y="252"/>
                </a:cxn>
                <a:cxn ang="0">
                  <a:pos x="372" y="375"/>
                </a:cxn>
              </a:cxnLst>
              <a:rect l="0" t="0" r="r" b="b"/>
              <a:pathLst>
                <a:path w="445" h="375">
                  <a:moveTo>
                    <a:pt x="372" y="375"/>
                  </a:moveTo>
                  <a:cubicBezTo>
                    <a:pt x="239" y="375"/>
                    <a:pt x="239" y="375"/>
                    <a:pt x="239" y="375"/>
                  </a:cubicBezTo>
                  <a:cubicBezTo>
                    <a:pt x="243" y="373"/>
                    <a:pt x="246" y="371"/>
                    <a:pt x="248" y="368"/>
                  </a:cubicBezTo>
                  <a:cubicBezTo>
                    <a:pt x="256" y="360"/>
                    <a:pt x="260" y="351"/>
                    <a:pt x="260" y="340"/>
                  </a:cubicBezTo>
                  <a:cubicBezTo>
                    <a:pt x="260" y="328"/>
                    <a:pt x="256" y="319"/>
                    <a:pt x="248" y="311"/>
                  </a:cubicBezTo>
                  <a:cubicBezTo>
                    <a:pt x="241" y="303"/>
                    <a:pt x="231" y="299"/>
                    <a:pt x="220" y="299"/>
                  </a:cubicBezTo>
                  <a:cubicBezTo>
                    <a:pt x="209" y="299"/>
                    <a:pt x="199" y="303"/>
                    <a:pt x="191" y="311"/>
                  </a:cubicBezTo>
                  <a:cubicBezTo>
                    <a:pt x="183" y="319"/>
                    <a:pt x="179" y="328"/>
                    <a:pt x="179" y="340"/>
                  </a:cubicBezTo>
                  <a:cubicBezTo>
                    <a:pt x="179" y="351"/>
                    <a:pt x="183" y="360"/>
                    <a:pt x="191" y="368"/>
                  </a:cubicBezTo>
                  <a:cubicBezTo>
                    <a:pt x="194" y="371"/>
                    <a:pt x="197" y="373"/>
                    <a:pt x="200" y="375"/>
                  </a:cubicBezTo>
                  <a:cubicBezTo>
                    <a:pt x="61" y="375"/>
                    <a:pt x="61" y="375"/>
                    <a:pt x="61" y="375"/>
                  </a:cubicBezTo>
                  <a:cubicBezTo>
                    <a:pt x="61" y="375"/>
                    <a:pt x="61" y="375"/>
                    <a:pt x="61" y="375"/>
                  </a:cubicBezTo>
                  <a:cubicBezTo>
                    <a:pt x="61" y="374"/>
                    <a:pt x="61" y="374"/>
                    <a:pt x="61" y="373"/>
                  </a:cubicBezTo>
                  <a:cubicBezTo>
                    <a:pt x="61" y="371"/>
                    <a:pt x="61" y="369"/>
                    <a:pt x="61" y="367"/>
                  </a:cubicBezTo>
                  <a:cubicBezTo>
                    <a:pt x="61" y="359"/>
                    <a:pt x="61" y="350"/>
                    <a:pt x="62" y="342"/>
                  </a:cubicBezTo>
                  <a:cubicBezTo>
                    <a:pt x="0" y="307"/>
                    <a:pt x="0" y="307"/>
                    <a:pt x="0" y="307"/>
                  </a:cubicBezTo>
                  <a:cubicBezTo>
                    <a:pt x="4" y="285"/>
                    <a:pt x="9" y="263"/>
                    <a:pt x="16" y="243"/>
                  </a:cubicBezTo>
                  <a:cubicBezTo>
                    <a:pt x="86" y="247"/>
                    <a:pt x="86" y="247"/>
                    <a:pt x="86" y="247"/>
                  </a:cubicBezTo>
                  <a:cubicBezTo>
                    <a:pt x="95" y="227"/>
                    <a:pt x="106" y="209"/>
                    <a:pt x="119" y="191"/>
                  </a:cubicBezTo>
                  <a:cubicBezTo>
                    <a:pt x="85" y="127"/>
                    <a:pt x="85" y="127"/>
                    <a:pt x="85" y="127"/>
                  </a:cubicBezTo>
                  <a:cubicBezTo>
                    <a:pt x="87" y="124"/>
                    <a:pt x="90" y="122"/>
                    <a:pt x="92" y="119"/>
                  </a:cubicBezTo>
                  <a:cubicBezTo>
                    <a:pt x="97" y="114"/>
                    <a:pt x="101" y="110"/>
                    <a:pt x="106" y="105"/>
                  </a:cubicBezTo>
                  <a:cubicBezTo>
                    <a:pt x="113" y="98"/>
                    <a:pt x="120" y="91"/>
                    <a:pt x="128" y="84"/>
                  </a:cubicBezTo>
                  <a:cubicBezTo>
                    <a:pt x="188" y="120"/>
                    <a:pt x="188" y="120"/>
                    <a:pt x="188" y="120"/>
                  </a:cubicBezTo>
                  <a:cubicBezTo>
                    <a:pt x="189" y="120"/>
                    <a:pt x="190" y="119"/>
                    <a:pt x="190" y="119"/>
                  </a:cubicBezTo>
                  <a:cubicBezTo>
                    <a:pt x="207" y="106"/>
                    <a:pt x="225" y="96"/>
                    <a:pt x="243" y="88"/>
                  </a:cubicBezTo>
                  <a:cubicBezTo>
                    <a:pt x="243" y="16"/>
                    <a:pt x="243" y="16"/>
                    <a:pt x="243" y="16"/>
                  </a:cubicBezTo>
                  <a:cubicBezTo>
                    <a:pt x="262" y="9"/>
                    <a:pt x="282" y="4"/>
                    <a:pt x="303" y="0"/>
                  </a:cubicBezTo>
                  <a:cubicBezTo>
                    <a:pt x="339" y="62"/>
                    <a:pt x="339" y="62"/>
                    <a:pt x="339" y="62"/>
                  </a:cubicBezTo>
                  <a:cubicBezTo>
                    <a:pt x="350" y="61"/>
                    <a:pt x="361" y="60"/>
                    <a:pt x="372" y="60"/>
                  </a:cubicBezTo>
                  <a:cubicBezTo>
                    <a:pt x="372" y="195"/>
                    <a:pt x="372" y="195"/>
                    <a:pt x="372" y="195"/>
                  </a:cubicBezTo>
                  <a:cubicBezTo>
                    <a:pt x="372" y="199"/>
                    <a:pt x="372" y="199"/>
                    <a:pt x="372" y="199"/>
                  </a:cubicBezTo>
                  <a:cubicBezTo>
                    <a:pt x="373" y="197"/>
                    <a:pt x="374" y="196"/>
                    <a:pt x="375" y="195"/>
                  </a:cubicBezTo>
                  <a:cubicBezTo>
                    <a:pt x="383" y="187"/>
                    <a:pt x="393" y="183"/>
                    <a:pt x="404" y="183"/>
                  </a:cubicBezTo>
                  <a:cubicBezTo>
                    <a:pt x="415" y="183"/>
                    <a:pt x="425" y="187"/>
                    <a:pt x="433" y="195"/>
                  </a:cubicBezTo>
                  <a:cubicBezTo>
                    <a:pt x="441" y="203"/>
                    <a:pt x="445" y="212"/>
                    <a:pt x="445" y="223"/>
                  </a:cubicBezTo>
                  <a:cubicBezTo>
                    <a:pt x="445" y="235"/>
                    <a:pt x="441" y="244"/>
                    <a:pt x="433" y="252"/>
                  </a:cubicBezTo>
                  <a:cubicBezTo>
                    <a:pt x="425" y="260"/>
                    <a:pt x="415" y="264"/>
                    <a:pt x="404" y="264"/>
                  </a:cubicBezTo>
                  <a:cubicBezTo>
                    <a:pt x="393" y="264"/>
                    <a:pt x="383" y="260"/>
                    <a:pt x="375" y="252"/>
                  </a:cubicBezTo>
                  <a:cubicBezTo>
                    <a:pt x="374" y="251"/>
                    <a:pt x="373" y="250"/>
                    <a:pt x="372" y="248"/>
                  </a:cubicBezTo>
                  <a:cubicBezTo>
                    <a:pt x="372" y="252"/>
                    <a:pt x="372" y="252"/>
                    <a:pt x="372" y="252"/>
                  </a:cubicBezTo>
                  <a:lnTo>
                    <a:pt x="372" y="375"/>
                  </a:lnTo>
                  <a:close/>
                </a:path>
              </a:pathLst>
            </a:custGeom>
            <a:solidFill>
              <a:srgbClr val="415A8B"/>
            </a:solidFill>
            <a:ln w="19050">
              <a:solidFill>
                <a:schemeClr val="bg1"/>
              </a:solidFill>
              <a:round/>
            </a:ln>
          </p:spPr>
          <p:txBody>
            <a:bodyPr vert="horz" wrap="square" lIns="45720" tIns="22860" rIns="45720" bIns="22860" numCol="1" anchor="t" anchorCtr="0" compatLnSpc="1"/>
            <a:lstStyle/>
            <a:p>
              <a:endParaRPr lang="en-US" sz="900" dirty="0">
                <a:latin typeface="Lato Light" charset="0"/>
              </a:endParaRPr>
            </a:p>
          </p:txBody>
        </p:sp>
        <p:sp>
          <p:nvSpPr>
            <p:cNvPr id="34" name="Freeform 8"/>
            <p:cNvSpPr/>
            <p:nvPr/>
          </p:nvSpPr>
          <p:spPr bwMode="auto">
            <a:xfrm>
              <a:off x="2820822" y="3522788"/>
              <a:ext cx="1783726" cy="2143678"/>
            </a:xfrm>
            <a:custGeom>
              <a:avLst/>
              <a:gdLst/>
              <a:ahLst/>
              <a:cxnLst>
                <a:cxn ang="0">
                  <a:pos x="61" y="76"/>
                </a:cxn>
                <a:cxn ang="0">
                  <a:pos x="200" y="76"/>
                </a:cxn>
                <a:cxn ang="0">
                  <a:pos x="191" y="69"/>
                </a:cxn>
                <a:cxn ang="0">
                  <a:pos x="179" y="41"/>
                </a:cxn>
                <a:cxn ang="0">
                  <a:pos x="191" y="12"/>
                </a:cxn>
                <a:cxn ang="0">
                  <a:pos x="220" y="0"/>
                </a:cxn>
                <a:cxn ang="0">
                  <a:pos x="248" y="12"/>
                </a:cxn>
                <a:cxn ang="0">
                  <a:pos x="260" y="41"/>
                </a:cxn>
                <a:cxn ang="0">
                  <a:pos x="248" y="69"/>
                </a:cxn>
                <a:cxn ang="0">
                  <a:pos x="239" y="76"/>
                </a:cxn>
                <a:cxn ang="0">
                  <a:pos x="372" y="76"/>
                </a:cxn>
                <a:cxn ang="0">
                  <a:pos x="372" y="197"/>
                </a:cxn>
                <a:cxn ang="0">
                  <a:pos x="367" y="191"/>
                </a:cxn>
                <a:cxn ang="0">
                  <a:pos x="338" y="179"/>
                </a:cxn>
                <a:cxn ang="0">
                  <a:pos x="309" y="191"/>
                </a:cxn>
                <a:cxn ang="0">
                  <a:pos x="297" y="220"/>
                </a:cxn>
                <a:cxn ang="0">
                  <a:pos x="309" y="248"/>
                </a:cxn>
                <a:cxn ang="0">
                  <a:pos x="338" y="260"/>
                </a:cxn>
                <a:cxn ang="0">
                  <a:pos x="367" y="248"/>
                </a:cxn>
                <a:cxn ang="0">
                  <a:pos x="372" y="242"/>
                </a:cxn>
                <a:cxn ang="0">
                  <a:pos x="372" y="387"/>
                </a:cxn>
                <a:cxn ang="0">
                  <a:pos x="340" y="385"/>
                </a:cxn>
                <a:cxn ang="0">
                  <a:pos x="302" y="446"/>
                </a:cxn>
                <a:cxn ang="0">
                  <a:pos x="242" y="430"/>
                </a:cxn>
                <a:cxn ang="0">
                  <a:pos x="247" y="361"/>
                </a:cxn>
                <a:cxn ang="0">
                  <a:pos x="184" y="323"/>
                </a:cxn>
                <a:cxn ang="0">
                  <a:pos x="129" y="363"/>
                </a:cxn>
                <a:cxn ang="0">
                  <a:pos x="106" y="342"/>
                </a:cxn>
                <a:cxn ang="0">
                  <a:pos x="82" y="316"/>
                </a:cxn>
                <a:cxn ang="0">
                  <a:pos x="118" y="254"/>
                </a:cxn>
                <a:cxn ang="0">
                  <a:pos x="86" y="199"/>
                </a:cxn>
                <a:cxn ang="0">
                  <a:pos x="15" y="199"/>
                </a:cxn>
                <a:cxn ang="0">
                  <a:pos x="0" y="141"/>
                </a:cxn>
                <a:cxn ang="0">
                  <a:pos x="62" y="104"/>
                </a:cxn>
                <a:cxn ang="0">
                  <a:pos x="61" y="84"/>
                </a:cxn>
                <a:cxn ang="0">
                  <a:pos x="61" y="76"/>
                </a:cxn>
              </a:cxnLst>
              <a:rect l="0" t="0" r="r" b="b"/>
              <a:pathLst>
                <a:path w="372" h="446">
                  <a:moveTo>
                    <a:pt x="61" y="76"/>
                  </a:moveTo>
                  <a:cubicBezTo>
                    <a:pt x="200" y="76"/>
                    <a:pt x="200" y="76"/>
                    <a:pt x="200" y="76"/>
                  </a:cubicBezTo>
                  <a:cubicBezTo>
                    <a:pt x="197" y="74"/>
                    <a:pt x="194" y="72"/>
                    <a:pt x="191" y="69"/>
                  </a:cubicBezTo>
                  <a:cubicBezTo>
                    <a:pt x="183" y="61"/>
                    <a:pt x="179" y="52"/>
                    <a:pt x="179" y="41"/>
                  </a:cubicBezTo>
                  <a:cubicBezTo>
                    <a:pt x="179" y="29"/>
                    <a:pt x="183" y="20"/>
                    <a:pt x="191" y="12"/>
                  </a:cubicBezTo>
                  <a:cubicBezTo>
                    <a:pt x="199" y="4"/>
                    <a:pt x="209" y="0"/>
                    <a:pt x="220" y="0"/>
                  </a:cubicBezTo>
                  <a:cubicBezTo>
                    <a:pt x="231" y="0"/>
                    <a:pt x="241" y="4"/>
                    <a:pt x="248" y="12"/>
                  </a:cubicBezTo>
                  <a:cubicBezTo>
                    <a:pt x="256" y="20"/>
                    <a:pt x="260" y="29"/>
                    <a:pt x="260" y="41"/>
                  </a:cubicBezTo>
                  <a:cubicBezTo>
                    <a:pt x="260" y="52"/>
                    <a:pt x="256" y="61"/>
                    <a:pt x="248" y="69"/>
                  </a:cubicBezTo>
                  <a:cubicBezTo>
                    <a:pt x="246" y="72"/>
                    <a:pt x="243" y="74"/>
                    <a:pt x="239" y="76"/>
                  </a:cubicBezTo>
                  <a:cubicBezTo>
                    <a:pt x="372" y="76"/>
                    <a:pt x="372" y="76"/>
                    <a:pt x="372" y="76"/>
                  </a:cubicBezTo>
                  <a:cubicBezTo>
                    <a:pt x="372" y="197"/>
                    <a:pt x="372" y="197"/>
                    <a:pt x="372" y="197"/>
                  </a:cubicBezTo>
                  <a:cubicBezTo>
                    <a:pt x="370" y="195"/>
                    <a:pt x="369" y="193"/>
                    <a:pt x="367" y="191"/>
                  </a:cubicBezTo>
                  <a:cubicBezTo>
                    <a:pt x="359" y="183"/>
                    <a:pt x="349" y="179"/>
                    <a:pt x="338" y="179"/>
                  </a:cubicBezTo>
                  <a:cubicBezTo>
                    <a:pt x="327" y="179"/>
                    <a:pt x="317" y="183"/>
                    <a:pt x="309" y="191"/>
                  </a:cubicBezTo>
                  <a:cubicBezTo>
                    <a:pt x="301" y="199"/>
                    <a:pt x="297" y="209"/>
                    <a:pt x="297" y="220"/>
                  </a:cubicBezTo>
                  <a:cubicBezTo>
                    <a:pt x="297" y="231"/>
                    <a:pt x="301" y="241"/>
                    <a:pt x="309" y="248"/>
                  </a:cubicBezTo>
                  <a:cubicBezTo>
                    <a:pt x="317" y="256"/>
                    <a:pt x="327" y="260"/>
                    <a:pt x="338" y="260"/>
                  </a:cubicBezTo>
                  <a:cubicBezTo>
                    <a:pt x="349" y="260"/>
                    <a:pt x="359" y="256"/>
                    <a:pt x="367" y="248"/>
                  </a:cubicBezTo>
                  <a:cubicBezTo>
                    <a:pt x="369" y="246"/>
                    <a:pt x="370" y="244"/>
                    <a:pt x="372" y="242"/>
                  </a:cubicBezTo>
                  <a:cubicBezTo>
                    <a:pt x="372" y="387"/>
                    <a:pt x="372" y="387"/>
                    <a:pt x="372" y="387"/>
                  </a:cubicBezTo>
                  <a:cubicBezTo>
                    <a:pt x="361" y="387"/>
                    <a:pt x="351" y="386"/>
                    <a:pt x="340" y="385"/>
                  </a:cubicBezTo>
                  <a:cubicBezTo>
                    <a:pt x="302" y="446"/>
                    <a:pt x="302" y="446"/>
                    <a:pt x="302" y="446"/>
                  </a:cubicBezTo>
                  <a:cubicBezTo>
                    <a:pt x="281" y="443"/>
                    <a:pt x="261" y="437"/>
                    <a:pt x="242" y="430"/>
                  </a:cubicBezTo>
                  <a:cubicBezTo>
                    <a:pt x="247" y="361"/>
                    <a:pt x="247" y="361"/>
                    <a:pt x="247" y="361"/>
                  </a:cubicBezTo>
                  <a:cubicBezTo>
                    <a:pt x="225" y="351"/>
                    <a:pt x="204" y="338"/>
                    <a:pt x="184" y="323"/>
                  </a:cubicBezTo>
                  <a:cubicBezTo>
                    <a:pt x="129" y="363"/>
                    <a:pt x="129" y="363"/>
                    <a:pt x="129" y="363"/>
                  </a:cubicBezTo>
                  <a:cubicBezTo>
                    <a:pt x="121" y="356"/>
                    <a:pt x="113" y="349"/>
                    <a:pt x="106" y="342"/>
                  </a:cubicBezTo>
                  <a:cubicBezTo>
                    <a:pt x="97" y="333"/>
                    <a:pt x="89" y="325"/>
                    <a:pt x="82" y="316"/>
                  </a:cubicBezTo>
                  <a:cubicBezTo>
                    <a:pt x="118" y="254"/>
                    <a:pt x="118" y="254"/>
                    <a:pt x="118" y="254"/>
                  </a:cubicBezTo>
                  <a:cubicBezTo>
                    <a:pt x="105" y="237"/>
                    <a:pt x="94" y="219"/>
                    <a:pt x="86" y="199"/>
                  </a:cubicBezTo>
                  <a:cubicBezTo>
                    <a:pt x="15" y="199"/>
                    <a:pt x="15" y="199"/>
                    <a:pt x="15" y="199"/>
                  </a:cubicBezTo>
                  <a:cubicBezTo>
                    <a:pt x="8" y="180"/>
                    <a:pt x="3" y="161"/>
                    <a:pt x="0" y="141"/>
                  </a:cubicBezTo>
                  <a:cubicBezTo>
                    <a:pt x="62" y="104"/>
                    <a:pt x="62" y="104"/>
                    <a:pt x="62" y="104"/>
                  </a:cubicBezTo>
                  <a:cubicBezTo>
                    <a:pt x="62" y="98"/>
                    <a:pt x="61" y="91"/>
                    <a:pt x="61" y="84"/>
                  </a:cubicBezTo>
                  <a:lnTo>
                    <a:pt x="61" y="76"/>
                  </a:lnTo>
                  <a:close/>
                </a:path>
              </a:pathLst>
            </a:custGeom>
            <a:solidFill>
              <a:srgbClr val="415A8B"/>
            </a:solidFill>
            <a:ln w="19050">
              <a:solidFill>
                <a:schemeClr val="bg1"/>
              </a:solidFill>
              <a:round/>
            </a:ln>
          </p:spPr>
          <p:txBody>
            <a:bodyPr vert="horz" wrap="square" lIns="45720" tIns="22860" rIns="45720" bIns="22860" numCol="1" anchor="t" anchorCtr="0" compatLnSpc="1"/>
            <a:lstStyle/>
            <a:p>
              <a:endParaRPr lang="en-US" sz="900" dirty="0">
                <a:latin typeface="Lato Light" charset="0"/>
              </a:endParaRPr>
            </a:p>
          </p:txBody>
        </p:sp>
        <p:sp>
          <p:nvSpPr>
            <p:cNvPr id="35" name="Shape 2547"/>
            <p:cNvSpPr/>
            <p:nvPr/>
          </p:nvSpPr>
          <p:spPr>
            <a:xfrm>
              <a:off x="3666712" y="2858076"/>
              <a:ext cx="441880" cy="441880"/>
            </a:xfrm>
            <a:custGeom>
              <a:avLst/>
              <a:gdLst/>
              <a:ahLst/>
              <a:cxnLst>
                <a:cxn ang="0">
                  <a:pos x="wd2" y="hd2"/>
                </a:cxn>
                <a:cxn ang="5400000">
                  <a:pos x="wd2" y="hd2"/>
                </a:cxn>
                <a:cxn ang="10800000">
                  <a:pos x="wd2" y="hd2"/>
                </a:cxn>
                <a:cxn ang="16200000">
                  <a:pos x="wd2" y="hd2"/>
                </a:cxn>
              </a:cxnLst>
              <a:rect l="0" t="0" r="r" b="b"/>
              <a:pathLst>
                <a:path w="21600" h="21600" extrusionOk="0">
                  <a:moveTo>
                    <a:pt x="18073" y="17379"/>
                  </a:moveTo>
                  <a:lnTo>
                    <a:pt x="15643" y="14949"/>
                  </a:lnTo>
                  <a:cubicBezTo>
                    <a:pt x="16600" y="13832"/>
                    <a:pt x="17182" y="12386"/>
                    <a:pt x="17182" y="10800"/>
                  </a:cubicBezTo>
                  <a:cubicBezTo>
                    <a:pt x="17182" y="9214"/>
                    <a:pt x="16600" y="7767"/>
                    <a:pt x="15643" y="6651"/>
                  </a:cubicBezTo>
                  <a:lnTo>
                    <a:pt x="18073" y="4221"/>
                  </a:lnTo>
                  <a:cubicBezTo>
                    <a:pt x="19649" y="5963"/>
                    <a:pt x="20618" y="8266"/>
                    <a:pt x="20618" y="10800"/>
                  </a:cubicBezTo>
                  <a:cubicBezTo>
                    <a:pt x="20618" y="13335"/>
                    <a:pt x="19649" y="15637"/>
                    <a:pt x="18073" y="17379"/>
                  </a:cubicBezTo>
                  <a:moveTo>
                    <a:pt x="10800" y="20619"/>
                  </a:moveTo>
                  <a:cubicBezTo>
                    <a:pt x="8265" y="20619"/>
                    <a:pt x="5963" y="19650"/>
                    <a:pt x="4221" y="18073"/>
                  </a:cubicBezTo>
                  <a:lnTo>
                    <a:pt x="6651" y="15643"/>
                  </a:lnTo>
                  <a:cubicBezTo>
                    <a:pt x="7767" y="16600"/>
                    <a:pt x="9214" y="17182"/>
                    <a:pt x="10800" y="17182"/>
                  </a:cubicBezTo>
                  <a:cubicBezTo>
                    <a:pt x="12386" y="17182"/>
                    <a:pt x="13833" y="16600"/>
                    <a:pt x="14949" y="15643"/>
                  </a:cubicBezTo>
                  <a:lnTo>
                    <a:pt x="17379" y="18073"/>
                  </a:lnTo>
                  <a:cubicBezTo>
                    <a:pt x="15637" y="19650"/>
                    <a:pt x="13334" y="20619"/>
                    <a:pt x="10800" y="20619"/>
                  </a:cubicBezTo>
                  <a:moveTo>
                    <a:pt x="982" y="10800"/>
                  </a:moveTo>
                  <a:cubicBezTo>
                    <a:pt x="982" y="8266"/>
                    <a:pt x="1950" y="5963"/>
                    <a:pt x="3527" y="4221"/>
                  </a:cubicBezTo>
                  <a:lnTo>
                    <a:pt x="5957" y="6651"/>
                  </a:lnTo>
                  <a:cubicBezTo>
                    <a:pt x="4999" y="7767"/>
                    <a:pt x="4418" y="9214"/>
                    <a:pt x="4418" y="10800"/>
                  </a:cubicBezTo>
                  <a:cubicBezTo>
                    <a:pt x="4418" y="12386"/>
                    <a:pt x="4999" y="13832"/>
                    <a:pt x="5957" y="14949"/>
                  </a:cubicBezTo>
                  <a:lnTo>
                    <a:pt x="3527" y="17379"/>
                  </a:lnTo>
                  <a:cubicBezTo>
                    <a:pt x="1950" y="15637"/>
                    <a:pt x="982" y="13335"/>
                    <a:pt x="982" y="10800"/>
                  </a:cubicBezTo>
                  <a:moveTo>
                    <a:pt x="16200" y="10800"/>
                  </a:moveTo>
                  <a:cubicBezTo>
                    <a:pt x="16200" y="13782"/>
                    <a:pt x="13782" y="16200"/>
                    <a:pt x="10800" y="16200"/>
                  </a:cubicBezTo>
                  <a:cubicBezTo>
                    <a:pt x="7817" y="16200"/>
                    <a:pt x="5400" y="13782"/>
                    <a:pt x="5400" y="10800"/>
                  </a:cubicBezTo>
                  <a:cubicBezTo>
                    <a:pt x="5400" y="7817"/>
                    <a:pt x="7817" y="5400"/>
                    <a:pt x="10800" y="5400"/>
                  </a:cubicBezTo>
                  <a:cubicBezTo>
                    <a:pt x="13782" y="5400"/>
                    <a:pt x="16200" y="7817"/>
                    <a:pt x="16200" y="10800"/>
                  </a:cubicBezTo>
                  <a:moveTo>
                    <a:pt x="10800" y="982"/>
                  </a:moveTo>
                  <a:cubicBezTo>
                    <a:pt x="13334" y="982"/>
                    <a:pt x="15637" y="1950"/>
                    <a:pt x="17379" y="3527"/>
                  </a:cubicBezTo>
                  <a:lnTo>
                    <a:pt x="14949" y="5957"/>
                  </a:lnTo>
                  <a:cubicBezTo>
                    <a:pt x="13832" y="4999"/>
                    <a:pt x="12386" y="4418"/>
                    <a:pt x="10800" y="4418"/>
                  </a:cubicBezTo>
                  <a:cubicBezTo>
                    <a:pt x="9214" y="4418"/>
                    <a:pt x="7767" y="4999"/>
                    <a:pt x="6651" y="5957"/>
                  </a:cubicBezTo>
                  <a:lnTo>
                    <a:pt x="4221" y="3527"/>
                  </a:lnTo>
                  <a:cubicBezTo>
                    <a:pt x="5963" y="1950"/>
                    <a:pt x="8265" y="982"/>
                    <a:pt x="10800" y="982"/>
                  </a:cubicBezTo>
                  <a:moveTo>
                    <a:pt x="10800" y="0"/>
                  </a:moveTo>
                  <a:cubicBezTo>
                    <a:pt x="4835" y="0"/>
                    <a:pt x="0" y="4835"/>
                    <a:pt x="0" y="10800"/>
                  </a:cubicBezTo>
                  <a:cubicBezTo>
                    <a:pt x="0" y="16764"/>
                    <a:pt x="4835" y="21600"/>
                    <a:pt x="10800" y="21600"/>
                  </a:cubicBezTo>
                  <a:cubicBezTo>
                    <a:pt x="16764" y="21600"/>
                    <a:pt x="21600" y="16764"/>
                    <a:pt x="21600" y="10800"/>
                  </a:cubicBezTo>
                  <a:cubicBezTo>
                    <a:pt x="21600" y="4835"/>
                    <a:pt x="16764" y="0"/>
                    <a:pt x="10800" y="0"/>
                  </a:cubicBezTo>
                </a:path>
              </a:pathLst>
            </a:custGeom>
            <a:solidFill>
              <a:schemeClr val="bg1"/>
            </a:solidFill>
            <a:ln w="12700">
              <a:miter lim="400000"/>
            </a:ln>
          </p:spPr>
          <p:txBody>
            <a:bodyPr lIns="19045" tIns="19045" rIns="19045" bIns="19045" anchor="ctr"/>
            <a:lstStyle/>
            <a:p>
              <a:pPr defTabSz="22796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latin typeface="Lato Light" charset="0"/>
                <a:ea typeface="Lato Light" charset="0"/>
                <a:cs typeface="Lato Light" charset="0"/>
              </a:endParaRPr>
            </a:p>
          </p:txBody>
        </p:sp>
        <p:sp>
          <p:nvSpPr>
            <p:cNvPr id="36" name="Shape 2588"/>
            <p:cNvSpPr/>
            <p:nvPr/>
          </p:nvSpPr>
          <p:spPr>
            <a:xfrm>
              <a:off x="3666712" y="4448618"/>
              <a:ext cx="441880" cy="401725"/>
            </a:xfrm>
            <a:custGeom>
              <a:avLst/>
              <a:gdLst/>
              <a:ahLst/>
              <a:cxnLst>
                <a:cxn ang="0">
                  <a:pos x="wd2" y="hd2"/>
                </a:cxn>
                <a:cxn ang="5400000">
                  <a:pos x="wd2" y="hd2"/>
                </a:cxn>
                <a:cxn ang="10800000">
                  <a:pos x="wd2" y="hd2"/>
                </a:cxn>
                <a:cxn ang="16200000">
                  <a:pos x="wd2" y="hd2"/>
                </a:cxn>
              </a:cxnLst>
              <a:rect l="0" t="0" r="r" b="b"/>
              <a:pathLst>
                <a:path w="21600" h="21600" extrusionOk="0">
                  <a:moveTo>
                    <a:pt x="17182" y="12420"/>
                  </a:moveTo>
                  <a:cubicBezTo>
                    <a:pt x="16368" y="12420"/>
                    <a:pt x="15709" y="11694"/>
                    <a:pt x="15709" y="10800"/>
                  </a:cubicBezTo>
                  <a:cubicBezTo>
                    <a:pt x="15709" y="9906"/>
                    <a:pt x="16368" y="9180"/>
                    <a:pt x="17182" y="9180"/>
                  </a:cubicBezTo>
                  <a:cubicBezTo>
                    <a:pt x="17995" y="9180"/>
                    <a:pt x="18655" y="9906"/>
                    <a:pt x="18655" y="10800"/>
                  </a:cubicBezTo>
                  <a:cubicBezTo>
                    <a:pt x="18655" y="11694"/>
                    <a:pt x="17995" y="12420"/>
                    <a:pt x="17182" y="12420"/>
                  </a:cubicBezTo>
                  <a:moveTo>
                    <a:pt x="21109" y="10260"/>
                  </a:moveTo>
                  <a:lnTo>
                    <a:pt x="19587" y="10260"/>
                  </a:lnTo>
                  <a:cubicBezTo>
                    <a:pt x="19360" y="9028"/>
                    <a:pt x="18369" y="8100"/>
                    <a:pt x="17182" y="8100"/>
                  </a:cubicBezTo>
                  <a:cubicBezTo>
                    <a:pt x="15994" y="8100"/>
                    <a:pt x="15004" y="9028"/>
                    <a:pt x="14777" y="10260"/>
                  </a:cubicBezTo>
                  <a:lnTo>
                    <a:pt x="491" y="10260"/>
                  </a:lnTo>
                  <a:cubicBezTo>
                    <a:pt x="220" y="10260"/>
                    <a:pt x="0" y="10502"/>
                    <a:pt x="0" y="10800"/>
                  </a:cubicBezTo>
                  <a:cubicBezTo>
                    <a:pt x="0" y="11098"/>
                    <a:pt x="220" y="11340"/>
                    <a:pt x="491" y="11340"/>
                  </a:cubicBezTo>
                  <a:lnTo>
                    <a:pt x="14777" y="11340"/>
                  </a:lnTo>
                  <a:cubicBezTo>
                    <a:pt x="15004" y="12572"/>
                    <a:pt x="15994" y="13500"/>
                    <a:pt x="17182" y="13500"/>
                  </a:cubicBezTo>
                  <a:cubicBezTo>
                    <a:pt x="18369" y="13500"/>
                    <a:pt x="19360" y="12572"/>
                    <a:pt x="19587" y="11340"/>
                  </a:cubicBezTo>
                  <a:lnTo>
                    <a:pt x="21109" y="11340"/>
                  </a:lnTo>
                  <a:cubicBezTo>
                    <a:pt x="21380" y="11340"/>
                    <a:pt x="21600" y="11098"/>
                    <a:pt x="21600" y="10800"/>
                  </a:cubicBezTo>
                  <a:cubicBezTo>
                    <a:pt x="21600" y="10502"/>
                    <a:pt x="21380" y="10260"/>
                    <a:pt x="21109" y="10260"/>
                  </a:cubicBezTo>
                  <a:moveTo>
                    <a:pt x="5400" y="1080"/>
                  </a:moveTo>
                  <a:cubicBezTo>
                    <a:pt x="6214" y="1080"/>
                    <a:pt x="6873" y="1806"/>
                    <a:pt x="6873" y="2700"/>
                  </a:cubicBezTo>
                  <a:cubicBezTo>
                    <a:pt x="6873" y="3595"/>
                    <a:pt x="6214" y="4320"/>
                    <a:pt x="5400" y="4320"/>
                  </a:cubicBezTo>
                  <a:cubicBezTo>
                    <a:pt x="4586" y="4320"/>
                    <a:pt x="3927" y="3595"/>
                    <a:pt x="3927" y="2700"/>
                  </a:cubicBezTo>
                  <a:cubicBezTo>
                    <a:pt x="3927" y="1806"/>
                    <a:pt x="4586" y="1080"/>
                    <a:pt x="5400" y="1080"/>
                  </a:cubicBezTo>
                  <a:moveTo>
                    <a:pt x="491" y="3240"/>
                  </a:moveTo>
                  <a:lnTo>
                    <a:pt x="2995" y="3240"/>
                  </a:lnTo>
                  <a:cubicBezTo>
                    <a:pt x="3222" y="4472"/>
                    <a:pt x="4213" y="5400"/>
                    <a:pt x="5400" y="5400"/>
                  </a:cubicBezTo>
                  <a:cubicBezTo>
                    <a:pt x="6587" y="5400"/>
                    <a:pt x="7578" y="4472"/>
                    <a:pt x="7805" y="3240"/>
                  </a:cubicBezTo>
                  <a:lnTo>
                    <a:pt x="21109" y="3240"/>
                  </a:lnTo>
                  <a:cubicBezTo>
                    <a:pt x="21380" y="3240"/>
                    <a:pt x="21600" y="2999"/>
                    <a:pt x="21600" y="2700"/>
                  </a:cubicBezTo>
                  <a:cubicBezTo>
                    <a:pt x="21600" y="2402"/>
                    <a:pt x="21380" y="2160"/>
                    <a:pt x="21109" y="2160"/>
                  </a:cubicBezTo>
                  <a:lnTo>
                    <a:pt x="7805" y="2160"/>
                  </a:lnTo>
                  <a:cubicBezTo>
                    <a:pt x="7578" y="928"/>
                    <a:pt x="6587" y="0"/>
                    <a:pt x="5400" y="0"/>
                  </a:cubicBezTo>
                  <a:cubicBezTo>
                    <a:pt x="4213" y="0"/>
                    <a:pt x="3222" y="928"/>
                    <a:pt x="2995" y="2160"/>
                  </a:cubicBezTo>
                  <a:lnTo>
                    <a:pt x="491" y="2160"/>
                  </a:lnTo>
                  <a:cubicBezTo>
                    <a:pt x="220" y="2160"/>
                    <a:pt x="0" y="2402"/>
                    <a:pt x="0" y="2700"/>
                  </a:cubicBezTo>
                  <a:cubicBezTo>
                    <a:pt x="0" y="2999"/>
                    <a:pt x="220" y="3240"/>
                    <a:pt x="491" y="3240"/>
                  </a:cubicBezTo>
                  <a:moveTo>
                    <a:pt x="9327" y="20519"/>
                  </a:moveTo>
                  <a:cubicBezTo>
                    <a:pt x="8514" y="20519"/>
                    <a:pt x="7855" y="19794"/>
                    <a:pt x="7855" y="18899"/>
                  </a:cubicBezTo>
                  <a:cubicBezTo>
                    <a:pt x="7855" y="18005"/>
                    <a:pt x="8514" y="17279"/>
                    <a:pt x="9327" y="17279"/>
                  </a:cubicBezTo>
                  <a:cubicBezTo>
                    <a:pt x="10141" y="17279"/>
                    <a:pt x="10800" y="18005"/>
                    <a:pt x="10800" y="18899"/>
                  </a:cubicBezTo>
                  <a:cubicBezTo>
                    <a:pt x="10800" y="19794"/>
                    <a:pt x="10141" y="20519"/>
                    <a:pt x="9327" y="20519"/>
                  </a:cubicBezTo>
                  <a:moveTo>
                    <a:pt x="21109" y="18359"/>
                  </a:moveTo>
                  <a:lnTo>
                    <a:pt x="11732" y="18359"/>
                  </a:lnTo>
                  <a:cubicBezTo>
                    <a:pt x="11505" y="17127"/>
                    <a:pt x="10515" y="16199"/>
                    <a:pt x="9327" y="16199"/>
                  </a:cubicBezTo>
                  <a:cubicBezTo>
                    <a:pt x="8140" y="16199"/>
                    <a:pt x="7150" y="17127"/>
                    <a:pt x="6922" y="18359"/>
                  </a:cubicBezTo>
                  <a:lnTo>
                    <a:pt x="491" y="18359"/>
                  </a:lnTo>
                  <a:cubicBezTo>
                    <a:pt x="220" y="18359"/>
                    <a:pt x="0" y="18601"/>
                    <a:pt x="0" y="18899"/>
                  </a:cubicBezTo>
                  <a:cubicBezTo>
                    <a:pt x="0" y="19198"/>
                    <a:pt x="220" y="19439"/>
                    <a:pt x="491" y="19439"/>
                  </a:cubicBezTo>
                  <a:lnTo>
                    <a:pt x="6922" y="19439"/>
                  </a:lnTo>
                  <a:cubicBezTo>
                    <a:pt x="7150" y="20672"/>
                    <a:pt x="8140" y="21600"/>
                    <a:pt x="9327" y="21600"/>
                  </a:cubicBezTo>
                  <a:cubicBezTo>
                    <a:pt x="10515" y="21600"/>
                    <a:pt x="11505" y="20672"/>
                    <a:pt x="11732" y="19439"/>
                  </a:cubicBezTo>
                  <a:lnTo>
                    <a:pt x="21109" y="19439"/>
                  </a:lnTo>
                  <a:cubicBezTo>
                    <a:pt x="21380" y="19439"/>
                    <a:pt x="21600" y="19198"/>
                    <a:pt x="21600" y="18899"/>
                  </a:cubicBezTo>
                  <a:cubicBezTo>
                    <a:pt x="21600" y="18601"/>
                    <a:pt x="21380" y="18359"/>
                    <a:pt x="21109" y="18359"/>
                  </a:cubicBezTo>
                </a:path>
              </a:pathLst>
            </a:custGeom>
            <a:solidFill>
              <a:schemeClr val="bg1"/>
            </a:solidFill>
            <a:ln w="12700">
              <a:miter lim="400000"/>
            </a:ln>
          </p:spPr>
          <p:txBody>
            <a:bodyPr lIns="19045" tIns="19045" rIns="19045" bIns="19045" anchor="ctr"/>
            <a:lstStyle/>
            <a:p>
              <a:pPr defTabSz="22796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latin typeface="Lato Light" charset="0"/>
                <a:ea typeface="Lato Light" charset="0"/>
                <a:cs typeface="Lato Light" charset="0"/>
              </a:endParaRPr>
            </a:p>
          </p:txBody>
        </p:sp>
        <p:sp>
          <p:nvSpPr>
            <p:cNvPr id="37" name="Shape 2633"/>
            <p:cNvSpPr/>
            <p:nvPr/>
          </p:nvSpPr>
          <p:spPr>
            <a:xfrm>
              <a:off x="5103339" y="2855748"/>
              <a:ext cx="441880" cy="441880"/>
            </a:xfrm>
            <a:custGeom>
              <a:avLst/>
              <a:gdLst/>
              <a:ahLst/>
              <a:cxnLst>
                <a:cxn ang="0">
                  <a:pos x="wd2" y="hd2"/>
                </a:cxn>
                <a:cxn ang="5400000">
                  <a:pos x="wd2" y="hd2"/>
                </a:cxn>
                <a:cxn ang="10800000">
                  <a:pos x="wd2" y="hd2"/>
                </a:cxn>
                <a:cxn ang="16200000">
                  <a:pos x="wd2" y="hd2"/>
                </a:cxn>
              </a:cxnLst>
              <a:rect l="0" t="0" r="r" b="b"/>
              <a:pathLst>
                <a:path w="21600" h="21600" extrusionOk="0">
                  <a:moveTo>
                    <a:pt x="12144" y="18334"/>
                  </a:moveTo>
                  <a:lnTo>
                    <a:pt x="15583" y="6873"/>
                  </a:lnTo>
                  <a:lnTo>
                    <a:pt x="20168" y="6873"/>
                  </a:lnTo>
                  <a:cubicBezTo>
                    <a:pt x="20168" y="6873"/>
                    <a:pt x="12144" y="18334"/>
                    <a:pt x="12144" y="18334"/>
                  </a:cubicBezTo>
                  <a:close/>
                  <a:moveTo>
                    <a:pt x="10800" y="19403"/>
                  </a:moveTo>
                  <a:lnTo>
                    <a:pt x="7041" y="6873"/>
                  </a:lnTo>
                  <a:lnTo>
                    <a:pt x="14559" y="6873"/>
                  </a:lnTo>
                  <a:cubicBezTo>
                    <a:pt x="14559" y="6873"/>
                    <a:pt x="10800" y="19403"/>
                    <a:pt x="10800" y="19403"/>
                  </a:cubicBezTo>
                  <a:close/>
                  <a:moveTo>
                    <a:pt x="1432" y="6873"/>
                  </a:moveTo>
                  <a:lnTo>
                    <a:pt x="6017" y="6873"/>
                  </a:lnTo>
                  <a:lnTo>
                    <a:pt x="9456" y="18334"/>
                  </a:lnTo>
                  <a:cubicBezTo>
                    <a:pt x="9456" y="18334"/>
                    <a:pt x="1432" y="6873"/>
                    <a:pt x="1432" y="6873"/>
                  </a:cubicBezTo>
                  <a:close/>
                  <a:moveTo>
                    <a:pt x="6578" y="982"/>
                  </a:moveTo>
                  <a:lnTo>
                    <a:pt x="8536" y="982"/>
                  </a:lnTo>
                  <a:lnTo>
                    <a:pt x="6082" y="5891"/>
                  </a:lnTo>
                  <a:lnTo>
                    <a:pt x="1669" y="5891"/>
                  </a:lnTo>
                  <a:cubicBezTo>
                    <a:pt x="1669" y="5891"/>
                    <a:pt x="6578" y="982"/>
                    <a:pt x="6578" y="982"/>
                  </a:cubicBezTo>
                  <a:close/>
                  <a:moveTo>
                    <a:pt x="11973" y="982"/>
                  </a:moveTo>
                  <a:lnTo>
                    <a:pt x="14427" y="5891"/>
                  </a:lnTo>
                  <a:lnTo>
                    <a:pt x="7173" y="5891"/>
                  </a:lnTo>
                  <a:lnTo>
                    <a:pt x="9627" y="982"/>
                  </a:lnTo>
                  <a:cubicBezTo>
                    <a:pt x="9627" y="982"/>
                    <a:pt x="11973" y="982"/>
                    <a:pt x="11973" y="982"/>
                  </a:cubicBezTo>
                  <a:close/>
                  <a:moveTo>
                    <a:pt x="15022" y="982"/>
                  </a:moveTo>
                  <a:lnTo>
                    <a:pt x="19931" y="5891"/>
                  </a:lnTo>
                  <a:lnTo>
                    <a:pt x="15518" y="5891"/>
                  </a:lnTo>
                  <a:lnTo>
                    <a:pt x="13064" y="982"/>
                  </a:lnTo>
                  <a:cubicBezTo>
                    <a:pt x="13064" y="982"/>
                    <a:pt x="15022" y="982"/>
                    <a:pt x="15022" y="982"/>
                  </a:cubicBezTo>
                  <a:close/>
                  <a:moveTo>
                    <a:pt x="21600" y="6382"/>
                  </a:moveTo>
                  <a:cubicBezTo>
                    <a:pt x="21600" y="6272"/>
                    <a:pt x="21557" y="6175"/>
                    <a:pt x="21495" y="6093"/>
                  </a:cubicBezTo>
                  <a:lnTo>
                    <a:pt x="21502" y="6088"/>
                  </a:lnTo>
                  <a:lnTo>
                    <a:pt x="21471" y="6057"/>
                  </a:lnTo>
                  <a:cubicBezTo>
                    <a:pt x="21459" y="6044"/>
                    <a:pt x="21448" y="6032"/>
                    <a:pt x="21434" y="6020"/>
                  </a:cubicBezTo>
                  <a:lnTo>
                    <a:pt x="15611" y="197"/>
                  </a:lnTo>
                  <a:lnTo>
                    <a:pt x="15604" y="201"/>
                  </a:lnTo>
                  <a:cubicBezTo>
                    <a:pt x="15514" y="82"/>
                    <a:pt x="15379" y="0"/>
                    <a:pt x="15218" y="0"/>
                  </a:cubicBezTo>
                  <a:lnTo>
                    <a:pt x="6382" y="0"/>
                  </a:lnTo>
                  <a:cubicBezTo>
                    <a:pt x="6221" y="0"/>
                    <a:pt x="6086" y="82"/>
                    <a:pt x="5996" y="201"/>
                  </a:cubicBezTo>
                  <a:lnTo>
                    <a:pt x="5989" y="197"/>
                  </a:lnTo>
                  <a:lnTo>
                    <a:pt x="166" y="6020"/>
                  </a:lnTo>
                  <a:cubicBezTo>
                    <a:pt x="152" y="6032"/>
                    <a:pt x="141" y="6044"/>
                    <a:pt x="129" y="6057"/>
                  </a:cubicBezTo>
                  <a:lnTo>
                    <a:pt x="98" y="6088"/>
                  </a:lnTo>
                  <a:lnTo>
                    <a:pt x="105" y="6093"/>
                  </a:lnTo>
                  <a:cubicBezTo>
                    <a:pt x="43" y="6175"/>
                    <a:pt x="0" y="6272"/>
                    <a:pt x="0" y="6382"/>
                  </a:cubicBezTo>
                  <a:cubicBezTo>
                    <a:pt x="0" y="6499"/>
                    <a:pt x="46" y="6602"/>
                    <a:pt x="115" y="6686"/>
                  </a:cubicBezTo>
                  <a:lnTo>
                    <a:pt x="109" y="6690"/>
                  </a:lnTo>
                  <a:lnTo>
                    <a:pt x="10418" y="21418"/>
                  </a:lnTo>
                  <a:lnTo>
                    <a:pt x="10424" y="21413"/>
                  </a:lnTo>
                  <a:cubicBezTo>
                    <a:pt x="10514" y="21525"/>
                    <a:pt x="10646" y="21600"/>
                    <a:pt x="10800" y="21600"/>
                  </a:cubicBezTo>
                  <a:cubicBezTo>
                    <a:pt x="10954" y="21600"/>
                    <a:pt x="11086" y="21525"/>
                    <a:pt x="11176" y="21413"/>
                  </a:cubicBezTo>
                  <a:lnTo>
                    <a:pt x="11182" y="21418"/>
                  </a:lnTo>
                  <a:lnTo>
                    <a:pt x="21491" y="6690"/>
                  </a:lnTo>
                  <a:lnTo>
                    <a:pt x="21485" y="6686"/>
                  </a:lnTo>
                  <a:cubicBezTo>
                    <a:pt x="21553" y="6602"/>
                    <a:pt x="21600" y="6499"/>
                    <a:pt x="21600" y="6382"/>
                  </a:cubicBezTo>
                </a:path>
              </a:pathLst>
            </a:custGeom>
            <a:solidFill>
              <a:schemeClr val="bg1"/>
            </a:solidFill>
            <a:ln w="12700">
              <a:miter lim="400000"/>
            </a:ln>
          </p:spPr>
          <p:txBody>
            <a:bodyPr lIns="19045" tIns="19045" rIns="19045" bIns="19045" anchor="ctr"/>
            <a:lstStyle/>
            <a:p>
              <a:pPr defTabSz="22796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latin typeface="Lato Light" charset="0"/>
                <a:ea typeface="Lato Light" charset="0"/>
                <a:cs typeface="Lato Light" charset="0"/>
              </a:endParaRPr>
            </a:p>
          </p:txBody>
        </p:sp>
        <p:sp>
          <p:nvSpPr>
            <p:cNvPr id="38" name="Shape 2690"/>
            <p:cNvSpPr>
              <a:spLocks noChangeAspect="1"/>
            </p:cNvSpPr>
            <p:nvPr/>
          </p:nvSpPr>
          <p:spPr>
            <a:xfrm>
              <a:off x="5097536" y="4448618"/>
              <a:ext cx="453486" cy="412261"/>
            </a:xfrm>
            <a:custGeom>
              <a:avLst/>
              <a:gdLst/>
              <a:ahLst/>
              <a:cxnLst>
                <a:cxn ang="0">
                  <a:pos x="wd2" y="hd2"/>
                </a:cxn>
                <a:cxn ang="5400000">
                  <a:pos x="wd2" y="hd2"/>
                </a:cxn>
                <a:cxn ang="10800000">
                  <a:pos x="wd2" y="hd2"/>
                </a:cxn>
                <a:cxn ang="16200000">
                  <a:pos x="wd2" y="hd2"/>
                </a:cxn>
              </a:cxnLst>
              <a:rect l="0" t="0" r="r" b="b"/>
              <a:pathLst>
                <a:path w="21600" h="21600" extrusionOk="0">
                  <a:moveTo>
                    <a:pt x="20618" y="11880"/>
                  </a:moveTo>
                  <a:cubicBezTo>
                    <a:pt x="20618" y="12476"/>
                    <a:pt x="20178" y="12960"/>
                    <a:pt x="19636" y="12960"/>
                  </a:cubicBezTo>
                  <a:lnTo>
                    <a:pt x="19636" y="8640"/>
                  </a:lnTo>
                  <a:cubicBezTo>
                    <a:pt x="20178" y="8640"/>
                    <a:pt x="20618" y="9124"/>
                    <a:pt x="20618" y="9720"/>
                  </a:cubicBezTo>
                  <a:cubicBezTo>
                    <a:pt x="20618" y="9720"/>
                    <a:pt x="20618" y="11880"/>
                    <a:pt x="20618" y="11880"/>
                  </a:cubicBezTo>
                  <a:close/>
                  <a:moveTo>
                    <a:pt x="18655" y="19980"/>
                  </a:moveTo>
                  <a:cubicBezTo>
                    <a:pt x="18655" y="20279"/>
                    <a:pt x="18434" y="20520"/>
                    <a:pt x="18164" y="20520"/>
                  </a:cubicBezTo>
                  <a:cubicBezTo>
                    <a:pt x="17893" y="20520"/>
                    <a:pt x="17673" y="20279"/>
                    <a:pt x="17673" y="19980"/>
                  </a:cubicBezTo>
                  <a:lnTo>
                    <a:pt x="17673" y="1620"/>
                  </a:lnTo>
                  <a:cubicBezTo>
                    <a:pt x="17673" y="1322"/>
                    <a:pt x="17893" y="1080"/>
                    <a:pt x="18164" y="1080"/>
                  </a:cubicBezTo>
                  <a:cubicBezTo>
                    <a:pt x="18434" y="1080"/>
                    <a:pt x="18655" y="1322"/>
                    <a:pt x="18655" y="1620"/>
                  </a:cubicBezTo>
                  <a:cubicBezTo>
                    <a:pt x="18655" y="1620"/>
                    <a:pt x="18655" y="19980"/>
                    <a:pt x="18655" y="19980"/>
                  </a:cubicBezTo>
                  <a:close/>
                  <a:moveTo>
                    <a:pt x="16691" y="18404"/>
                  </a:moveTo>
                  <a:lnTo>
                    <a:pt x="2944" y="13512"/>
                  </a:lnTo>
                  <a:cubicBezTo>
                    <a:pt x="2944" y="13508"/>
                    <a:pt x="2945" y="13504"/>
                    <a:pt x="2945" y="13500"/>
                  </a:cubicBezTo>
                  <a:lnTo>
                    <a:pt x="2945" y="8100"/>
                  </a:lnTo>
                  <a:cubicBezTo>
                    <a:pt x="2945" y="8096"/>
                    <a:pt x="2944" y="8093"/>
                    <a:pt x="2944" y="8089"/>
                  </a:cubicBezTo>
                  <a:lnTo>
                    <a:pt x="16691" y="3197"/>
                  </a:lnTo>
                  <a:cubicBezTo>
                    <a:pt x="16691" y="3197"/>
                    <a:pt x="16691" y="18404"/>
                    <a:pt x="16691" y="18404"/>
                  </a:cubicBezTo>
                  <a:close/>
                  <a:moveTo>
                    <a:pt x="12480" y="18725"/>
                  </a:moveTo>
                  <a:cubicBezTo>
                    <a:pt x="12316" y="19294"/>
                    <a:pt x="11764" y="19608"/>
                    <a:pt x="11247" y="19428"/>
                  </a:cubicBezTo>
                  <a:lnTo>
                    <a:pt x="6102" y="17625"/>
                  </a:lnTo>
                  <a:cubicBezTo>
                    <a:pt x="5585" y="17444"/>
                    <a:pt x="5299" y="16837"/>
                    <a:pt x="5464" y="16269"/>
                  </a:cubicBezTo>
                  <a:lnTo>
                    <a:pt x="5654" y="15610"/>
                  </a:lnTo>
                  <a:lnTo>
                    <a:pt x="12661" y="18104"/>
                  </a:lnTo>
                  <a:cubicBezTo>
                    <a:pt x="12661" y="18104"/>
                    <a:pt x="12480" y="18725"/>
                    <a:pt x="12480" y="18725"/>
                  </a:cubicBezTo>
                  <a:close/>
                  <a:moveTo>
                    <a:pt x="1964" y="13500"/>
                  </a:moveTo>
                  <a:lnTo>
                    <a:pt x="982" y="13500"/>
                  </a:lnTo>
                  <a:lnTo>
                    <a:pt x="982" y="8100"/>
                  </a:lnTo>
                  <a:lnTo>
                    <a:pt x="1964" y="8100"/>
                  </a:lnTo>
                  <a:cubicBezTo>
                    <a:pt x="1964" y="8100"/>
                    <a:pt x="1964" y="13500"/>
                    <a:pt x="1964" y="13500"/>
                  </a:cubicBezTo>
                  <a:close/>
                  <a:moveTo>
                    <a:pt x="19636" y="7560"/>
                  </a:moveTo>
                  <a:lnTo>
                    <a:pt x="19636" y="1620"/>
                  </a:lnTo>
                  <a:cubicBezTo>
                    <a:pt x="19636" y="725"/>
                    <a:pt x="18977" y="0"/>
                    <a:pt x="18164" y="0"/>
                  </a:cubicBezTo>
                  <a:cubicBezTo>
                    <a:pt x="17350" y="0"/>
                    <a:pt x="16691" y="725"/>
                    <a:pt x="16691" y="1620"/>
                  </a:cubicBezTo>
                  <a:lnTo>
                    <a:pt x="16691" y="2062"/>
                  </a:lnTo>
                  <a:lnTo>
                    <a:pt x="2411" y="7144"/>
                  </a:lnTo>
                  <a:cubicBezTo>
                    <a:pt x="2276" y="7067"/>
                    <a:pt x="2126" y="7020"/>
                    <a:pt x="1964" y="7020"/>
                  </a:cubicBezTo>
                  <a:lnTo>
                    <a:pt x="982" y="7020"/>
                  </a:lnTo>
                  <a:cubicBezTo>
                    <a:pt x="440" y="7020"/>
                    <a:pt x="0" y="7504"/>
                    <a:pt x="0" y="8100"/>
                  </a:cubicBezTo>
                  <a:lnTo>
                    <a:pt x="0" y="13500"/>
                  </a:lnTo>
                  <a:cubicBezTo>
                    <a:pt x="0" y="14097"/>
                    <a:pt x="440" y="14580"/>
                    <a:pt x="982" y="14580"/>
                  </a:cubicBezTo>
                  <a:lnTo>
                    <a:pt x="1964" y="14580"/>
                  </a:lnTo>
                  <a:cubicBezTo>
                    <a:pt x="2126" y="14580"/>
                    <a:pt x="2276" y="14533"/>
                    <a:pt x="2411" y="14457"/>
                  </a:cubicBezTo>
                  <a:lnTo>
                    <a:pt x="4720" y="15278"/>
                  </a:lnTo>
                  <a:lnTo>
                    <a:pt x="4529" y="15941"/>
                  </a:lnTo>
                  <a:cubicBezTo>
                    <a:pt x="4199" y="17078"/>
                    <a:pt x="4770" y="18292"/>
                    <a:pt x="5803" y="18654"/>
                  </a:cubicBezTo>
                  <a:lnTo>
                    <a:pt x="10949" y="20456"/>
                  </a:lnTo>
                  <a:cubicBezTo>
                    <a:pt x="11983" y="20819"/>
                    <a:pt x="13087" y="20190"/>
                    <a:pt x="13416" y="19053"/>
                  </a:cubicBezTo>
                  <a:lnTo>
                    <a:pt x="13595" y="18437"/>
                  </a:lnTo>
                  <a:lnTo>
                    <a:pt x="16691" y="19538"/>
                  </a:lnTo>
                  <a:lnTo>
                    <a:pt x="16691" y="19980"/>
                  </a:lnTo>
                  <a:cubicBezTo>
                    <a:pt x="16691" y="20875"/>
                    <a:pt x="17350" y="21600"/>
                    <a:pt x="18164" y="21600"/>
                  </a:cubicBezTo>
                  <a:cubicBezTo>
                    <a:pt x="18977" y="21600"/>
                    <a:pt x="19636" y="20875"/>
                    <a:pt x="19636" y="19980"/>
                  </a:cubicBezTo>
                  <a:lnTo>
                    <a:pt x="19636" y="14040"/>
                  </a:lnTo>
                  <a:cubicBezTo>
                    <a:pt x="20721" y="14040"/>
                    <a:pt x="21600" y="13073"/>
                    <a:pt x="21600" y="11880"/>
                  </a:cubicBezTo>
                  <a:lnTo>
                    <a:pt x="21600" y="9720"/>
                  </a:lnTo>
                  <a:cubicBezTo>
                    <a:pt x="21600" y="8527"/>
                    <a:pt x="20721" y="7560"/>
                    <a:pt x="19636" y="7560"/>
                  </a:cubicBezTo>
                </a:path>
              </a:pathLst>
            </a:custGeom>
            <a:solidFill>
              <a:schemeClr val="bg1"/>
            </a:solidFill>
            <a:ln w="12700">
              <a:miter lim="400000"/>
            </a:ln>
          </p:spPr>
          <p:txBody>
            <a:bodyPr lIns="19045" tIns="19045" rIns="19045" bIns="19045" anchor="ctr"/>
            <a:lstStyle/>
            <a:p>
              <a:pPr defTabSz="22796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latin typeface="Lato Light" charset="0"/>
                <a:ea typeface="Lato Light" charset="0"/>
                <a:cs typeface="Lato Light" charset="0"/>
              </a:endParaRPr>
            </a:p>
          </p:txBody>
        </p:sp>
      </p:gr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fade">
                                      <p:cBhvr>
                                        <p:cTn id="11" dur="250"/>
                                        <p:tgtEl>
                                          <p:spTgt spid="30"/>
                                        </p:tgtEl>
                                      </p:cBhvr>
                                    </p:animEffect>
                                    <p:anim calcmode="lin" valueType="num">
                                      <p:cBhvr>
                                        <p:cTn id="12" dur="250" fill="hold"/>
                                        <p:tgtEl>
                                          <p:spTgt spid="30"/>
                                        </p:tgtEl>
                                        <p:attrNameLst>
                                          <p:attrName>ppt_x</p:attrName>
                                        </p:attrNameLst>
                                      </p:cBhvr>
                                      <p:tavLst>
                                        <p:tav tm="0">
                                          <p:val>
                                            <p:strVal val="#ppt_x"/>
                                          </p:val>
                                        </p:tav>
                                        <p:tav tm="100000">
                                          <p:val>
                                            <p:strVal val="#ppt_x"/>
                                          </p:val>
                                        </p:tav>
                                      </p:tavLst>
                                    </p:anim>
                                    <p:anim calcmode="lin" valueType="num">
                                      <p:cBhvr>
                                        <p:cTn id="13" dur="250" fill="hold"/>
                                        <p:tgtEl>
                                          <p:spTgt spid="30"/>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ppt_x"/>
                                          </p:val>
                                        </p:tav>
                                        <p:tav tm="100000">
                                          <p:val>
                                            <p:strVal val="#ppt_x"/>
                                          </p:val>
                                        </p:tav>
                                      </p:tavLst>
                                    </p:anim>
                                    <p:anim calcmode="lin" valueType="num">
                                      <p:cBhvr additive="base">
                                        <p:cTn id="1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0" y="127278"/>
            <a:ext cx="12190413" cy="759903"/>
            <a:chOff x="0" y="616410"/>
            <a:chExt cx="12190413" cy="759903"/>
          </a:xfrm>
        </p:grpSpPr>
        <p:sp>
          <p:nvSpPr>
            <p:cNvPr id="11" name="矩形 10"/>
            <p:cNvSpPr/>
            <p:nvPr/>
          </p:nvSpPr>
          <p:spPr>
            <a:xfrm flipV="1">
              <a:off x="0" y="1330594"/>
              <a:ext cx="12190413" cy="45719"/>
            </a:xfrm>
            <a:prstGeom prst="rect">
              <a:avLst/>
            </a:prstGeom>
            <a:solidFill>
              <a:srgbClr val="415A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8"/>
            <p:cNvSpPr txBox="1">
              <a:spLocks noChangeArrowheads="1"/>
            </p:cNvSpPr>
            <p:nvPr/>
          </p:nvSpPr>
          <p:spPr bwMode="auto">
            <a:xfrm>
              <a:off x="4467544" y="616410"/>
              <a:ext cx="3255323"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600" dirty="0">
                  <a:solidFill>
                    <a:srgbClr val="415A8B"/>
                  </a:solidFill>
                  <a:latin typeface="华文中宋" panose="02010600040101010101" pitchFamily="2" charset="-122"/>
                  <a:ea typeface="华文中宋" panose="02010600040101010101" pitchFamily="2" charset="-122"/>
                  <a:sym typeface="Arial" panose="020B0604020202020204" pitchFamily="34" charset="0"/>
                </a:rPr>
                <a:t>冬至起源概述</a:t>
              </a:r>
              <a:endParaRPr lang="zh-CN" altLang="en-US" sz="3600" dirty="0">
                <a:solidFill>
                  <a:srgbClr val="415A8B"/>
                </a:solidFill>
                <a:latin typeface="华文中宋" panose="02010600040101010101" pitchFamily="2" charset="-122"/>
                <a:ea typeface="华文中宋" panose="02010600040101010101" pitchFamily="2" charset="-122"/>
                <a:sym typeface="Arial" panose="020B0604020202020204" pitchFamily="34" charset="0"/>
              </a:endParaRPr>
            </a:p>
          </p:txBody>
        </p:sp>
      </p:grpSp>
      <p:sp>
        <p:nvSpPr>
          <p:cNvPr id="5" name="Freeform 5"/>
          <p:cNvSpPr/>
          <p:nvPr/>
        </p:nvSpPr>
        <p:spPr bwMode="auto">
          <a:xfrm>
            <a:off x="6687193" y="2500816"/>
            <a:ext cx="1606550" cy="1587500"/>
          </a:xfrm>
          <a:custGeom>
            <a:avLst/>
            <a:gdLst>
              <a:gd name="T0" fmla="*/ 0 w 1012"/>
              <a:gd name="T1" fmla="*/ 1000 h 1000"/>
              <a:gd name="T2" fmla="*/ 1012 w 1012"/>
              <a:gd name="T3" fmla="*/ 1000 h 1000"/>
              <a:gd name="T4" fmla="*/ 1012 w 1012"/>
              <a:gd name="T5" fmla="*/ 262 h 1000"/>
              <a:gd name="T6" fmla="*/ 504 w 1012"/>
              <a:gd name="T7" fmla="*/ 0 h 1000"/>
              <a:gd name="T8" fmla="*/ 0 w 1012"/>
              <a:gd name="T9" fmla="*/ 262 h 1000"/>
              <a:gd name="T10" fmla="*/ 0 w 1012"/>
              <a:gd name="T11" fmla="*/ 1000 h 1000"/>
            </a:gdLst>
            <a:ahLst/>
            <a:cxnLst>
              <a:cxn ang="0">
                <a:pos x="T0" y="T1"/>
              </a:cxn>
              <a:cxn ang="0">
                <a:pos x="T2" y="T3"/>
              </a:cxn>
              <a:cxn ang="0">
                <a:pos x="T4" y="T5"/>
              </a:cxn>
              <a:cxn ang="0">
                <a:pos x="T6" y="T7"/>
              </a:cxn>
              <a:cxn ang="0">
                <a:pos x="T8" y="T9"/>
              </a:cxn>
              <a:cxn ang="0">
                <a:pos x="T10" y="T11"/>
              </a:cxn>
            </a:cxnLst>
            <a:rect l="0" t="0" r="r" b="b"/>
            <a:pathLst>
              <a:path w="1012" h="1000">
                <a:moveTo>
                  <a:pt x="0" y="1000"/>
                </a:moveTo>
                <a:lnTo>
                  <a:pt x="1012" y="1000"/>
                </a:lnTo>
                <a:lnTo>
                  <a:pt x="1012" y="262"/>
                </a:lnTo>
                <a:lnTo>
                  <a:pt x="504" y="0"/>
                </a:lnTo>
                <a:lnTo>
                  <a:pt x="0" y="262"/>
                </a:lnTo>
                <a:lnTo>
                  <a:pt x="0" y="1000"/>
                </a:lnTo>
                <a:close/>
              </a:path>
            </a:pathLst>
          </a:custGeom>
          <a:solidFill>
            <a:srgbClr val="415A8B"/>
          </a:solidFill>
          <a:ln>
            <a:noFill/>
          </a:ln>
        </p:spPr>
        <p:txBody>
          <a:bodyPr vert="horz" wrap="square" lIns="91440" tIns="45720" rIns="91440" bIns="45720" numCol="1" anchor="t" anchorCtr="0" compatLnSpc="1"/>
          <a:lstStyle/>
          <a:p>
            <a:endParaRPr lang="zh-CN" altLang="en-US"/>
          </a:p>
        </p:txBody>
      </p:sp>
      <p:sp>
        <p:nvSpPr>
          <p:cNvPr id="6" name="Freeform 6"/>
          <p:cNvSpPr/>
          <p:nvPr/>
        </p:nvSpPr>
        <p:spPr bwMode="auto">
          <a:xfrm>
            <a:off x="6687193" y="4369303"/>
            <a:ext cx="1606550" cy="1000125"/>
          </a:xfrm>
          <a:custGeom>
            <a:avLst/>
            <a:gdLst>
              <a:gd name="T0" fmla="*/ 0 w 1012"/>
              <a:gd name="T1" fmla="*/ 0 h 630"/>
              <a:gd name="T2" fmla="*/ 1012 w 1012"/>
              <a:gd name="T3" fmla="*/ 0 h 630"/>
              <a:gd name="T4" fmla="*/ 1012 w 1012"/>
              <a:gd name="T5" fmla="*/ 371 h 630"/>
              <a:gd name="T6" fmla="*/ 504 w 1012"/>
              <a:gd name="T7" fmla="*/ 630 h 630"/>
              <a:gd name="T8" fmla="*/ 0 w 1012"/>
              <a:gd name="T9" fmla="*/ 371 h 630"/>
              <a:gd name="T10" fmla="*/ 0 w 1012"/>
              <a:gd name="T11" fmla="*/ 0 h 630"/>
            </a:gdLst>
            <a:ahLst/>
            <a:cxnLst>
              <a:cxn ang="0">
                <a:pos x="T0" y="T1"/>
              </a:cxn>
              <a:cxn ang="0">
                <a:pos x="T2" y="T3"/>
              </a:cxn>
              <a:cxn ang="0">
                <a:pos x="T4" y="T5"/>
              </a:cxn>
              <a:cxn ang="0">
                <a:pos x="T6" y="T7"/>
              </a:cxn>
              <a:cxn ang="0">
                <a:pos x="T8" y="T9"/>
              </a:cxn>
              <a:cxn ang="0">
                <a:pos x="T10" y="T11"/>
              </a:cxn>
            </a:cxnLst>
            <a:rect l="0" t="0" r="r" b="b"/>
            <a:pathLst>
              <a:path w="1012" h="630">
                <a:moveTo>
                  <a:pt x="0" y="0"/>
                </a:moveTo>
                <a:lnTo>
                  <a:pt x="1012" y="0"/>
                </a:lnTo>
                <a:lnTo>
                  <a:pt x="1012" y="371"/>
                </a:lnTo>
                <a:lnTo>
                  <a:pt x="504" y="630"/>
                </a:lnTo>
                <a:lnTo>
                  <a:pt x="0" y="371"/>
                </a:lnTo>
                <a:lnTo>
                  <a:pt x="0" y="0"/>
                </a:lnTo>
                <a:close/>
              </a:path>
            </a:pathLst>
          </a:custGeom>
          <a:solidFill>
            <a:srgbClr val="415A8B"/>
          </a:solidFill>
          <a:ln>
            <a:noFill/>
          </a:ln>
        </p:spPr>
        <p:txBody>
          <a:bodyPr vert="horz" wrap="square" lIns="91440" tIns="45720" rIns="91440" bIns="45720" numCol="1" anchor="t" anchorCtr="0" compatLnSpc="1"/>
          <a:lstStyle/>
          <a:p>
            <a:endParaRPr lang="zh-CN" altLang="en-US"/>
          </a:p>
        </p:txBody>
      </p:sp>
      <p:sp>
        <p:nvSpPr>
          <p:cNvPr id="7" name="Freeform 7"/>
          <p:cNvSpPr/>
          <p:nvPr/>
        </p:nvSpPr>
        <p:spPr bwMode="auto">
          <a:xfrm>
            <a:off x="8509643" y="1981703"/>
            <a:ext cx="1600200" cy="2106613"/>
          </a:xfrm>
          <a:custGeom>
            <a:avLst/>
            <a:gdLst>
              <a:gd name="T0" fmla="*/ 0 w 1008"/>
              <a:gd name="T1" fmla="*/ 1327 h 1327"/>
              <a:gd name="T2" fmla="*/ 1008 w 1008"/>
              <a:gd name="T3" fmla="*/ 1327 h 1327"/>
              <a:gd name="T4" fmla="*/ 1008 w 1008"/>
              <a:gd name="T5" fmla="*/ 262 h 1327"/>
              <a:gd name="T6" fmla="*/ 504 w 1008"/>
              <a:gd name="T7" fmla="*/ 0 h 1327"/>
              <a:gd name="T8" fmla="*/ 0 w 1008"/>
              <a:gd name="T9" fmla="*/ 262 h 1327"/>
              <a:gd name="T10" fmla="*/ 0 w 1008"/>
              <a:gd name="T11" fmla="*/ 1327 h 1327"/>
            </a:gdLst>
            <a:ahLst/>
            <a:cxnLst>
              <a:cxn ang="0">
                <a:pos x="T0" y="T1"/>
              </a:cxn>
              <a:cxn ang="0">
                <a:pos x="T2" y="T3"/>
              </a:cxn>
              <a:cxn ang="0">
                <a:pos x="T4" y="T5"/>
              </a:cxn>
              <a:cxn ang="0">
                <a:pos x="T6" y="T7"/>
              </a:cxn>
              <a:cxn ang="0">
                <a:pos x="T8" y="T9"/>
              </a:cxn>
              <a:cxn ang="0">
                <a:pos x="T10" y="T11"/>
              </a:cxn>
            </a:cxnLst>
            <a:rect l="0" t="0" r="r" b="b"/>
            <a:pathLst>
              <a:path w="1008" h="1327">
                <a:moveTo>
                  <a:pt x="0" y="1327"/>
                </a:moveTo>
                <a:lnTo>
                  <a:pt x="1008" y="1327"/>
                </a:lnTo>
                <a:lnTo>
                  <a:pt x="1008" y="262"/>
                </a:lnTo>
                <a:lnTo>
                  <a:pt x="504" y="0"/>
                </a:lnTo>
                <a:lnTo>
                  <a:pt x="0" y="262"/>
                </a:lnTo>
                <a:lnTo>
                  <a:pt x="0" y="1327"/>
                </a:lnTo>
                <a:close/>
              </a:path>
            </a:pathLst>
          </a:custGeom>
          <a:solidFill>
            <a:srgbClr val="415A8B"/>
          </a:solidFill>
          <a:ln>
            <a:noFill/>
          </a:ln>
        </p:spPr>
        <p:txBody>
          <a:bodyPr vert="horz" wrap="square" lIns="91440" tIns="45720" rIns="91440" bIns="45720" numCol="1" anchor="t" anchorCtr="0" compatLnSpc="1"/>
          <a:lstStyle/>
          <a:p>
            <a:endParaRPr lang="zh-CN" altLang="en-US"/>
          </a:p>
        </p:txBody>
      </p:sp>
      <p:sp>
        <p:nvSpPr>
          <p:cNvPr id="9" name="Freeform 8"/>
          <p:cNvSpPr/>
          <p:nvPr/>
        </p:nvSpPr>
        <p:spPr bwMode="auto">
          <a:xfrm>
            <a:off x="8509643" y="4369303"/>
            <a:ext cx="1600200" cy="685800"/>
          </a:xfrm>
          <a:custGeom>
            <a:avLst/>
            <a:gdLst>
              <a:gd name="T0" fmla="*/ 0 w 1008"/>
              <a:gd name="T1" fmla="*/ 0 h 432"/>
              <a:gd name="T2" fmla="*/ 1008 w 1008"/>
              <a:gd name="T3" fmla="*/ 0 h 432"/>
              <a:gd name="T4" fmla="*/ 1008 w 1008"/>
              <a:gd name="T5" fmla="*/ 170 h 432"/>
              <a:gd name="T6" fmla="*/ 504 w 1008"/>
              <a:gd name="T7" fmla="*/ 432 h 432"/>
              <a:gd name="T8" fmla="*/ 0 w 1008"/>
              <a:gd name="T9" fmla="*/ 170 h 432"/>
              <a:gd name="T10" fmla="*/ 0 w 1008"/>
              <a:gd name="T11" fmla="*/ 0 h 432"/>
            </a:gdLst>
            <a:ahLst/>
            <a:cxnLst>
              <a:cxn ang="0">
                <a:pos x="T0" y="T1"/>
              </a:cxn>
              <a:cxn ang="0">
                <a:pos x="T2" y="T3"/>
              </a:cxn>
              <a:cxn ang="0">
                <a:pos x="T4" y="T5"/>
              </a:cxn>
              <a:cxn ang="0">
                <a:pos x="T6" y="T7"/>
              </a:cxn>
              <a:cxn ang="0">
                <a:pos x="T8" y="T9"/>
              </a:cxn>
              <a:cxn ang="0">
                <a:pos x="T10" y="T11"/>
              </a:cxn>
            </a:cxnLst>
            <a:rect l="0" t="0" r="r" b="b"/>
            <a:pathLst>
              <a:path w="1008" h="432">
                <a:moveTo>
                  <a:pt x="0" y="0"/>
                </a:moveTo>
                <a:lnTo>
                  <a:pt x="1008" y="0"/>
                </a:lnTo>
                <a:lnTo>
                  <a:pt x="1008" y="170"/>
                </a:lnTo>
                <a:lnTo>
                  <a:pt x="504" y="432"/>
                </a:lnTo>
                <a:lnTo>
                  <a:pt x="0" y="170"/>
                </a:lnTo>
                <a:lnTo>
                  <a:pt x="0" y="0"/>
                </a:lnTo>
                <a:close/>
              </a:path>
            </a:pathLst>
          </a:custGeom>
          <a:solidFill>
            <a:srgbClr val="415A8B"/>
          </a:solidFill>
          <a:ln>
            <a:noFill/>
          </a:ln>
        </p:spPr>
        <p:txBody>
          <a:bodyPr vert="horz" wrap="square" lIns="91440" tIns="45720" rIns="91440" bIns="45720" numCol="1" anchor="t" anchorCtr="0" compatLnSpc="1"/>
          <a:lstStyle/>
          <a:p>
            <a:endParaRPr lang="zh-CN" altLang="en-US"/>
          </a:p>
        </p:txBody>
      </p:sp>
      <p:sp>
        <p:nvSpPr>
          <p:cNvPr id="10" name="Rectangle 9"/>
          <p:cNvSpPr>
            <a:spLocks noChangeArrowheads="1"/>
          </p:cNvSpPr>
          <p:nvPr/>
        </p:nvSpPr>
        <p:spPr bwMode="auto">
          <a:xfrm>
            <a:off x="6731643" y="4180391"/>
            <a:ext cx="3405188" cy="92075"/>
          </a:xfrm>
          <a:prstGeom prst="rect">
            <a:avLst/>
          </a:prstGeom>
          <a:solidFill>
            <a:schemeClr val="bg1">
              <a:lumMod val="75000"/>
            </a:schemeClr>
          </a:solidFill>
          <a:ln>
            <a:noFill/>
          </a:ln>
        </p:spPr>
        <p:txBody>
          <a:bodyPr vert="horz" wrap="square" lIns="91440" tIns="45720" rIns="91440" bIns="45720" numCol="1" anchor="t" anchorCtr="0" compatLnSpc="1"/>
          <a:lstStyle/>
          <a:p>
            <a:endParaRPr lang="zh-CN" altLang="en-US"/>
          </a:p>
        </p:txBody>
      </p:sp>
      <p:sp>
        <p:nvSpPr>
          <p:cNvPr id="13" name="文本框 12"/>
          <p:cNvSpPr txBox="1"/>
          <p:nvPr/>
        </p:nvSpPr>
        <p:spPr>
          <a:xfrm>
            <a:off x="6637185" y="3437223"/>
            <a:ext cx="1706566" cy="646331"/>
          </a:xfrm>
          <a:prstGeom prst="rect">
            <a:avLst/>
          </a:prstGeom>
          <a:noFill/>
        </p:spPr>
        <p:txBody>
          <a:bodyPr wrap="square" rtlCol="0">
            <a:spAutoFit/>
          </a:bodyPr>
          <a:lstStyle/>
          <a:p>
            <a:pPr algn="ctr"/>
            <a:r>
              <a:rPr lang="en-US" altLang="zh-CN" sz="3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48%</a:t>
            </a:r>
            <a:endParaRPr lang="zh-CN" altLang="en-US" sz="3600" dirty="0">
              <a:solidFill>
                <a:schemeClr val="bg1"/>
              </a:solidFill>
              <a:latin typeface="Open Sans Light" panose="020B0306030504020204" pitchFamily="34" charset="0"/>
              <a:cs typeface="Open Sans Light" panose="020B0306030504020204" pitchFamily="34" charset="0"/>
            </a:endParaRPr>
          </a:p>
        </p:txBody>
      </p:sp>
      <p:sp>
        <p:nvSpPr>
          <p:cNvPr id="14" name="文本框 13"/>
          <p:cNvSpPr txBox="1"/>
          <p:nvPr/>
        </p:nvSpPr>
        <p:spPr>
          <a:xfrm>
            <a:off x="8456460" y="3437223"/>
            <a:ext cx="1706566" cy="646331"/>
          </a:xfrm>
          <a:prstGeom prst="rect">
            <a:avLst/>
          </a:prstGeom>
          <a:noFill/>
        </p:spPr>
        <p:txBody>
          <a:bodyPr wrap="square" rtlCol="0">
            <a:spAutoFit/>
          </a:bodyPr>
          <a:lstStyle/>
          <a:p>
            <a:pPr algn="ctr"/>
            <a:r>
              <a:rPr lang="en-US" altLang="zh-CN" sz="3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65%</a:t>
            </a:r>
            <a:endParaRPr lang="zh-CN" altLang="en-US" sz="3600" dirty="0">
              <a:solidFill>
                <a:schemeClr val="bg1"/>
              </a:solidFill>
              <a:latin typeface="Open Sans Light" panose="020B0306030504020204" pitchFamily="34" charset="0"/>
              <a:cs typeface="Open Sans Light" panose="020B0306030504020204" pitchFamily="34" charset="0"/>
            </a:endParaRPr>
          </a:p>
        </p:txBody>
      </p:sp>
      <p:sp>
        <p:nvSpPr>
          <p:cNvPr id="15" name="文本框 14"/>
          <p:cNvSpPr txBox="1"/>
          <p:nvPr/>
        </p:nvSpPr>
        <p:spPr>
          <a:xfrm>
            <a:off x="6637185" y="5466265"/>
            <a:ext cx="1706566" cy="646331"/>
          </a:xfrm>
          <a:prstGeom prst="rect">
            <a:avLst/>
          </a:prstGeom>
          <a:noFill/>
        </p:spPr>
        <p:txBody>
          <a:bodyPr wrap="square" rtlCol="0">
            <a:spAutoFit/>
          </a:bodyPr>
          <a:lstStyle/>
          <a:p>
            <a:pPr algn="ctr"/>
            <a:r>
              <a:rPr lang="en-US" altLang="zh-CN" sz="3600" dirty="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rPr>
              <a:t>27%</a:t>
            </a:r>
            <a:endParaRPr lang="zh-CN" altLang="en-US" sz="3600" dirty="0">
              <a:solidFill>
                <a:schemeClr val="bg1">
                  <a:lumMod val="50000"/>
                </a:schemeClr>
              </a:solidFill>
              <a:latin typeface="Open Sans Light" panose="020B0306030504020204" pitchFamily="34" charset="0"/>
              <a:cs typeface="Open Sans Light" panose="020B0306030504020204" pitchFamily="34" charset="0"/>
            </a:endParaRPr>
          </a:p>
        </p:txBody>
      </p:sp>
      <p:sp>
        <p:nvSpPr>
          <p:cNvPr id="16" name="文本框 15"/>
          <p:cNvSpPr txBox="1"/>
          <p:nvPr/>
        </p:nvSpPr>
        <p:spPr>
          <a:xfrm>
            <a:off x="8456460" y="5466265"/>
            <a:ext cx="1706566" cy="646331"/>
          </a:xfrm>
          <a:prstGeom prst="rect">
            <a:avLst/>
          </a:prstGeom>
          <a:noFill/>
        </p:spPr>
        <p:txBody>
          <a:bodyPr wrap="square" rtlCol="0">
            <a:spAutoFit/>
          </a:bodyPr>
          <a:lstStyle/>
          <a:p>
            <a:pPr algn="ctr"/>
            <a:r>
              <a:rPr lang="en-US" altLang="zh-CN" sz="3600" dirty="0">
                <a:solidFill>
                  <a:schemeClr val="bg1">
                    <a:lumMod val="50000"/>
                  </a:schemeClr>
                </a:solidFill>
                <a:latin typeface="Open Sans Light" panose="020B0306030504020204" pitchFamily="34" charset="0"/>
                <a:ea typeface="Open Sans Light" panose="020B0306030504020204" pitchFamily="34" charset="0"/>
                <a:cs typeface="Open Sans Light" panose="020B0306030504020204" pitchFamily="34" charset="0"/>
              </a:rPr>
              <a:t>12%</a:t>
            </a:r>
            <a:endParaRPr lang="zh-CN" altLang="en-US" sz="3600" dirty="0">
              <a:solidFill>
                <a:schemeClr val="bg1">
                  <a:lumMod val="50000"/>
                </a:schemeClr>
              </a:solidFill>
              <a:latin typeface="Open Sans Light" panose="020B0306030504020204" pitchFamily="34" charset="0"/>
              <a:cs typeface="Open Sans Light" panose="020B0306030504020204" pitchFamily="34" charset="0"/>
            </a:endParaRPr>
          </a:p>
        </p:txBody>
      </p:sp>
      <p:sp>
        <p:nvSpPr>
          <p:cNvPr id="17" name="文本框 26"/>
          <p:cNvSpPr txBox="1"/>
          <p:nvPr/>
        </p:nvSpPr>
        <p:spPr>
          <a:xfrm>
            <a:off x="2232722" y="1872898"/>
            <a:ext cx="4860925" cy="1717393"/>
          </a:xfrm>
          <a:prstGeom prst="rect">
            <a:avLst/>
          </a:prstGeom>
          <a:noFill/>
        </p:spPr>
        <p:txBody>
          <a:bodyPr wrap="square" rtlCol="0">
            <a:spAutoFit/>
          </a:bodyPr>
          <a:lstStyle/>
          <a:p>
            <a:r>
              <a:rPr lang="en-US" altLang="zh-CN" sz="4800" spc="100" dirty="0">
                <a:solidFill>
                  <a:schemeClr val="bg1">
                    <a:lumMod val="50000"/>
                  </a:schemeClr>
                </a:solidFill>
                <a:latin typeface="微软雅黑" panose="020B0503020204020204" pitchFamily="34" charset="-122"/>
                <a:ea typeface="微软雅黑" panose="020B0503020204020204" pitchFamily="34" charset="-122"/>
              </a:rPr>
              <a:t>1</a:t>
            </a:r>
            <a:r>
              <a:rPr lang="en-US" altLang="zh-CN" spc="100" dirty="0">
                <a:solidFill>
                  <a:schemeClr val="bg1">
                    <a:lumMod val="50000"/>
                  </a:schemeClr>
                </a:solidFill>
                <a:latin typeface="微软雅黑 Light" panose="020B0502040204020203" pitchFamily="34" charset="-122"/>
                <a:ea typeface="微软雅黑 Light" panose="020B0502040204020203" pitchFamily="34" charset="-122"/>
              </a:rPr>
              <a:t>.</a:t>
            </a:r>
            <a:r>
              <a:rPr lang="zh-CN" altLang="en-US"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a:t>
            </a:r>
            <a:endParaRPr lang="en-US" altLang="zh-CN"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dirty="0">
                <a:solidFill>
                  <a:schemeClr val="bg1">
                    <a:lumMod val="50000"/>
                  </a:schemeClr>
                </a:solidFill>
                <a:latin typeface="微软雅黑" panose="020B0503020204020204" pitchFamily="34" charset="-122"/>
                <a:ea typeface="微软雅黑" panose="020B0503020204020204" pitchFamily="34" charset="-122"/>
                <a:cs typeface="Lato Regular"/>
              </a:rPr>
              <a:t>      点击此处更换</a:t>
            </a:r>
            <a:endParaRPr lang="en-US" altLang="zh-CN"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dirty="0">
                <a:solidFill>
                  <a:schemeClr val="bg1">
                    <a:lumMod val="50000"/>
                  </a:schemeClr>
                </a:solidFill>
                <a:latin typeface="微软雅黑" panose="020B0503020204020204" pitchFamily="34" charset="-122"/>
                <a:ea typeface="微软雅黑" panose="020B0503020204020204" pitchFamily="34" charset="-122"/>
                <a:cs typeface="Lato Regular"/>
              </a:rPr>
              <a:t>      点击此处更换</a:t>
            </a:r>
            <a:endParaRPr lang="en-US" altLang="zh-CN" dirty="0">
              <a:solidFill>
                <a:schemeClr val="bg1">
                  <a:lumMod val="50000"/>
                </a:schemeClr>
              </a:solidFill>
              <a:latin typeface="微软雅黑" panose="020B0503020204020204" pitchFamily="34" charset="-122"/>
              <a:ea typeface="微软雅黑" panose="020B0503020204020204" pitchFamily="34" charset="-122"/>
              <a:cs typeface="Lato Regular"/>
            </a:endParaRPr>
          </a:p>
          <a:p>
            <a:pPr algn="just">
              <a:lnSpc>
                <a:spcPct val="120000"/>
              </a:lnSpc>
            </a:pPr>
            <a:endParaRPr lang="zh-CN" altLang="en-US" spc="100" dirty="0">
              <a:solidFill>
                <a:schemeClr val="bg1">
                  <a:lumMod val="50000"/>
                </a:schemeClr>
              </a:solidFill>
              <a:latin typeface="Calibri Light" panose="020F0302020204030204" pitchFamily="34" charset="0"/>
              <a:ea typeface="Adobe 繁黑體 Std B" panose="020B0700000000000000" pitchFamily="34" charset="-128"/>
            </a:endParaRPr>
          </a:p>
        </p:txBody>
      </p:sp>
      <p:sp>
        <p:nvSpPr>
          <p:cNvPr id="18" name="文本框 29"/>
          <p:cNvSpPr txBox="1"/>
          <p:nvPr/>
        </p:nvSpPr>
        <p:spPr>
          <a:xfrm>
            <a:off x="2232722" y="3204945"/>
            <a:ext cx="4860925" cy="1717393"/>
          </a:xfrm>
          <a:prstGeom prst="rect">
            <a:avLst/>
          </a:prstGeom>
          <a:noFill/>
        </p:spPr>
        <p:txBody>
          <a:bodyPr wrap="square" rtlCol="0">
            <a:spAutoFit/>
          </a:bodyPr>
          <a:lstStyle/>
          <a:p>
            <a:r>
              <a:rPr lang="en-US" altLang="zh-CN" sz="4800" spc="100" dirty="0">
                <a:solidFill>
                  <a:schemeClr val="bg1">
                    <a:lumMod val="50000"/>
                  </a:schemeClr>
                </a:solidFill>
                <a:latin typeface="微软雅黑" panose="020B0503020204020204" pitchFamily="34" charset="-122"/>
                <a:ea typeface="微软雅黑" panose="020B0503020204020204" pitchFamily="34" charset="-122"/>
              </a:rPr>
              <a:t>2</a:t>
            </a:r>
            <a:r>
              <a:rPr lang="en-US" altLang="zh-CN" spc="100" dirty="0">
                <a:solidFill>
                  <a:schemeClr val="bg1">
                    <a:lumMod val="50000"/>
                  </a:schemeClr>
                </a:solidFill>
                <a:latin typeface="微软雅黑 Light" panose="020B0502040204020203" pitchFamily="34" charset="-122"/>
                <a:ea typeface="微软雅黑 Light" panose="020B0502040204020203" pitchFamily="34" charset="-122"/>
              </a:rPr>
              <a:t>.</a:t>
            </a:r>
            <a:r>
              <a:rPr lang="zh-CN" altLang="en-US"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a:t>
            </a:r>
            <a:endParaRPr lang="en-US" altLang="zh-CN"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dirty="0">
                <a:solidFill>
                  <a:schemeClr val="bg1">
                    <a:lumMod val="50000"/>
                  </a:schemeClr>
                </a:solidFill>
                <a:latin typeface="微软雅黑" panose="020B0503020204020204" pitchFamily="34" charset="-122"/>
                <a:ea typeface="微软雅黑" panose="020B0503020204020204" pitchFamily="34" charset="-122"/>
                <a:cs typeface="Lato Regular"/>
              </a:rPr>
              <a:t>      点击此处更换</a:t>
            </a:r>
            <a:endParaRPr lang="en-US" altLang="zh-CN"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dirty="0">
                <a:solidFill>
                  <a:schemeClr val="bg1">
                    <a:lumMod val="50000"/>
                  </a:schemeClr>
                </a:solidFill>
                <a:latin typeface="微软雅黑" panose="020B0503020204020204" pitchFamily="34" charset="-122"/>
                <a:ea typeface="微软雅黑" panose="020B0503020204020204" pitchFamily="34" charset="-122"/>
                <a:cs typeface="Lato Regular"/>
              </a:rPr>
              <a:t>      点击此处更换</a:t>
            </a:r>
            <a:endParaRPr lang="en-US" altLang="zh-CN" dirty="0">
              <a:solidFill>
                <a:schemeClr val="bg1">
                  <a:lumMod val="50000"/>
                </a:schemeClr>
              </a:solidFill>
              <a:latin typeface="微软雅黑" panose="020B0503020204020204" pitchFamily="34" charset="-122"/>
              <a:ea typeface="微软雅黑" panose="020B0503020204020204" pitchFamily="34" charset="-122"/>
              <a:cs typeface="Lato Regular"/>
            </a:endParaRPr>
          </a:p>
          <a:p>
            <a:pPr algn="just">
              <a:lnSpc>
                <a:spcPct val="120000"/>
              </a:lnSpc>
            </a:pPr>
            <a:endParaRPr lang="zh-CN" altLang="en-US" spc="100" dirty="0">
              <a:solidFill>
                <a:schemeClr val="bg1">
                  <a:lumMod val="50000"/>
                </a:schemeClr>
              </a:solidFill>
              <a:latin typeface="Calibri Light" panose="020F0302020204030204" pitchFamily="34" charset="0"/>
              <a:ea typeface="Adobe 繁黑體 Std B" panose="020B0700000000000000" pitchFamily="34" charset="-128"/>
            </a:endParaRPr>
          </a:p>
        </p:txBody>
      </p:sp>
      <p:sp>
        <p:nvSpPr>
          <p:cNvPr id="19" name="文本框 30"/>
          <p:cNvSpPr txBox="1"/>
          <p:nvPr/>
        </p:nvSpPr>
        <p:spPr>
          <a:xfrm>
            <a:off x="2232722" y="4493449"/>
            <a:ext cx="4860925" cy="1717393"/>
          </a:xfrm>
          <a:prstGeom prst="rect">
            <a:avLst/>
          </a:prstGeom>
          <a:noFill/>
        </p:spPr>
        <p:txBody>
          <a:bodyPr wrap="square" rtlCol="0">
            <a:spAutoFit/>
          </a:bodyPr>
          <a:lstStyle/>
          <a:p>
            <a:r>
              <a:rPr lang="en-US" altLang="zh-CN" sz="4800" spc="100" dirty="0">
                <a:solidFill>
                  <a:schemeClr val="bg1">
                    <a:lumMod val="50000"/>
                  </a:schemeClr>
                </a:solidFill>
                <a:latin typeface="微软雅黑" panose="020B0503020204020204" pitchFamily="34" charset="-122"/>
                <a:ea typeface="微软雅黑" panose="020B0503020204020204" pitchFamily="34" charset="-122"/>
              </a:rPr>
              <a:t>3</a:t>
            </a:r>
            <a:r>
              <a:rPr lang="en-US" altLang="zh-CN" spc="100" dirty="0">
                <a:solidFill>
                  <a:schemeClr val="bg1">
                    <a:lumMod val="50000"/>
                  </a:schemeClr>
                </a:solidFill>
                <a:latin typeface="微软雅黑 Light" panose="020B0502040204020203" pitchFamily="34" charset="-122"/>
                <a:ea typeface="微软雅黑 Light" panose="020B0502040204020203" pitchFamily="34" charset="-122"/>
              </a:rPr>
              <a:t>.</a:t>
            </a:r>
            <a:r>
              <a:rPr lang="zh-CN" altLang="en-US"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a:t>
            </a:r>
            <a:endParaRPr lang="en-US" altLang="zh-CN"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dirty="0">
                <a:solidFill>
                  <a:schemeClr val="bg1">
                    <a:lumMod val="50000"/>
                  </a:schemeClr>
                </a:solidFill>
                <a:latin typeface="微软雅黑" panose="020B0503020204020204" pitchFamily="34" charset="-122"/>
                <a:ea typeface="微软雅黑" panose="020B0503020204020204" pitchFamily="34" charset="-122"/>
                <a:cs typeface="Lato Regular"/>
              </a:rPr>
              <a:t>      点击此处更换</a:t>
            </a:r>
            <a:endParaRPr lang="en-US" altLang="zh-CN"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dirty="0">
                <a:solidFill>
                  <a:schemeClr val="bg1">
                    <a:lumMod val="50000"/>
                  </a:schemeClr>
                </a:solidFill>
                <a:latin typeface="微软雅黑" panose="020B0503020204020204" pitchFamily="34" charset="-122"/>
                <a:ea typeface="微软雅黑" panose="020B0503020204020204" pitchFamily="34" charset="-122"/>
                <a:cs typeface="Lato Regular"/>
              </a:rPr>
              <a:t>      点击此处更换</a:t>
            </a:r>
            <a:endParaRPr lang="en-US" altLang="zh-CN" dirty="0">
              <a:solidFill>
                <a:schemeClr val="bg1">
                  <a:lumMod val="50000"/>
                </a:schemeClr>
              </a:solidFill>
              <a:latin typeface="微软雅黑" panose="020B0503020204020204" pitchFamily="34" charset="-122"/>
              <a:ea typeface="微软雅黑" panose="020B0503020204020204" pitchFamily="34" charset="-122"/>
              <a:cs typeface="Lato Regular"/>
            </a:endParaRPr>
          </a:p>
          <a:p>
            <a:pPr algn="just">
              <a:lnSpc>
                <a:spcPct val="120000"/>
              </a:lnSpc>
            </a:pPr>
            <a:endParaRPr lang="zh-CN" altLang="en-US" spc="100" dirty="0">
              <a:solidFill>
                <a:schemeClr val="bg1">
                  <a:lumMod val="50000"/>
                </a:schemeClr>
              </a:solidFill>
              <a:latin typeface="Calibri Light" panose="020F0302020204030204" pitchFamily="34" charset="0"/>
              <a:ea typeface="Adobe 繁黑體 Std B" panose="020B0700000000000000" pitchFamily="34" charset="-128"/>
            </a:endParaRPr>
          </a:p>
        </p:txBody>
      </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250"/>
                                        <p:tgtEl>
                                          <p:spTgt spid="5"/>
                                        </p:tgtEl>
                                      </p:cBhvr>
                                    </p:animEffect>
                                    <p:anim calcmode="lin" valueType="num">
                                      <p:cBhvr>
                                        <p:cTn id="12" dur="250" fill="hold"/>
                                        <p:tgtEl>
                                          <p:spTgt spid="5"/>
                                        </p:tgtEl>
                                        <p:attrNameLst>
                                          <p:attrName>ppt_x</p:attrName>
                                        </p:attrNameLst>
                                      </p:cBhvr>
                                      <p:tavLst>
                                        <p:tav tm="0">
                                          <p:val>
                                            <p:strVal val="#ppt_x"/>
                                          </p:val>
                                        </p:tav>
                                        <p:tav tm="100000">
                                          <p:val>
                                            <p:strVal val="#ppt_x"/>
                                          </p:val>
                                        </p:tav>
                                      </p:tavLst>
                                    </p:anim>
                                    <p:anim calcmode="lin" valueType="num">
                                      <p:cBhvr>
                                        <p:cTn id="13" dur="250" fill="hold"/>
                                        <p:tgtEl>
                                          <p:spTgt spid="5"/>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250"/>
                                        <p:tgtEl>
                                          <p:spTgt spid="6"/>
                                        </p:tgtEl>
                                      </p:cBhvr>
                                    </p:animEffect>
                                    <p:anim calcmode="lin" valueType="num">
                                      <p:cBhvr>
                                        <p:cTn id="18" dur="250" fill="hold"/>
                                        <p:tgtEl>
                                          <p:spTgt spid="6"/>
                                        </p:tgtEl>
                                        <p:attrNameLst>
                                          <p:attrName>ppt_x</p:attrName>
                                        </p:attrNameLst>
                                      </p:cBhvr>
                                      <p:tavLst>
                                        <p:tav tm="0">
                                          <p:val>
                                            <p:strVal val="#ppt_x"/>
                                          </p:val>
                                        </p:tav>
                                        <p:tav tm="100000">
                                          <p:val>
                                            <p:strVal val="#ppt_x"/>
                                          </p:val>
                                        </p:tav>
                                      </p:tavLst>
                                    </p:anim>
                                    <p:anim calcmode="lin" valueType="num">
                                      <p:cBhvr>
                                        <p:cTn id="19" dur="250" fill="hold"/>
                                        <p:tgtEl>
                                          <p:spTgt spid="6"/>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42" presetClass="entr" presetSubtype="0"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250"/>
                                        <p:tgtEl>
                                          <p:spTgt spid="7"/>
                                        </p:tgtEl>
                                      </p:cBhvr>
                                    </p:animEffect>
                                    <p:anim calcmode="lin" valueType="num">
                                      <p:cBhvr>
                                        <p:cTn id="24" dur="250" fill="hold"/>
                                        <p:tgtEl>
                                          <p:spTgt spid="7"/>
                                        </p:tgtEl>
                                        <p:attrNameLst>
                                          <p:attrName>ppt_x</p:attrName>
                                        </p:attrNameLst>
                                      </p:cBhvr>
                                      <p:tavLst>
                                        <p:tav tm="0">
                                          <p:val>
                                            <p:strVal val="#ppt_x"/>
                                          </p:val>
                                        </p:tav>
                                        <p:tav tm="100000">
                                          <p:val>
                                            <p:strVal val="#ppt_x"/>
                                          </p:val>
                                        </p:tav>
                                      </p:tavLst>
                                    </p:anim>
                                    <p:anim calcmode="lin" valueType="num">
                                      <p:cBhvr>
                                        <p:cTn id="25" dur="250" fill="hold"/>
                                        <p:tgtEl>
                                          <p:spTgt spid="7"/>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42" presetClass="entr" presetSubtype="0"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250"/>
                                        <p:tgtEl>
                                          <p:spTgt spid="9"/>
                                        </p:tgtEl>
                                      </p:cBhvr>
                                    </p:animEffect>
                                    <p:anim calcmode="lin" valueType="num">
                                      <p:cBhvr>
                                        <p:cTn id="30" dur="250" fill="hold"/>
                                        <p:tgtEl>
                                          <p:spTgt spid="9"/>
                                        </p:tgtEl>
                                        <p:attrNameLst>
                                          <p:attrName>ppt_x</p:attrName>
                                        </p:attrNameLst>
                                      </p:cBhvr>
                                      <p:tavLst>
                                        <p:tav tm="0">
                                          <p:val>
                                            <p:strVal val="#ppt_x"/>
                                          </p:val>
                                        </p:tav>
                                        <p:tav tm="100000">
                                          <p:val>
                                            <p:strVal val="#ppt_x"/>
                                          </p:val>
                                        </p:tav>
                                      </p:tavLst>
                                    </p:anim>
                                    <p:anim calcmode="lin" valueType="num">
                                      <p:cBhvr>
                                        <p:cTn id="31" dur="250" fill="hold"/>
                                        <p:tgtEl>
                                          <p:spTgt spid="9"/>
                                        </p:tgtEl>
                                        <p:attrNameLst>
                                          <p:attrName>ppt_y</p:attrName>
                                        </p:attrNameLst>
                                      </p:cBhvr>
                                      <p:tavLst>
                                        <p:tav tm="0">
                                          <p:val>
                                            <p:strVal val="#ppt_y+.1"/>
                                          </p:val>
                                        </p:tav>
                                        <p:tav tm="100000">
                                          <p:val>
                                            <p:strVal val="#ppt_y"/>
                                          </p:val>
                                        </p:tav>
                                      </p:tavLst>
                                    </p:anim>
                                  </p:childTnLst>
                                </p:cTn>
                              </p:par>
                            </p:childTnLst>
                          </p:cTn>
                        </p:par>
                        <p:par>
                          <p:cTn id="32" fill="hold">
                            <p:stCondLst>
                              <p:cond delay="2500"/>
                            </p:stCondLst>
                            <p:childTnLst>
                              <p:par>
                                <p:cTn id="33" presetID="42" presetClass="entr" presetSubtype="0" fill="hold" grpId="0" nodeType="after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250"/>
                                        <p:tgtEl>
                                          <p:spTgt spid="10"/>
                                        </p:tgtEl>
                                      </p:cBhvr>
                                    </p:animEffect>
                                    <p:anim calcmode="lin" valueType="num">
                                      <p:cBhvr>
                                        <p:cTn id="36" dur="250" fill="hold"/>
                                        <p:tgtEl>
                                          <p:spTgt spid="10"/>
                                        </p:tgtEl>
                                        <p:attrNameLst>
                                          <p:attrName>ppt_x</p:attrName>
                                        </p:attrNameLst>
                                      </p:cBhvr>
                                      <p:tavLst>
                                        <p:tav tm="0">
                                          <p:val>
                                            <p:strVal val="#ppt_x"/>
                                          </p:val>
                                        </p:tav>
                                        <p:tav tm="100000">
                                          <p:val>
                                            <p:strVal val="#ppt_x"/>
                                          </p:val>
                                        </p:tav>
                                      </p:tavLst>
                                    </p:anim>
                                    <p:anim calcmode="lin" valueType="num">
                                      <p:cBhvr>
                                        <p:cTn id="37" dur="250" fill="hold"/>
                                        <p:tgtEl>
                                          <p:spTgt spid="10"/>
                                        </p:tgtEl>
                                        <p:attrNameLst>
                                          <p:attrName>ppt_y</p:attrName>
                                        </p:attrNameLst>
                                      </p:cBhvr>
                                      <p:tavLst>
                                        <p:tav tm="0">
                                          <p:val>
                                            <p:strVal val="#ppt_y+.1"/>
                                          </p:val>
                                        </p:tav>
                                        <p:tav tm="100000">
                                          <p:val>
                                            <p:strVal val="#ppt_y"/>
                                          </p:val>
                                        </p:tav>
                                      </p:tavLst>
                                    </p:anim>
                                  </p:childTnLst>
                                </p:cTn>
                              </p:par>
                            </p:childTnLst>
                          </p:cTn>
                        </p:par>
                        <p:par>
                          <p:cTn id="38" fill="hold">
                            <p:stCondLst>
                              <p:cond delay="3000"/>
                            </p:stCondLst>
                            <p:childTnLst>
                              <p:par>
                                <p:cTn id="39" presetID="42" presetClass="entr" presetSubtype="0"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fade">
                                      <p:cBhvr>
                                        <p:cTn id="41" dur="250"/>
                                        <p:tgtEl>
                                          <p:spTgt spid="13"/>
                                        </p:tgtEl>
                                      </p:cBhvr>
                                    </p:animEffect>
                                    <p:anim calcmode="lin" valueType="num">
                                      <p:cBhvr>
                                        <p:cTn id="42" dur="250" fill="hold"/>
                                        <p:tgtEl>
                                          <p:spTgt spid="13"/>
                                        </p:tgtEl>
                                        <p:attrNameLst>
                                          <p:attrName>ppt_x</p:attrName>
                                        </p:attrNameLst>
                                      </p:cBhvr>
                                      <p:tavLst>
                                        <p:tav tm="0">
                                          <p:val>
                                            <p:strVal val="#ppt_x"/>
                                          </p:val>
                                        </p:tav>
                                        <p:tav tm="100000">
                                          <p:val>
                                            <p:strVal val="#ppt_x"/>
                                          </p:val>
                                        </p:tav>
                                      </p:tavLst>
                                    </p:anim>
                                    <p:anim calcmode="lin" valueType="num">
                                      <p:cBhvr>
                                        <p:cTn id="43" dur="250" fill="hold"/>
                                        <p:tgtEl>
                                          <p:spTgt spid="13"/>
                                        </p:tgtEl>
                                        <p:attrNameLst>
                                          <p:attrName>ppt_y</p:attrName>
                                        </p:attrNameLst>
                                      </p:cBhvr>
                                      <p:tavLst>
                                        <p:tav tm="0">
                                          <p:val>
                                            <p:strVal val="#ppt_y+.1"/>
                                          </p:val>
                                        </p:tav>
                                        <p:tav tm="100000">
                                          <p:val>
                                            <p:strVal val="#ppt_y"/>
                                          </p:val>
                                        </p:tav>
                                      </p:tavLst>
                                    </p:anim>
                                  </p:childTnLst>
                                </p:cTn>
                              </p:par>
                            </p:childTnLst>
                          </p:cTn>
                        </p:par>
                        <p:par>
                          <p:cTn id="44" fill="hold">
                            <p:stCondLst>
                              <p:cond delay="3500"/>
                            </p:stCondLst>
                            <p:childTnLst>
                              <p:par>
                                <p:cTn id="45" presetID="42" presetClass="entr" presetSubtype="0" fill="hold" grpId="0" nodeType="after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fade">
                                      <p:cBhvr>
                                        <p:cTn id="47" dur="250"/>
                                        <p:tgtEl>
                                          <p:spTgt spid="14"/>
                                        </p:tgtEl>
                                      </p:cBhvr>
                                    </p:animEffect>
                                    <p:anim calcmode="lin" valueType="num">
                                      <p:cBhvr>
                                        <p:cTn id="48" dur="250" fill="hold"/>
                                        <p:tgtEl>
                                          <p:spTgt spid="14"/>
                                        </p:tgtEl>
                                        <p:attrNameLst>
                                          <p:attrName>ppt_x</p:attrName>
                                        </p:attrNameLst>
                                      </p:cBhvr>
                                      <p:tavLst>
                                        <p:tav tm="0">
                                          <p:val>
                                            <p:strVal val="#ppt_x"/>
                                          </p:val>
                                        </p:tav>
                                        <p:tav tm="100000">
                                          <p:val>
                                            <p:strVal val="#ppt_x"/>
                                          </p:val>
                                        </p:tav>
                                      </p:tavLst>
                                    </p:anim>
                                    <p:anim calcmode="lin" valueType="num">
                                      <p:cBhvr>
                                        <p:cTn id="49" dur="250" fill="hold"/>
                                        <p:tgtEl>
                                          <p:spTgt spid="14"/>
                                        </p:tgtEl>
                                        <p:attrNameLst>
                                          <p:attrName>ppt_y</p:attrName>
                                        </p:attrNameLst>
                                      </p:cBhvr>
                                      <p:tavLst>
                                        <p:tav tm="0">
                                          <p:val>
                                            <p:strVal val="#ppt_y+.1"/>
                                          </p:val>
                                        </p:tav>
                                        <p:tav tm="100000">
                                          <p:val>
                                            <p:strVal val="#ppt_y"/>
                                          </p:val>
                                        </p:tav>
                                      </p:tavLst>
                                    </p:anim>
                                  </p:childTnLst>
                                </p:cTn>
                              </p:par>
                            </p:childTnLst>
                          </p:cTn>
                        </p:par>
                        <p:par>
                          <p:cTn id="50" fill="hold">
                            <p:stCondLst>
                              <p:cond delay="4000"/>
                            </p:stCondLst>
                            <p:childTnLst>
                              <p:par>
                                <p:cTn id="51" presetID="42" presetClass="entr" presetSubtype="0" fill="hold" grpId="0" nodeType="afterEffect">
                                  <p:stCondLst>
                                    <p:cond delay="0"/>
                                  </p:stCondLst>
                                  <p:childTnLst>
                                    <p:set>
                                      <p:cBhvr>
                                        <p:cTn id="52" dur="1" fill="hold">
                                          <p:stCondLst>
                                            <p:cond delay="0"/>
                                          </p:stCondLst>
                                        </p:cTn>
                                        <p:tgtEl>
                                          <p:spTgt spid="15"/>
                                        </p:tgtEl>
                                        <p:attrNameLst>
                                          <p:attrName>style.visibility</p:attrName>
                                        </p:attrNameLst>
                                      </p:cBhvr>
                                      <p:to>
                                        <p:strVal val="visible"/>
                                      </p:to>
                                    </p:set>
                                    <p:animEffect transition="in" filter="fade">
                                      <p:cBhvr>
                                        <p:cTn id="53" dur="250"/>
                                        <p:tgtEl>
                                          <p:spTgt spid="15"/>
                                        </p:tgtEl>
                                      </p:cBhvr>
                                    </p:animEffect>
                                    <p:anim calcmode="lin" valueType="num">
                                      <p:cBhvr>
                                        <p:cTn id="54" dur="250" fill="hold"/>
                                        <p:tgtEl>
                                          <p:spTgt spid="15"/>
                                        </p:tgtEl>
                                        <p:attrNameLst>
                                          <p:attrName>ppt_x</p:attrName>
                                        </p:attrNameLst>
                                      </p:cBhvr>
                                      <p:tavLst>
                                        <p:tav tm="0">
                                          <p:val>
                                            <p:strVal val="#ppt_x"/>
                                          </p:val>
                                        </p:tav>
                                        <p:tav tm="100000">
                                          <p:val>
                                            <p:strVal val="#ppt_x"/>
                                          </p:val>
                                        </p:tav>
                                      </p:tavLst>
                                    </p:anim>
                                    <p:anim calcmode="lin" valueType="num">
                                      <p:cBhvr>
                                        <p:cTn id="55" dur="250" fill="hold"/>
                                        <p:tgtEl>
                                          <p:spTgt spid="15"/>
                                        </p:tgtEl>
                                        <p:attrNameLst>
                                          <p:attrName>ppt_y</p:attrName>
                                        </p:attrNameLst>
                                      </p:cBhvr>
                                      <p:tavLst>
                                        <p:tav tm="0">
                                          <p:val>
                                            <p:strVal val="#ppt_y+.1"/>
                                          </p:val>
                                        </p:tav>
                                        <p:tav tm="100000">
                                          <p:val>
                                            <p:strVal val="#ppt_y"/>
                                          </p:val>
                                        </p:tav>
                                      </p:tavLst>
                                    </p:anim>
                                  </p:childTnLst>
                                </p:cTn>
                              </p:par>
                            </p:childTnLst>
                          </p:cTn>
                        </p:par>
                        <p:par>
                          <p:cTn id="56" fill="hold">
                            <p:stCondLst>
                              <p:cond delay="4500"/>
                            </p:stCondLst>
                            <p:childTnLst>
                              <p:par>
                                <p:cTn id="57" presetID="42" presetClass="entr" presetSubtype="0" fill="hold" grpId="0" nodeType="afterEffect">
                                  <p:stCondLst>
                                    <p:cond delay="0"/>
                                  </p:stCondLst>
                                  <p:childTnLst>
                                    <p:set>
                                      <p:cBhvr>
                                        <p:cTn id="58" dur="1" fill="hold">
                                          <p:stCondLst>
                                            <p:cond delay="0"/>
                                          </p:stCondLst>
                                        </p:cTn>
                                        <p:tgtEl>
                                          <p:spTgt spid="16"/>
                                        </p:tgtEl>
                                        <p:attrNameLst>
                                          <p:attrName>style.visibility</p:attrName>
                                        </p:attrNameLst>
                                      </p:cBhvr>
                                      <p:to>
                                        <p:strVal val="visible"/>
                                      </p:to>
                                    </p:set>
                                    <p:animEffect transition="in" filter="fade">
                                      <p:cBhvr>
                                        <p:cTn id="59" dur="250"/>
                                        <p:tgtEl>
                                          <p:spTgt spid="16"/>
                                        </p:tgtEl>
                                      </p:cBhvr>
                                    </p:animEffect>
                                    <p:anim calcmode="lin" valueType="num">
                                      <p:cBhvr>
                                        <p:cTn id="60" dur="250" fill="hold"/>
                                        <p:tgtEl>
                                          <p:spTgt spid="16"/>
                                        </p:tgtEl>
                                        <p:attrNameLst>
                                          <p:attrName>ppt_x</p:attrName>
                                        </p:attrNameLst>
                                      </p:cBhvr>
                                      <p:tavLst>
                                        <p:tav tm="0">
                                          <p:val>
                                            <p:strVal val="#ppt_x"/>
                                          </p:val>
                                        </p:tav>
                                        <p:tav tm="100000">
                                          <p:val>
                                            <p:strVal val="#ppt_x"/>
                                          </p:val>
                                        </p:tav>
                                      </p:tavLst>
                                    </p:anim>
                                    <p:anim calcmode="lin" valueType="num">
                                      <p:cBhvr>
                                        <p:cTn id="61" dur="250" fill="hold"/>
                                        <p:tgtEl>
                                          <p:spTgt spid="16"/>
                                        </p:tgtEl>
                                        <p:attrNameLst>
                                          <p:attrName>ppt_y</p:attrName>
                                        </p:attrNameLst>
                                      </p:cBhvr>
                                      <p:tavLst>
                                        <p:tav tm="0">
                                          <p:val>
                                            <p:strVal val="#ppt_y+.1"/>
                                          </p:val>
                                        </p:tav>
                                        <p:tav tm="100000">
                                          <p:val>
                                            <p:strVal val="#ppt_y"/>
                                          </p:val>
                                        </p:tav>
                                      </p:tavLst>
                                    </p:anim>
                                  </p:childTnLst>
                                </p:cTn>
                              </p:par>
                            </p:childTnLst>
                          </p:cTn>
                        </p:par>
                        <p:par>
                          <p:cTn id="62" fill="hold">
                            <p:stCondLst>
                              <p:cond delay="5000"/>
                            </p:stCondLst>
                            <p:childTnLst>
                              <p:par>
                                <p:cTn id="63" presetID="42" presetClass="entr" presetSubtype="0" fill="hold" grpId="0" nodeType="afterEffect">
                                  <p:stCondLst>
                                    <p:cond delay="0"/>
                                  </p:stCondLst>
                                  <p:childTnLst>
                                    <p:set>
                                      <p:cBhvr>
                                        <p:cTn id="64" dur="1" fill="hold">
                                          <p:stCondLst>
                                            <p:cond delay="0"/>
                                          </p:stCondLst>
                                        </p:cTn>
                                        <p:tgtEl>
                                          <p:spTgt spid="17"/>
                                        </p:tgtEl>
                                        <p:attrNameLst>
                                          <p:attrName>style.visibility</p:attrName>
                                        </p:attrNameLst>
                                      </p:cBhvr>
                                      <p:to>
                                        <p:strVal val="visible"/>
                                      </p:to>
                                    </p:set>
                                    <p:animEffect transition="in" filter="fade">
                                      <p:cBhvr>
                                        <p:cTn id="65" dur="250"/>
                                        <p:tgtEl>
                                          <p:spTgt spid="17"/>
                                        </p:tgtEl>
                                      </p:cBhvr>
                                    </p:animEffect>
                                    <p:anim calcmode="lin" valueType="num">
                                      <p:cBhvr>
                                        <p:cTn id="66" dur="250" fill="hold"/>
                                        <p:tgtEl>
                                          <p:spTgt spid="17"/>
                                        </p:tgtEl>
                                        <p:attrNameLst>
                                          <p:attrName>ppt_x</p:attrName>
                                        </p:attrNameLst>
                                      </p:cBhvr>
                                      <p:tavLst>
                                        <p:tav tm="0">
                                          <p:val>
                                            <p:strVal val="#ppt_x"/>
                                          </p:val>
                                        </p:tav>
                                        <p:tav tm="100000">
                                          <p:val>
                                            <p:strVal val="#ppt_x"/>
                                          </p:val>
                                        </p:tav>
                                      </p:tavLst>
                                    </p:anim>
                                    <p:anim calcmode="lin" valueType="num">
                                      <p:cBhvr>
                                        <p:cTn id="67" dur="250" fill="hold"/>
                                        <p:tgtEl>
                                          <p:spTgt spid="17"/>
                                        </p:tgtEl>
                                        <p:attrNameLst>
                                          <p:attrName>ppt_y</p:attrName>
                                        </p:attrNameLst>
                                      </p:cBhvr>
                                      <p:tavLst>
                                        <p:tav tm="0">
                                          <p:val>
                                            <p:strVal val="#ppt_y+.1"/>
                                          </p:val>
                                        </p:tav>
                                        <p:tav tm="100000">
                                          <p:val>
                                            <p:strVal val="#ppt_y"/>
                                          </p:val>
                                        </p:tav>
                                      </p:tavLst>
                                    </p:anim>
                                  </p:childTnLst>
                                </p:cTn>
                              </p:par>
                            </p:childTnLst>
                          </p:cTn>
                        </p:par>
                        <p:par>
                          <p:cTn id="68" fill="hold">
                            <p:stCondLst>
                              <p:cond delay="5500"/>
                            </p:stCondLst>
                            <p:childTnLst>
                              <p:par>
                                <p:cTn id="69" presetID="42" presetClass="entr" presetSubtype="0" fill="hold" grpId="0" nodeType="afterEffect">
                                  <p:stCondLst>
                                    <p:cond delay="0"/>
                                  </p:stCondLst>
                                  <p:childTnLst>
                                    <p:set>
                                      <p:cBhvr>
                                        <p:cTn id="70" dur="1" fill="hold">
                                          <p:stCondLst>
                                            <p:cond delay="0"/>
                                          </p:stCondLst>
                                        </p:cTn>
                                        <p:tgtEl>
                                          <p:spTgt spid="18"/>
                                        </p:tgtEl>
                                        <p:attrNameLst>
                                          <p:attrName>style.visibility</p:attrName>
                                        </p:attrNameLst>
                                      </p:cBhvr>
                                      <p:to>
                                        <p:strVal val="visible"/>
                                      </p:to>
                                    </p:set>
                                    <p:animEffect transition="in" filter="fade">
                                      <p:cBhvr>
                                        <p:cTn id="71" dur="250"/>
                                        <p:tgtEl>
                                          <p:spTgt spid="18"/>
                                        </p:tgtEl>
                                      </p:cBhvr>
                                    </p:animEffect>
                                    <p:anim calcmode="lin" valueType="num">
                                      <p:cBhvr>
                                        <p:cTn id="72" dur="250" fill="hold"/>
                                        <p:tgtEl>
                                          <p:spTgt spid="18"/>
                                        </p:tgtEl>
                                        <p:attrNameLst>
                                          <p:attrName>ppt_x</p:attrName>
                                        </p:attrNameLst>
                                      </p:cBhvr>
                                      <p:tavLst>
                                        <p:tav tm="0">
                                          <p:val>
                                            <p:strVal val="#ppt_x"/>
                                          </p:val>
                                        </p:tav>
                                        <p:tav tm="100000">
                                          <p:val>
                                            <p:strVal val="#ppt_x"/>
                                          </p:val>
                                        </p:tav>
                                      </p:tavLst>
                                    </p:anim>
                                    <p:anim calcmode="lin" valueType="num">
                                      <p:cBhvr>
                                        <p:cTn id="73" dur="250" fill="hold"/>
                                        <p:tgtEl>
                                          <p:spTgt spid="18"/>
                                        </p:tgtEl>
                                        <p:attrNameLst>
                                          <p:attrName>ppt_y</p:attrName>
                                        </p:attrNameLst>
                                      </p:cBhvr>
                                      <p:tavLst>
                                        <p:tav tm="0">
                                          <p:val>
                                            <p:strVal val="#ppt_y+.1"/>
                                          </p:val>
                                        </p:tav>
                                        <p:tav tm="100000">
                                          <p:val>
                                            <p:strVal val="#ppt_y"/>
                                          </p:val>
                                        </p:tav>
                                      </p:tavLst>
                                    </p:anim>
                                  </p:childTnLst>
                                </p:cTn>
                              </p:par>
                            </p:childTnLst>
                          </p:cTn>
                        </p:par>
                        <p:par>
                          <p:cTn id="74" fill="hold">
                            <p:stCondLst>
                              <p:cond delay="6000"/>
                            </p:stCondLst>
                            <p:childTnLst>
                              <p:par>
                                <p:cTn id="75" presetID="42" presetClass="entr" presetSubtype="0" fill="hold" grpId="0" nodeType="afterEffect">
                                  <p:stCondLst>
                                    <p:cond delay="0"/>
                                  </p:stCondLst>
                                  <p:childTnLst>
                                    <p:set>
                                      <p:cBhvr>
                                        <p:cTn id="76" dur="1" fill="hold">
                                          <p:stCondLst>
                                            <p:cond delay="0"/>
                                          </p:stCondLst>
                                        </p:cTn>
                                        <p:tgtEl>
                                          <p:spTgt spid="19"/>
                                        </p:tgtEl>
                                        <p:attrNameLst>
                                          <p:attrName>style.visibility</p:attrName>
                                        </p:attrNameLst>
                                      </p:cBhvr>
                                      <p:to>
                                        <p:strVal val="visible"/>
                                      </p:to>
                                    </p:set>
                                    <p:animEffect transition="in" filter="fade">
                                      <p:cBhvr>
                                        <p:cTn id="77" dur="250"/>
                                        <p:tgtEl>
                                          <p:spTgt spid="19"/>
                                        </p:tgtEl>
                                      </p:cBhvr>
                                    </p:animEffect>
                                    <p:anim calcmode="lin" valueType="num">
                                      <p:cBhvr>
                                        <p:cTn id="78" dur="250" fill="hold"/>
                                        <p:tgtEl>
                                          <p:spTgt spid="19"/>
                                        </p:tgtEl>
                                        <p:attrNameLst>
                                          <p:attrName>ppt_x</p:attrName>
                                        </p:attrNameLst>
                                      </p:cBhvr>
                                      <p:tavLst>
                                        <p:tav tm="0">
                                          <p:val>
                                            <p:strVal val="#ppt_x"/>
                                          </p:val>
                                        </p:tav>
                                        <p:tav tm="100000">
                                          <p:val>
                                            <p:strVal val="#ppt_x"/>
                                          </p:val>
                                        </p:tav>
                                      </p:tavLst>
                                    </p:anim>
                                    <p:anim calcmode="lin" valueType="num">
                                      <p:cBhvr>
                                        <p:cTn id="79" dur="25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9" grpId="0" animBg="1"/>
      <p:bldP spid="10" grpId="0" animBg="1"/>
      <p:bldP spid="13" grpId="0"/>
      <p:bldP spid="14" grpId="0"/>
      <p:bldP spid="15" grpId="0"/>
      <p:bldP spid="16" grpId="0"/>
      <p:bldP spid="17" grpId="0"/>
      <p:bldP spid="18" grpId="0"/>
      <p:bldP spid="1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0" y="127278"/>
            <a:ext cx="12190413" cy="759903"/>
            <a:chOff x="0" y="616410"/>
            <a:chExt cx="12190413" cy="759903"/>
          </a:xfrm>
        </p:grpSpPr>
        <p:sp>
          <p:nvSpPr>
            <p:cNvPr id="11" name="矩形 10"/>
            <p:cNvSpPr/>
            <p:nvPr/>
          </p:nvSpPr>
          <p:spPr>
            <a:xfrm flipV="1">
              <a:off x="0" y="1330594"/>
              <a:ext cx="12190413" cy="45719"/>
            </a:xfrm>
            <a:prstGeom prst="rect">
              <a:avLst/>
            </a:prstGeom>
            <a:solidFill>
              <a:srgbClr val="415A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8"/>
            <p:cNvSpPr txBox="1">
              <a:spLocks noChangeArrowheads="1"/>
            </p:cNvSpPr>
            <p:nvPr/>
          </p:nvSpPr>
          <p:spPr bwMode="auto">
            <a:xfrm>
              <a:off x="4467544" y="616410"/>
              <a:ext cx="3255323"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600" dirty="0">
                  <a:solidFill>
                    <a:srgbClr val="415A8B"/>
                  </a:solidFill>
                  <a:latin typeface="华文中宋" panose="02010600040101010101" pitchFamily="2" charset="-122"/>
                  <a:ea typeface="华文中宋" panose="02010600040101010101" pitchFamily="2" charset="-122"/>
                  <a:sym typeface="Arial" panose="020B0604020202020204" pitchFamily="34" charset="0"/>
                </a:rPr>
                <a:t>冬至起源概述</a:t>
              </a:r>
              <a:endParaRPr lang="zh-CN" altLang="en-US" sz="3600" dirty="0">
                <a:solidFill>
                  <a:srgbClr val="415A8B"/>
                </a:solidFill>
                <a:latin typeface="华文中宋" panose="02010600040101010101" pitchFamily="2" charset="-122"/>
                <a:ea typeface="华文中宋" panose="02010600040101010101" pitchFamily="2" charset="-122"/>
                <a:sym typeface="Arial" panose="020B0604020202020204" pitchFamily="34" charset="0"/>
              </a:endParaRPr>
            </a:p>
          </p:txBody>
        </p:sp>
      </p:grpSp>
      <p:grpSp>
        <p:nvGrpSpPr>
          <p:cNvPr id="5" name="组合 4"/>
          <p:cNvGrpSpPr/>
          <p:nvPr/>
        </p:nvGrpSpPr>
        <p:grpSpPr>
          <a:xfrm>
            <a:off x="724369" y="1995198"/>
            <a:ext cx="10738624" cy="4046262"/>
            <a:chOff x="858644" y="2338098"/>
            <a:chExt cx="10738624" cy="4046262"/>
          </a:xfrm>
        </p:grpSpPr>
        <p:sp>
          <p:nvSpPr>
            <p:cNvPr id="6" name="矩形 5"/>
            <p:cNvSpPr/>
            <p:nvPr/>
          </p:nvSpPr>
          <p:spPr>
            <a:xfrm>
              <a:off x="858644" y="3178098"/>
              <a:ext cx="10738624" cy="156117"/>
            </a:xfrm>
            <a:prstGeom prst="rect">
              <a:avLst/>
            </a:prstGeom>
            <a:solidFill>
              <a:srgbClr val="415A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p:cNvGrpSpPr/>
            <p:nvPr/>
          </p:nvGrpSpPr>
          <p:grpSpPr>
            <a:xfrm>
              <a:off x="1774024" y="2338098"/>
              <a:ext cx="8701102" cy="4046262"/>
              <a:chOff x="2296328" y="2232810"/>
              <a:chExt cx="7715140" cy="3587763"/>
            </a:xfrm>
          </p:grpSpPr>
          <p:grpSp>
            <p:nvGrpSpPr>
              <p:cNvPr id="9" name="组合 8"/>
              <p:cNvGrpSpPr/>
              <p:nvPr/>
            </p:nvGrpSpPr>
            <p:grpSpPr>
              <a:xfrm>
                <a:off x="2702987" y="2232810"/>
                <a:ext cx="6880950" cy="2300906"/>
                <a:chOff x="2702987" y="2232810"/>
                <a:chExt cx="6880950" cy="2300906"/>
              </a:xfrm>
            </p:grpSpPr>
            <p:sp>
              <p:nvSpPr>
                <p:cNvPr id="15" name="椭圆 14"/>
                <p:cNvSpPr/>
                <p:nvPr/>
              </p:nvSpPr>
              <p:spPr>
                <a:xfrm>
                  <a:off x="2702987" y="2232810"/>
                  <a:ext cx="1706880" cy="1706880"/>
                </a:xfrm>
                <a:prstGeom prst="ellipse">
                  <a:avLst/>
                </a:prstGeom>
                <a:solidFill>
                  <a:srgbClr val="415A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grpSp>
              <p:nvGrpSpPr>
                <p:cNvPr id="16" name="组合 15"/>
                <p:cNvGrpSpPr/>
                <p:nvPr/>
              </p:nvGrpSpPr>
              <p:grpSpPr>
                <a:xfrm>
                  <a:off x="3300839" y="2674875"/>
                  <a:ext cx="560641" cy="691319"/>
                  <a:chOff x="1876426" y="3554414"/>
                  <a:chExt cx="211137" cy="260350"/>
                </a:xfrm>
                <a:solidFill>
                  <a:schemeClr val="bg1"/>
                </a:solidFill>
              </p:grpSpPr>
              <p:sp>
                <p:nvSpPr>
                  <p:cNvPr id="27" name="Freeform 174"/>
                  <p:cNvSpPr/>
                  <p:nvPr/>
                </p:nvSpPr>
                <p:spPr bwMode="auto">
                  <a:xfrm>
                    <a:off x="1876426" y="3656014"/>
                    <a:ext cx="42863" cy="136525"/>
                  </a:xfrm>
                  <a:custGeom>
                    <a:avLst/>
                    <a:gdLst>
                      <a:gd name="T0" fmla="*/ 38 w 47"/>
                      <a:gd name="T1" fmla="*/ 36 h 151"/>
                      <a:gd name="T2" fmla="*/ 46 w 47"/>
                      <a:gd name="T3" fmla="*/ 0 h 151"/>
                      <a:gd name="T4" fmla="*/ 17 w 47"/>
                      <a:gd name="T5" fmla="*/ 0 h 151"/>
                      <a:gd name="T6" fmla="*/ 0 w 47"/>
                      <a:gd name="T7" fmla="*/ 53 h 151"/>
                      <a:gd name="T8" fmla="*/ 0 w 47"/>
                      <a:gd name="T9" fmla="*/ 98 h 151"/>
                      <a:gd name="T10" fmla="*/ 17 w 47"/>
                      <a:gd name="T11" fmla="*/ 151 h 151"/>
                      <a:gd name="T12" fmla="*/ 47 w 47"/>
                      <a:gd name="T13" fmla="*/ 151 h 151"/>
                      <a:gd name="T14" fmla="*/ 38 w 47"/>
                      <a:gd name="T15" fmla="*/ 114 h 151"/>
                      <a:gd name="T16" fmla="*/ 38 w 47"/>
                      <a:gd name="T17" fmla="*/ 36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 h="151">
                        <a:moveTo>
                          <a:pt x="38" y="36"/>
                        </a:moveTo>
                        <a:cubicBezTo>
                          <a:pt x="38" y="27"/>
                          <a:pt x="41" y="13"/>
                          <a:pt x="46" y="0"/>
                        </a:cubicBezTo>
                        <a:cubicBezTo>
                          <a:pt x="17" y="0"/>
                          <a:pt x="17" y="0"/>
                          <a:pt x="17" y="0"/>
                        </a:cubicBezTo>
                        <a:cubicBezTo>
                          <a:pt x="8" y="0"/>
                          <a:pt x="0" y="39"/>
                          <a:pt x="0" y="53"/>
                        </a:cubicBezTo>
                        <a:cubicBezTo>
                          <a:pt x="0" y="98"/>
                          <a:pt x="0" y="98"/>
                          <a:pt x="0" y="98"/>
                        </a:cubicBezTo>
                        <a:cubicBezTo>
                          <a:pt x="0" y="112"/>
                          <a:pt x="8" y="151"/>
                          <a:pt x="17" y="151"/>
                        </a:cubicBezTo>
                        <a:cubicBezTo>
                          <a:pt x="47" y="151"/>
                          <a:pt x="47" y="151"/>
                          <a:pt x="47" y="151"/>
                        </a:cubicBezTo>
                        <a:cubicBezTo>
                          <a:pt x="41" y="137"/>
                          <a:pt x="38" y="123"/>
                          <a:pt x="38" y="114"/>
                        </a:cubicBezTo>
                        <a:lnTo>
                          <a:pt x="38"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8" name="Freeform 175"/>
                  <p:cNvSpPr/>
                  <p:nvPr/>
                </p:nvSpPr>
                <p:spPr bwMode="auto">
                  <a:xfrm>
                    <a:off x="1925638" y="3554414"/>
                    <a:ext cx="161925" cy="260350"/>
                  </a:xfrm>
                  <a:custGeom>
                    <a:avLst/>
                    <a:gdLst>
                      <a:gd name="T0" fmla="*/ 17 w 180"/>
                      <a:gd name="T1" fmla="*/ 100 h 289"/>
                      <a:gd name="T2" fmla="*/ 0 w 180"/>
                      <a:gd name="T3" fmla="*/ 149 h 289"/>
                      <a:gd name="T4" fmla="*/ 0 w 180"/>
                      <a:gd name="T5" fmla="*/ 227 h 289"/>
                      <a:gd name="T6" fmla="*/ 36 w 180"/>
                      <a:gd name="T7" fmla="*/ 289 h 289"/>
                      <a:gd name="T8" fmla="*/ 131 w 180"/>
                      <a:gd name="T9" fmla="*/ 289 h 289"/>
                      <a:gd name="T10" fmla="*/ 166 w 180"/>
                      <a:gd name="T11" fmla="*/ 255 h 289"/>
                      <a:gd name="T12" fmla="*/ 167 w 180"/>
                      <a:gd name="T13" fmla="*/ 253 h 289"/>
                      <a:gd name="T14" fmla="*/ 94 w 180"/>
                      <a:gd name="T15" fmla="*/ 253 h 289"/>
                      <a:gd name="T16" fmla="*/ 82 w 180"/>
                      <a:gd name="T17" fmla="*/ 241 h 289"/>
                      <a:gd name="T18" fmla="*/ 94 w 180"/>
                      <a:gd name="T19" fmla="*/ 230 h 289"/>
                      <a:gd name="T20" fmla="*/ 169 w 180"/>
                      <a:gd name="T21" fmla="*/ 230 h 289"/>
                      <a:gd name="T22" fmla="*/ 172 w 180"/>
                      <a:gd name="T23" fmla="*/ 199 h 289"/>
                      <a:gd name="T24" fmla="*/ 94 w 180"/>
                      <a:gd name="T25" fmla="*/ 199 h 289"/>
                      <a:gd name="T26" fmla="*/ 82 w 180"/>
                      <a:gd name="T27" fmla="*/ 188 h 289"/>
                      <a:gd name="T28" fmla="*/ 94 w 180"/>
                      <a:gd name="T29" fmla="*/ 177 h 289"/>
                      <a:gd name="T30" fmla="*/ 175 w 180"/>
                      <a:gd name="T31" fmla="*/ 177 h 289"/>
                      <a:gd name="T32" fmla="*/ 178 w 180"/>
                      <a:gd name="T33" fmla="*/ 146 h 289"/>
                      <a:gd name="T34" fmla="*/ 94 w 180"/>
                      <a:gd name="T35" fmla="*/ 146 h 289"/>
                      <a:gd name="T36" fmla="*/ 82 w 180"/>
                      <a:gd name="T37" fmla="*/ 135 h 289"/>
                      <a:gd name="T38" fmla="*/ 94 w 180"/>
                      <a:gd name="T39" fmla="*/ 124 h 289"/>
                      <a:gd name="T40" fmla="*/ 180 w 180"/>
                      <a:gd name="T41" fmla="*/ 124 h 289"/>
                      <a:gd name="T42" fmla="*/ 180 w 180"/>
                      <a:gd name="T43" fmla="*/ 121 h 289"/>
                      <a:gd name="T44" fmla="*/ 145 w 180"/>
                      <a:gd name="T45" fmla="*/ 87 h 289"/>
                      <a:gd name="T46" fmla="*/ 82 w 180"/>
                      <a:gd name="T47" fmla="*/ 87 h 289"/>
                      <a:gd name="T48" fmla="*/ 84 w 180"/>
                      <a:gd name="T49" fmla="*/ 71 h 289"/>
                      <a:gd name="T50" fmla="*/ 90 w 180"/>
                      <a:gd name="T51" fmla="*/ 38 h 289"/>
                      <a:gd name="T52" fmla="*/ 64 w 180"/>
                      <a:gd name="T53" fmla="*/ 2 h 289"/>
                      <a:gd name="T54" fmla="*/ 29 w 180"/>
                      <a:gd name="T55" fmla="*/ 28 h 289"/>
                      <a:gd name="T56" fmla="*/ 21 w 180"/>
                      <a:gd name="T57" fmla="*/ 74 h 289"/>
                      <a:gd name="T58" fmla="*/ 17 w 180"/>
                      <a:gd name="T59" fmla="*/ 100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80" h="289">
                        <a:moveTo>
                          <a:pt x="17" y="100"/>
                        </a:moveTo>
                        <a:cubicBezTo>
                          <a:pt x="7" y="114"/>
                          <a:pt x="0" y="137"/>
                          <a:pt x="0" y="149"/>
                        </a:cubicBezTo>
                        <a:cubicBezTo>
                          <a:pt x="0" y="227"/>
                          <a:pt x="0" y="227"/>
                          <a:pt x="0" y="227"/>
                        </a:cubicBezTo>
                        <a:cubicBezTo>
                          <a:pt x="0" y="246"/>
                          <a:pt x="16" y="289"/>
                          <a:pt x="36" y="289"/>
                        </a:cubicBezTo>
                        <a:cubicBezTo>
                          <a:pt x="131" y="289"/>
                          <a:pt x="131" y="289"/>
                          <a:pt x="131" y="289"/>
                        </a:cubicBezTo>
                        <a:cubicBezTo>
                          <a:pt x="150" y="289"/>
                          <a:pt x="166" y="274"/>
                          <a:pt x="166" y="255"/>
                        </a:cubicBezTo>
                        <a:cubicBezTo>
                          <a:pt x="167" y="253"/>
                          <a:pt x="167" y="253"/>
                          <a:pt x="167" y="253"/>
                        </a:cubicBezTo>
                        <a:cubicBezTo>
                          <a:pt x="94" y="253"/>
                          <a:pt x="94" y="253"/>
                          <a:pt x="94" y="253"/>
                        </a:cubicBezTo>
                        <a:cubicBezTo>
                          <a:pt x="87" y="253"/>
                          <a:pt x="82" y="248"/>
                          <a:pt x="82" y="241"/>
                        </a:cubicBezTo>
                        <a:cubicBezTo>
                          <a:pt x="82" y="235"/>
                          <a:pt x="87" y="230"/>
                          <a:pt x="94" y="230"/>
                        </a:cubicBezTo>
                        <a:cubicBezTo>
                          <a:pt x="169" y="230"/>
                          <a:pt x="169" y="230"/>
                          <a:pt x="169" y="230"/>
                        </a:cubicBezTo>
                        <a:cubicBezTo>
                          <a:pt x="172" y="199"/>
                          <a:pt x="172" y="199"/>
                          <a:pt x="172" y="199"/>
                        </a:cubicBezTo>
                        <a:cubicBezTo>
                          <a:pt x="94" y="199"/>
                          <a:pt x="94" y="199"/>
                          <a:pt x="94" y="199"/>
                        </a:cubicBezTo>
                        <a:cubicBezTo>
                          <a:pt x="87" y="199"/>
                          <a:pt x="82" y="194"/>
                          <a:pt x="82" y="188"/>
                        </a:cubicBezTo>
                        <a:cubicBezTo>
                          <a:pt x="82" y="182"/>
                          <a:pt x="87" y="177"/>
                          <a:pt x="94" y="177"/>
                        </a:cubicBezTo>
                        <a:cubicBezTo>
                          <a:pt x="175" y="177"/>
                          <a:pt x="175" y="177"/>
                          <a:pt x="175" y="177"/>
                        </a:cubicBezTo>
                        <a:cubicBezTo>
                          <a:pt x="178" y="146"/>
                          <a:pt x="178" y="146"/>
                          <a:pt x="178" y="146"/>
                        </a:cubicBezTo>
                        <a:cubicBezTo>
                          <a:pt x="94" y="146"/>
                          <a:pt x="94" y="146"/>
                          <a:pt x="94" y="146"/>
                        </a:cubicBezTo>
                        <a:cubicBezTo>
                          <a:pt x="87" y="146"/>
                          <a:pt x="82" y="141"/>
                          <a:pt x="82" y="135"/>
                        </a:cubicBezTo>
                        <a:cubicBezTo>
                          <a:pt x="82" y="129"/>
                          <a:pt x="87" y="124"/>
                          <a:pt x="94" y="124"/>
                        </a:cubicBezTo>
                        <a:cubicBezTo>
                          <a:pt x="180" y="124"/>
                          <a:pt x="180" y="124"/>
                          <a:pt x="180" y="124"/>
                        </a:cubicBezTo>
                        <a:cubicBezTo>
                          <a:pt x="180" y="121"/>
                          <a:pt x="180" y="121"/>
                          <a:pt x="180" y="121"/>
                        </a:cubicBezTo>
                        <a:cubicBezTo>
                          <a:pt x="180" y="102"/>
                          <a:pt x="164" y="87"/>
                          <a:pt x="145" y="87"/>
                        </a:cubicBezTo>
                        <a:cubicBezTo>
                          <a:pt x="82" y="87"/>
                          <a:pt x="82" y="87"/>
                          <a:pt x="82" y="87"/>
                        </a:cubicBezTo>
                        <a:cubicBezTo>
                          <a:pt x="84" y="71"/>
                          <a:pt x="84" y="71"/>
                          <a:pt x="84" y="71"/>
                        </a:cubicBezTo>
                        <a:cubicBezTo>
                          <a:pt x="90" y="38"/>
                          <a:pt x="90" y="38"/>
                          <a:pt x="90" y="38"/>
                        </a:cubicBezTo>
                        <a:cubicBezTo>
                          <a:pt x="92" y="21"/>
                          <a:pt x="81" y="5"/>
                          <a:pt x="64" y="2"/>
                        </a:cubicBezTo>
                        <a:cubicBezTo>
                          <a:pt x="47" y="0"/>
                          <a:pt x="32" y="11"/>
                          <a:pt x="29" y="28"/>
                        </a:cubicBezTo>
                        <a:cubicBezTo>
                          <a:pt x="21" y="74"/>
                          <a:pt x="21" y="74"/>
                          <a:pt x="21" y="74"/>
                        </a:cubicBezTo>
                        <a:lnTo>
                          <a:pt x="17" y="1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17" name="文本框 16"/>
                <p:cNvSpPr txBox="1"/>
                <p:nvPr/>
              </p:nvSpPr>
              <p:spPr>
                <a:xfrm>
                  <a:off x="2931947" y="4133606"/>
                  <a:ext cx="1269641" cy="400110"/>
                </a:xfrm>
                <a:prstGeom prst="rect">
                  <a:avLst/>
                </a:prstGeom>
                <a:noFill/>
              </p:spPr>
              <p:txBody>
                <a:bodyPr wrap="square" rtlCol="0">
                  <a:spAutoFit/>
                </a:bodyPr>
                <a:lstStyle/>
                <a:p>
                  <a:r>
                    <a:rPr lang="zh-CN" altLang="en-US" sz="2000" b="1" dirty="0">
                      <a:solidFill>
                        <a:schemeClr val="bg1">
                          <a:lumMod val="50000"/>
                        </a:schemeClr>
                      </a:solidFill>
                      <a:latin typeface="微软雅黑" panose="020B0503020204020204" pitchFamily="34" charset="-122"/>
                      <a:ea typeface="微软雅黑" panose="020B0503020204020204" pitchFamily="34" charset="-122"/>
                    </a:rPr>
                    <a:t>您的标题</a:t>
                  </a:r>
                  <a:endParaRPr lang="zh-CN" altLang="en-US" sz="20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8" name="椭圆 17"/>
                <p:cNvSpPr/>
                <p:nvPr/>
              </p:nvSpPr>
              <p:spPr>
                <a:xfrm>
                  <a:off x="5290022" y="2232810"/>
                  <a:ext cx="1706880" cy="1706880"/>
                </a:xfrm>
                <a:prstGeom prst="ellipse">
                  <a:avLst/>
                </a:prstGeom>
                <a:solidFill>
                  <a:srgbClr val="415A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9" name="文本框 18"/>
                <p:cNvSpPr txBox="1"/>
                <p:nvPr/>
              </p:nvSpPr>
              <p:spPr>
                <a:xfrm>
                  <a:off x="5518982" y="4133606"/>
                  <a:ext cx="1269641" cy="400110"/>
                </a:xfrm>
                <a:prstGeom prst="rect">
                  <a:avLst/>
                </a:prstGeom>
                <a:noFill/>
              </p:spPr>
              <p:txBody>
                <a:bodyPr wrap="square" rtlCol="0">
                  <a:spAutoFit/>
                </a:bodyPr>
                <a:lstStyle/>
                <a:p>
                  <a:r>
                    <a:rPr lang="zh-CN" altLang="en-US" sz="2000" b="1" dirty="0">
                      <a:solidFill>
                        <a:schemeClr val="bg1">
                          <a:lumMod val="50000"/>
                        </a:schemeClr>
                      </a:solidFill>
                      <a:latin typeface="微软雅黑" panose="020B0503020204020204" pitchFamily="34" charset="-122"/>
                      <a:ea typeface="微软雅黑" panose="020B0503020204020204" pitchFamily="34" charset="-122"/>
                    </a:rPr>
                    <a:t>您的标题</a:t>
                  </a:r>
                  <a:endParaRPr lang="zh-CN" altLang="en-US" sz="20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0" name="Freeform 367"/>
                <p:cNvSpPr>
                  <a:spLocks noEditPoints="1"/>
                </p:cNvSpPr>
                <p:nvPr/>
              </p:nvSpPr>
              <p:spPr bwMode="auto">
                <a:xfrm>
                  <a:off x="5895073" y="2771387"/>
                  <a:ext cx="558316" cy="594807"/>
                </a:xfrm>
                <a:custGeom>
                  <a:avLst/>
                  <a:gdLst>
                    <a:gd name="T0" fmla="*/ 251 w 269"/>
                    <a:gd name="T1" fmla="*/ 192 h 288"/>
                    <a:gd name="T2" fmla="*/ 234 w 269"/>
                    <a:gd name="T3" fmla="*/ 209 h 288"/>
                    <a:gd name="T4" fmla="*/ 234 w 269"/>
                    <a:gd name="T5" fmla="*/ 211 h 288"/>
                    <a:gd name="T6" fmla="*/ 201 w 269"/>
                    <a:gd name="T7" fmla="*/ 233 h 288"/>
                    <a:gd name="T8" fmla="*/ 160 w 269"/>
                    <a:gd name="T9" fmla="*/ 240 h 288"/>
                    <a:gd name="T10" fmla="*/ 148 w 269"/>
                    <a:gd name="T11" fmla="*/ 187 h 288"/>
                    <a:gd name="T12" fmla="*/ 146 w 269"/>
                    <a:gd name="T13" fmla="*/ 121 h 288"/>
                    <a:gd name="T14" fmla="*/ 193 w 269"/>
                    <a:gd name="T15" fmla="*/ 121 h 288"/>
                    <a:gd name="T16" fmla="*/ 211 w 269"/>
                    <a:gd name="T17" fmla="*/ 117 h 288"/>
                    <a:gd name="T18" fmla="*/ 222 w 269"/>
                    <a:gd name="T19" fmla="*/ 123 h 288"/>
                    <a:gd name="T20" fmla="*/ 236 w 269"/>
                    <a:gd name="T21" fmla="*/ 109 h 288"/>
                    <a:gd name="T22" fmla="*/ 222 w 269"/>
                    <a:gd name="T23" fmla="*/ 95 h 288"/>
                    <a:gd name="T24" fmla="*/ 210 w 269"/>
                    <a:gd name="T25" fmla="*/ 101 h 288"/>
                    <a:gd name="T26" fmla="*/ 145 w 269"/>
                    <a:gd name="T27" fmla="*/ 101 h 288"/>
                    <a:gd name="T28" fmla="*/ 144 w 269"/>
                    <a:gd name="T29" fmla="*/ 68 h 288"/>
                    <a:gd name="T30" fmla="*/ 169 w 269"/>
                    <a:gd name="T31" fmla="*/ 35 h 288"/>
                    <a:gd name="T32" fmla="*/ 134 w 269"/>
                    <a:gd name="T33" fmla="*/ 0 h 288"/>
                    <a:gd name="T34" fmla="*/ 99 w 269"/>
                    <a:gd name="T35" fmla="*/ 35 h 288"/>
                    <a:gd name="T36" fmla="*/ 124 w 269"/>
                    <a:gd name="T37" fmla="*/ 68 h 288"/>
                    <a:gd name="T38" fmla="*/ 123 w 269"/>
                    <a:gd name="T39" fmla="*/ 101 h 288"/>
                    <a:gd name="T40" fmla="*/ 58 w 269"/>
                    <a:gd name="T41" fmla="*/ 101 h 288"/>
                    <a:gd name="T42" fmla="*/ 46 w 269"/>
                    <a:gd name="T43" fmla="*/ 95 h 288"/>
                    <a:gd name="T44" fmla="*/ 32 w 269"/>
                    <a:gd name="T45" fmla="*/ 109 h 288"/>
                    <a:gd name="T46" fmla="*/ 46 w 269"/>
                    <a:gd name="T47" fmla="*/ 123 h 288"/>
                    <a:gd name="T48" fmla="*/ 57 w 269"/>
                    <a:gd name="T49" fmla="*/ 117 h 288"/>
                    <a:gd name="T50" fmla="*/ 76 w 269"/>
                    <a:gd name="T51" fmla="*/ 121 h 288"/>
                    <a:gd name="T52" fmla="*/ 122 w 269"/>
                    <a:gd name="T53" fmla="*/ 121 h 288"/>
                    <a:gd name="T54" fmla="*/ 120 w 269"/>
                    <a:gd name="T55" fmla="*/ 187 h 288"/>
                    <a:gd name="T56" fmla="*/ 109 w 269"/>
                    <a:gd name="T57" fmla="*/ 239 h 288"/>
                    <a:gd name="T58" fmla="*/ 59 w 269"/>
                    <a:gd name="T59" fmla="*/ 227 h 288"/>
                    <a:gd name="T60" fmla="*/ 34 w 269"/>
                    <a:gd name="T61" fmla="*/ 212 h 288"/>
                    <a:gd name="T62" fmla="*/ 35 w 269"/>
                    <a:gd name="T63" fmla="*/ 209 h 288"/>
                    <a:gd name="T64" fmla="*/ 17 w 269"/>
                    <a:gd name="T65" fmla="*/ 192 h 288"/>
                    <a:gd name="T66" fmla="*/ 0 w 269"/>
                    <a:gd name="T67" fmla="*/ 209 h 288"/>
                    <a:gd name="T68" fmla="*/ 17 w 269"/>
                    <a:gd name="T69" fmla="*/ 227 h 288"/>
                    <a:gd name="T70" fmla="*/ 21 w 269"/>
                    <a:gd name="T71" fmla="*/ 226 h 288"/>
                    <a:gd name="T72" fmla="*/ 48 w 269"/>
                    <a:gd name="T73" fmla="*/ 247 h 288"/>
                    <a:gd name="T74" fmla="*/ 102 w 269"/>
                    <a:gd name="T75" fmla="*/ 273 h 288"/>
                    <a:gd name="T76" fmla="*/ 135 w 269"/>
                    <a:gd name="T77" fmla="*/ 288 h 288"/>
                    <a:gd name="T78" fmla="*/ 166 w 269"/>
                    <a:gd name="T79" fmla="*/ 273 h 288"/>
                    <a:gd name="T80" fmla="*/ 220 w 269"/>
                    <a:gd name="T81" fmla="*/ 247 h 288"/>
                    <a:gd name="T82" fmla="*/ 247 w 269"/>
                    <a:gd name="T83" fmla="*/ 226 h 288"/>
                    <a:gd name="T84" fmla="*/ 251 w 269"/>
                    <a:gd name="T85" fmla="*/ 227 h 288"/>
                    <a:gd name="T86" fmla="*/ 269 w 269"/>
                    <a:gd name="T87" fmla="*/ 209 h 288"/>
                    <a:gd name="T88" fmla="*/ 251 w 269"/>
                    <a:gd name="T89" fmla="*/ 192 h 288"/>
                    <a:gd name="T90" fmla="*/ 115 w 269"/>
                    <a:gd name="T91" fmla="*/ 35 h 288"/>
                    <a:gd name="T92" fmla="*/ 134 w 269"/>
                    <a:gd name="T93" fmla="*/ 16 h 288"/>
                    <a:gd name="T94" fmla="*/ 152 w 269"/>
                    <a:gd name="T95" fmla="*/ 35 h 288"/>
                    <a:gd name="T96" fmla="*/ 134 w 269"/>
                    <a:gd name="T97" fmla="*/ 53 h 288"/>
                    <a:gd name="T98" fmla="*/ 115 w 269"/>
                    <a:gd name="T99" fmla="*/ 35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69" h="288">
                      <a:moveTo>
                        <a:pt x="251" y="192"/>
                      </a:moveTo>
                      <a:cubicBezTo>
                        <a:pt x="241" y="192"/>
                        <a:pt x="234" y="200"/>
                        <a:pt x="234" y="209"/>
                      </a:cubicBezTo>
                      <a:cubicBezTo>
                        <a:pt x="234" y="210"/>
                        <a:pt x="234" y="211"/>
                        <a:pt x="234" y="211"/>
                      </a:cubicBezTo>
                      <a:cubicBezTo>
                        <a:pt x="226" y="217"/>
                        <a:pt x="215" y="224"/>
                        <a:pt x="201" y="233"/>
                      </a:cubicBezTo>
                      <a:cubicBezTo>
                        <a:pt x="189" y="240"/>
                        <a:pt x="174" y="241"/>
                        <a:pt x="160" y="240"/>
                      </a:cubicBezTo>
                      <a:cubicBezTo>
                        <a:pt x="148" y="187"/>
                        <a:pt x="148" y="187"/>
                        <a:pt x="148" y="187"/>
                      </a:cubicBezTo>
                      <a:cubicBezTo>
                        <a:pt x="148" y="187"/>
                        <a:pt x="147" y="153"/>
                        <a:pt x="146" y="121"/>
                      </a:cubicBezTo>
                      <a:cubicBezTo>
                        <a:pt x="193" y="121"/>
                        <a:pt x="193" y="121"/>
                        <a:pt x="193" y="121"/>
                      </a:cubicBezTo>
                      <a:cubicBezTo>
                        <a:pt x="211" y="117"/>
                        <a:pt x="211" y="117"/>
                        <a:pt x="211" y="117"/>
                      </a:cubicBezTo>
                      <a:cubicBezTo>
                        <a:pt x="213" y="120"/>
                        <a:pt x="217" y="123"/>
                        <a:pt x="222" y="123"/>
                      </a:cubicBezTo>
                      <a:cubicBezTo>
                        <a:pt x="230" y="123"/>
                        <a:pt x="236" y="116"/>
                        <a:pt x="236" y="109"/>
                      </a:cubicBezTo>
                      <a:cubicBezTo>
                        <a:pt x="236" y="101"/>
                        <a:pt x="230" y="95"/>
                        <a:pt x="222" y="95"/>
                      </a:cubicBezTo>
                      <a:cubicBezTo>
                        <a:pt x="217" y="95"/>
                        <a:pt x="213" y="97"/>
                        <a:pt x="210" y="101"/>
                      </a:cubicBezTo>
                      <a:cubicBezTo>
                        <a:pt x="145" y="101"/>
                        <a:pt x="145" y="101"/>
                        <a:pt x="145" y="101"/>
                      </a:cubicBezTo>
                      <a:cubicBezTo>
                        <a:pt x="145" y="87"/>
                        <a:pt x="144" y="75"/>
                        <a:pt x="144" y="68"/>
                      </a:cubicBezTo>
                      <a:cubicBezTo>
                        <a:pt x="158" y="63"/>
                        <a:pt x="169" y="50"/>
                        <a:pt x="169" y="35"/>
                      </a:cubicBezTo>
                      <a:cubicBezTo>
                        <a:pt x="169" y="16"/>
                        <a:pt x="153" y="0"/>
                        <a:pt x="134" y="0"/>
                      </a:cubicBezTo>
                      <a:cubicBezTo>
                        <a:pt x="115" y="0"/>
                        <a:pt x="99" y="16"/>
                        <a:pt x="99" y="35"/>
                      </a:cubicBezTo>
                      <a:cubicBezTo>
                        <a:pt x="99" y="50"/>
                        <a:pt x="110" y="64"/>
                        <a:pt x="124" y="68"/>
                      </a:cubicBezTo>
                      <a:cubicBezTo>
                        <a:pt x="124" y="75"/>
                        <a:pt x="124" y="87"/>
                        <a:pt x="123" y="101"/>
                      </a:cubicBezTo>
                      <a:cubicBezTo>
                        <a:pt x="58" y="101"/>
                        <a:pt x="58" y="101"/>
                        <a:pt x="58" y="101"/>
                      </a:cubicBezTo>
                      <a:cubicBezTo>
                        <a:pt x="55" y="97"/>
                        <a:pt x="51" y="95"/>
                        <a:pt x="46" y="95"/>
                      </a:cubicBezTo>
                      <a:cubicBezTo>
                        <a:pt x="38" y="95"/>
                        <a:pt x="32" y="101"/>
                        <a:pt x="32" y="109"/>
                      </a:cubicBezTo>
                      <a:cubicBezTo>
                        <a:pt x="32" y="116"/>
                        <a:pt x="38" y="123"/>
                        <a:pt x="46" y="123"/>
                      </a:cubicBezTo>
                      <a:cubicBezTo>
                        <a:pt x="51" y="123"/>
                        <a:pt x="55" y="120"/>
                        <a:pt x="57" y="117"/>
                      </a:cubicBezTo>
                      <a:cubicBezTo>
                        <a:pt x="76" y="121"/>
                        <a:pt x="76" y="121"/>
                        <a:pt x="76" y="121"/>
                      </a:cubicBezTo>
                      <a:cubicBezTo>
                        <a:pt x="122" y="121"/>
                        <a:pt x="122" y="121"/>
                        <a:pt x="122" y="121"/>
                      </a:cubicBezTo>
                      <a:cubicBezTo>
                        <a:pt x="121" y="153"/>
                        <a:pt x="120" y="187"/>
                        <a:pt x="120" y="187"/>
                      </a:cubicBezTo>
                      <a:cubicBezTo>
                        <a:pt x="109" y="239"/>
                        <a:pt x="109" y="239"/>
                        <a:pt x="109" y="239"/>
                      </a:cubicBezTo>
                      <a:cubicBezTo>
                        <a:pt x="91" y="239"/>
                        <a:pt x="73" y="237"/>
                        <a:pt x="59" y="227"/>
                      </a:cubicBezTo>
                      <a:cubicBezTo>
                        <a:pt x="49" y="221"/>
                        <a:pt x="41" y="217"/>
                        <a:pt x="34" y="212"/>
                      </a:cubicBezTo>
                      <a:cubicBezTo>
                        <a:pt x="35" y="211"/>
                        <a:pt x="35" y="210"/>
                        <a:pt x="35" y="209"/>
                      </a:cubicBezTo>
                      <a:cubicBezTo>
                        <a:pt x="35" y="200"/>
                        <a:pt x="27" y="192"/>
                        <a:pt x="17" y="192"/>
                      </a:cubicBezTo>
                      <a:cubicBezTo>
                        <a:pt x="8" y="192"/>
                        <a:pt x="0" y="200"/>
                        <a:pt x="0" y="209"/>
                      </a:cubicBezTo>
                      <a:cubicBezTo>
                        <a:pt x="0" y="219"/>
                        <a:pt x="8" y="227"/>
                        <a:pt x="17" y="227"/>
                      </a:cubicBezTo>
                      <a:cubicBezTo>
                        <a:pt x="19" y="227"/>
                        <a:pt x="20" y="227"/>
                        <a:pt x="21" y="226"/>
                      </a:cubicBezTo>
                      <a:cubicBezTo>
                        <a:pt x="28" y="232"/>
                        <a:pt x="37" y="239"/>
                        <a:pt x="48" y="247"/>
                      </a:cubicBezTo>
                      <a:cubicBezTo>
                        <a:pt x="64" y="257"/>
                        <a:pt x="82" y="267"/>
                        <a:pt x="102" y="273"/>
                      </a:cubicBezTo>
                      <a:cubicBezTo>
                        <a:pt x="105" y="274"/>
                        <a:pt x="128" y="288"/>
                        <a:pt x="135" y="288"/>
                      </a:cubicBezTo>
                      <a:cubicBezTo>
                        <a:pt x="141" y="288"/>
                        <a:pt x="161" y="276"/>
                        <a:pt x="166" y="273"/>
                      </a:cubicBezTo>
                      <a:cubicBezTo>
                        <a:pt x="186" y="267"/>
                        <a:pt x="205" y="257"/>
                        <a:pt x="220" y="247"/>
                      </a:cubicBezTo>
                      <a:cubicBezTo>
                        <a:pt x="231" y="239"/>
                        <a:pt x="241" y="232"/>
                        <a:pt x="247" y="226"/>
                      </a:cubicBezTo>
                      <a:cubicBezTo>
                        <a:pt x="248" y="227"/>
                        <a:pt x="250" y="227"/>
                        <a:pt x="251" y="227"/>
                      </a:cubicBezTo>
                      <a:cubicBezTo>
                        <a:pt x="261" y="227"/>
                        <a:pt x="269" y="219"/>
                        <a:pt x="269" y="209"/>
                      </a:cubicBezTo>
                      <a:cubicBezTo>
                        <a:pt x="269" y="200"/>
                        <a:pt x="261" y="192"/>
                        <a:pt x="251" y="192"/>
                      </a:cubicBezTo>
                      <a:close/>
                      <a:moveTo>
                        <a:pt x="115" y="35"/>
                      </a:moveTo>
                      <a:cubicBezTo>
                        <a:pt x="115" y="25"/>
                        <a:pt x="124" y="16"/>
                        <a:pt x="134" y="16"/>
                      </a:cubicBezTo>
                      <a:cubicBezTo>
                        <a:pt x="144" y="16"/>
                        <a:pt x="152" y="25"/>
                        <a:pt x="152" y="35"/>
                      </a:cubicBezTo>
                      <a:cubicBezTo>
                        <a:pt x="152" y="45"/>
                        <a:pt x="144" y="53"/>
                        <a:pt x="134" y="53"/>
                      </a:cubicBezTo>
                      <a:cubicBezTo>
                        <a:pt x="124" y="53"/>
                        <a:pt x="115" y="45"/>
                        <a:pt x="115" y="35"/>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21" name="椭圆 20"/>
                <p:cNvSpPr/>
                <p:nvPr/>
              </p:nvSpPr>
              <p:spPr>
                <a:xfrm>
                  <a:off x="7877057" y="2232810"/>
                  <a:ext cx="1706880" cy="1706880"/>
                </a:xfrm>
                <a:prstGeom prst="ellipse">
                  <a:avLst/>
                </a:prstGeom>
                <a:solidFill>
                  <a:srgbClr val="415A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2" name="文本框 21"/>
                <p:cNvSpPr txBox="1"/>
                <p:nvPr/>
              </p:nvSpPr>
              <p:spPr>
                <a:xfrm>
                  <a:off x="8106017" y="4133606"/>
                  <a:ext cx="1269641" cy="400110"/>
                </a:xfrm>
                <a:prstGeom prst="rect">
                  <a:avLst/>
                </a:prstGeom>
                <a:noFill/>
              </p:spPr>
              <p:txBody>
                <a:bodyPr wrap="square" rtlCol="0">
                  <a:spAutoFit/>
                </a:bodyPr>
                <a:lstStyle/>
                <a:p>
                  <a:r>
                    <a:rPr lang="zh-CN" altLang="en-US" sz="2000" b="1" dirty="0">
                      <a:solidFill>
                        <a:schemeClr val="bg1">
                          <a:lumMod val="50000"/>
                        </a:schemeClr>
                      </a:solidFill>
                      <a:latin typeface="微软雅黑" panose="020B0503020204020204" pitchFamily="34" charset="-122"/>
                      <a:ea typeface="微软雅黑" panose="020B0503020204020204" pitchFamily="34" charset="-122"/>
                    </a:rPr>
                    <a:t>您的标题</a:t>
                  </a:r>
                  <a:endParaRPr lang="zh-CN" altLang="en-US" sz="2000" b="1"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23" name="组合 22"/>
                <p:cNvGrpSpPr/>
                <p:nvPr/>
              </p:nvGrpSpPr>
              <p:grpSpPr>
                <a:xfrm>
                  <a:off x="8443412" y="2779472"/>
                  <a:ext cx="594850" cy="613555"/>
                  <a:chOff x="9117013" y="5110164"/>
                  <a:chExt cx="252413" cy="260350"/>
                </a:xfrm>
                <a:solidFill>
                  <a:schemeClr val="bg1"/>
                </a:solidFill>
              </p:grpSpPr>
              <p:sp>
                <p:nvSpPr>
                  <p:cNvPr id="24" name="Freeform 378"/>
                  <p:cNvSpPr/>
                  <p:nvPr/>
                </p:nvSpPr>
                <p:spPr bwMode="auto">
                  <a:xfrm>
                    <a:off x="9117013" y="5273676"/>
                    <a:ext cx="252413" cy="96838"/>
                  </a:xfrm>
                  <a:custGeom>
                    <a:avLst/>
                    <a:gdLst>
                      <a:gd name="T0" fmla="*/ 34 w 280"/>
                      <a:gd name="T1" fmla="*/ 75 h 108"/>
                      <a:gd name="T2" fmla="*/ 10 w 280"/>
                      <a:gd name="T3" fmla="*/ 75 h 108"/>
                      <a:gd name="T4" fmla="*/ 0 w 280"/>
                      <a:gd name="T5" fmla="*/ 85 h 108"/>
                      <a:gd name="T6" fmla="*/ 0 w 280"/>
                      <a:gd name="T7" fmla="*/ 98 h 108"/>
                      <a:gd name="T8" fmla="*/ 10 w 280"/>
                      <a:gd name="T9" fmla="*/ 108 h 108"/>
                      <a:gd name="T10" fmla="*/ 270 w 280"/>
                      <a:gd name="T11" fmla="*/ 108 h 108"/>
                      <a:gd name="T12" fmla="*/ 280 w 280"/>
                      <a:gd name="T13" fmla="*/ 98 h 108"/>
                      <a:gd name="T14" fmla="*/ 280 w 280"/>
                      <a:gd name="T15" fmla="*/ 85 h 108"/>
                      <a:gd name="T16" fmla="*/ 270 w 280"/>
                      <a:gd name="T17" fmla="*/ 75 h 108"/>
                      <a:gd name="T18" fmla="*/ 248 w 280"/>
                      <a:gd name="T19" fmla="*/ 75 h 108"/>
                      <a:gd name="T20" fmla="*/ 220 w 280"/>
                      <a:gd name="T21" fmla="*/ 0 h 108"/>
                      <a:gd name="T22" fmla="*/ 62 w 280"/>
                      <a:gd name="T23" fmla="*/ 0 h 108"/>
                      <a:gd name="T24" fmla="*/ 34 w 280"/>
                      <a:gd name="T25" fmla="*/ 75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0" h="108">
                        <a:moveTo>
                          <a:pt x="34" y="75"/>
                        </a:moveTo>
                        <a:cubicBezTo>
                          <a:pt x="10" y="75"/>
                          <a:pt x="10" y="75"/>
                          <a:pt x="10" y="75"/>
                        </a:cubicBezTo>
                        <a:cubicBezTo>
                          <a:pt x="5" y="75"/>
                          <a:pt x="0" y="79"/>
                          <a:pt x="0" y="85"/>
                        </a:cubicBezTo>
                        <a:cubicBezTo>
                          <a:pt x="0" y="98"/>
                          <a:pt x="0" y="98"/>
                          <a:pt x="0" y="98"/>
                        </a:cubicBezTo>
                        <a:cubicBezTo>
                          <a:pt x="0" y="103"/>
                          <a:pt x="5" y="108"/>
                          <a:pt x="10" y="108"/>
                        </a:cubicBezTo>
                        <a:cubicBezTo>
                          <a:pt x="270" y="108"/>
                          <a:pt x="270" y="108"/>
                          <a:pt x="270" y="108"/>
                        </a:cubicBezTo>
                        <a:cubicBezTo>
                          <a:pt x="276" y="108"/>
                          <a:pt x="280" y="103"/>
                          <a:pt x="280" y="98"/>
                        </a:cubicBezTo>
                        <a:cubicBezTo>
                          <a:pt x="280" y="85"/>
                          <a:pt x="280" y="85"/>
                          <a:pt x="280" y="85"/>
                        </a:cubicBezTo>
                        <a:cubicBezTo>
                          <a:pt x="280" y="79"/>
                          <a:pt x="276" y="75"/>
                          <a:pt x="270" y="75"/>
                        </a:cubicBezTo>
                        <a:cubicBezTo>
                          <a:pt x="248" y="75"/>
                          <a:pt x="248" y="75"/>
                          <a:pt x="248" y="75"/>
                        </a:cubicBezTo>
                        <a:cubicBezTo>
                          <a:pt x="220" y="0"/>
                          <a:pt x="220" y="0"/>
                          <a:pt x="220" y="0"/>
                        </a:cubicBezTo>
                        <a:cubicBezTo>
                          <a:pt x="62" y="0"/>
                          <a:pt x="62" y="0"/>
                          <a:pt x="62" y="0"/>
                        </a:cubicBezTo>
                        <a:lnTo>
                          <a:pt x="34" y="7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5" name="Freeform 379"/>
                  <p:cNvSpPr/>
                  <p:nvPr/>
                </p:nvSpPr>
                <p:spPr bwMode="auto">
                  <a:xfrm>
                    <a:off x="9209088" y="5110164"/>
                    <a:ext cx="69850" cy="68263"/>
                  </a:xfrm>
                  <a:custGeom>
                    <a:avLst/>
                    <a:gdLst>
                      <a:gd name="T0" fmla="*/ 54 w 78"/>
                      <a:gd name="T1" fmla="*/ 9 h 75"/>
                      <a:gd name="T2" fmla="*/ 39 w 78"/>
                      <a:gd name="T3" fmla="*/ 0 h 75"/>
                      <a:gd name="T4" fmla="*/ 24 w 78"/>
                      <a:gd name="T5" fmla="*/ 10 h 75"/>
                      <a:gd name="T6" fmla="*/ 0 w 78"/>
                      <a:gd name="T7" fmla="*/ 75 h 75"/>
                      <a:gd name="T8" fmla="*/ 78 w 78"/>
                      <a:gd name="T9" fmla="*/ 75 h 75"/>
                      <a:gd name="T10" fmla="*/ 54 w 78"/>
                      <a:gd name="T11" fmla="*/ 9 h 75"/>
                    </a:gdLst>
                    <a:ahLst/>
                    <a:cxnLst>
                      <a:cxn ang="0">
                        <a:pos x="T0" y="T1"/>
                      </a:cxn>
                      <a:cxn ang="0">
                        <a:pos x="T2" y="T3"/>
                      </a:cxn>
                      <a:cxn ang="0">
                        <a:pos x="T4" y="T5"/>
                      </a:cxn>
                      <a:cxn ang="0">
                        <a:pos x="T6" y="T7"/>
                      </a:cxn>
                      <a:cxn ang="0">
                        <a:pos x="T8" y="T9"/>
                      </a:cxn>
                      <a:cxn ang="0">
                        <a:pos x="T10" y="T11"/>
                      </a:cxn>
                    </a:cxnLst>
                    <a:rect l="0" t="0" r="r" b="b"/>
                    <a:pathLst>
                      <a:path w="78" h="75">
                        <a:moveTo>
                          <a:pt x="54" y="9"/>
                        </a:moveTo>
                        <a:cubicBezTo>
                          <a:pt x="54" y="9"/>
                          <a:pt x="52" y="0"/>
                          <a:pt x="39" y="0"/>
                        </a:cubicBezTo>
                        <a:cubicBezTo>
                          <a:pt x="26" y="0"/>
                          <a:pt x="24" y="10"/>
                          <a:pt x="24" y="10"/>
                        </a:cubicBezTo>
                        <a:cubicBezTo>
                          <a:pt x="0" y="75"/>
                          <a:pt x="0" y="75"/>
                          <a:pt x="0" y="75"/>
                        </a:cubicBezTo>
                        <a:cubicBezTo>
                          <a:pt x="78" y="75"/>
                          <a:pt x="78" y="75"/>
                          <a:pt x="78" y="75"/>
                        </a:cubicBezTo>
                        <a:lnTo>
                          <a:pt x="54"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6" name="Freeform 380"/>
                  <p:cNvSpPr/>
                  <p:nvPr/>
                </p:nvSpPr>
                <p:spPr bwMode="auto">
                  <a:xfrm>
                    <a:off x="9182101" y="5203826"/>
                    <a:ext cx="122238" cy="44450"/>
                  </a:xfrm>
                  <a:custGeom>
                    <a:avLst/>
                    <a:gdLst>
                      <a:gd name="T0" fmla="*/ 10 w 77"/>
                      <a:gd name="T1" fmla="*/ 0 h 28"/>
                      <a:gd name="T2" fmla="*/ 0 w 77"/>
                      <a:gd name="T3" fmla="*/ 28 h 28"/>
                      <a:gd name="T4" fmla="*/ 77 w 77"/>
                      <a:gd name="T5" fmla="*/ 28 h 28"/>
                      <a:gd name="T6" fmla="*/ 67 w 77"/>
                      <a:gd name="T7" fmla="*/ 0 h 28"/>
                      <a:gd name="T8" fmla="*/ 10 w 77"/>
                      <a:gd name="T9" fmla="*/ 0 h 28"/>
                    </a:gdLst>
                    <a:ahLst/>
                    <a:cxnLst>
                      <a:cxn ang="0">
                        <a:pos x="T0" y="T1"/>
                      </a:cxn>
                      <a:cxn ang="0">
                        <a:pos x="T2" y="T3"/>
                      </a:cxn>
                      <a:cxn ang="0">
                        <a:pos x="T4" y="T5"/>
                      </a:cxn>
                      <a:cxn ang="0">
                        <a:pos x="T6" y="T7"/>
                      </a:cxn>
                      <a:cxn ang="0">
                        <a:pos x="T8" y="T9"/>
                      </a:cxn>
                    </a:cxnLst>
                    <a:rect l="0" t="0" r="r" b="b"/>
                    <a:pathLst>
                      <a:path w="77" h="28">
                        <a:moveTo>
                          <a:pt x="10" y="0"/>
                        </a:moveTo>
                        <a:lnTo>
                          <a:pt x="0" y="28"/>
                        </a:lnTo>
                        <a:lnTo>
                          <a:pt x="77" y="28"/>
                        </a:lnTo>
                        <a:lnTo>
                          <a:pt x="67" y="0"/>
                        </a:lnTo>
                        <a:lnTo>
                          <a:pt x="1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sp>
            <p:nvSpPr>
              <p:cNvPr id="10" name="텍스트 개체 틀 2"/>
              <p:cNvSpPr txBox="1"/>
              <p:nvPr/>
            </p:nvSpPr>
            <p:spPr>
              <a:xfrm>
                <a:off x="2296328" y="4562018"/>
                <a:ext cx="2541070" cy="1258555"/>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panose="020B0604020202020204"/>
                  <a:buNone/>
                  <a:defRPr sz="1000" kern="1200" baseline="0">
                    <a:solidFill>
                      <a:schemeClr val="bg1">
                        <a:lumMod val="65000"/>
                      </a:schemeClr>
                    </a:solidFill>
                    <a:latin typeface="+mn-lt"/>
                    <a:ea typeface="+mn-ea"/>
                    <a:cs typeface="Rockwell" panose="02060603020205020403"/>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13" name="텍스트 개체 틀 2"/>
              <p:cNvSpPr txBox="1"/>
              <p:nvPr/>
            </p:nvSpPr>
            <p:spPr>
              <a:xfrm>
                <a:off x="4896547" y="4546347"/>
                <a:ext cx="2541070" cy="1258555"/>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panose="020B0604020202020204"/>
                  <a:buNone/>
                  <a:defRPr sz="1000" kern="1200" baseline="0">
                    <a:solidFill>
                      <a:schemeClr val="bg1">
                        <a:lumMod val="65000"/>
                      </a:schemeClr>
                    </a:solidFill>
                    <a:latin typeface="+mn-lt"/>
                    <a:ea typeface="+mn-ea"/>
                    <a:cs typeface="Rockwell" panose="02060603020205020403"/>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14" name="텍스트 개체 틀 2"/>
              <p:cNvSpPr txBox="1"/>
              <p:nvPr/>
            </p:nvSpPr>
            <p:spPr>
              <a:xfrm>
                <a:off x="7470398" y="4546347"/>
                <a:ext cx="2541070" cy="1258555"/>
              </a:xfrm>
              <a:prstGeom prst="rect">
                <a:avLst/>
              </a:prstGeom>
            </p:spPr>
            <p:txBody>
              <a:bodyPr vert="horz" lIns="91440" tIns="45720" rIns="91440" bIns="45720" rtlCol="0" anchor="t">
                <a:noAutofit/>
              </a:bodyPr>
              <a:lstStyle>
                <a:lvl1pPr marL="0" indent="0" algn="ctr" defTabSz="457200" rtl="0" eaLnBrk="1" latinLnBrk="0" hangingPunct="1">
                  <a:spcBef>
                    <a:spcPct val="20000"/>
                  </a:spcBef>
                  <a:buFont typeface="Arial" panose="020B0604020202020204"/>
                  <a:buNone/>
                  <a:defRPr sz="1000" kern="1200" baseline="0">
                    <a:solidFill>
                      <a:schemeClr val="bg1">
                        <a:lumMod val="65000"/>
                      </a:schemeClr>
                    </a:solidFill>
                    <a:latin typeface="+mn-lt"/>
                    <a:ea typeface="+mn-ea"/>
                    <a:cs typeface="Rockwell" panose="02060603020205020403"/>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grpSp>
      </p:gr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descr="图片包含 树&#10;&#10;已生成极高可信度的说明"/>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grpSp>
        <p:nvGrpSpPr>
          <p:cNvPr id="13" name="组合 12"/>
          <p:cNvGrpSpPr/>
          <p:nvPr/>
        </p:nvGrpSpPr>
        <p:grpSpPr>
          <a:xfrm>
            <a:off x="4323215" y="1200150"/>
            <a:ext cx="3649210" cy="1245288"/>
            <a:chOff x="1776659" y="1770634"/>
            <a:chExt cx="8668629" cy="3522889"/>
          </a:xfrm>
        </p:grpSpPr>
        <p:sp>
          <p:nvSpPr>
            <p:cNvPr id="14" name="矩形 13"/>
            <p:cNvSpPr/>
            <p:nvPr/>
          </p:nvSpPr>
          <p:spPr>
            <a:xfrm rot="16200000">
              <a:off x="4811890" y="-237137"/>
              <a:ext cx="2596797" cy="7506899"/>
            </a:xfrm>
            <a:prstGeom prst="rect">
              <a:avLst/>
            </a:prstGeom>
            <a:solidFill>
              <a:srgbClr val="415A8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zh-CN" altLang="en-US" sz="4000" spc="600" dirty="0">
                  <a:latin typeface="华文中宋" panose="02010600040101010101" pitchFamily="2" charset="-122"/>
                  <a:ea typeface="华文中宋" panose="02010600040101010101" pitchFamily="2" charset="-122"/>
                </a:rPr>
                <a:t>第三部分</a:t>
              </a:r>
              <a:endParaRPr lang="zh-CN" altLang="en-US" sz="4000" spc="600" dirty="0">
                <a:latin typeface="华文中宋" panose="02010600040101010101" pitchFamily="2" charset="-122"/>
                <a:ea typeface="华文中宋" panose="02010600040101010101" pitchFamily="2" charset="-122"/>
              </a:endParaRPr>
            </a:p>
          </p:txBody>
        </p:sp>
        <p:sp>
          <p:nvSpPr>
            <p:cNvPr id="15" name="矩形 14"/>
            <p:cNvSpPr/>
            <p:nvPr/>
          </p:nvSpPr>
          <p:spPr>
            <a:xfrm>
              <a:off x="1776659" y="1770634"/>
              <a:ext cx="8668629" cy="3522889"/>
            </a:xfrm>
            <a:prstGeom prst="rect">
              <a:avLst/>
            </a:prstGeom>
            <a:noFill/>
            <a:ln w="12700">
              <a:solidFill>
                <a:srgbClr val="415A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华文中宋" panose="02010600040101010101" pitchFamily="2" charset="-122"/>
                <a:ea typeface="华文中宋" panose="02010600040101010101" pitchFamily="2" charset="-122"/>
              </a:endParaRPr>
            </a:p>
          </p:txBody>
        </p:sp>
      </p:grpSp>
      <p:sp>
        <p:nvSpPr>
          <p:cNvPr id="16" name="文本框 15"/>
          <p:cNvSpPr txBox="1"/>
          <p:nvPr/>
        </p:nvSpPr>
        <p:spPr>
          <a:xfrm>
            <a:off x="3733448" y="2534937"/>
            <a:ext cx="4801314" cy="923330"/>
          </a:xfrm>
          <a:prstGeom prst="rect">
            <a:avLst/>
          </a:prstGeom>
          <a:noFill/>
        </p:spPr>
        <p:txBody>
          <a:bodyPr wrap="none" rtlCol="0">
            <a:spAutoFit/>
            <a:scene3d>
              <a:camera prst="orthographicFront"/>
              <a:lightRig rig="threePt" dir="t"/>
            </a:scene3d>
            <a:sp3d contourW="12700"/>
          </a:bodyPr>
          <a:lstStyle/>
          <a:p>
            <a:pPr algn="ctr"/>
            <a:r>
              <a:rPr lang="zh-CN" altLang="en-US" sz="5400" spc="600" dirty="0">
                <a:solidFill>
                  <a:srgbClr val="415A8B"/>
                </a:solidFill>
                <a:latin typeface="华文中宋" panose="02010600040101010101" pitchFamily="2" charset="-122"/>
                <a:ea typeface="华文中宋" panose="02010600040101010101" pitchFamily="2" charset="-122"/>
              </a:rPr>
              <a:t>冬至习俗介绍</a:t>
            </a:r>
            <a:endParaRPr lang="zh-CN" altLang="en-US" sz="5400" spc="600" dirty="0">
              <a:solidFill>
                <a:srgbClr val="415A8B"/>
              </a:solidFill>
              <a:latin typeface="华文中宋" panose="02010600040101010101" pitchFamily="2" charset="-122"/>
              <a:ea typeface="华文中宋" panose="02010600040101010101" pitchFamily="2" charset="-122"/>
            </a:endParaRPr>
          </a:p>
        </p:txBody>
      </p:sp>
      <p:sp>
        <p:nvSpPr>
          <p:cNvPr id="18" name="文本框 17"/>
          <p:cNvSpPr txBox="1"/>
          <p:nvPr/>
        </p:nvSpPr>
        <p:spPr>
          <a:xfrm>
            <a:off x="3071584" y="3458022"/>
            <a:ext cx="6125030" cy="479106"/>
          </a:xfrm>
          <a:prstGeom prst="rect">
            <a:avLst/>
          </a:prstGeom>
          <a:noFill/>
        </p:spPr>
        <p:txBody>
          <a:bodyPr wrap="square" rtlCol="0">
            <a:spAutoFit/>
          </a:bodyPr>
          <a:lstStyle/>
          <a:p>
            <a:pPr algn="ctr">
              <a:lnSpc>
                <a:spcPct val="120000"/>
              </a:lnSpc>
            </a:pPr>
            <a:r>
              <a:rPr lang="en-US" altLang="zh-CN" sz="1100" dirty="0">
                <a:solidFill>
                  <a:schemeClr val="bg1">
                    <a:lumMod val="50000"/>
                  </a:schemeClr>
                </a:solidFill>
                <a:latin typeface="Century Gothic" panose="020B0502020202020204" pitchFamily="34" charset="0"/>
                <a:ea typeface="汉仪黑荔枝体简" panose="00020600040101010101" pitchFamily="18" charset="-122"/>
              </a:rPr>
              <a:t>The user can demonstrate on a projector or computer, or print the presentation and make it into a film to be used in a wider field</a:t>
            </a:r>
            <a:endParaRPr lang="en-US" altLang="zh-CN" sz="1100" dirty="0">
              <a:solidFill>
                <a:schemeClr val="bg1">
                  <a:lumMod val="50000"/>
                </a:schemeClr>
              </a:solidFill>
              <a:latin typeface="Century Gothic" panose="020B0502020202020204" pitchFamily="34" charset="0"/>
              <a:ea typeface="汉仪黑荔枝体简" panose="00020600040101010101" pitchFamily="18" charset="-122"/>
            </a:endParaRPr>
          </a:p>
        </p:txBody>
      </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750"/>
                                        <p:tgtEl>
                                          <p:spTgt spid="7"/>
                                        </p:tgtEl>
                                      </p:cBhvr>
                                    </p:animEffect>
                                  </p:childTnLst>
                                </p:cTn>
                              </p:par>
                            </p:childTnLst>
                          </p:cTn>
                        </p:par>
                        <p:par>
                          <p:cTn id="8" fill="hold">
                            <p:stCondLst>
                              <p:cond delay="1000"/>
                            </p:stCondLst>
                            <p:childTnLst>
                              <p:par>
                                <p:cTn id="9" presetID="16" presetClass="entr" presetSubtype="21"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barn(inVertical)">
                                      <p:cBhvr>
                                        <p:cTn id="11" dur="750"/>
                                        <p:tgtEl>
                                          <p:spTgt spid="13"/>
                                        </p:tgtEl>
                                      </p:cBhvr>
                                    </p:animEffect>
                                  </p:childTnLst>
                                </p:cTn>
                              </p:par>
                            </p:childTnLst>
                          </p:cTn>
                        </p:par>
                        <p:par>
                          <p:cTn id="12" fill="hold">
                            <p:stCondLst>
                              <p:cond delay="2000"/>
                            </p:stCondLst>
                            <p:childTnLst>
                              <p:par>
                                <p:cTn id="13" presetID="53" presetClass="entr" presetSubtype="528" fill="hold" grpId="0" nodeType="afterEffect">
                                  <p:stCondLst>
                                    <p:cond delay="0"/>
                                  </p:stCondLst>
                                  <p:iterate type="lt">
                                    <p:tmPct val="10000"/>
                                  </p:iterate>
                                  <p:childTnLst>
                                    <p:set>
                                      <p:cBhvr>
                                        <p:cTn id="14" dur="1" fill="hold">
                                          <p:stCondLst>
                                            <p:cond delay="0"/>
                                          </p:stCondLst>
                                        </p:cTn>
                                        <p:tgtEl>
                                          <p:spTgt spid="16"/>
                                        </p:tgtEl>
                                        <p:attrNameLst>
                                          <p:attrName>style.visibility</p:attrName>
                                        </p:attrNameLst>
                                      </p:cBhvr>
                                      <p:to>
                                        <p:strVal val="visible"/>
                                      </p:to>
                                    </p:set>
                                    <p:anim calcmode="lin" valueType="num">
                                      <p:cBhvr>
                                        <p:cTn id="15" dur="500" fill="hold"/>
                                        <p:tgtEl>
                                          <p:spTgt spid="16"/>
                                        </p:tgtEl>
                                        <p:attrNameLst>
                                          <p:attrName>ppt_w</p:attrName>
                                        </p:attrNameLst>
                                      </p:cBhvr>
                                      <p:tavLst>
                                        <p:tav tm="0">
                                          <p:val>
                                            <p:fltVal val="0"/>
                                          </p:val>
                                        </p:tav>
                                        <p:tav tm="100000">
                                          <p:val>
                                            <p:strVal val="#ppt_w"/>
                                          </p:val>
                                        </p:tav>
                                      </p:tavLst>
                                    </p:anim>
                                    <p:anim calcmode="lin" valueType="num">
                                      <p:cBhvr>
                                        <p:cTn id="16" dur="500" fill="hold"/>
                                        <p:tgtEl>
                                          <p:spTgt spid="16"/>
                                        </p:tgtEl>
                                        <p:attrNameLst>
                                          <p:attrName>ppt_h</p:attrName>
                                        </p:attrNameLst>
                                      </p:cBhvr>
                                      <p:tavLst>
                                        <p:tav tm="0">
                                          <p:val>
                                            <p:fltVal val="0"/>
                                          </p:val>
                                        </p:tav>
                                        <p:tav tm="100000">
                                          <p:val>
                                            <p:strVal val="#ppt_h"/>
                                          </p:val>
                                        </p:tav>
                                      </p:tavLst>
                                    </p:anim>
                                    <p:animEffect transition="in" filter="fade">
                                      <p:cBhvr>
                                        <p:cTn id="17" dur="500"/>
                                        <p:tgtEl>
                                          <p:spTgt spid="16"/>
                                        </p:tgtEl>
                                      </p:cBhvr>
                                    </p:animEffect>
                                    <p:anim calcmode="lin" valueType="num">
                                      <p:cBhvr>
                                        <p:cTn id="18" dur="500" fill="hold"/>
                                        <p:tgtEl>
                                          <p:spTgt spid="16"/>
                                        </p:tgtEl>
                                        <p:attrNameLst>
                                          <p:attrName>ppt_x</p:attrName>
                                        </p:attrNameLst>
                                      </p:cBhvr>
                                      <p:tavLst>
                                        <p:tav tm="0">
                                          <p:val>
                                            <p:fltVal val="0.5"/>
                                          </p:val>
                                        </p:tav>
                                        <p:tav tm="100000">
                                          <p:val>
                                            <p:strVal val="#ppt_x"/>
                                          </p:val>
                                        </p:tav>
                                      </p:tavLst>
                                    </p:anim>
                                    <p:anim calcmode="lin" valueType="num">
                                      <p:cBhvr>
                                        <p:cTn id="19" dur="500" fill="hold"/>
                                        <p:tgtEl>
                                          <p:spTgt spid="16"/>
                                        </p:tgtEl>
                                        <p:attrNameLst>
                                          <p:attrName>ppt_y</p:attrName>
                                        </p:attrNameLst>
                                      </p:cBhvr>
                                      <p:tavLst>
                                        <p:tav tm="0">
                                          <p:val>
                                            <p:fltVal val="0.5"/>
                                          </p:val>
                                        </p:tav>
                                        <p:tav tm="100000">
                                          <p:val>
                                            <p:strVal val="#ppt_y"/>
                                          </p:val>
                                        </p:tav>
                                      </p:tavLst>
                                    </p:anim>
                                  </p:childTnLst>
                                </p:cTn>
                              </p:par>
                            </p:childTnLst>
                          </p:cTn>
                        </p:par>
                        <p:par>
                          <p:cTn id="20" fill="hold">
                            <p:stCondLst>
                              <p:cond delay="1500"/>
                            </p:stCondLst>
                            <p:childTnLst>
                              <p:par>
                                <p:cTn id="21" presetID="14" presetClass="entr" presetSubtype="10" fill="hold" grpId="0"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randombar(horizontal)">
                                      <p:cBhvr>
                                        <p:cTn id="23"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0" y="127278"/>
            <a:ext cx="12190413" cy="759903"/>
            <a:chOff x="0" y="616410"/>
            <a:chExt cx="12190413" cy="759903"/>
          </a:xfrm>
        </p:grpSpPr>
        <p:sp>
          <p:nvSpPr>
            <p:cNvPr id="11" name="矩形 10"/>
            <p:cNvSpPr/>
            <p:nvPr/>
          </p:nvSpPr>
          <p:spPr>
            <a:xfrm flipV="1">
              <a:off x="0" y="1330594"/>
              <a:ext cx="12190413" cy="45719"/>
            </a:xfrm>
            <a:prstGeom prst="rect">
              <a:avLst/>
            </a:prstGeom>
            <a:solidFill>
              <a:srgbClr val="415A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8"/>
            <p:cNvSpPr txBox="1">
              <a:spLocks noChangeArrowheads="1"/>
            </p:cNvSpPr>
            <p:nvPr/>
          </p:nvSpPr>
          <p:spPr bwMode="auto">
            <a:xfrm>
              <a:off x="4467544" y="616410"/>
              <a:ext cx="3255323"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600" dirty="0">
                  <a:solidFill>
                    <a:srgbClr val="415A8B"/>
                  </a:solidFill>
                  <a:latin typeface="华文中宋" panose="02010600040101010101" pitchFamily="2" charset="-122"/>
                  <a:ea typeface="华文中宋" panose="02010600040101010101" pitchFamily="2" charset="-122"/>
                  <a:sym typeface="Arial" panose="020B0604020202020204" pitchFamily="34" charset="0"/>
                </a:rPr>
                <a:t>冬至习俗介绍</a:t>
              </a:r>
              <a:endParaRPr lang="zh-CN" altLang="en-US" sz="3600" dirty="0">
                <a:solidFill>
                  <a:srgbClr val="415A8B"/>
                </a:solidFill>
                <a:latin typeface="华文中宋" panose="02010600040101010101" pitchFamily="2" charset="-122"/>
                <a:ea typeface="华文中宋" panose="02010600040101010101" pitchFamily="2" charset="-122"/>
                <a:sym typeface="Arial" panose="020B0604020202020204" pitchFamily="34" charset="0"/>
              </a:endParaRPr>
            </a:p>
          </p:txBody>
        </p:sp>
      </p:grpSp>
      <p:grpSp>
        <p:nvGrpSpPr>
          <p:cNvPr id="5" name="组合 4"/>
          <p:cNvGrpSpPr/>
          <p:nvPr/>
        </p:nvGrpSpPr>
        <p:grpSpPr>
          <a:xfrm>
            <a:off x="5952420" y="1876431"/>
            <a:ext cx="5248000" cy="4299428"/>
            <a:chOff x="6408665" y="1726185"/>
            <a:chExt cx="2672855" cy="3548714"/>
          </a:xfrm>
        </p:grpSpPr>
        <p:sp>
          <p:nvSpPr>
            <p:cNvPr id="6" name="矩形 5"/>
            <p:cNvSpPr/>
            <p:nvPr/>
          </p:nvSpPr>
          <p:spPr>
            <a:xfrm>
              <a:off x="6408665" y="1726185"/>
              <a:ext cx="2672855" cy="2242146"/>
            </a:xfrm>
            <a:prstGeom prst="rect">
              <a:avLst/>
            </a:prstGeom>
            <a:blipFill dpi="0" rotWithShape="1">
              <a:blip r:embed="rId1"/>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kumimoji="1" lang="zh-CN" altLang="en-US" sz="2400">
                <a:solidFill>
                  <a:prstClr val="white"/>
                </a:solidFill>
                <a:latin typeface="Calibri" panose="020F0502020204030204"/>
                <a:ea typeface="宋体" panose="02010600030101010101" pitchFamily="2" charset="-122"/>
              </a:endParaRPr>
            </a:p>
          </p:txBody>
        </p:sp>
        <p:sp>
          <p:nvSpPr>
            <p:cNvPr id="7" name="矩形 6"/>
            <p:cNvSpPr/>
            <p:nvPr/>
          </p:nvSpPr>
          <p:spPr>
            <a:xfrm>
              <a:off x="6408665" y="3965646"/>
              <a:ext cx="2672855" cy="336229"/>
            </a:xfrm>
            <a:prstGeom prst="rect">
              <a:avLst/>
            </a:prstGeom>
            <a:solidFill>
              <a:srgbClr val="415A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p>
          </p:txBody>
        </p:sp>
        <p:sp>
          <p:nvSpPr>
            <p:cNvPr id="9" name="文本框 4"/>
            <p:cNvSpPr txBox="1"/>
            <p:nvPr/>
          </p:nvSpPr>
          <p:spPr>
            <a:xfrm>
              <a:off x="6714937" y="3944803"/>
              <a:ext cx="1942228" cy="373579"/>
            </a:xfrm>
            <a:prstGeom prst="rect">
              <a:avLst/>
            </a:prstGeom>
            <a:noFill/>
          </p:spPr>
          <p:txBody>
            <a:bodyPr wrap="square" lIns="91424" tIns="45712" rIns="91424" bIns="45712" rtlCol="0">
              <a:spAutoFit/>
            </a:bodyPr>
            <a:lstStyle/>
            <a:p>
              <a:pPr algn="ctr" defTabSz="456565">
                <a:lnSpc>
                  <a:spcPct val="130000"/>
                </a:lnSpc>
              </a:pPr>
              <a:r>
                <a:rPr lang="zh-CN" altLang="en-US" sz="2000" dirty="0">
                  <a:solidFill>
                    <a:schemeClr val="bg1"/>
                  </a:solidFill>
                  <a:latin typeface="Century Gothic" panose="020B0502020202020204"/>
                  <a:ea typeface="微软雅黑" panose="020B0503020204020204" pitchFamily="34" charset="-122"/>
                </a:rPr>
                <a:t>添加标题</a:t>
              </a:r>
              <a:endParaRPr lang="en-US" altLang="zh-CN" sz="2000" dirty="0">
                <a:solidFill>
                  <a:schemeClr val="bg1"/>
                </a:solidFill>
                <a:latin typeface="Century Gothic" panose="020B0502020202020204"/>
                <a:ea typeface="微软雅黑" panose="020B0503020204020204" pitchFamily="34" charset="-122"/>
              </a:endParaRPr>
            </a:p>
          </p:txBody>
        </p:sp>
        <p:grpSp>
          <p:nvGrpSpPr>
            <p:cNvPr id="10" name="组合 9"/>
            <p:cNvGrpSpPr/>
            <p:nvPr/>
          </p:nvGrpSpPr>
          <p:grpSpPr>
            <a:xfrm>
              <a:off x="6432500" y="4470046"/>
              <a:ext cx="2561699" cy="804853"/>
              <a:chOff x="1784300" y="4700356"/>
              <a:chExt cx="2561699" cy="804853"/>
            </a:xfrm>
          </p:grpSpPr>
          <p:sp>
            <p:nvSpPr>
              <p:cNvPr id="13" name="出品 26"/>
              <p:cNvSpPr txBox="1"/>
              <p:nvPr>
                <p:custDataLst>
                  <p:tags r:id="rId2"/>
                </p:custDataLst>
              </p:nvPr>
            </p:nvSpPr>
            <p:spPr>
              <a:xfrm>
                <a:off x="1784300" y="4700356"/>
                <a:ext cx="1034573" cy="381055"/>
              </a:xfrm>
              <a:prstGeom prst="rect">
                <a:avLst/>
              </a:prstGeom>
              <a:noFill/>
            </p:spPr>
            <p:txBody>
              <a:bodyPr wrap="none" rtlCol="0">
                <a:spAutoFit/>
              </a:bodyPr>
              <a:lstStyle/>
              <a:p>
                <a:r>
                  <a:rPr lang="zh-CN" altLang="en-US" sz="2400" b="1" dirty="0">
                    <a:solidFill>
                      <a:schemeClr val="bg1">
                        <a:lumMod val="50000"/>
                      </a:schemeClr>
                    </a:solidFill>
                    <a:latin typeface="微软雅黑" panose="020B0503020204020204" pitchFamily="34" charset="-122"/>
                    <a:ea typeface="微软雅黑" panose="020B0503020204020204" pitchFamily="34" charset="-122"/>
                  </a:rPr>
                  <a:t>加入标题描述</a:t>
                </a:r>
                <a:endParaRPr lang="zh-CN" altLang="en-US" sz="24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4" name="品 15"/>
              <p:cNvSpPr txBox="1"/>
              <p:nvPr>
                <p:custDataLst>
                  <p:tags r:id="rId3"/>
                </p:custDataLst>
              </p:nvPr>
            </p:nvSpPr>
            <p:spPr>
              <a:xfrm>
                <a:off x="1784302" y="4971733"/>
                <a:ext cx="2561697" cy="533476"/>
              </a:xfrm>
              <a:prstGeom prst="rect">
                <a:avLst/>
              </a:prstGeom>
              <a:noFill/>
            </p:spPr>
            <p:txBody>
              <a:bodyPr wrap="square" rtlCol="0">
                <a:spAutoFit/>
              </a:bodyPr>
              <a:lstStyle/>
              <a:p>
                <a:pPr>
                  <a:lnSpc>
                    <a:spcPct val="1500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这里输入简单的文字概述这里输入简单字概述这里输入简单简单的文字概述这里输这里输入简单的文字概述这里输入简单字概述</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grpSp>
      </p:grpSp>
      <p:sp>
        <p:nvSpPr>
          <p:cNvPr id="15" name="TextBox 54"/>
          <p:cNvSpPr txBox="1"/>
          <p:nvPr/>
        </p:nvSpPr>
        <p:spPr>
          <a:xfrm>
            <a:off x="1065137" y="2618033"/>
            <a:ext cx="553631" cy="711838"/>
          </a:xfrm>
          <a:prstGeom prst="rect">
            <a:avLst/>
          </a:prstGeom>
          <a:noFill/>
        </p:spPr>
        <p:txBody>
          <a:bodyPr wrap="square" lIns="49634" tIns="24817" rIns="49634" bIns="24817" rtlCol="0">
            <a:spAutoFit/>
          </a:bodyPr>
          <a:lstStyle/>
          <a:p>
            <a:r>
              <a:rPr lang="id-ID" sz="4300" dirty="0">
                <a:solidFill>
                  <a:schemeClr val="bg1">
                    <a:lumMod val="50000"/>
                  </a:schemeClr>
                </a:solidFill>
                <a:latin typeface="+mj-lt"/>
              </a:rPr>
              <a:t>1</a:t>
            </a:r>
            <a:r>
              <a:rPr lang="en-US" sz="4300" dirty="0">
                <a:solidFill>
                  <a:schemeClr val="bg1">
                    <a:lumMod val="50000"/>
                  </a:schemeClr>
                </a:solidFill>
                <a:latin typeface="+mj-lt"/>
              </a:rPr>
              <a:t>.</a:t>
            </a:r>
            <a:endParaRPr lang="id-ID" sz="4300" dirty="0">
              <a:solidFill>
                <a:schemeClr val="bg1">
                  <a:lumMod val="50000"/>
                </a:schemeClr>
              </a:solidFill>
              <a:latin typeface="+mj-lt"/>
            </a:endParaRPr>
          </a:p>
        </p:txBody>
      </p:sp>
      <p:sp>
        <p:nvSpPr>
          <p:cNvPr id="16" name="Rectangle 19"/>
          <p:cNvSpPr/>
          <p:nvPr/>
        </p:nvSpPr>
        <p:spPr>
          <a:xfrm>
            <a:off x="1546226" y="2700458"/>
            <a:ext cx="3925109" cy="511784"/>
          </a:xfrm>
          <a:prstGeom prst="rect">
            <a:avLst/>
          </a:prstGeom>
        </p:spPr>
        <p:txBody>
          <a:bodyPr wrap="square" lIns="49634" tIns="24817" rIns="49634" bIns="24817">
            <a:spAutoFit/>
          </a:bodyPr>
          <a:lstStyle/>
          <a:p>
            <a:pPr>
              <a:lnSpc>
                <a:spcPct val="150000"/>
              </a:lnSpc>
            </a:pPr>
            <a:r>
              <a:rPr lang="zh-CN" altLang="en-US" sz="1050" dirty="0">
                <a:solidFill>
                  <a:schemeClr val="bg1">
                    <a:lumMod val="50000"/>
                  </a:schemeClr>
                </a:solidFill>
                <a:latin typeface="微软雅黑" panose="020B0503020204020204" pitchFamily="34" charset="-122"/>
                <a:ea typeface="微软雅黑" panose="020B0503020204020204" pitchFamily="34" charset="-122"/>
              </a:rPr>
              <a:t>在此框中选择粘贴，并选择只保留文字。您的内容打在这里，或者通过复制您的文本后，在此框您，或者通过复制您的文本后，</a:t>
            </a:r>
            <a:endParaRPr lang="en-US" altLang="zh-CN" sz="105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7" name="TextBox 56"/>
          <p:cNvSpPr txBox="1"/>
          <p:nvPr/>
        </p:nvSpPr>
        <p:spPr>
          <a:xfrm>
            <a:off x="1065137" y="3581017"/>
            <a:ext cx="553631" cy="711838"/>
          </a:xfrm>
          <a:prstGeom prst="rect">
            <a:avLst/>
          </a:prstGeom>
          <a:noFill/>
        </p:spPr>
        <p:txBody>
          <a:bodyPr wrap="square" lIns="49634" tIns="24817" rIns="49634" bIns="24817" rtlCol="0">
            <a:spAutoFit/>
          </a:bodyPr>
          <a:lstStyle/>
          <a:p>
            <a:r>
              <a:rPr lang="en-US" sz="4300" dirty="0">
                <a:solidFill>
                  <a:schemeClr val="bg1">
                    <a:lumMod val="50000"/>
                  </a:schemeClr>
                </a:solidFill>
                <a:latin typeface="+mj-lt"/>
              </a:rPr>
              <a:t>2.</a:t>
            </a:r>
            <a:endParaRPr lang="id-ID" sz="4300" dirty="0">
              <a:solidFill>
                <a:schemeClr val="bg1">
                  <a:lumMod val="50000"/>
                </a:schemeClr>
              </a:solidFill>
              <a:latin typeface="+mj-lt"/>
            </a:endParaRPr>
          </a:p>
        </p:txBody>
      </p:sp>
      <p:sp>
        <p:nvSpPr>
          <p:cNvPr id="18" name="Rectangle 19"/>
          <p:cNvSpPr/>
          <p:nvPr/>
        </p:nvSpPr>
        <p:spPr>
          <a:xfrm>
            <a:off x="1546226" y="3663444"/>
            <a:ext cx="3925109" cy="506334"/>
          </a:xfrm>
          <a:prstGeom prst="rect">
            <a:avLst/>
          </a:prstGeom>
        </p:spPr>
        <p:txBody>
          <a:bodyPr wrap="square" lIns="49634" tIns="24817" rIns="49634" bIns="24817">
            <a:spAutoFit/>
          </a:bodyPr>
          <a:lstStyle/>
          <a:p>
            <a:pPr>
              <a:lnSpc>
                <a:spcPct val="150000"/>
              </a:lnSpc>
            </a:pPr>
            <a:r>
              <a:rPr lang="zh-CN" altLang="en-US" sz="1050" dirty="0">
                <a:solidFill>
                  <a:schemeClr val="bg1">
                    <a:lumMod val="50000"/>
                  </a:schemeClr>
                </a:solidFill>
                <a:latin typeface="微软雅黑" panose="020B0503020204020204" pitchFamily="34" charset="-122"/>
                <a:ea typeface="微软雅黑" panose="020B0503020204020204" pitchFamily="34" charset="-122"/>
              </a:rPr>
              <a:t>在此框中选择粘贴，并选择只保留文字。您的内容打在这里，或者通过复制您的文本后，在此框您，或者通过复制您的文本后，</a:t>
            </a:r>
            <a:endParaRPr lang="en-US" altLang="zh-CN" sz="105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9" name="TextBox 58"/>
          <p:cNvSpPr txBox="1"/>
          <p:nvPr/>
        </p:nvSpPr>
        <p:spPr>
          <a:xfrm>
            <a:off x="1065137" y="4544822"/>
            <a:ext cx="553631" cy="711838"/>
          </a:xfrm>
          <a:prstGeom prst="rect">
            <a:avLst/>
          </a:prstGeom>
          <a:noFill/>
        </p:spPr>
        <p:txBody>
          <a:bodyPr wrap="square" lIns="49634" tIns="24817" rIns="49634" bIns="24817" rtlCol="0">
            <a:spAutoFit/>
          </a:bodyPr>
          <a:lstStyle/>
          <a:p>
            <a:r>
              <a:rPr lang="en-US" sz="4300" dirty="0">
                <a:solidFill>
                  <a:schemeClr val="bg1">
                    <a:lumMod val="50000"/>
                  </a:schemeClr>
                </a:solidFill>
                <a:latin typeface="+mj-lt"/>
              </a:rPr>
              <a:t>3.</a:t>
            </a:r>
            <a:endParaRPr lang="id-ID" sz="4300" dirty="0">
              <a:solidFill>
                <a:schemeClr val="bg1">
                  <a:lumMod val="50000"/>
                </a:schemeClr>
              </a:solidFill>
              <a:latin typeface="+mj-lt"/>
            </a:endParaRPr>
          </a:p>
        </p:txBody>
      </p:sp>
      <p:sp>
        <p:nvSpPr>
          <p:cNvPr id="20" name="Rectangle 19"/>
          <p:cNvSpPr/>
          <p:nvPr/>
        </p:nvSpPr>
        <p:spPr>
          <a:xfrm>
            <a:off x="1546226" y="4627248"/>
            <a:ext cx="3925109" cy="506334"/>
          </a:xfrm>
          <a:prstGeom prst="rect">
            <a:avLst/>
          </a:prstGeom>
        </p:spPr>
        <p:txBody>
          <a:bodyPr wrap="square" lIns="49634" tIns="24817" rIns="49634" bIns="24817">
            <a:spAutoFit/>
          </a:bodyPr>
          <a:lstStyle/>
          <a:p>
            <a:pPr>
              <a:lnSpc>
                <a:spcPct val="150000"/>
              </a:lnSpc>
            </a:pPr>
            <a:r>
              <a:rPr lang="zh-CN" altLang="en-US" sz="1050" dirty="0">
                <a:solidFill>
                  <a:schemeClr val="bg1">
                    <a:lumMod val="50000"/>
                  </a:schemeClr>
                </a:solidFill>
                <a:latin typeface="微软雅黑" panose="020B0503020204020204" pitchFamily="34" charset="-122"/>
                <a:ea typeface="微软雅黑" panose="020B0503020204020204" pitchFamily="34" charset="-122"/>
              </a:rPr>
              <a:t>在此框中选择粘贴，并选择只保留文字。您的内容打在这里，或者通过复制您的文本后，在此框您，或者通过复制您的文本后，</a:t>
            </a:r>
            <a:endParaRPr lang="en-US" altLang="zh-CN" sz="1050" dirty="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21" name="直接连接符 20"/>
          <p:cNvCxnSpPr/>
          <p:nvPr/>
        </p:nvCxnSpPr>
        <p:spPr>
          <a:xfrm>
            <a:off x="1212517" y="3530551"/>
            <a:ext cx="425881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1212517" y="4441200"/>
            <a:ext cx="425881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3" name="圆角矩形 6"/>
          <p:cNvSpPr>
            <a:spLocks noChangeArrowheads="1"/>
          </p:cNvSpPr>
          <p:nvPr/>
        </p:nvSpPr>
        <p:spPr bwMode="auto">
          <a:xfrm>
            <a:off x="1151932" y="1876431"/>
            <a:ext cx="2471738" cy="461963"/>
          </a:xfrm>
          <a:prstGeom prst="roundRect">
            <a:avLst>
              <a:gd name="adj" fmla="val 0"/>
            </a:avLst>
          </a:prstGeom>
          <a:solidFill>
            <a:srgbClr val="415A8B"/>
          </a:solidFill>
          <a:ln>
            <a:no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endParaRPr>
          </a:p>
        </p:txBody>
      </p:sp>
      <p:sp>
        <p:nvSpPr>
          <p:cNvPr id="24" name="文本框 7"/>
          <p:cNvSpPr txBox="1">
            <a:spLocks noChangeArrowheads="1"/>
          </p:cNvSpPr>
          <p:nvPr/>
        </p:nvSpPr>
        <p:spPr bwMode="auto">
          <a:xfrm>
            <a:off x="1356997" y="1924056"/>
            <a:ext cx="206002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b="1">
                <a:solidFill>
                  <a:schemeClr val="bg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b="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TextBox 58"/>
          <p:cNvSpPr txBox="1"/>
          <p:nvPr/>
        </p:nvSpPr>
        <p:spPr>
          <a:xfrm>
            <a:off x="1065135" y="5464022"/>
            <a:ext cx="553631" cy="711838"/>
          </a:xfrm>
          <a:prstGeom prst="rect">
            <a:avLst/>
          </a:prstGeom>
          <a:noFill/>
        </p:spPr>
        <p:txBody>
          <a:bodyPr wrap="square" lIns="49634" tIns="24817" rIns="49634" bIns="24817" rtlCol="0">
            <a:spAutoFit/>
          </a:bodyPr>
          <a:lstStyle/>
          <a:p>
            <a:r>
              <a:rPr lang="en-US" sz="4300" dirty="0">
                <a:solidFill>
                  <a:schemeClr val="bg1">
                    <a:lumMod val="50000"/>
                  </a:schemeClr>
                </a:solidFill>
                <a:latin typeface="+mj-lt"/>
              </a:rPr>
              <a:t>4.</a:t>
            </a:r>
            <a:endParaRPr lang="id-ID" sz="4300" dirty="0">
              <a:solidFill>
                <a:schemeClr val="bg1">
                  <a:lumMod val="50000"/>
                </a:schemeClr>
              </a:solidFill>
              <a:latin typeface="+mj-lt"/>
            </a:endParaRPr>
          </a:p>
        </p:txBody>
      </p:sp>
      <p:sp>
        <p:nvSpPr>
          <p:cNvPr id="26" name="Rectangle 19"/>
          <p:cNvSpPr/>
          <p:nvPr/>
        </p:nvSpPr>
        <p:spPr>
          <a:xfrm>
            <a:off x="1546224" y="5546448"/>
            <a:ext cx="3925109" cy="506334"/>
          </a:xfrm>
          <a:prstGeom prst="rect">
            <a:avLst/>
          </a:prstGeom>
        </p:spPr>
        <p:txBody>
          <a:bodyPr wrap="square" lIns="49634" tIns="24817" rIns="49634" bIns="24817">
            <a:spAutoFit/>
          </a:bodyPr>
          <a:lstStyle/>
          <a:p>
            <a:pPr>
              <a:lnSpc>
                <a:spcPct val="150000"/>
              </a:lnSpc>
            </a:pPr>
            <a:r>
              <a:rPr lang="zh-CN" altLang="en-US" sz="1050" dirty="0">
                <a:solidFill>
                  <a:schemeClr val="bg1">
                    <a:lumMod val="50000"/>
                  </a:schemeClr>
                </a:solidFill>
                <a:latin typeface="微软雅黑" panose="020B0503020204020204" pitchFamily="34" charset="-122"/>
                <a:ea typeface="微软雅黑" panose="020B0503020204020204" pitchFamily="34" charset="-122"/>
              </a:rPr>
              <a:t>在此框中选择粘贴，并选择只保留文字。您的内容打在这里，或者通过复制您的文本后，在此框您，或者通过复制您的文本后，</a:t>
            </a:r>
            <a:endParaRPr lang="en-US" altLang="zh-CN" sz="1050" dirty="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27" name="直接连接符 26"/>
          <p:cNvCxnSpPr/>
          <p:nvPr/>
        </p:nvCxnSpPr>
        <p:spPr>
          <a:xfrm>
            <a:off x="1212515" y="5405004"/>
            <a:ext cx="425881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2" presetClass="entr" presetSubtype="2"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1+#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randombar(horizontal)">
                                      <p:cBhvr>
                                        <p:cTn id="16" dur="500"/>
                                        <p:tgtEl>
                                          <p:spTgt spid="15"/>
                                        </p:tgtEl>
                                      </p:cBhvr>
                                    </p:animEffect>
                                  </p:childTnLst>
                                </p:cTn>
                              </p:par>
                            </p:childTnLst>
                          </p:cTn>
                        </p:par>
                        <p:par>
                          <p:cTn id="17" fill="hold">
                            <p:stCondLst>
                              <p:cond delay="1500"/>
                            </p:stCondLst>
                            <p:childTnLst>
                              <p:par>
                                <p:cTn id="18" presetID="12" presetClass="entr" presetSubtype="4" fill="hold" grpId="0" nodeType="afterEffect">
                                  <p:stCondLst>
                                    <p:cond delay="0"/>
                                  </p:stCondLst>
                                  <p:childTnLst>
                                    <p:set>
                                      <p:cBhvr>
                                        <p:cTn id="19" dur="1" fill="hold">
                                          <p:stCondLst>
                                            <p:cond delay="0"/>
                                          </p:stCondLst>
                                        </p:cTn>
                                        <p:tgtEl>
                                          <p:spTgt spid="16"/>
                                        </p:tgtEl>
                                        <p:attrNameLst>
                                          <p:attrName>style.visibility</p:attrName>
                                        </p:attrNameLst>
                                      </p:cBhvr>
                                      <p:to>
                                        <p:strVal val="visible"/>
                                      </p:to>
                                    </p:set>
                                    <p:anim calcmode="lin" valueType="num">
                                      <p:cBhvr additive="base">
                                        <p:cTn id="20" dur="500"/>
                                        <p:tgtEl>
                                          <p:spTgt spid="16"/>
                                        </p:tgtEl>
                                        <p:attrNameLst>
                                          <p:attrName>ppt_y</p:attrName>
                                        </p:attrNameLst>
                                      </p:cBhvr>
                                      <p:tavLst>
                                        <p:tav tm="0">
                                          <p:val>
                                            <p:strVal val="#ppt_y+#ppt_h*1.125000"/>
                                          </p:val>
                                        </p:tav>
                                        <p:tav tm="100000">
                                          <p:val>
                                            <p:strVal val="#ppt_y"/>
                                          </p:val>
                                        </p:tav>
                                      </p:tavLst>
                                    </p:anim>
                                    <p:animEffect transition="in" filter="wipe(up)">
                                      <p:cBhvr>
                                        <p:cTn id="21" dur="500"/>
                                        <p:tgtEl>
                                          <p:spTgt spid="16"/>
                                        </p:tgtEl>
                                      </p:cBhvr>
                                    </p:animEffect>
                                  </p:childTnLst>
                                </p:cTn>
                              </p:par>
                            </p:childTnLst>
                          </p:cTn>
                        </p:par>
                        <p:par>
                          <p:cTn id="22" fill="hold">
                            <p:stCondLst>
                              <p:cond delay="2000"/>
                            </p:stCondLst>
                            <p:childTnLst>
                              <p:par>
                                <p:cTn id="23" presetID="12" presetClass="entr" presetSubtype="4" fill="hold" nodeType="afterEffect">
                                  <p:stCondLst>
                                    <p:cond delay="0"/>
                                  </p:stCondLst>
                                  <p:childTnLst>
                                    <p:set>
                                      <p:cBhvr>
                                        <p:cTn id="24" dur="1" fill="hold">
                                          <p:stCondLst>
                                            <p:cond delay="0"/>
                                          </p:stCondLst>
                                        </p:cTn>
                                        <p:tgtEl>
                                          <p:spTgt spid="21"/>
                                        </p:tgtEl>
                                        <p:attrNameLst>
                                          <p:attrName>style.visibility</p:attrName>
                                        </p:attrNameLst>
                                      </p:cBhvr>
                                      <p:to>
                                        <p:strVal val="visible"/>
                                      </p:to>
                                    </p:set>
                                    <p:anim calcmode="lin" valueType="num">
                                      <p:cBhvr additive="base">
                                        <p:cTn id="25" dur="500"/>
                                        <p:tgtEl>
                                          <p:spTgt spid="21"/>
                                        </p:tgtEl>
                                        <p:attrNameLst>
                                          <p:attrName>ppt_y</p:attrName>
                                        </p:attrNameLst>
                                      </p:cBhvr>
                                      <p:tavLst>
                                        <p:tav tm="0">
                                          <p:val>
                                            <p:strVal val="#ppt_y+#ppt_h*1.125000"/>
                                          </p:val>
                                        </p:tav>
                                        <p:tav tm="100000">
                                          <p:val>
                                            <p:strVal val="#ppt_y"/>
                                          </p:val>
                                        </p:tav>
                                      </p:tavLst>
                                    </p:anim>
                                    <p:animEffect transition="in" filter="wipe(up)">
                                      <p:cBhvr>
                                        <p:cTn id="26" dur="500"/>
                                        <p:tgtEl>
                                          <p:spTgt spid="21"/>
                                        </p:tgtEl>
                                      </p:cBhvr>
                                    </p:animEffect>
                                  </p:childTnLst>
                                </p:cTn>
                              </p:par>
                            </p:childTnLst>
                          </p:cTn>
                        </p:par>
                        <p:par>
                          <p:cTn id="27" fill="hold">
                            <p:stCondLst>
                              <p:cond delay="2500"/>
                            </p:stCondLst>
                            <p:childTnLst>
                              <p:par>
                                <p:cTn id="28" presetID="14" presetClass="entr" presetSubtype="10" fill="hold" grpId="0" nodeType="after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randombar(horizontal)">
                                      <p:cBhvr>
                                        <p:cTn id="30" dur="500"/>
                                        <p:tgtEl>
                                          <p:spTgt spid="17"/>
                                        </p:tgtEl>
                                      </p:cBhvr>
                                    </p:animEffect>
                                  </p:childTnLst>
                                </p:cTn>
                              </p:par>
                            </p:childTnLst>
                          </p:cTn>
                        </p:par>
                        <p:par>
                          <p:cTn id="31" fill="hold">
                            <p:stCondLst>
                              <p:cond delay="3000"/>
                            </p:stCondLst>
                            <p:childTnLst>
                              <p:par>
                                <p:cTn id="32" presetID="12" presetClass="entr" presetSubtype="4" fill="hold" grpId="0" nodeType="afterEffect">
                                  <p:stCondLst>
                                    <p:cond delay="0"/>
                                  </p:stCondLst>
                                  <p:childTnLst>
                                    <p:set>
                                      <p:cBhvr>
                                        <p:cTn id="33" dur="1" fill="hold">
                                          <p:stCondLst>
                                            <p:cond delay="0"/>
                                          </p:stCondLst>
                                        </p:cTn>
                                        <p:tgtEl>
                                          <p:spTgt spid="18"/>
                                        </p:tgtEl>
                                        <p:attrNameLst>
                                          <p:attrName>style.visibility</p:attrName>
                                        </p:attrNameLst>
                                      </p:cBhvr>
                                      <p:to>
                                        <p:strVal val="visible"/>
                                      </p:to>
                                    </p:set>
                                    <p:anim calcmode="lin" valueType="num">
                                      <p:cBhvr additive="base">
                                        <p:cTn id="34" dur="500"/>
                                        <p:tgtEl>
                                          <p:spTgt spid="18"/>
                                        </p:tgtEl>
                                        <p:attrNameLst>
                                          <p:attrName>ppt_y</p:attrName>
                                        </p:attrNameLst>
                                      </p:cBhvr>
                                      <p:tavLst>
                                        <p:tav tm="0">
                                          <p:val>
                                            <p:strVal val="#ppt_y+#ppt_h*1.125000"/>
                                          </p:val>
                                        </p:tav>
                                        <p:tav tm="100000">
                                          <p:val>
                                            <p:strVal val="#ppt_y"/>
                                          </p:val>
                                        </p:tav>
                                      </p:tavLst>
                                    </p:anim>
                                    <p:animEffect transition="in" filter="wipe(up)">
                                      <p:cBhvr>
                                        <p:cTn id="35" dur="500"/>
                                        <p:tgtEl>
                                          <p:spTgt spid="18"/>
                                        </p:tgtEl>
                                      </p:cBhvr>
                                    </p:animEffect>
                                  </p:childTnLst>
                                </p:cTn>
                              </p:par>
                            </p:childTnLst>
                          </p:cTn>
                        </p:par>
                        <p:par>
                          <p:cTn id="36" fill="hold">
                            <p:stCondLst>
                              <p:cond delay="3500"/>
                            </p:stCondLst>
                            <p:childTnLst>
                              <p:par>
                                <p:cTn id="37" presetID="12" presetClass="entr" presetSubtype="4" fill="hold" nodeType="afterEffect">
                                  <p:stCondLst>
                                    <p:cond delay="0"/>
                                  </p:stCondLst>
                                  <p:childTnLst>
                                    <p:set>
                                      <p:cBhvr>
                                        <p:cTn id="38" dur="1" fill="hold">
                                          <p:stCondLst>
                                            <p:cond delay="0"/>
                                          </p:stCondLst>
                                        </p:cTn>
                                        <p:tgtEl>
                                          <p:spTgt spid="22"/>
                                        </p:tgtEl>
                                        <p:attrNameLst>
                                          <p:attrName>style.visibility</p:attrName>
                                        </p:attrNameLst>
                                      </p:cBhvr>
                                      <p:to>
                                        <p:strVal val="visible"/>
                                      </p:to>
                                    </p:set>
                                    <p:anim calcmode="lin" valueType="num">
                                      <p:cBhvr additive="base">
                                        <p:cTn id="39" dur="500"/>
                                        <p:tgtEl>
                                          <p:spTgt spid="22"/>
                                        </p:tgtEl>
                                        <p:attrNameLst>
                                          <p:attrName>ppt_y</p:attrName>
                                        </p:attrNameLst>
                                      </p:cBhvr>
                                      <p:tavLst>
                                        <p:tav tm="0">
                                          <p:val>
                                            <p:strVal val="#ppt_y+#ppt_h*1.125000"/>
                                          </p:val>
                                        </p:tav>
                                        <p:tav tm="100000">
                                          <p:val>
                                            <p:strVal val="#ppt_y"/>
                                          </p:val>
                                        </p:tav>
                                      </p:tavLst>
                                    </p:anim>
                                    <p:animEffect transition="in" filter="wipe(up)">
                                      <p:cBhvr>
                                        <p:cTn id="40" dur="500"/>
                                        <p:tgtEl>
                                          <p:spTgt spid="22"/>
                                        </p:tgtEl>
                                      </p:cBhvr>
                                    </p:animEffect>
                                  </p:childTnLst>
                                </p:cTn>
                              </p:par>
                            </p:childTnLst>
                          </p:cTn>
                        </p:par>
                        <p:par>
                          <p:cTn id="41" fill="hold">
                            <p:stCondLst>
                              <p:cond delay="4000"/>
                            </p:stCondLst>
                            <p:childTnLst>
                              <p:par>
                                <p:cTn id="42" presetID="14" presetClass="entr" presetSubtype="10" fill="hold" grpId="0" nodeType="afterEffect">
                                  <p:stCondLst>
                                    <p:cond delay="0"/>
                                  </p:stCondLst>
                                  <p:childTnLst>
                                    <p:set>
                                      <p:cBhvr>
                                        <p:cTn id="43" dur="1" fill="hold">
                                          <p:stCondLst>
                                            <p:cond delay="0"/>
                                          </p:stCondLst>
                                        </p:cTn>
                                        <p:tgtEl>
                                          <p:spTgt spid="19"/>
                                        </p:tgtEl>
                                        <p:attrNameLst>
                                          <p:attrName>style.visibility</p:attrName>
                                        </p:attrNameLst>
                                      </p:cBhvr>
                                      <p:to>
                                        <p:strVal val="visible"/>
                                      </p:to>
                                    </p:set>
                                    <p:animEffect transition="in" filter="randombar(horizontal)">
                                      <p:cBhvr>
                                        <p:cTn id="44" dur="500"/>
                                        <p:tgtEl>
                                          <p:spTgt spid="19"/>
                                        </p:tgtEl>
                                      </p:cBhvr>
                                    </p:animEffect>
                                  </p:childTnLst>
                                </p:cTn>
                              </p:par>
                            </p:childTnLst>
                          </p:cTn>
                        </p:par>
                        <p:par>
                          <p:cTn id="45" fill="hold">
                            <p:stCondLst>
                              <p:cond delay="4500"/>
                            </p:stCondLst>
                            <p:childTnLst>
                              <p:par>
                                <p:cTn id="46" presetID="12" presetClass="entr" presetSubtype="4" fill="hold" grpId="0" nodeType="afterEffect">
                                  <p:stCondLst>
                                    <p:cond delay="0"/>
                                  </p:stCondLst>
                                  <p:childTnLst>
                                    <p:set>
                                      <p:cBhvr>
                                        <p:cTn id="47" dur="1" fill="hold">
                                          <p:stCondLst>
                                            <p:cond delay="0"/>
                                          </p:stCondLst>
                                        </p:cTn>
                                        <p:tgtEl>
                                          <p:spTgt spid="20"/>
                                        </p:tgtEl>
                                        <p:attrNameLst>
                                          <p:attrName>style.visibility</p:attrName>
                                        </p:attrNameLst>
                                      </p:cBhvr>
                                      <p:to>
                                        <p:strVal val="visible"/>
                                      </p:to>
                                    </p:set>
                                    <p:anim calcmode="lin" valueType="num">
                                      <p:cBhvr additive="base">
                                        <p:cTn id="48" dur="500"/>
                                        <p:tgtEl>
                                          <p:spTgt spid="20"/>
                                        </p:tgtEl>
                                        <p:attrNameLst>
                                          <p:attrName>ppt_y</p:attrName>
                                        </p:attrNameLst>
                                      </p:cBhvr>
                                      <p:tavLst>
                                        <p:tav tm="0">
                                          <p:val>
                                            <p:strVal val="#ppt_y+#ppt_h*1.125000"/>
                                          </p:val>
                                        </p:tav>
                                        <p:tav tm="100000">
                                          <p:val>
                                            <p:strVal val="#ppt_y"/>
                                          </p:val>
                                        </p:tav>
                                      </p:tavLst>
                                    </p:anim>
                                    <p:animEffect transition="in" filter="wipe(up)">
                                      <p:cBhvr>
                                        <p:cTn id="49" dur="500"/>
                                        <p:tgtEl>
                                          <p:spTgt spid="20"/>
                                        </p:tgtEl>
                                      </p:cBhvr>
                                    </p:animEffect>
                                  </p:childTnLst>
                                </p:cTn>
                              </p:par>
                            </p:childTnLst>
                          </p:cTn>
                        </p:par>
                        <p:par>
                          <p:cTn id="50" fill="hold">
                            <p:stCondLst>
                              <p:cond delay="5000"/>
                            </p:stCondLst>
                            <p:childTnLst>
                              <p:par>
                                <p:cTn id="51" presetID="42" presetClass="entr" presetSubtype="0" fill="hold" grpId="0" nodeType="afterEffect">
                                  <p:stCondLst>
                                    <p:cond delay="0"/>
                                  </p:stCondLst>
                                  <p:childTnLst>
                                    <p:set>
                                      <p:cBhvr>
                                        <p:cTn id="52" dur="1" fill="hold">
                                          <p:stCondLst>
                                            <p:cond delay="0"/>
                                          </p:stCondLst>
                                        </p:cTn>
                                        <p:tgtEl>
                                          <p:spTgt spid="23"/>
                                        </p:tgtEl>
                                        <p:attrNameLst>
                                          <p:attrName>style.visibility</p:attrName>
                                        </p:attrNameLst>
                                      </p:cBhvr>
                                      <p:to>
                                        <p:strVal val="visible"/>
                                      </p:to>
                                    </p:set>
                                    <p:animEffect transition="in" filter="fade">
                                      <p:cBhvr>
                                        <p:cTn id="53" dur="250"/>
                                        <p:tgtEl>
                                          <p:spTgt spid="23"/>
                                        </p:tgtEl>
                                      </p:cBhvr>
                                    </p:animEffect>
                                    <p:anim calcmode="lin" valueType="num">
                                      <p:cBhvr>
                                        <p:cTn id="54" dur="250" fill="hold"/>
                                        <p:tgtEl>
                                          <p:spTgt spid="23"/>
                                        </p:tgtEl>
                                        <p:attrNameLst>
                                          <p:attrName>ppt_x</p:attrName>
                                        </p:attrNameLst>
                                      </p:cBhvr>
                                      <p:tavLst>
                                        <p:tav tm="0">
                                          <p:val>
                                            <p:strVal val="#ppt_x"/>
                                          </p:val>
                                        </p:tav>
                                        <p:tav tm="100000">
                                          <p:val>
                                            <p:strVal val="#ppt_x"/>
                                          </p:val>
                                        </p:tav>
                                      </p:tavLst>
                                    </p:anim>
                                    <p:anim calcmode="lin" valueType="num">
                                      <p:cBhvr>
                                        <p:cTn id="55" dur="250" fill="hold"/>
                                        <p:tgtEl>
                                          <p:spTgt spid="23"/>
                                        </p:tgtEl>
                                        <p:attrNameLst>
                                          <p:attrName>ppt_y</p:attrName>
                                        </p:attrNameLst>
                                      </p:cBhvr>
                                      <p:tavLst>
                                        <p:tav tm="0">
                                          <p:val>
                                            <p:strVal val="#ppt_y+.1"/>
                                          </p:val>
                                        </p:tav>
                                        <p:tav tm="100000">
                                          <p:val>
                                            <p:strVal val="#ppt_y"/>
                                          </p:val>
                                        </p:tav>
                                      </p:tavLst>
                                    </p:anim>
                                  </p:childTnLst>
                                </p:cTn>
                              </p:par>
                            </p:childTnLst>
                          </p:cTn>
                        </p:par>
                        <p:par>
                          <p:cTn id="56" fill="hold">
                            <p:stCondLst>
                              <p:cond delay="5500"/>
                            </p:stCondLst>
                            <p:childTnLst>
                              <p:par>
                                <p:cTn id="57" presetID="42" presetClass="entr" presetSubtype="0" fill="hold" grpId="0" nodeType="afterEffect">
                                  <p:stCondLst>
                                    <p:cond delay="0"/>
                                  </p:stCondLst>
                                  <p:childTnLst>
                                    <p:set>
                                      <p:cBhvr>
                                        <p:cTn id="58" dur="1" fill="hold">
                                          <p:stCondLst>
                                            <p:cond delay="0"/>
                                          </p:stCondLst>
                                        </p:cTn>
                                        <p:tgtEl>
                                          <p:spTgt spid="24"/>
                                        </p:tgtEl>
                                        <p:attrNameLst>
                                          <p:attrName>style.visibility</p:attrName>
                                        </p:attrNameLst>
                                      </p:cBhvr>
                                      <p:to>
                                        <p:strVal val="visible"/>
                                      </p:to>
                                    </p:set>
                                    <p:animEffect transition="in" filter="fade">
                                      <p:cBhvr>
                                        <p:cTn id="59" dur="250"/>
                                        <p:tgtEl>
                                          <p:spTgt spid="24"/>
                                        </p:tgtEl>
                                      </p:cBhvr>
                                    </p:animEffect>
                                    <p:anim calcmode="lin" valueType="num">
                                      <p:cBhvr>
                                        <p:cTn id="60" dur="250" fill="hold"/>
                                        <p:tgtEl>
                                          <p:spTgt spid="24"/>
                                        </p:tgtEl>
                                        <p:attrNameLst>
                                          <p:attrName>ppt_x</p:attrName>
                                        </p:attrNameLst>
                                      </p:cBhvr>
                                      <p:tavLst>
                                        <p:tav tm="0">
                                          <p:val>
                                            <p:strVal val="#ppt_x"/>
                                          </p:val>
                                        </p:tav>
                                        <p:tav tm="100000">
                                          <p:val>
                                            <p:strVal val="#ppt_x"/>
                                          </p:val>
                                        </p:tav>
                                      </p:tavLst>
                                    </p:anim>
                                    <p:anim calcmode="lin" valueType="num">
                                      <p:cBhvr>
                                        <p:cTn id="61" dur="250" fill="hold"/>
                                        <p:tgtEl>
                                          <p:spTgt spid="24"/>
                                        </p:tgtEl>
                                        <p:attrNameLst>
                                          <p:attrName>ppt_y</p:attrName>
                                        </p:attrNameLst>
                                      </p:cBhvr>
                                      <p:tavLst>
                                        <p:tav tm="0">
                                          <p:val>
                                            <p:strVal val="#ppt_y+.1"/>
                                          </p:val>
                                        </p:tav>
                                        <p:tav tm="100000">
                                          <p:val>
                                            <p:strVal val="#ppt_y"/>
                                          </p:val>
                                        </p:tav>
                                      </p:tavLst>
                                    </p:anim>
                                  </p:childTnLst>
                                </p:cTn>
                              </p:par>
                            </p:childTnLst>
                          </p:cTn>
                        </p:par>
                        <p:par>
                          <p:cTn id="62" fill="hold">
                            <p:stCondLst>
                              <p:cond delay="6000"/>
                            </p:stCondLst>
                            <p:childTnLst>
                              <p:par>
                                <p:cTn id="63" presetID="12" presetClass="entr" presetSubtype="4" fill="hold" nodeType="afterEffect">
                                  <p:stCondLst>
                                    <p:cond delay="0"/>
                                  </p:stCondLst>
                                  <p:childTnLst>
                                    <p:set>
                                      <p:cBhvr>
                                        <p:cTn id="64" dur="1" fill="hold">
                                          <p:stCondLst>
                                            <p:cond delay="0"/>
                                          </p:stCondLst>
                                        </p:cTn>
                                        <p:tgtEl>
                                          <p:spTgt spid="27"/>
                                        </p:tgtEl>
                                        <p:attrNameLst>
                                          <p:attrName>style.visibility</p:attrName>
                                        </p:attrNameLst>
                                      </p:cBhvr>
                                      <p:to>
                                        <p:strVal val="visible"/>
                                      </p:to>
                                    </p:set>
                                    <p:anim calcmode="lin" valueType="num">
                                      <p:cBhvr additive="base">
                                        <p:cTn id="65" dur="500"/>
                                        <p:tgtEl>
                                          <p:spTgt spid="27"/>
                                        </p:tgtEl>
                                        <p:attrNameLst>
                                          <p:attrName>ppt_y</p:attrName>
                                        </p:attrNameLst>
                                      </p:cBhvr>
                                      <p:tavLst>
                                        <p:tav tm="0">
                                          <p:val>
                                            <p:strVal val="#ppt_y+#ppt_h*1.125000"/>
                                          </p:val>
                                        </p:tav>
                                        <p:tav tm="100000">
                                          <p:val>
                                            <p:strVal val="#ppt_y"/>
                                          </p:val>
                                        </p:tav>
                                      </p:tavLst>
                                    </p:anim>
                                    <p:animEffect transition="in" filter="wipe(up)">
                                      <p:cBhvr>
                                        <p:cTn id="66" dur="500"/>
                                        <p:tgtEl>
                                          <p:spTgt spid="27"/>
                                        </p:tgtEl>
                                      </p:cBhvr>
                                    </p:animEffect>
                                  </p:childTnLst>
                                </p:cTn>
                              </p:par>
                            </p:childTnLst>
                          </p:cTn>
                        </p:par>
                        <p:par>
                          <p:cTn id="67" fill="hold">
                            <p:stCondLst>
                              <p:cond delay="6500"/>
                            </p:stCondLst>
                            <p:childTnLst>
                              <p:par>
                                <p:cTn id="68" presetID="14" presetClass="entr" presetSubtype="10" fill="hold" grpId="0" nodeType="afterEffect">
                                  <p:stCondLst>
                                    <p:cond delay="0"/>
                                  </p:stCondLst>
                                  <p:childTnLst>
                                    <p:set>
                                      <p:cBhvr>
                                        <p:cTn id="69" dur="1" fill="hold">
                                          <p:stCondLst>
                                            <p:cond delay="0"/>
                                          </p:stCondLst>
                                        </p:cTn>
                                        <p:tgtEl>
                                          <p:spTgt spid="25"/>
                                        </p:tgtEl>
                                        <p:attrNameLst>
                                          <p:attrName>style.visibility</p:attrName>
                                        </p:attrNameLst>
                                      </p:cBhvr>
                                      <p:to>
                                        <p:strVal val="visible"/>
                                      </p:to>
                                    </p:set>
                                    <p:animEffect transition="in" filter="randombar(horizontal)">
                                      <p:cBhvr>
                                        <p:cTn id="70" dur="500"/>
                                        <p:tgtEl>
                                          <p:spTgt spid="25"/>
                                        </p:tgtEl>
                                      </p:cBhvr>
                                    </p:animEffect>
                                  </p:childTnLst>
                                </p:cTn>
                              </p:par>
                            </p:childTnLst>
                          </p:cTn>
                        </p:par>
                        <p:par>
                          <p:cTn id="71" fill="hold">
                            <p:stCondLst>
                              <p:cond delay="7000"/>
                            </p:stCondLst>
                            <p:childTnLst>
                              <p:par>
                                <p:cTn id="72" presetID="12" presetClass="entr" presetSubtype="4" fill="hold" grpId="0" nodeType="afterEffect">
                                  <p:stCondLst>
                                    <p:cond delay="0"/>
                                  </p:stCondLst>
                                  <p:childTnLst>
                                    <p:set>
                                      <p:cBhvr>
                                        <p:cTn id="73" dur="1" fill="hold">
                                          <p:stCondLst>
                                            <p:cond delay="0"/>
                                          </p:stCondLst>
                                        </p:cTn>
                                        <p:tgtEl>
                                          <p:spTgt spid="26"/>
                                        </p:tgtEl>
                                        <p:attrNameLst>
                                          <p:attrName>style.visibility</p:attrName>
                                        </p:attrNameLst>
                                      </p:cBhvr>
                                      <p:to>
                                        <p:strVal val="visible"/>
                                      </p:to>
                                    </p:set>
                                    <p:anim calcmode="lin" valueType="num">
                                      <p:cBhvr additive="base">
                                        <p:cTn id="74" dur="500"/>
                                        <p:tgtEl>
                                          <p:spTgt spid="26"/>
                                        </p:tgtEl>
                                        <p:attrNameLst>
                                          <p:attrName>ppt_y</p:attrName>
                                        </p:attrNameLst>
                                      </p:cBhvr>
                                      <p:tavLst>
                                        <p:tav tm="0">
                                          <p:val>
                                            <p:strVal val="#ppt_y+#ppt_h*1.125000"/>
                                          </p:val>
                                        </p:tav>
                                        <p:tav tm="100000">
                                          <p:val>
                                            <p:strVal val="#ppt_y"/>
                                          </p:val>
                                        </p:tav>
                                      </p:tavLst>
                                    </p:anim>
                                    <p:animEffect transition="in" filter="wipe(up)">
                                      <p:cBhvr>
                                        <p:cTn id="75"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18" grpId="0"/>
      <p:bldP spid="19" grpId="0"/>
      <p:bldP spid="20" grpId="0"/>
      <p:bldP spid="23" grpId="0" animBg="1"/>
      <p:bldP spid="24" grpId="0"/>
      <p:bldP spid="25" grpId="0"/>
      <p:bldP spid="2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0" y="127278"/>
            <a:ext cx="12190413" cy="759903"/>
            <a:chOff x="0" y="616410"/>
            <a:chExt cx="12190413" cy="759903"/>
          </a:xfrm>
        </p:grpSpPr>
        <p:sp>
          <p:nvSpPr>
            <p:cNvPr id="11" name="矩形 10"/>
            <p:cNvSpPr/>
            <p:nvPr/>
          </p:nvSpPr>
          <p:spPr>
            <a:xfrm flipV="1">
              <a:off x="0" y="1330594"/>
              <a:ext cx="12190413" cy="45719"/>
            </a:xfrm>
            <a:prstGeom prst="rect">
              <a:avLst/>
            </a:prstGeom>
            <a:solidFill>
              <a:srgbClr val="415A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8"/>
            <p:cNvSpPr txBox="1">
              <a:spLocks noChangeArrowheads="1"/>
            </p:cNvSpPr>
            <p:nvPr/>
          </p:nvSpPr>
          <p:spPr bwMode="auto">
            <a:xfrm>
              <a:off x="4467544" y="616410"/>
              <a:ext cx="3255323"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600" dirty="0">
                  <a:solidFill>
                    <a:srgbClr val="415A8B"/>
                  </a:solidFill>
                  <a:latin typeface="华文中宋" panose="02010600040101010101" pitchFamily="2" charset="-122"/>
                  <a:ea typeface="华文中宋" panose="02010600040101010101" pitchFamily="2" charset="-122"/>
                  <a:sym typeface="Arial" panose="020B0604020202020204" pitchFamily="34" charset="0"/>
                </a:rPr>
                <a:t>冬至习俗介绍</a:t>
              </a:r>
              <a:endParaRPr lang="zh-CN" altLang="en-US" sz="3600" dirty="0">
                <a:solidFill>
                  <a:srgbClr val="415A8B"/>
                </a:solidFill>
                <a:latin typeface="华文中宋" panose="02010600040101010101" pitchFamily="2" charset="-122"/>
                <a:ea typeface="华文中宋" panose="02010600040101010101" pitchFamily="2" charset="-122"/>
                <a:sym typeface="Arial" panose="020B0604020202020204" pitchFamily="34" charset="0"/>
              </a:endParaRPr>
            </a:p>
          </p:txBody>
        </p:sp>
      </p:grpSp>
      <p:sp>
        <p:nvSpPr>
          <p:cNvPr id="5" name="椭圆 42"/>
          <p:cNvSpPr>
            <a:spLocks noChangeArrowheads="1"/>
          </p:cNvSpPr>
          <p:nvPr/>
        </p:nvSpPr>
        <p:spPr bwMode="auto">
          <a:xfrm>
            <a:off x="7413148" y="2339120"/>
            <a:ext cx="447675" cy="447675"/>
          </a:xfrm>
          <a:prstGeom prst="ellipse">
            <a:avLst/>
          </a:prstGeom>
          <a:solidFill>
            <a:srgbClr val="415A8B"/>
          </a:solidFill>
          <a:ln>
            <a:noFill/>
          </a:ln>
        </p:spPr>
        <p:txBody>
          <a:bodyPr anchor="ctr"/>
          <a:lstStyle/>
          <a:p>
            <a:pPr algn="ctr" eaLnBrk="1" hangingPunct="1">
              <a:buFont typeface="Arial" panose="020B0604020202020204" pitchFamily="34" charset="0"/>
              <a:buNone/>
            </a:pPr>
            <a:endParaRPr lang="zh-CN" altLang="en-US" sz="1200">
              <a:solidFill>
                <a:srgbClr val="FFFFFF"/>
              </a:solidFill>
              <a:latin typeface="宋体" panose="02010600030101010101" pitchFamily="2" charset="-122"/>
              <a:sym typeface="宋体" panose="02010600030101010101" pitchFamily="2" charset="-122"/>
            </a:endParaRPr>
          </a:p>
        </p:txBody>
      </p:sp>
      <p:sp>
        <p:nvSpPr>
          <p:cNvPr id="6" name="椭圆 43"/>
          <p:cNvSpPr>
            <a:spLocks noChangeArrowheads="1"/>
          </p:cNvSpPr>
          <p:nvPr/>
        </p:nvSpPr>
        <p:spPr bwMode="auto">
          <a:xfrm>
            <a:off x="7413148" y="3256695"/>
            <a:ext cx="447675" cy="447675"/>
          </a:xfrm>
          <a:prstGeom prst="ellipse">
            <a:avLst/>
          </a:prstGeom>
          <a:solidFill>
            <a:srgbClr val="415A8B"/>
          </a:solidFill>
          <a:ln>
            <a:noFill/>
          </a:ln>
        </p:spPr>
        <p:txBody>
          <a:bodyPr anchor="ctr"/>
          <a:lstStyle/>
          <a:p>
            <a:pPr algn="ctr" eaLnBrk="1" hangingPunct="1">
              <a:buFont typeface="Arial" panose="020B0604020202020204" pitchFamily="34" charset="0"/>
              <a:buNone/>
            </a:pPr>
            <a:endParaRPr lang="zh-CN" altLang="en-US" sz="1200">
              <a:solidFill>
                <a:srgbClr val="FFFFFF"/>
              </a:solidFill>
              <a:latin typeface="宋体" panose="02010600030101010101" pitchFamily="2" charset="-122"/>
              <a:sym typeface="宋体" panose="02010600030101010101" pitchFamily="2" charset="-122"/>
            </a:endParaRPr>
          </a:p>
        </p:txBody>
      </p:sp>
      <p:sp>
        <p:nvSpPr>
          <p:cNvPr id="7" name="椭圆 44"/>
          <p:cNvSpPr>
            <a:spLocks noChangeArrowheads="1"/>
          </p:cNvSpPr>
          <p:nvPr/>
        </p:nvSpPr>
        <p:spPr bwMode="auto">
          <a:xfrm>
            <a:off x="7413148" y="4186970"/>
            <a:ext cx="447675" cy="447675"/>
          </a:xfrm>
          <a:prstGeom prst="ellipse">
            <a:avLst/>
          </a:prstGeom>
          <a:solidFill>
            <a:srgbClr val="415A8B"/>
          </a:solidFill>
          <a:ln>
            <a:noFill/>
          </a:ln>
        </p:spPr>
        <p:txBody>
          <a:bodyPr anchor="ctr"/>
          <a:lstStyle/>
          <a:p>
            <a:pPr algn="ctr" eaLnBrk="1" hangingPunct="1">
              <a:buFont typeface="Arial" panose="020B0604020202020204" pitchFamily="34" charset="0"/>
              <a:buNone/>
            </a:pPr>
            <a:endParaRPr lang="zh-CN" altLang="en-US" sz="1200">
              <a:solidFill>
                <a:srgbClr val="FFFFFF"/>
              </a:solidFill>
              <a:latin typeface="宋体" panose="02010600030101010101" pitchFamily="2" charset="-122"/>
              <a:sym typeface="宋体" panose="02010600030101010101" pitchFamily="2" charset="-122"/>
            </a:endParaRPr>
          </a:p>
        </p:txBody>
      </p:sp>
      <p:sp>
        <p:nvSpPr>
          <p:cNvPr id="9" name="椭圆 45"/>
          <p:cNvSpPr>
            <a:spLocks noChangeArrowheads="1"/>
          </p:cNvSpPr>
          <p:nvPr/>
        </p:nvSpPr>
        <p:spPr bwMode="auto">
          <a:xfrm>
            <a:off x="7413148" y="5117245"/>
            <a:ext cx="447675" cy="447675"/>
          </a:xfrm>
          <a:prstGeom prst="ellipse">
            <a:avLst/>
          </a:prstGeom>
          <a:solidFill>
            <a:srgbClr val="415A8B"/>
          </a:solidFill>
          <a:ln>
            <a:noFill/>
          </a:ln>
        </p:spPr>
        <p:txBody>
          <a:bodyPr anchor="ctr"/>
          <a:lstStyle/>
          <a:p>
            <a:pPr algn="ctr" eaLnBrk="1" hangingPunct="1">
              <a:buFont typeface="Arial" panose="020B0604020202020204" pitchFamily="34" charset="0"/>
              <a:buNone/>
            </a:pPr>
            <a:endParaRPr lang="zh-CN" altLang="en-US" sz="1200">
              <a:solidFill>
                <a:srgbClr val="FFFFFF"/>
              </a:solidFill>
              <a:latin typeface="宋体" panose="02010600030101010101" pitchFamily="2" charset="-122"/>
              <a:sym typeface="宋体" panose="02010600030101010101" pitchFamily="2" charset="-122"/>
            </a:endParaRPr>
          </a:p>
        </p:txBody>
      </p:sp>
      <p:sp>
        <p:nvSpPr>
          <p:cNvPr id="10" name="文本框 47"/>
          <p:cNvSpPr>
            <a:spLocks noChangeArrowheads="1"/>
          </p:cNvSpPr>
          <p:nvPr/>
        </p:nvSpPr>
        <p:spPr bwMode="auto">
          <a:xfrm>
            <a:off x="8071961" y="2147032"/>
            <a:ext cx="1492716" cy="854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lvl="0">
              <a:lnSpc>
                <a:spcPts val="3330"/>
              </a:lnSpc>
            </a:pPr>
            <a:r>
              <a:rPr lang="zh-CN" altLang="en-US" sz="1600" b="1" spc="100" dirty="0">
                <a:solidFill>
                  <a:srgbClr val="FFFFFF">
                    <a:lumMod val="50000"/>
                  </a:srgbClr>
                </a:solidFill>
                <a:latin typeface="Montserrat" charset="0"/>
                <a:ea typeface="Montserrat" charset="0"/>
                <a:cs typeface="Montserrat" charset="0"/>
              </a:rPr>
              <a:t>加入标题描述</a:t>
            </a:r>
            <a:endParaRPr lang="en-US" altLang="zh-CN" sz="1600" b="1" spc="100" dirty="0">
              <a:solidFill>
                <a:srgbClr val="FFFFFF">
                  <a:lumMod val="50000"/>
                </a:srgbClr>
              </a:solidFill>
              <a:latin typeface="Montserrat" charset="0"/>
              <a:ea typeface="Montserrat" charset="0"/>
              <a:cs typeface="Montserrat" charset="0"/>
            </a:endParaRPr>
          </a:p>
          <a:p>
            <a:pPr lvl="0"/>
            <a:r>
              <a:rPr lang="zh-CN" altLang="en-US" sz="11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a:t>
            </a:r>
            <a:endParaRPr lang="en-US" altLang="zh-CN" sz="11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r>
              <a:rPr lang="zh-CN" altLang="en-US" sz="11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a:t>
            </a:r>
            <a:endParaRPr lang="en-US" altLang="zh-CN" sz="1100"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sp>
        <p:nvSpPr>
          <p:cNvPr id="13" name="文本框 48"/>
          <p:cNvSpPr>
            <a:spLocks noChangeArrowheads="1"/>
          </p:cNvSpPr>
          <p:nvPr/>
        </p:nvSpPr>
        <p:spPr bwMode="auto">
          <a:xfrm>
            <a:off x="8071961" y="3064607"/>
            <a:ext cx="1492716" cy="854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lvl="0">
              <a:lnSpc>
                <a:spcPts val="3330"/>
              </a:lnSpc>
            </a:pPr>
            <a:r>
              <a:rPr lang="zh-CN" altLang="en-US" sz="1600" b="1" spc="100" dirty="0">
                <a:solidFill>
                  <a:srgbClr val="FFFFFF">
                    <a:lumMod val="50000"/>
                  </a:srgbClr>
                </a:solidFill>
                <a:latin typeface="Montserrat" charset="0"/>
                <a:ea typeface="Montserrat" charset="0"/>
                <a:cs typeface="Montserrat" charset="0"/>
              </a:rPr>
              <a:t>加入标题描述</a:t>
            </a:r>
            <a:endParaRPr lang="en-US" altLang="zh-CN" sz="1600" b="1" spc="100" dirty="0">
              <a:solidFill>
                <a:srgbClr val="FFFFFF">
                  <a:lumMod val="50000"/>
                </a:srgbClr>
              </a:solidFill>
              <a:latin typeface="Montserrat" charset="0"/>
              <a:ea typeface="Montserrat" charset="0"/>
              <a:cs typeface="Montserrat" charset="0"/>
            </a:endParaRPr>
          </a:p>
          <a:p>
            <a:pPr lvl="0"/>
            <a:r>
              <a:rPr lang="zh-CN" altLang="en-US" sz="11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a:t>
            </a:r>
            <a:endParaRPr lang="en-US" altLang="zh-CN" sz="11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r>
              <a:rPr lang="zh-CN" altLang="en-US" sz="11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a:t>
            </a:r>
            <a:endParaRPr lang="en-US" altLang="zh-CN" sz="1100"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sp>
        <p:nvSpPr>
          <p:cNvPr id="14" name="文本框 49"/>
          <p:cNvSpPr>
            <a:spLocks noChangeArrowheads="1"/>
          </p:cNvSpPr>
          <p:nvPr/>
        </p:nvSpPr>
        <p:spPr bwMode="auto">
          <a:xfrm>
            <a:off x="8071961" y="3994882"/>
            <a:ext cx="1492716" cy="854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lvl="0">
              <a:lnSpc>
                <a:spcPts val="3330"/>
              </a:lnSpc>
            </a:pPr>
            <a:r>
              <a:rPr lang="zh-CN" altLang="en-US" sz="1600" b="1" spc="100" dirty="0">
                <a:solidFill>
                  <a:srgbClr val="FFFFFF">
                    <a:lumMod val="50000"/>
                  </a:srgbClr>
                </a:solidFill>
                <a:latin typeface="Montserrat" charset="0"/>
                <a:ea typeface="Montserrat" charset="0"/>
                <a:cs typeface="Montserrat" charset="0"/>
              </a:rPr>
              <a:t>加入标题描述</a:t>
            </a:r>
            <a:endParaRPr lang="en-US" altLang="zh-CN" sz="1600" b="1" spc="100" dirty="0">
              <a:solidFill>
                <a:srgbClr val="FFFFFF">
                  <a:lumMod val="50000"/>
                </a:srgbClr>
              </a:solidFill>
              <a:latin typeface="Montserrat" charset="0"/>
              <a:ea typeface="Montserrat" charset="0"/>
              <a:cs typeface="Montserrat" charset="0"/>
            </a:endParaRPr>
          </a:p>
          <a:p>
            <a:pPr lvl="0"/>
            <a:r>
              <a:rPr lang="zh-CN" altLang="en-US" sz="11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a:t>
            </a:r>
            <a:endParaRPr lang="en-US" altLang="zh-CN" sz="11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r>
              <a:rPr lang="zh-CN" altLang="en-US" sz="11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a:t>
            </a:r>
            <a:endParaRPr lang="en-US" altLang="zh-CN" sz="1100"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sp>
        <p:nvSpPr>
          <p:cNvPr id="15" name="文本框 50"/>
          <p:cNvSpPr>
            <a:spLocks noChangeArrowheads="1"/>
          </p:cNvSpPr>
          <p:nvPr/>
        </p:nvSpPr>
        <p:spPr bwMode="auto">
          <a:xfrm>
            <a:off x="8071961" y="4939445"/>
            <a:ext cx="1492716" cy="854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lvl="0">
              <a:lnSpc>
                <a:spcPts val="3330"/>
              </a:lnSpc>
            </a:pPr>
            <a:r>
              <a:rPr lang="zh-CN" altLang="en-US" sz="1600" b="1" spc="100" dirty="0">
                <a:solidFill>
                  <a:srgbClr val="FFFFFF">
                    <a:lumMod val="50000"/>
                  </a:srgbClr>
                </a:solidFill>
                <a:latin typeface="Montserrat" charset="0"/>
                <a:ea typeface="Montserrat" charset="0"/>
                <a:cs typeface="Montserrat" charset="0"/>
              </a:rPr>
              <a:t>加入标题描述</a:t>
            </a:r>
            <a:endParaRPr lang="en-US" altLang="zh-CN" sz="1600" b="1" spc="100" dirty="0">
              <a:solidFill>
                <a:srgbClr val="FFFFFF">
                  <a:lumMod val="50000"/>
                </a:srgbClr>
              </a:solidFill>
              <a:latin typeface="Montserrat" charset="0"/>
              <a:ea typeface="Montserrat" charset="0"/>
              <a:cs typeface="Montserrat" charset="0"/>
            </a:endParaRPr>
          </a:p>
          <a:p>
            <a:pPr lvl="0"/>
            <a:r>
              <a:rPr lang="zh-CN" altLang="en-US" sz="11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a:t>
            </a:r>
            <a:endParaRPr lang="en-US" altLang="zh-CN" sz="1100" dirty="0">
              <a:solidFill>
                <a:srgbClr val="FFFFFF">
                  <a:lumMod val="50000"/>
                </a:srgbClr>
              </a:solidFill>
              <a:latin typeface="微软雅黑" panose="020B0503020204020204" pitchFamily="34" charset="-122"/>
              <a:ea typeface="微软雅黑" panose="020B0503020204020204" pitchFamily="34" charset="-122"/>
              <a:cs typeface="Lato Regular"/>
            </a:endParaRPr>
          </a:p>
          <a:p>
            <a:pPr lvl="0"/>
            <a:r>
              <a:rPr lang="zh-CN" altLang="en-US" sz="1100" dirty="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a:t>
            </a:r>
            <a:endParaRPr lang="en-US" altLang="zh-CN" sz="1100"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grpSp>
        <p:nvGrpSpPr>
          <p:cNvPr id="16" name="组合 15"/>
          <p:cNvGrpSpPr/>
          <p:nvPr/>
        </p:nvGrpSpPr>
        <p:grpSpPr>
          <a:xfrm>
            <a:off x="1991096" y="1762478"/>
            <a:ext cx="4213837" cy="4261794"/>
            <a:chOff x="6904108" y="1689885"/>
            <a:chExt cx="4213837" cy="4261794"/>
          </a:xfrm>
        </p:grpSpPr>
        <p:sp>
          <p:nvSpPr>
            <p:cNvPr id="17" name="Freeform 8"/>
            <p:cNvSpPr/>
            <p:nvPr/>
          </p:nvSpPr>
          <p:spPr bwMode="auto">
            <a:xfrm>
              <a:off x="6914246" y="1693943"/>
              <a:ext cx="3133003" cy="1768816"/>
            </a:xfrm>
            <a:custGeom>
              <a:avLst/>
              <a:gdLst>
                <a:gd name="T0" fmla="*/ 840 w 840"/>
                <a:gd name="T1" fmla="*/ 474 h 474"/>
                <a:gd name="T2" fmla="*/ 819 w 840"/>
                <a:gd name="T3" fmla="*/ 357 h 474"/>
                <a:gd name="T4" fmla="*/ 803 w 840"/>
                <a:gd name="T5" fmla="*/ 386 h 474"/>
                <a:gd name="T6" fmla="*/ 486 w 840"/>
                <a:gd name="T7" fmla="*/ 181 h 474"/>
                <a:gd name="T8" fmla="*/ 417 w 840"/>
                <a:gd name="T9" fmla="*/ 188 h 474"/>
                <a:gd name="T10" fmla="*/ 209 w 840"/>
                <a:gd name="T11" fmla="*/ 0 h 474"/>
                <a:gd name="T12" fmla="*/ 0 w 840"/>
                <a:gd name="T13" fmla="*/ 209 h 474"/>
                <a:gd name="T14" fmla="*/ 160 w 840"/>
                <a:gd name="T15" fmla="*/ 412 h 474"/>
                <a:gd name="T16" fmla="*/ 174 w 840"/>
                <a:gd name="T17" fmla="*/ 415 h 474"/>
                <a:gd name="T18" fmla="*/ 179 w 840"/>
                <a:gd name="T19" fmla="*/ 405 h 474"/>
                <a:gd name="T20" fmla="*/ 183 w 840"/>
                <a:gd name="T21" fmla="*/ 398 h 474"/>
                <a:gd name="T22" fmla="*/ 186 w 840"/>
                <a:gd name="T23" fmla="*/ 393 h 474"/>
                <a:gd name="T24" fmla="*/ 192 w 840"/>
                <a:gd name="T25" fmla="*/ 383 h 474"/>
                <a:gd name="T26" fmla="*/ 195 w 840"/>
                <a:gd name="T27" fmla="*/ 378 h 474"/>
                <a:gd name="T28" fmla="*/ 199 w 840"/>
                <a:gd name="T29" fmla="*/ 371 h 474"/>
                <a:gd name="T30" fmla="*/ 205 w 840"/>
                <a:gd name="T31" fmla="*/ 363 h 474"/>
                <a:gd name="T32" fmla="*/ 209 w 840"/>
                <a:gd name="T33" fmla="*/ 357 h 474"/>
                <a:gd name="T34" fmla="*/ 213 w 840"/>
                <a:gd name="T35" fmla="*/ 352 h 474"/>
                <a:gd name="T36" fmla="*/ 221 w 840"/>
                <a:gd name="T37" fmla="*/ 343 h 474"/>
                <a:gd name="T38" fmla="*/ 224 w 840"/>
                <a:gd name="T39" fmla="*/ 338 h 474"/>
                <a:gd name="T40" fmla="*/ 229 w 840"/>
                <a:gd name="T41" fmla="*/ 332 h 474"/>
                <a:gd name="T42" fmla="*/ 233 w 840"/>
                <a:gd name="T43" fmla="*/ 328 h 474"/>
                <a:gd name="T44" fmla="*/ 242 w 840"/>
                <a:gd name="T45" fmla="*/ 319 h 474"/>
                <a:gd name="T46" fmla="*/ 245 w 840"/>
                <a:gd name="T47" fmla="*/ 316 h 474"/>
                <a:gd name="T48" fmla="*/ 255 w 840"/>
                <a:gd name="T49" fmla="*/ 306 h 474"/>
                <a:gd name="T50" fmla="*/ 258 w 840"/>
                <a:gd name="T51" fmla="*/ 303 h 474"/>
                <a:gd name="T52" fmla="*/ 265 w 840"/>
                <a:gd name="T53" fmla="*/ 298 h 474"/>
                <a:gd name="T54" fmla="*/ 268 w 840"/>
                <a:gd name="T55" fmla="*/ 296 h 474"/>
                <a:gd name="T56" fmla="*/ 279 w 840"/>
                <a:gd name="T57" fmla="*/ 286 h 474"/>
                <a:gd name="T58" fmla="*/ 282 w 840"/>
                <a:gd name="T59" fmla="*/ 284 h 474"/>
                <a:gd name="T60" fmla="*/ 305 w 840"/>
                <a:gd name="T61" fmla="*/ 268 h 474"/>
                <a:gd name="T62" fmla="*/ 307 w 840"/>
                <a:gd name="T63" fmla="*/ 267 h 474"/>
                <a:gd name="T64" fmla="*/ 322 w 840"/>
                <a:gd name="T65" fmla="*/ 259 h 474"/>
                <a:gd name="T66" fmla="*/ 324 w 840"/>
                <a:gd name="T67" fmla="*/ 258 h 474"/>
                <a:gd name="T68" fmla="*/ 350 w 840"/>
                <a:gd name="T69" fmla="*/ 245 h 474"/>
                <a:gd name="T70" fmla="*/ 351 w 840"/>
                <a:gd name="T71" fmla="*/ 244 h 474"/>
                <a:gd name="T72" fmla="*/ 368 w 840"/>
                <a:gd name="T73" fmla="*/ 237 h 474"/>
                <a:gd name="T74" fmla="*/ 369 w 840"/>
                <a:gd name="T75" fmla="*/ 237 h 474"/>
                <a:gd name="T76" fmla="*/ 397 w 840"/>
                <a:gd name="T77" fmla="*/ 228 h 474"/>
                <a:gd name="T78" fmla="*/ 399 w 840"/>
                <a:gd name="T79" fmla="*/ 227 h 474"/>
                <a:gd name="T80" fmla="*/ 418 w 840"/>
                <a:gd name="T81" fmla="*/ 223 h 474"/>
                <a:gd name="T82" fmla="*/ 492 w 840"/>
                <a:gd name="T83" fmla="*/ 215 h 474"/>
                <a:gd name="T84" fmla="*/ 796 w 840"/>
                <a:gd name="T85" fmla="*/ 389 h 474"/>
                <a:gd name="T86" fmla="*/ 757 w 840"/>
                <a:gd name="T87" fmla="*/ 389 h 474"/>
                <a:gd name="T88" fmla="*/ 840 w 840"/>
                <a:gd name="T89" fmla="*/ 474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40" h="474">
                  <a:moveTo>
                    <a:pt x="840" y="474"/>
                  </a:moveTo>
                  <a:cubicBezTo>
                    <a:pt x="819" y="357"/>
                    <a:pt x="819" y="357"/>
                    <a:pt x="819" y="357"/>
                  </a:cubicBezTo>
                  <a:cubicBezTo>
                    <a:pt x="803" y="386"/>
                    <a:pt x="803" y="386"/>
                    <a:pt x="803" y="386"/>
                  </a:cubicBezTo>
                  <a:cubicBezTo>
                    <a:pt x="748" y="265"/>
                    <a:pt x="627" y="181"/>
                    <a:pt x="486" y="181"/>
                  </a:cubicBezTo>
                  <a:cubicBezTo>
                    <a:pt x="463" y="181"/>
                    <a:pt x="440" y="183"/>
                    <a:pt x="417" y="188"/>
                  </a:cubicBezTo>
                  <a:cubicBezTo>
                    <a:pt x="407" y="82"/>
                    <a:pt x="318" y="0"/>
                    <a:pt x="209" y="0"/>
                  </a:cubicBezTo>
                  <a:cubicBezTo>
                    <a:pt x="94" y="0"/>
                    <a:pt x="0" y="93"/>
                    <a:pt x="0" y="209"/>
                  </a:cubicBezTo>
                  <a:cubicBezTo>
                    <a:pt x="0" y="307"/>
                    <a:pt x="68" y="389"/>
                    <a:pt x="160" y="412"/>
                  </a:cubicBezTo>
                  <a:cubicBezTo>
                    <a:pt x="164" y="413"/>
                    <a:pt x="169" y="414"/>
                    <a:pt x="174" y="415"/>
                  </a:cubicBezTo>
                  <a:cubicBezTo>
                    <a:pt x="176" y="411"/>
                    <a:pt x="177" y="408"/>
                    <a:pt x="179" y="405"/>
                  </a:cubicBezTo>
                  <a:cubicBezTo>
                    <a:pt x="180" y="403"/>
                    <a:pt x="181" y="401"/>
                    <a:pt x="183" y="398"/>
                  </a:cubicBezTo>
                  <a:cubicBezTo>
                    <a:pt x="184" y="397"/>
                    <a:pt x="185" y="395"/>
                    <a:pt x="186" y="393"/>
                  </a:cubicBezTo>
                  <a:cubicBezTo>
                    <a:pt x="188" y="390"/>
                    <a:pt x="190" y="386"/>
                    <a:pt x="192" y="383"/>
                  </a:cubicBezTo>
                  <a:cubicBezTo>
                    <a:pt x="193" y="381"/>
                    <a:pt x="194" y="380"/>
                    <a:pt x="195" y="378"/>
                  </a:cubicBezTo>
                  <a:cubicBezTo>
                    <a:pt x="196" y="376"/>
                    <a:pt x="198" y="374"/>
                    <a:pt x="199" y="371"/>
                  </a:cubicBezTo>
                  <a:cubicBezTo>
                    <a:pt x="201" y="369"/>
                    <a:pt x="203" y="366"/>
                    <a:pt x="205" y="363"/>
                  </a:cubicBezTo>
                  <a:cubicBezTo>
                    <a:pt x="206" y="361"/>
                    <a:pt x="208" y="359"/>
                    <a:pt x="209" y="357"/>
                  </a:cubicBezTo>
                  <a:cubicBezTo>
                    <a:pt x="211" y="355"/>
                    <a:pt x="212" y="354"/>
                    <a:pt x="213" y="352"/>
                  </a:cubicBezTo>
                  <a:cubicBezTo>
                    <a:pt x="215" y="349"/>
                    <a:pt x="218" y="346"/>
                    <a:pt x="221" y="343"/>
                  </a:cubicBezTo>
                  <a:cubicBezTo>
                    <a:pt x="222" y="341"/>
                    <a:pt x="223" y="340"/>
                    <a:pt x="224" y="338"/>
                  </a:cubicBezTo>
                  <a:cubicBezTo>
                    <a:pt x="226" y="336"/>
                    <a:pt x="228" y="334"/>
                    <a:pt x="229" y="332"/>
                  </a:cubicBezTo>
                  <a:cubicBezTo>
                    <a:pt x="231" y="331"/>
                    <a:pt x="232" y="330"/>
                    <a:pt x="233" y="328"/>
                  </a:cubicBezTo>
                  <a:cubicBezTo>
                    <a:pt x="236" y="325"/>
                    <a:pt x="239" y="322"/>
                    <a:pt x="242" y="319"/>
                  </a:cubicBezTo>
                  <a:cubicBezTo>
                    <a:pt x="243" y="318"/>
                    <a:pt x="244" y="317"/>
                    <a:pt x="245" y="316"/>
                  </a:cubicBezTo>
                  <a:cubicBezTo>
                    <a:pt x="249" y="312"/>
                    <a:pt x="252" y="309"/>
                    <a:pt x="255" y="306"/>
                  </a:cubicBezTo>
                  <a:cubicBezTo>
                    <a:pt x="256" y="305"/>
                    <a:pt x="257" y="304"/>
                    <a:pt x="258" y="303"/>
                  </a:cubicBezTo>
                  <a:cubicBezTo>
                    <a:pt x="261" y="301"/>
                    <a:pt x="263" y="300"/>
                    <a:pt x="265" y="298"/>
                  </a:cubicBezTo>
                  <a:cubicBezTo>
                    <a:pt x="266" y="297"/>
                    <a:pt x="267" y="296"/>
                    <a:pt x="268" y="296"/>
                  </a:cubicBezTo>
                  <a:cubicBezTo>
                    <a:pt x="271" y="292"/>
                    <a:pt x="275" y="289"/>
                    <a:pt x="279" y="286"/>
                  </a:cubicBezTo>
                  <a:cubicBezTo>
                    <a:pt x="280" y="285"/>
                    <a:pt x="281" y="285"/>
                    <a:pt x="282" y="284"/>
                  </a:cubicBezTo>
                  <a:cubicBezTo>
                    <a:pt x="290" y="279"/>
                    <a:pt x="297" y="273"/>
                    <a:pt x="305" y="268"/>
                  </a:cubicBezTo>
                  <a:cubicBezTo>
                    <a:pt x="306" y="268"/>
                    <a:pt x="306" y="268"/>
                    <a:pt x="307" y="267"/>
                  </a:cubicBezTo>
                  <a:cubicBezTo>
                    <a:pt x="312" y="264"/>
                    <a:pt x="317" y="261"/>
                    <a:pt x="322" y="259"/>
                  </a:cubicBezTo>
                  <a:cubicBezTo>
                    <a:pt x="322" y="258"/>
                    <a:pt x="323" y="258"/>
                    <a:pt x="324" y="258"/>
                  </a:cubicBezTo>
                  <a:cubicBezTo>
                    <a:pt x="332" y="253"/>
                    <a:pt x="341" y="249"/>
                    <a:pt x="350" y="245"/>
                  </a:cubicBezTo>
                  <a:cubicBezTo>
                    <a:pt x="350" y="245"/>
                    <a:pt x="350" y="244"/>
                    <a:pt x="351" y="244"/>
                  </a:cubicBezTo>
                  <a:cubicBezTo>
                    <a:pt x="357" y="242"/>
                    <a:pt x="362" y="239"/>
                    <a:pt x="368" y="237"/>
                  </a:cubicBezTo>
                  <a:cubicBezTo>
                    <a:pt x="368" y="237"/>
                    <a:pt x="369" y="237"/>
                    <a:pt x="369" y="237"/>
                  </a:cubicBezTo>
                  <a:cubicBezTo>
                    <a:pt x="378" y="234"/>
                    <a:pt x="388" y="230"/>
                    <a:pt x="397" y="228"/>
                  </a:cubicBezTo>
                  <a:cubicBezTo>
                    <a:pt x="398" y="228"/>
                    <a:pt x="398" y="228"/>
                    <a:pt x="399" y="227"/>
                  </a:cubicBezTo>
                  <a:cubicBezTo>
                    <a:pt x="405" y="226"/>
                    <a:pt x="411" y="224"/>
                    <a:pt x="418" y="223"/>
                  </a:cubicBezTo>
                  <a:cubicBezTo>
                    <a:pt x="442" y="218"/>
                    <a:pt x="466" y="215"/>
                    <a:pt x="492" y="215"/>
                  </a:cubicBezTo>
                  <a:cubicBezTo>
                    <a:pt x="621" y="215"/>
                    <a:pt x="735" y="285"/>
                    <a:pt x="796" y="389"/>
                  </a:cubicBezTo>
                  <a:cubicBezTo>
                    <a:pt x="757" y="389"/>
                    <a:pt x="757" y="389"/>
                    <a:pt x="757" y="389"/>
                  </a:cubicBezTo>
                  <a:lnTo>
                    <a:pt x="840" y="474"/>
                  </a:lnTo>
                  <a:close/>
                </a:path>
              </a:pathLst>
            </a:custGeom>
            <a:solidFill>
              <a:srgbClr val="415A8B"/>
            </a:solidFill>
            <a:ln>
              <a:noFill/>
            </a:ln>
          </p:spPr>
          <p:txBody>
            <a:bodyPr/>
            <a:lstStyle/>
            <a:p>
              <a:endParaRPr lang="zh-CN" altLang="en-US" sz="3600"/>
            </a:p>
          </p:txBody>
        </p:sp>
        <p:sp>
          <p:nvSpPr>
            <p:cNvPr id="18" name="Freeform 9"/>
            <p:cNvSpPr/>
            <p:nvPr/>
          </p:nvSpPr>
          <p:spPr bwMode="auto">
            <a:xfrm>
              <a:off x="9323312" y="1689885"/>
              <a:ext cx="1784493" cy="3131942"/>
            </a:xfrm>
            <a:custGeom>
              <a:avLst/>
              <a:gdLst>
                <a:gd name="T0" fmla="*/ 0 w 478"/>
                <a:gd name="T1" fmla="*/ 839 h 839"/>
                <a:gd name="T2" fmla="*/ 117 w 478"/>
                <a:gd name="T3" fmla="*/ 818 h 839"/>
                <a:gd name="T4" fmla="*/ 88 w 478"/>
                <a:gd name="T5" fmla="*/ 802 h 839"/>
                <a:gd name="T6" fmla="*/ 295 w 478"/>
                <a:gd name="T7" fmla="*/ 487 h 839"/>
                <a:gd name="T8" fmla="*/ 288 w 478"/>
                <a:gd name="T9" fmla="*/ 418 h 839"/>
                <a:gd name="T10" fmla="*/ 477 w 478"/>
                <a:gd name="T11" fmla="*/ 211 h 839"/>
                <a:gd name="T12" fmla="*/ 269 w 478"/>
                <a:gd name="T13" fmla="*/ 1 h 839"/>
                <a:gd name="T14" fmla="*/ 66 w 478"/>
                <a:gd name="T15" fmla="*/ 159 h 839"/>
                <a:gd name="T16" fmla="*/ 62 w 478"/>
                <a:gd name="T17" fmla="*/ 174 h 839"/>
                <a:gd name="T18" fmla="*/ 72 w 478"/>
                <a:gd name="T19" fmla="*/ 178 h 839"/>
                <a:gd name="T20" fmla="*/ 79 w 478"/>
                <a:gd name="T21" fmla="*/ 182 h 839"/>
                <a:gd name="T22" fmla="*/ 84 w 478"/>
                <a:gd name="T23" fmla="*/ 185 h 839"/>
                <a:gd name="T24" fmla="*/ 94 w 478"/>
                <a:gd name="T25" fmla="*/ 191 h 839"/>
                <a:gd name="T26" fmla="*/ 99 w 478"/>
                <a:gd name="T27" fmla="*/ 194 h 839"/>
                <a:gd name="T28" fmla="*/ 106 w 478"/>
                <a:gd name="T29" fmla="*/ 198 h 839"/>
                <a:gd name="T30" fmla="*/ 114 w 478"/>
                <a:gd name="T31" fmla="*/ 204 h 839"/>
                <a:gd name="T32" fmla="*/ 120 w 478"/>
                <a:gd name="T33" fmla="*/ 209 h 839"/>
                <a:gd name="T34" fmla="*/ 125 w 478"/>
                <a:gd name="T35" fmla="*/ 212 h 839"/>
                <a:gd name="T36" fmla="*/ 134 w 478"/>
                <a:gd name="T37" fmla="*/ 220 h 839"/>
                <a:gd name="T38" fmla="*/ 139 w 478"/>
                <a:gd name="T39" fmla="*/ 224 h 839"/>
                <a:gd name="T40" fmla="*/ 145 w 478"/>
                <a:gd name="T41" fmla="*/ 229 h 839"/>
                <a:gd name="T42" fmla="*/ 148 w 478"/>
                <a:gd name="T43" fmla="*/ 233 h 839"/>
                <a:gd name="T44" fmla="*/ 158 w 478"/>
                <a:gd name="T45" fmla="*/ 242 h 839"/>
                <a:gd name="T46" fmla="*/ 161 w 478"/>
                <a:gd name="T47" fmla="*/ 245 h 839"/>
                <a:gd name="T48" fmla="*/ 171 w 478"/>
                <a:gd name="T49" fmla="*/ 255 h 839"/>
                <a:gd name="T50" fmla="*/ 173 w 478"/>
                <a:gd name="T51" fmla="*/ 258 h 839"/>
                <a:gd name="T52" fmla="*/ 179 w 478"/>
                <a:gd name="T53" fmla="*/ 265 h 839"/>
                <a:gd name="T54" fmla="*/ 181 w 478"/>
                <a:gd name="T55" fmla="*/ 267 h 839"/>
                <a:gd name="T56" fmla="*/ 190 w 478"/>
                <a:gd name="T57" fmla="*/ 279 h 839"/>
                <a:gd name="T58" fmla="*/ 193 w 478"/>
                <a:gd name="T59" fmla="*/ 282 h 839"/>
                <a:gd name="T60" fmla="*/ 208 w 478"/>
                <a:gd name="T61" fmla="*/ 305 h 839"/>
                <a:gd name="T62" fmla="*/ 209 w 478"/>
                <a:gd name="T63" fmla="*/ 307 h 839"/>
                <a:gd name="T64" fmla="*/ 218 w 478"/>
                <a:gd name="T65" fmla="*/ 322 h 839"/>
                <a:gd name="T66" fmla="*/ 219 w 478"/>
                <a:gd name="T67" fmla="*/ 324 h 839"/>
                <a:gd name="T68" fmla="*/ 231 w 478"/>
                <a:gd name="T69" fmla="*/ 350 h 839"/>
                <a:gd name="T70" fmla="*/ 232 w 478"/>
                <a:gd name="T71" fmla="*/ 351 h 839"/>
                <a:gd name="T72" fmla="*/ 239 w 478"/>
                <a:gd name="T73" fmla="*/ 368 h 839"/>
                <a:gd name="T74" fmla="*/ 239 w 478"/>
                <a:gd name="T75" fmla="*/ 369 h 839"/>
                <a:gd name="T76" fmla="*/ 248 w 478"/>
                <a:gd name="T77" fmla="*/ 397 h 839"/>
                <a:gd name="T78" fmla="*/ 249 w 478"/>
                <a:gd name="T79" fmla="*/ 399 h 839"/>
                <a:gd name="T80" fmla="*/ 253 w 478"/>
                <a:gd name="T81" fmla="*/ 418 h 839"/>
                <a:gd name="T82" fmla="*/ 261 w 478"/>
                <a:gd name="T83" fmla="*/ 492 h 839"/>
                <a:gd name="T84" fmla="*/ 85 w 478"/>
                <a:gd name="T85" fmla="*/ 795 h 839"/>
                <a:gd name="T86" fmla="*/ 85 w 478"/>
                <a:gd name="T87" fmla="*/ 757 h 839"/>
                <a:gd name="T88" fmla="*/ 0 w 478"/>
                <a:gd name="T89" fmla="*/ 839 h 8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78" h="839">
                  <a:moveTo>
                    <a:pt x="0" y="839"/>
                  </a:moveTo>
                  <a:cubicBezTo>
                    <a:pt x="117" y="818"/>
                    <a:pt x="117" y="818"/>
                    <a:pt x="117" y="818"/>
                  </a:cubicBezTo>
                  <a:cubicBezTo>
                    <a:pt x="88" y="802"/>
                    <a:pt x="88" y="802"/>
                    <a:pt x="88" y="802"/>
                  </a:cubicBezTo>
                  <a:cubicBezTo>
                    <a:pt x="210" y="748"/>
                    <a:pt x="294" y="628"/>
                    <a:pt x="295" y="487"/>
                  </a:cubicBezTo>
                  <a:cubicBezTo>
                    <a:pt x="295" y="463"/>
                    <a:pt x="293" y="440"/>
                    <a:pt x="288" y="418"/>
                  </a:cubicBezTo>
                  <a:cubicBezTo>
                    <a:pt x="394" y="408"/>
                    <a:pt x="477" y="319"/>
                    <a:pt x="477" y="211"/>
                  </a:cubicBezTo>
                  <a:cubicBezTo>
                    <a:pt x="478" y="95"/>
                    <a:pt x="385" y="1"/>
                    <a:pt x="269" y="1"/>
                  </a:cubicBezTo>
                  <a:cubicBezTo>
                    <a:pt x="171" y="0"/>
                    <a:pt x="88" y="68"/>
                    <a:pt x="66" y="159"/>
                  </a:cubicBezTo>
                  <a:cubicBezTo>
                    <a:pt x="64" y="164"/>
                    <a:pt x="63" y="169"/>
                    <a:pt x="62" y="174"/>
                  </a:cubicBezTo>
                  <a:cubicBezTo>
                    <a:pt x="66" y="175"/>
                    <a:pt x="69" y="177"/>
                    <a:pt x="72" y="178"/>
                  </a:cubicBezTo>
                  <a:cubicBezTo>
                    <a:pt x="74" y="180"/>
                    <a:pt x="76" y="181"/>
                    <a:pt x="79" y="182"/>
                  </a:cubicBezTo>
                  <a:cubicBezTo>
                    <a:pt x="80" y="183"/>
                    <a:pt x="82" y="184"/>
                    <a:pt x="84" y="185"/>
                  </a:cubicBezTo>
                  <a:cubicBezTo>
                    <a:pt x="87" y="187"/>
                    <a:pt x="91" y="189"/>
                    <a:pt x="94" y="191"/>
                  </a:cubicBezTo>
                  <a:cubicBezTo>
                    <a:pt x="96" y="192"/>
                    <a:pt x="97" y="193"/>
                    <a:pt x="99" y="194"/>
                  </a:cubicBezTo>
                  <a:cubicBezTo>
                    <a:pt x="101" y="196"/>
                    <a:pt x="103" y="197"/>
                    <a:pt x="106" y="198"/>
                  </a:cubicBezTo>
                  <a:cubicBezTo>
                    <a:pt x="108" y="200"/>
                    <a:pt x="111" y="202"/>
                    <a:pt x="114" y="204"/>
                  </a:cubicBezTo>
                  <a:cubicBezTo>
                    <a:pt x="116" y="206"/>
                    <a:pt x="118" y="207"/>
                    <a:pt x="120" y="209"/>
                  </a:cubicBezTo>
                  <a:cubicBezTo>
                    <a:pt x="122" y="210"/>
                    <a:pt x="123" y="211"/>
                    <a:pt x="125" y="212"/>
                  </a:cubicBezTo>
                  <a:cubicBezTo>
                    <a:pt x="128" y="215"/>
                    <a:pt x="131" y="218"/>
                    <a:pt x="134" y="220"/>
                  </a:cubicBezTo>
                  <a:cubicBezTo>
                    <a:pt x="136" y="221"/>
                    <a:pt x="137" y="223"/>
                    <a:pt x="139" y="224"/>
                  </a:cubicBezTo>
                  <a:cubicBezTo>
                    <a:pt x="141" y="226"/>
                    <a:pt x="143" y="227"/>
                    <a:pt x="145" y="229"/>
                  </a:cubicBezTo>
                  <a:cubicBezTo>
                    <a:pt x="146" y="230"/>
                    <a:pt x="147" y="231"/>
                    <a:pt x="148" y="233"/>
                  </a:cubicBezTo>
                  <a:cubicBezTo>
                    <a:pt x="152" y="236"/>
                    <a:pt x="155" y="239"/>
                    <a:pt x="158" y="242"/>
                  </a:cubicBezTo>
                  <a:cubicBezTo>
                    <a:pt x="159" y="243"/>
                    <a:pt x="160" y="244"/>
                    <a:pt x="161" y="245"/>
                  </a:cubicBezTo>
                  <a:cubicBezTo>
                    <a:pt x="164" y="248"/>
                    <a:pt x="168" y="252"/>
                    <a:pt x="171" y="255"/>
                  </a:cubicBezTo>
                  <a:cubicBezTo>
                    <a:pt x="172" y="256"/>
                    <a:pt x="172" y="257"/>
                    <a:pt x="173" y="258"/>
                  </a:cubicBezTo>
                  <a:cubicBezTo>
                    <a:pt x="175" y="260"/>
                    <a:pt x="177" y="263"/>
                    <a:pt x="179" y="265"/>
                  </a:cubicBezTo>
                  <a:cubicBezTo>
                    <a:pt x="180" y="266"/>
                    <a:pt x="180" y="267"/>
                    <a:pt x="181" y="267"/>
                  </a:cubicBezTo>
                  <a:cubicBezTo>
                    <a:pt x="184" y="271"/>
                    <a:pt x="187" y="275"/>
                    <a:pt x="190" y="279"/>
                  </a:cubicBezTo>
                  <a:cubicBezTo>
                    <a:pt x="191" y="280"/>
                    <a:pt x="192" y="281"/>
                    <a:pt x="193" y="282"/>
                  </a:cubicBezTo>
                  <a:cubicBezTo>
                    <a:pt x="198" y="290"/>
                    <a:pt x="203" y="297"/>
                    <a:pt x="208" y="305"/>
                  </a:cubicBezTo>
                  <a:cubicBezTo>
                    <a:pt x="208" y="306"/>
                    <a:pt x="209" y="306"/>
                    <a:pt x="209" y="307"/>
                  </a:cubicBezTo>
                  <a:cubicBezTo>
                    <a:pt x="212" y="312"/>
                    <a:pt x="215" y="317"/>
                    <a:pt x="218" y="322"/>
                  </a:cubicBezTo>
                  <a:cubicBezTo>
                    <a:pt x="218" y="322"/>
                    <a:pt x="218" y="323"/>
                    <a:pt x="219" y="324"/>
                  </a:cubicBezTo>
                  <a:cubicBezTo>
                    <a:pt x="223" y="332"/>
                    <a:pt x="228" y="341"/>
                    <a:pt x="231" y="350"/>
                  </a:cubicBezTo>
                  <a:cubicBezTo>
                    <a:pt x="232" y="350"/>
                    <a:pt x="232" y="351"/>
                    <a:pt x="232" y="351"/>
                  </a:cubicBezTo>
                  <a:cubicBezTo>
                    <a:pt x="234" y="357"/>
                    <a:pt x="237" y="362"/>
                    <a:pt x="239" y="368"/>
                  </a:cubicBezTo>
                  <a:cubicBezTo>
                    <a:pt x="239" y="369"/>
                    <a:pt x="239" y="369"/>
                    <a:pt x="239" y="369"/>
                  </a:cubicBezTo>
                  <a:cubicBezTo>
                    <a:pt x="243" y="378"/>
                    <a:pt x="246" y="388"/>
                    <a:pt x="248" y="397"/>
                  </a:cubicBezTo>
                  <a:cubicBezTo>
                    <a:pt x="248" y="398"/>
                    <a:pt x="249" y="398"/>
                    <a:pt x="249" y="399"/>
                  </a:cubicBezTo>
                  <a:cubicBezTo>
                    <a:pt x="250" y="405"/>
                    <a:pt x="252" y="412"/>
                    <a:pt x="253" y="418"/>
                  </a:cubicBezTo>
                  <a:cubicBezTo>
                    <a:pt x="258" y="442"/>
                    <a:pt x="261" y="467"/>
                    <a:pt x="261" y="492"/>
                  </a:cubicBezTo>
                  <a:cubicBezTo>
                    <a:pt x="260" y="622"/>
                    <a:pt x="190" y="734"/>
                    <a:pt x="85" y="795"/>
                  </a:cubicBezTo>
                  <a:cubicBezTo>
                    <a:pt x="85" y="757"/>
                    <a:pt x="85" y="757"/>
                    <a:pt x="85" y="757"/>
                  </a:cubicBezTo>
                  <a:lnTo>
                    <a:pt x="0" y="839"/>
                  </a:lnTo>
                  <a:close/>
                </a:path>
              </a:pathLst>
            </a:custGeom>
            <a:solidFill>
              <a:srgbClr val="415A8B"/>
            </a:solidFill>
            <a:ln>
              <a:noFill/>
            </a:ln>
          </p:spPr>
          <p:txBody>
            <a:bodyPr/>
            <a:lstStyle/>
            <a:p>
              <a:endParaRPr lang="zh-CN" altLang="en-US" sz="3600" dirty="0"/>
            </a:p>
          </p:txBody>
        </p:sp>
        <p:sp>
          <p:nvSpPr>
            <p:cNvPr id="19" name="Freeform 10"/>
            <p:cNvSpPr/>
            <p:nvPr/>
          </p:nvSpPr>
          <p:spPr bwMode="auto">
            <a:xfrm>
              <a:off x="7940329" y="4253859"/>
              <a:ext cx="3177616" cy="1697820"/>
            </a:xfrm>
            <a:custGeom>
              <a:avLst/>
              <a:gdLst>
                <a:gd name="T0" fmla="*/ 0 w 852"/>
                <a:gd name="T1" fmla="*/ 0 h 455"/>
                <a:gd name="T2" fmla="*/ 25 w 852"/>
                <a:gd name="T3" fmla="*/ 115 h 455"/>
                <a:gd name="T4" fmla="*/ 40 w 852"/>
                <a:gd name="T5" fmla="*/ 87 h 455"/>
                <a:gd name="T6" fmla="*/ 364 w 852"/>
                <a:gd name="T7" fmla="*/ 280 h 455"/>
                <a:gd name="T8" fmla="*/ 432 w 852"/>
                <a:gd name="T9" fmla="*/ 271 h 455"/>
                <a:gd name="T10" fmla="*/ 647 w 852"/>
                <a:gd name="T11" fmla="*/ 451 h 455"/>
                <a:gd name="T12" fmla="*/ 848 w 852"/>
                <a:gd name="T13" fmla="*/ 235 h 455"/>
                <a:gd name="T14" fmla="*/ 682 w 852"/>
                <a:gd name="T15" fmla="*/ 38 h 455"/>
                <a:gd name="T16" fmla="*/ 667 w 852"/>
                <a:gd name="T17" fmla="*/ 35 h 455"/>
                <a:gd name="T18" fmla="*/ 662 w 852"/>
                <a:gd name="T19" fmla="*/ 45 h 455"/>
                <a:gd name="T20" fmla="*/ 659 w 852"/>
                <a:gd name="T21" fmla="*/ 52 h 455"/>
                <a:gd name="T22" fmla="*/ 656 w 852"/>
                <a:gd name="T23" fmla="*/ 57 h 455"/>
                <a:gd name="T24" fmla="*/ 651 w 852"/>
                <a:gd name="T25" fmla="*/ 67 h 455"/>
                <a:gd name="T26" fmla="*/ 648 w 852"/>
                <a:gd name="T27" fmla="*/ 73 h 455"/>
                <a:gd name="T28" fmla="*/ 644 w 852"/>
                <a:gd name="T29" fmla="*/ 79 h 455"/>
                <a:gd name="T30" fmla="*/ 638 w 852"/>
                <a:gd name="T31" fmla="*/ 88 h 455"/>
                <a:gd name="T32" fmla="*/ 634 w 852"/>
                <a:gd name="T33" fmla="*/ 94 h 455"/>
                <a:gd name="T34" fmla="*/ 631 w 852"/>
                <a:gd name="T35" fmla="*/ 99 h 455"/>
                <a:gd name="T36" fmla="*/ 623 w 852"/>
                <a:gd name="T37" fmla="*/ 109 h 455"/>
                <a:gd name="T38" fmla="*/ 620 w 852"/>
                <a:gd name="T39" fmla="*/ 113 h 455"/>
                <a:gd name="T40" fmla="*/ 615 w 852"/>
                <a:gd name="T41" fmla="*/ 119 h 455"/>
                <a:gd name="T42" fmla="*/ 611 w 852"/>
                <a:gd name="T43" fmla="*/ 123 h 455"/>
                <a:gd name="T44" fmla="*/ 603 w 852"/>
                <a:gd name="T45" fmla="*/ 133 h 455"/>
                <a:gd name="T46" fmla="*/ 600 w 852"/>
                <a:gd name="T47" fmla="*/ 137 h 455"/>
                <a:gd name="T48" fmla="*/ 590 w 852"/>
                <a:gd name="T49" fmla="*/ 147 h 455"/>
                <a:gd name="T50" fmla="*/ 587 w 852"/>
                <a:gd name="T51" fmla="*/ 149 h 455"/>
                <a:gd name="T52" fmla="*/ 581 w 852"/>
                <a:gd name="T53" fmla="*/ 155 h 455"/>
                <a:gd name="T54" fmla="*/ 578 w 852"/>
                <a:gd name="T55" fmla="*/ 157 h 455"/>
                <a:gd name="T56" fmla="*/ 566 w 852"/>
                <a:gd name="T57" fmla="*/ 167 h 455"/>
                <a:gd name="T58" fmla="*/ 564 w 852"/>
                <a:gd name="T59" fmla="*/ 170 h 455"/>
                <a:gd name="T60" fmla="*/ 541 w 852"/>
                <a:gd name="T61" fmla="*/ 186 h 455"/>
                <a:gd name="T62" fmla="*/ 540 w 852"/>
                <a:gd name="T63" fmla="*/ 187 h 455"/>
                <a:gd name="T64" fmla="*/ 525 w 852"/>
                <a:gd name="T65" fmla="*/ 196 h 455"/>
                <a:gd name="T66" fmla="*/ 523 w 852"/>
                <a:gd name="T67" fmla="*/ 197 h 455"/>
                <a:gd name="T68" fmla="*/ 498 w 852"/>
                <a:gd name="T69" fmla="*/ 211 h 455"/>
                <a:gd name="T70" fmla="*/ 497 w 852"/>
                <a:gd name="T71" fmla="*/ 212 h 455"/>
                <a:gd name="T72" fmla="*/ 480 w 852"/>
                <a:gd name="T73" fmla="*/ 219 h 455"/>
                <a:gd name="T74" fmla="*/ 479 w 852"/>
                <a:gd name="T75" fmla="*/ 220 h 455"/>
                <a:gd name="T76" fmla="*/ 451 w 852"/>
                <a:gd name="T77" fmla="*/ 230 h 455"/>
                <a:gd name="T78" fmla="*/ 449 w 852"/>
                <a:gd name="T79" fmla="*/ 230 h 455"/>
                <a:gd name="T80" fmla="*/ 430 w 852"/>
                <a:gd name="T81" fmla="*/ 236 h 455"/>
                <a:gd name="T82" fmla="*/ 357 w 852"/>
                <a:gd name="T83" fmla="*/ 246 h 455"/>
                <a:gd name="T84" fmla="*/ 47 w 852"/>
                <a:gd name="T85" fmla="*/ 83 h 455"/>
                <a:gd name="T86" fmla="*/ 85 w 852"/>
                <a:gd name="T87" fmla="*/ 82 h 455"/>
                <a:gd name="T88" fmla="*/ 0 w 852"/>
                <a:gd name="T89" fmla="*/ 0 h 4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52" h="455">
                  <a:moveTo>
                    <a:pt x="0" y="0"/>
                  </a:moveTo>
                  <a:cubicBezTo>
                    <a:pt x="25" y="115"/>
                    <a:pt x="25" y="115"/>
                    <a:pt x="25" y="115"/>
                  </a:cubicBezTo>
                  <a:cubicBezTo>
                    <a:pt x="40" y="87"/>
                    <a:pt x="40" y="87"/>
                    <a:pt x="40" y="87"/>
                  </a:cubicBezTo>
                  <a:cubicBezTo>
                    <a:pt x="98" y="205"/>
                    <a:pt x="223" y="285"/>
                    <a:pt x="364" y="280"/>
                  </a:cubicBezTo>
                  <a:cubicBezTo>
                    <a:pt x="387" y="279"/>
                    <a:pt x="410" y="276"/>
                    <a:pt x="432" y="271"/>
                  </a:cubicBezTo>
                  <a:cubicBezTo>
                    <a:pt x="447" y="376"/>
                    <a:pt x="539" y="455"/>
                    <a:pt x="647" y="451"/>
                  </a:cubicBezTo>
                  <a:cubicBezTo>
                    <a:pt x="762" y="447"/>
                    <a:pt x="852" y="350"/>
                    <a:pt x="848" y="235"/>
                  </a:cubicBezTo>
                  <a:cubicBezTo>
                    <a:pt x="845" y="137"/>
                    <a:pt x="774" y="57"/>
                    <a:pt x="682" y="38"/>
                  </a:cubicBezTo>
                  <a:cubicBezTo>
                    <a:pt x="677" y="37"/>
                    <a:pt x="672" y="36"/>
                    <a:pt x="667" y="35"/>
                  </a:cubicBezTo>
                  <a:cubicBezTo>
                    <a:pt x="665" y="38"/>
                    <a:pt x="664" y="42"/>
                    <a:pt x="662" y="45"/>
                  </a:cubicBezTo>
                  <a:cubicBezTo>
                    <a:pt x="661" y="47"/>
                    <a:pt x="660" y="49"/>
                    <a:pt x="659" y="52"/>
                  </a:cubicBezTo>
                  <a:cubicBezTo>
                    <a:pt x="658" y="53"/>
                    <a:pt x="657" y="55"/>
                    <a:pt x="656" y="57"/>
                  </a:cubicBezTo>
                  <a:cubicBezTo>
                    <a:pt x="655" y="61"/>
                    <a:pt x="653" y="64"/>
                    <a:pt x="651" y="67"/>
                  </a:cubicBezTo>
                  <a:cubicBezTo>
                    <a:pt x="650" y="69"/>
                    <a:pt x="649" y="71"/>
                    <a:pt x="648" y="73"/>
                  </a:cubicBezTo>
                  <a:cubicBezTo>
                    <a:pt x="646" y="75"/>
                    <a:pt x="645" y="77"/>
                    <a:pt x="644" y="79"/>
                  </a:cubicBezTo>
                  <a:cubicBezTo>
                    <a:pt x="642" y="82"/>
                    <a:pt x="640" y="85"/>
                    <a:pt x="638" y="88"/>
                  </a:cubicBezTo>
                  <a:cubicBezTo>
                    <a:pt x="637" y="90"/>
                    <a:pt x="635" y="92"/>
                    <a:pt x="634" y="94"/>
                  </a:cubicBezTo>
                  <a:cubicBezTo>
                    <a:pt x="633" y="96"/>
                    <a:pt x="632" y="97"/>
                    <a:pt x="631" y="99"/>
                  </a:cubicBezTo>
                  <a:cubicBezTo>
                    <a:pt x="628" y="102"/>
                    <a:pt x="626" y="106"/>
                    <a:pt x="623" y="109"/>
                  </a:cubicBezTo>
                  <a:cubicBezTo>
                    <a:pt x="622" y="110"/>
                    <a:pt x="621" y="112"/>
                    <a:pt x="620" y="113"/>
                  </a:cubicBezTo>
                  <a:cubicBezTo>
                    <a:pt x="618" y="115"/>
                    <a:pt x="617" y="117"/>
                    <a:pt x="615" y="119"/>
                  </a:cubicBezTo>
                  <a:cubicBezTo>
                    <a:pt x="614" y="121"/>
                    <a:pt x="613" y="122"/>
                    <a:pt x="611" y="123"/>
                  </a:cubicBezTo>
                  <a:cubicBezTo>
                    <a:pt x="609" y="127"/>
                    <a:pt x="606" y="130"/>
                    <a:pt x="603" y="133"/>
                  </a:cubicBezTo>
                  <a:cubicBezTo>
                    <a:pt x="602" y="134"/>
                    <a:pt x="601" y="135"/>
                    <a:pt x="600" y="137"/>
                  </a:cubicBezTo>
                  <a:cubicBezTo>
                    <a:pt x="596" y="140"/>
                    <a:pt x="593" y="143"/>
                    <a:pt x="590" y="147"/>
                  </a:cubicBezTo>
                  <a:cubicBezTo>
                    <a:pt x="589" y="147"/>
                    <a:pt x="588" y="148"/>
                    <a:pt x="587" y="149"/>
                  </a:cubicBezTo>
                  <a:cubicBezTo>
                    <a:pt x="585" y="151"/>
                    <a:pt x="583" y="153"/>
                    <a:pt x="581" y="155"/>
                  </a:cubicBezTo>
                  <a:cubicBezTo>
                    <a:pt x="580" y="156"/>
                    <a:pt x="579" y="157"/>
                    <a:pt x="578" y="157"/>
                  </a:cubicBezTo>
                  <a:cubicBezTo>
                    <a:pt x="574" y="161"/>
                    <a:pt x="570" y="164"/>
                    <a:pt x="566" y="167"/>
                  </a:cubicBezTo>
                  <a:cubicBezTo>
                    <a:pt x="566" y="168"/>
                    <a:pt x="565" y="169"/>
                    <a:pt x="564" y="170"/>
                  </a:cubicBezTo>
                  <a:cubicBezTo>
                    <a:pt x="556" y="175"/>
                    <a:pt x="549" y="181"/>
                    <a:pt x="541" y="186"/>
                  </a:cubicBezTo>
                  <a:cubicBezTo>
                    <a:pt x="541" y="186"/>
                    <a:pt x="540" y="187"/>
                    <a:pt x="540" y="187"/>
                  </a:cubicBezTo>
                  <a:cubicBezTo>
                    <a:pt x="535" y="190"/>
                    <a:pt x="530" y="193"/>
                    <a:pt x="525" y="196"/>
                  </a:cubicBezTo>
                  <a:cubicBezTo>
                    <a:pt x="525" y="197"/>
                    <a:pt x="524" y="197"/>
                    <a:pt x="523" y="197"/>
                  </a:cubicBezTo>
                  <a:cubicBezTo>
                    <a:pt x="515" y="202"/>
                    <a:pt x="507" y="207"/>
                    <a:pt x="498" y="211"/>
                  </a:cubicBezTo>
                  <a:cubicBezTo>
                    <a:pt x="497" y="211"/>
                    <a:pt x="497" y="212"/>
                    <a:pt x="497" y="212"/>
                  </a:cubicBezTo>
                  <a:cubicBezTo>
                    <a:pt x="491" y="214"/>
                    <a:pt x="485" y="217"/>
                    <a:pt x="480" y="219"/>
                  </a:cubicBezTo>
                  <a:cubicBezTo>
                    <a:pt x="479" y="219"/>
                    <a:pt x="479" y="220"/>
                    <a:pt x="479" y="220"/>
                  </a:cubicBezTo>
                  <a:cubicBezTo>
                    <a:pt x="470" y="223"/>
                    <a:pt x="460" y="227"/>
                    <a:pt x="451" y="230"/>
                  </a:cubicBezTo>
                  <a:cubicBezTo>
                    <a:pt x="450" y="230"/>
                    <a:pt x="450" y="230"/>
                    <a:pt x="449" y="230"/>
                  </a:cubicBezTo>
                  <a:cubicBezTo>
                    <a:pt x="443" y="232"/>
                    <a:pt x="437" y="234"/>
                    <a:pt x="430" y="236"/>
                  </a:cubicBezTo>
                  <a:cubicBezTo>
                    <a:pt x="407" y="242"/>
                    <a:pt x="382" y="245"/>
                    <a:pt x="357" y="246"/>
                  </a:cubicBezTo>
                  <a:cubicBezTo>
                    <a:pt x="227" y="251"/>
                    <a:pt x="112" y="185"/>
                    <a:pt x="47" y="83"/>
                  </a:cubicBezTo>
                  <a:cubicBezTo>
                    <a:pt x="85" y="82"/>
                    <a:pt x="85" y="82"/>
                    <a:pt x="85" y="82"/>
                  </a:cubicBezTo>
                  <a:lnTo>
                    <a:pt x="0" y="0"/>
                  </a:lnTo>
                  <a:close/>
                </a:path>
              </a:pathLst>
            </a:custGeom>
            <a:solidFill>
              <a:srgbClr val="415A8B"/>
            </a:solidFill>
            <a:ln>
              <a:noFill/>
            </a:ln>
          </p:spPr>
          <p:txBody>
            <a:bodyPr/>
            <a:lstStyle/>
            <a:p>
              <a:endParaRPr lang="zh-CN" altLang="en-US" sz="3600"/>
            </a:p>
          </p:txBody>
        </p:sp>
        <p:sp>
          <p:nvSpPr>
            <p:cNvPr id="20" name="Freeform 11"/>
            <p:cNvSpPr/>
            <p:nvPr/>
          </p:nvSpPr>
          <p:spPr bwMode="auto">
            <a:xfrm>
              <a:off x="6904108" y="2777141"/>
              <a:ext cx="1707436" cy="3174538"/>
            </a:xfrm>
            <a:custGeom>
              <a:avLst/>
              <a:gdLst>
                <a:gd name="T0" fmla="*/ 458 w 458"/>
                <a:gd name="T1" fmla="*/ 0 h 851"/>
                <a:gd name="T2" fmla="*/ 342 w 458"/>
                <a:gd name="T3" fmla="*/ 25 h 851"/>
                <a:gd name="T4" fmla="*/ 371 w 458"/>
                <a:gd name="T5" fmla="*/ 40 h 851"/>
                <a:gd name="T6" fmla="*/ 176 w 458"/>
                <a:gd name="T7" fmla="*/ 362 h 851"/>
                <a:gd name="T8" fmla="*/ 185 w 458"/>
                <a:gd name="T9" fmla="*/ 431 h 851"/>
                <a:gd name="T10" fmla="*/ 4 w 458"/>
                <a:gd name="T11" fmla="*/ 645 h 851"/>
                <a:gd name="T12" fmla="*/ 219 w 458"/>
                <a:gd name="T13" fmla="*/ 847 h 851"/>
                <a:gd name="T14" fmla="*/ 417 w 458"/>
                <a:gd name="T15" fmla="*/ 682 h 851"/>
                <a:gd name="T16" fmla="*/ 420 w 458"/>
                <a:gd name="T17" fmla="*/ 667 h 851"/>
                <a:gd name="T18" fmla="*/ 410 w 458"/>
                <a:gd name="T19" fmla="*/ 662 h 851"/>
                <a:gd name="T20" fmla="*/ 403 w 458"/>
                <a:gd name="T21" fmla="*/ 659 h 851"/>
                <a:gd name="T22" fmla="*/ 398 w 458"/>
                <a:gd name="T23" fmla="*/ 656 h 851"/>
                <a:gd name="T24" fmla="*/ 387 w 458"/>
                <a:gd name="T25" fmla="*/ 651 h 851"/>
                <a:gd name="T26" fmla="*/ 382 w 458"/>
                <a:gd name="T27" fmla="*/ 647 h 851"/>
                <a:gd name="T28" fmla="*/ 376 w 458"/>
                <a:gd name="T29" fmla="*/ 644 h 851"/>
                <a:gd name="T30" fmla="*/ 367 w 458"/>
                <a:gd name="T31" fmla="*/ 638 h 851"/>
                <a:gd name="T32" fmla="*/ 361 w 458"/>
                <a:gd name="T33" fmla="*/ 634 h 851"/>
                <a:gd name="T34" fmla="*/ 356 w 458"/>
                <a:gd name="T35" fmla="*/ 630 h 851"/>
                <a:gd name="T36" fmla="*/ 346 w 458"/>
                <a:gd name="T37" fmla="*/ 623 h 851"/>
                <a:gd name="T38" fmla="*/ 342 w 458"/>
                <a:gd name="T39" fmla="*/ 619 h 851"/>
                <a:gd name="T40" fmla="*/ 336 w 458"/>
                <a:gd name="T41" fmla="*/ 614 h 851"/>
                <a:gd name="T42" fmla="*/ 332 w 458"/>
                <a:gd name="T43" fmla="*/ 611 h 851"/>
                <a:gd name="T44" fmla="*/ 322 w 458"/>
                <a:gd name="T45" fmla="*/ 602 h 851"/>
                <a:gd name="T46" fmla="*/ 318 w 458"/>
                <a:gd name="T47" fmla="*/ 599 h 851"/>
                <a:gd name="T48" fmla="*/ 309 w 458"/>
                <a:gd name="T49" fmla="*/ 589 h 851"/>
                <a:gd name="T50" fmla="*/ 306 w 458"/>
                <a:gd name="T51" fmla="*/ 586 h 851"/>
                <a:gd name="T52" fmla="*/ 300 w 458"/>
                <a:gd name="T53" fmla="*/ 580 h 851"/>
                <a:gd name="T54" fmla="*/ 298 w 458"/>
                <a:gd name="T55" fmla="*/ 577 h 851"/>
                <a:gd name="T56" fmla="*/ 288 w 458"/>
                <a:gd name="T57" fmla="*/ 566 h 851"/>
                <a:gd name="T58" fmla="*/ 286 w 458"/>
                <a:gd name="T59" fmla="*/ 563 h 851"/>
                <a:gd name="T60" fmla="*/ 269 w 458"/>
                <a:gd name="T61" fmla="*/ 541 h 851"/>
                <a:gd name="T62" fmla="*/ 268 w 458"/>
                <a:gd name="T63" fmla="*/ 539 h 851"/>
                <a:gd name="T64" fmla="*/ 259 w 458"/>
                <a:gd name="T65" fmla="*/ 524 h 851"/>
                <a:gd name="T66" fmla="*/ 258 w 458"/>
                <a:gd name="T67" fmla="*/ 522 h 851"/>
                <a:gd name="T68" fmla="*/ 244 w 458"/>
                <a:gd name="T69" fmla="*/ 497 h 851"/>
                <a:gd name="T70" fmla="*/ 244 w 458"/>
                <a:gd name="T71" fmla="*/ 496 h 851"/>
                <a:gd name="T72" fmla="*/ 236 w 458"/>
                <a:gd name="T73" fmla="*/ 479 h 851"/>
                <a:gd name="T74" fmla="*/ 236 w 458"/>
                <a:gd name="T75" fmla="*/ 478 h 851"/>
                <a:gd name="T76" fmla="*/ 226 w 458"/>
                <a:gd name="T77" fmla="*/ 450 h 851"/>
                <a:gd name="T78" fmla="*/ 225 w 458"/>
                <a:gd name="T79" fmla="*/ 448 h 851"/>
                <a:gd name="T80" fmla="*/ 220 w 458"/>
                <a:gd name="T81" fmla="*/ 429 h 851"/>
                <a:gd name="T82" fmla="*/ 210 w 458"/>
                <a:gd name="T83" fmla="*/ 356 h 851"/>
                <a:gd name="T84" fmla="*/ 375 w 458"/>
                <a:gd name="T85" fmla="*/ 47 h 851"/>
                <a:gd name="T86" fmla="*/ 376 w 458"/>
                <a:gd name="T87" fmla="*/ 85 h 851"/>
                <a:gd name="T88" fmla="*/ 458 w 458"/>
                <a:gd name="T89" fmla="*/ 0 h 8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58" h="851">
                  <a:moveTo>
                    <a:pt x="458" y="0"/>
                  </a:moveTo>
                  <a:cubicBezTo>
                    <a:pt x="342" y="25"/>
                    <a:pt x="342" y="25"/>
                    <a:pt x="342" y="25"/>
                  </a:cubicBezTo>
                  <a:cubicBezTo>
                    <a:pt x="371" y="40"/>
                    <a:pt x="371" y="40"/>
                    <a:pt x="371" y="40"/>
                  </a:cubicBezTo>
                  <a:cubicBezTo>
                    <a:pt x="252" y="98"/>
                    <a:pt x="172" y="221"/>
                    <a:pt x="176" y="362"/>
                  </a:cubicBezTo>
                  <a:cubicBezTo>
                    <a:pt x="177" y="386"/>
                    <a:pt x="180" y="409"/>
                    <a:pt x="185" y="431"/>
                  </a:cubicBezTo>
                  <a:cubicBezTo>
                    <a:pt x="80" y="445"/>
                    <a:pt x="0" y="537"/>
                    <a:pt x="4" y="645"/>
                  </a:cubicBezTo>
                  <a:cubicBezTo>
                    <a:pt x="7" y="760"/>
                    <a:pt x="104" y="851"/>
                    <a:pt x="219" y="847"/>
                  </a:cubicBezTo>
                  <a:cubicBezTo>
                    <a:pt x="317" y="844"/>
                    <a:pt x="397" y="774"/>
                    <a:pt x="417" y="682"/>
                  </a:cubicBezTo>
                  <a:cubicBezTo>
                    <a:pt x="418" y="677"/>
                    <a:pt x="419" y="672"/>
                    <a:pt x="420" y="667"/>
                  </a:cubicBezTo>
                  <a:cubicBezTo>
                    <a:pt x="416" y="665"/>
                    <a:pt x="413" y="664"/>
                    <a:pt x="410" y="662"/>
                  </a:cubicBezTo>
                  <a:cubicBezTo>
                    <a:pt x="408" y="661"/>
                    <a:pt x="405" y="660"/>
                    <a:pt x="403" y="659"/>
                  </a:cubicBezTo>
                  <a:cubicBezTo>
                    <a:pt x="401" y="658"/>
                    <a:pt x="399" y="657"/>
                    <a:pt x="398" y="656"/>
                  </a:cubicBezTo>
                  <a:cubicBezTo>
                    <a:pt x="394" y="654"/>
                    <a:pt x="391" y="652"/>
                    <a:pt x="387" y="651"/>
                  </a:cubicBezTo>
                  <a:cubicBezTo>
                    <a:pt x="386" y="650"/>
                    <a:pt x="384" y="649"/>
                    <a:pt x="382" y="647"/>
                  </a:cubicBezTo>
                  <a:cubicBezTo>
                    <a:pt x="380" y="646"/>
                    <a:pt x="378" y="645"/>
                    <a:pt x="376" y="644"/>
                  </a:cubicBezTo>
                  <a:cubicBezTo>
                    <a:pt x="373" y="642"/>
                    <a:pt x="370" y="640"/>
                    <a:pt x="367" y="638"/>
                  </a:cubicBezTo>
                  <a:cubicBezTo>
                    <a:pt x="365" y="636"/>
                    <a:pt x="363" y="635"/>
                    <a:pt x="361" y="634"/>
                  </a:cubicBezTo>
                  <a:cubicBezTo>
                    <a:pt x="359" y="632"/>
                    <a:pt x="357" y="631"/>
                    <a:pt x="356" y="630"/>
                  </a:cubicBezTo>
                  <a:cubicBezTo>
                    <a:pt x="353" y="628"/>
                    <a:pt x="349" y="625"/>
                    <a:pt x="346" y="623"/>
                  </a:cubicBezTo>
                  <a:cubicBezTo>
                    <a:pt x="345" y="622"/>
                    <a:pt x="343" y="621"/>
                    <a:pt x="342" y="619"/>
                  </a:cubicBezTo>
                  <a:cubicBezTo>
                    <a:pt x="340" y="618"/>
                    <a:pt x="338" y="616"/>
                    <a:pt x="336" y="614"/>
                  </a:cubicBezTo>
                  <a:cubicBezTo>
                    <a:pt x="334" y="613"/>
                    <a:pt x="333" y="612"/>
                    <a:pt x="332" y="611"/>
                  </a:cubicBezTo>
                  <a:cubicBezTo>
                    <a:pt x="328" y="608"/>
                    <a:pt x="325" y="605"/>
                    <a:pt x="322" y="602"/>
                  </a:cubicBezTo>
                  <a:cubicBezTo>
                    <a:pt x="321" y="601"/>
                    <a:pt x="320" y="600"/>
                    <a:pt x="318" y="599"/>
                  </a:cubicBezTo>
                  <a:cubicBezTo>
                    <a:pt x="315" y="596"/>
                    <a:pt x="312" y="593"/>
                    <a:pt x="309" y="589"/>
                  </a:cubicBezTo>
                  <a:cubicBezTo>
                    <a:pt x="308" y="588"/>
                    <a:pt x="307" y="587"/>
                    <a:pt x="306" y="586"/>
                  </a:cubicBezTo>
                  <a:cubicBezTo>
                    <a:pt x="304" y="584"/>
                    <a:pt x="302" y="582"/>
                    <a:pt x="300" y="580"/>
                  </a:cubicBezTo>
                  <a:cubicBezTo>
                    <a:pt x="299" y="579"/>
                    <a:pt x="298" y="578"/>
                    <a:pt x="298" y="577"/>
                  </a:cubicBezTo>
                  <a:cubicBezTo>
                    <a:pt x="294" y="574"/>
                    <a:pt x="291" y="570"/>
                    <a:pt x="288" y="566"/>
                  </a:cubicBezTo>
                  <a:cubicBezTo>
                    <a:pt x="287" y="565"/>
                    <a:pt x="286" y="564"/>
                    <a:pt x="286" y="563"/>
                  </a:cubicBezTo>
                  <a:cubicBezTo>
                    <a:pt x="280" y="556"/>
                    <a:pt x="274" y="548"/>
                    <a:pt x="269" y="541"/>
                  </a:cubicBezTo>
                  <a:cubicBezTo>
                    <a:pt x="269" y="540"/>
                    <a:pt x="268" y="539"/>
                    <a:pt x="268" y="539"/>
                  </a:cubicBezTo>
                  <a:cubicBezTo>
                    <a:pt x="265" y="534"/>
                    <a:pt x="262" y="529"/>
                    <a:pt x="259" y="524"/>
                  </a:cubicBezTo>
                  <a:cubicBezTo>
                    <a:pt x="259" y="524"/>
                    <a:pt x="258" y="523"/>
                    <a:pt x="258" y="522"/>
                  </a:cubicBezTo>
                  <a:cubicBezTo>
                    <a:pt x="253" y="514"/>
                    <a:pt x="249" y="506"/>
                    <a:pt x="244" y="497"/>
                  </a:cubicBezTo>
                  <a:cubicBezTo>
                    <a:pt x="244" y="497"/>
                    <a:pt x="244" y="496"/>
                    <a:pt x="244" y="496"/>
                  </a:cubicBezTo>
                  <a:cubicBezTo>
                    <a:pt x="241" y="490"/>
                    <a:pt x="239" y="484"/>
                    <a:pt x="236" y="479"/>
                  </a:cubicBezTo>
                  <a:cubicBezTo>
                    <a:pt x="236" y="478"/>
                    <a:pt x="236" y="478"/>
                    <a:pt x="236" y="478"/>
                  </a:cubicBezTo>
                  <a:cubicBezTo>
                    <a:pt x="232" y="469"/>
                    <a:pt x="229" y="459"/>
                    <a:pt x="226" y="450"/>
                  </a:cubicBezTo>
                  <a:cubicBezTo>
                    <a:pt x="226" y="449"/>
                    <a:pt x="226" y="449"/>
                    <a:pt x="225" y="448"/>
                  </a:cubicBezTo>
                  <a:cubicBezTo>
                    <a:pt x="223" y="442"/>
                    <a:pt x="222" y="436"/>
                    <a:pt x="220" y="429"/>
                  </a:cubicBezTo>
                  <a:cubicBezTo>
                    <a:pt x="214" y="406"/>
                    <a:pt x="211" y="381"/>
                    <a:pt x="210" y="356"/>
                  </a:cubicBezTo>
                  <a:cubicBezTo>
                    <a:pt x="206" y="226"/>
                    <a:pt x="272" y="111"/>
                    <a:pt x="375" y="47"/>
                  </a:cubicBezTo>
                  <a:cubicBezTo>
                    <a:pt x="376" y="85"/>
                    <a:pt x="376" y="85"/>
                    <a:pt x="376" y="85"/>
                  </a:cubicBezTo>
                  <a:lnTo>
                    <a:pt x="458" y="0"/>
                  </a:lnTo>
                  <a:close/>
                </a:path>
              </a:pathLst>
            </a:custGeom>
            <a:solidFill>
              <a:srgbClr val="415A8B"/>
            </a:solidFill>
            <a:ln>
              <a:noFill/>
            </a:ln>
          </p:spPr>
          <p:txBody>
            <a:bodyPr/>
            <a:lstStyle/>
            <a:p>
              <a:endParaRPr lang="zh-CN" altLang="en-US" sz="3600"/>
            </a:p>
          </p:txBody>
        </p:sp>
        <p:sp>
          <p:nvSpPr>
            <p:cNvPr id="21" name="Oval 12"/>
            <p:cNvSpPr>
              <a:spLocks noChangeArrowheads="1"/>
            </p:cNvSpPr>
            <p:nvPr/>
          </p:nvSpPr>
          <p:spPr bwMode="auto">
            <a:xfrm>
              <a:off x="8268838" y="3130092"/>
              <a:ext cx="1372844" cy="1373267"/>
            </a:xfrm>
            <a:prstGeom prst="ellipse">
              <a:avLst/>
            </a:prstGeom>
            <a:solidFill>
              <a:srgbClr val="415A8B"/>
            </a:solidFill>
            <a:ln>
              <a:noFill/>
            </a:ln>
          </p:spPr>
          <p:txBody>
            <a:bodyPr/>
            <a:lstStyle/>
            <a:p>
              <a:endParaRPr lang="zh-CN" altLang="en-US" sz="3600"/>
            </a:p>
          </p:txBody>
        </p:sp>
        <p:sp>
          <p:nvSpPr>
            <p:cNvPr id="22" name="Freeform 13"/>
            <p:cNvSpPr>
              <a:spLocks noEditPoints="1"/>
            </p:cNvSpPr>
            <p:nvPr/>
          </p:nvSpPr>
          <p:spPr bwMode="auto">
            <a:xfrm>
              <a:off x="10207447" y="4913106"/>
              <a:ext cx="340676" cy="383380"/>
            </a:xfrm>
            <a:custGeom>
              <a:avLst/>
              <a:gdLst>
                <a:gd name="T0" fmla="*/ 85 w 91"/>
                <a:gd name="T1" fmla="*/ 0 h 103"/>
                <a:gd name="T2" fmla="*/ 7 w 91"/>
                <a:gd name="T3" fmla="*/ 0 h 103"/>
                <a:gd name="T4" fmla="*/ 0 w 91"/>
                <a:gd name="T5" fmla="*/ 6 h 103"/>
                <a:gd name="T6" fmla="*/ 0 w 91"/>
                <a:gd name="T7" fmla="*/ 97 h 103"/>
                <a:gd name="T8" fmla="*/ 7 w 91"/>
                <a:gd name="T9" fmla="*/ 103 h 103"/>
                <a:gd name="T10" fmla="*/ 85 w 91"/>
                <a:gd name="T11" fmla="*/ 103 h 103"/>
                <a:gd name="T12" fmla="*/ 91 w 91"/>
                <a:gd name="T13" fmla="*/ 97 h 103"/>
                <a:gd name="T14" fmla="*/ 91 w 91"/>
                <a:gd name="T15" fmla="*/ 6 h 103"/>
                <a:gd name="T16" fmla="*/ 85 w 91"/>
                <a:gd name="T17" fmla="*/ 0 h 103"/>
                <a:gd name="T18" fmla="*/ 13 w 91"/>
                <a:gd name="T19" fmla="*/ 6 h 103"/>
                <a:gd name="T20" fmla="*/ 20 w 91"/>
                <a:gd name="T21" fmla="*/ 13 h 103"/>
                <a:gd name="T22" fmla="*/ 13 w 91"/>
                <a:gd name="T23" fmla="*/ 19 h 103"/>
                <a:gd name="T24" fmla="*/ 7 w 91"/>
                <a:gd name="T25" fmla="*/ 13 h 103"/>
                <a:gd name="T26" fmla="*/ 13 w 91"/>
                <a:gd name="T27" fmla="*/ 6 h 103"/>
                <a:gd name="T28" fmla="*/ 85 w 91"/>
                <a:gd name="T29" fmla="*/ 97 h 103"/>
                <a:gd name="T30" fmla="*/ 7 w 91"/>
                <a:gd name="T31" fmla="*/ 97 h 103"/>
                <a:gd name="T32" fmla="*/ 7 w 91"/>
                <a:gd name="T33" fmla="*/ 26 h 103"/>
                <a:gd name="T34" fmla="*/ 85 w 91"/>
                <a:gd name="T35" fmla="*/ 26 h 103"/>
                <a:gd name="T36" fmla="*/ 85 w 91"/>
                <a:gd name="T37" fmla="*/ 97 h 103"/>
                <a:gd name="T38" fmla="*/ 78 w 91"/>
                <a:gd name="T39" fmla="*/ 19 h 103"/>
                <a:gd name="T40" fmla="*/ 72 w 91"/>
                <a:gd name="T41" fmla="*/ 13 h 103"/>
                <a:gd name="T42" fmla="*/ 78 w 91"/>
                <a:gd name="T43" fmla="*/ 6 h 103"/>
                <a:gd name="T44" fmla="*/ 85 w 91"/>
                <a:gd name="T45" fmla="*/ 13 h 103"/>
                <a:gd name="T46" fmla="*/ 78 w 91"/>
                <a:gd name="T47" fmla="*/ 19 h 103"/>
                <a:gd name="T48" fmla="*/ 13 w 91"/>
                <a:gd name="T49" fmla="*/ 42 h 103"/>
                <a:gd name="T50" fmla="*/ 17 w 91"/>
                <a:gd name="T51" fmla="*/ 39 h 103"/>
                <a:gd name="T52" fmla="*/ 75 w 91"/>
                <a:gd name="T53" fmla="*/ 39 h 103"/>
                <a:gd name="T54" fmla="*/ 78 w 91"/>
                <a:gd name="T55" fmla="*/ 42 h 103"/>
                <a:gd name="T56" fmla="*/ 75 w 91"/>
                <a:gd name="T57" fmla="*/ 45 h 103"/>
                <a:gd name="T58" fmla="*/ 17 w 91"/>
                <a:gd name="T59" fmla="*/ 45 h 103"/>
                <a:gd name="T60" fmla="*/ 13 w 91"/>
                <a:gd name="T61" fmla="*/ 42 h 103"/>
                <a:gd name="T62" fmla="*/ 13 w 91"/>
                <a:gd name="T63" fmla="*/ 61 h 103"/>
                <a:gd name="T64" fmla="*/ 17 w 91"/>
                <a:gd name="T65" fmla="*/ 58 h 103"/>
                <a:gd name="T66" fmla="*/ 75 w 91"/>
                <a:gd name="T67" fmla="*/ 58 h 103"/>
                <a:gd name="T68" fmla="*/ 78 w 91"/>
                <a:gd name="T69" fmla="*/ 61 h 103"/>
                <a:gd name="T70" fmla="*/ 75 w 91"/>
                <a:gd name="T71" fmla="*/ 65 h 103"/>
                <a:gd name="T72" fmla="*/ 17 w 91"/>
                <a:gd name="T73" fmla="*/ 65 h 103"/>
                <a:gd name="T74" fmla="*/ 13 w 91"/>
                <a:gd name="T75" fmla="*/ 61 h 103"/>
                <a:gd name="T76" fmla="*/ 13 w 91"/>
                <a:gd name="T77" fmla="*/ 81 h 103"/>
                <a:gd name="T78" fmla="*/ 17 w 91"/>
                <a:gd name="T79" fmla="*/ 77 h 103"/>
                <a:gd name="T80" fmla="*/ 75 w 91"/>
                <a:gd name="T81" fmla="*/ 77 h 103"/>
                <a:gd name="T82" fmla="*/ 78 w 91"/>
                <a:gd name="T83" fmla="*/ 81 h 103"/>
                <a:gd name="T84" fmla="*/ 75 w 91"/>
                <a:gd name="T85" fmla="*/ 84 h 103"/>
                <a:gd name="T86" fmla="*/ 17 w 91"/>
                <a:gd name="T87" fmla="*/ 84 h 103"/>
                <a:gd name="T88" fmla="*/ 13 w 91"/>
                <a:gd name="T89" fmla="*/ 81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91" h="103">
                  <a:moveTo>
                    <a:pt x="85" y="0"/>
                  </a:moveTo>
                  <a:cubicBezTo>
                    <a:pt x="7" y="0"/>
                    <a:pt x="7" y="0"/>
                    <a:pt x="7" y="0"/>
                  </a:cubicBezTo>
                  <a:cubicBezTo>
                    <a:pt x="3" y="0"/>
                    <a:pt x="0" y="3"/>
                    <a:pt x="0" y="6"/>
                  </a:cubicBezTo>
                  <a:cubicBezTo>
                    <a:pt x="0" y="97"/>
                    <a:pt x="0" y="97"/>
                    <a:pt x="0" y="97"/>
                  </a:cubicBezTo>
                  <a:cubicBezTo>
                    <a:pt x="0" y="100"/>
                    <a:pt x="3" y="103"/>
                    <a:pt x="7" y="103"/>
                  </a:cubicBezTo>
                  <a:cubicBezTo>
                    <a:pt x="85" y="103"/>
                    <a:pt x="85" y="103"/>
                    <a:pt x="85" y="103"/>
                  </a:cubicBezTo>
                  <a:cubicBezTo>
                    <a:pt x="88" y="103"/>
                    <a:pt x="91" y="100"/>
                    <a:pt x="91" y="97"/>
                  </a:cubicBezTo>
                  <a:cubicBezTo>
                    <a:pt x="91" y="6"/>
                    <a:pt x="91" y="6"/>
                    <a:pt x="91" y="6"/>
                  </a:cubicBezTo>
                  <a:cubicBezTo>
                    <a:pt x="91" y="3"/>
                    <a:pt x="88" y="0"/>
                    <a:pt x="85" y="0"/>
                  </a:cubicBezTo>
                  <a:close/>
                  <a:moveTo>
                    <a:pt x="13" y="6"/>
                  </a:moveTo>
                  <a:cubicBezTo>
                    <a:pt x="17" y="6"/>
                    <a:pt x="20" y="9"/>
                    <a:pt x="20" y="13"/>
                  </a:cubicBezTo>
                  <a:cubicBezTo>
                    <a:pt x="20" y="16"/>
                    <a:pt x="17" y="19"/>
                    <a:pt x="13" y="19"/>
                  </a:cubicBezTo>
                  <a:cubicBezTo>
                    <a:pt x="10" y="19"/>
                    <a:pt x="7" y="16"/>
                    <a:pt x="7" y="13"/>
                  </a:cubicBezTo>
                  <a:cubicBezTo>
                    <a:pt x="7" y="9"/>
                    <a:pt x="10" y="6"/>
                    <a:pt x="13" y="6"/>
                  </a:cubicBezTo>
                  <a:close/>
                  <a:moveTo>
                    <a:pt x="85" y="97"/>
                  </a:moveTo>
                  <a:cubicBezTo>
                    <a:pt x="7" y="97"/>
                    <a:pt x="7" y="97"/>
                    <a:pt x="7" y="97"/>
                  </a:cubicBezTo>
                  <a:cubicBezTo>
                    <a:pt x="7" y="26"/>
                    <a:pt x="7" y="26"/>
                    <a:pt x="7" y="26"/>
                  </a:cubicBezTo>
                  <a:cubicBezTo>
                    <a:pt x="85" y="26"/>
                    <a:pt x="85" y="26"/>
                    <a:pt x="85" y="26"/>
                  </a:cubicBezTo>
                  <a:lnTo>
                    <a:pt x="85" y="97"/>
                  </a:lnTo>
                  <a:close/>
                  <a:moveTo>
                    <a:pt x="78" y="19"/>
                  </a:moveTo>
                  <a:cubicBezTo>
                    <a:pt x="75" y="19"/>
                    <a:pt x="72" y="16"/>
                    <a:pt x="72" y="13"/>
                  </a:cubicBezTo>
                  <a:cubicBezTo>
                    <a:pt x="72" y="9"/>
                    <a:pt x="75" y="6"/>
                    <a:pt x="78" y="6"/>
                  </a:cubicBezTo>
                  <a:cubicBezTo>
                    <a:pt x="82" y="6"/>
                    <a:pt x="85" y="9"/>
                    <a:pt x="85" y="13"/>
                  </a:cubicBezTo>
                  <a:cubicBezTo>
                    <a:pt x="85" y="16"/>
                    <a:pt x="82" y="19"/>
                    <a:pt x="78" y="19"/>
                  </a:cubicBezTo>
                  <a:close/>
                  <a:moveTo>
                    <a:pt x="13" y="42"/>
                  </a:moveTo>
                  <a:cubicBezTo>
                    <a:pt x="13" y="40"/>
                    <a:pt x="15" y="39"/>
                    <a:pt x="17" y="39"/>
                  </a:cubicBezTo>
                  <a:cubicBezTo>
                    <a:pt x="75" y="39"/>
                    <a:pt x="75" y="39"/>
                    <a:pt x="75" y="39"/>
                  </a:cubicBezTo>
                  <a:cubicBezTo>
                    <a:pt x="77" y="39"/>
                    <a:pt x="78" y="40"/>
                    <a:pt x="78" y="42"/>
                  </a:cubicBezTo>
                  <a:cubicBezTo>
                    <a:pt x="78" y="44"/>
                    <a:pt x="77" y="45"/>
                    <a:pt x="75" y="45"/>
                  </a:cubicBezTo>
                  <a:cubicBezTo>
                    <a:pt x="17" y="45"/>
                    <a:pt x="17" y="45"/>
                    <a:pt x="17" y="45"/>
                  </a:cubicBezTo>
                  <a:cubicBezTo>
                    <a:pt x="15" y="45"/>
                    <a:pt x="13" y="44"/>
                    <a:pt x="13" y="42"/>
                  </a:cubicBezTo>
                  <a:close/>
                  <a:moveTo>
                    <a:pt x="13" y="61"/>
                  </a:moveTo>
                  <a:cubicBezTo>
                    <a:pt x="13" y="59"/>
                    <a:pt x="15" y="58"/>
                    <a:pt x="17" y="58"/>
                  </a:cubicBezTo>
                  <a:cubicBezTo>
                    <a:pt x="75" y="58"/>
                    <a:pt x="75" y="58"/>
                    <a:pt x="75" y="58"/>
                  </a:cubicBezTo>
                  <a:cubicBezTo>
                    <a:pt x="77" y="58"/>
                    <a:pt x="78" y="59"/>
                    <a:pt x="78" y="61"/>
                  </a:cubicBezTo>
                  <a:cubicBezTo>
                    <a:pt x="78" y="63"/>
                    <a:pt x="77" y="65"/>
                    <a:pt x="75" y="65"/>
                  </a:cubicBezTo>
                  <a:cubicBezTo>
                    <a:pt x="17" y="65"/>
                    <a:pt x="17" y="65"/>
                    <a:pt x="17" y="65"/>
                  </a:cubicBezTo>
                  <a:cubicBezTo>
                    <a:pt x="15" y="65"/>
                    <a:pt x="13" y="63"/>
                    <a:pt x="13" y="61"/>
                  </a:cubicBezTo>
                  <a:close/>
                  <a:moveTo>
                    <a:pt x="13" y="81"/>
                  </a:moveTo>
                  <a:cubicBezTo>
                    <a:pt x="13" y="79"/>
                    <a:pt x="15" y="77"/>
                    <a:pt x="17" y="77"/>
                  </a:cubicBezTo>
                  <a:cubicBezTo>
                    <a:pt x="75" y="77"/>
                    <a:pt x="75" y="77"/>
                    <a:pt x="75" y="77"/>
                  </a:cubicBezTo>
                  <a:cubicBezTo>
                    <a:pt x="77" y="77"/>
                    <a:pt x="78" y="79"/>
                    <a:pt x="78" y="81"/>
                  </a:cubicBezTo>
                  <a:cubicBezTo>
                    <a:pt x="78" y="82"/>
                    <a:pt x="77" y="84"/>
                    <a:pt x="75" y="84"/>
                  </a:cubicBezTo>
                  <a:cubicBezTo>
                    <a:pt x="17" y="84"/>
                    <a:pt x="17" y="84"/>
                    <a:pt x="17" y="84"/>
                  </a:cubicBezTo>
                  <a:cubicBezTo>
                    <a:pt x="15" y="84"/>
                    <a:pt x="13" y="82"/>
                    <a:pt x="13" y="8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600"/>
            </a:p>
          </p:txBody>
        </p:sp>
        <p:sp>
          <p:nvSpPr>
            <p:cNvPr id="23" name="Freeform 14"/>
            <p:cNvSpPr/>
            <p:nvPr/>
          </p:nvSpPr>
          <p:spPr bwMode="auto">
            <a:xfrm>
              <a:off x="10268283" y="1963727"/>
              <a:ext cx="344732" cy="373236"/>
            </a:xfrm>
            <a:custGeom>
              <a:avLst/>
              <a:gdLst>
                <a:gd name="T0" fmla="*/ 4 w 92"/>
                <a:gd name="T1" fmla="*/ 100 h 100"/>
                <a:gd name="T2" fmla="*/ 1 w 92"/>
                <a:gd name="T3" fmla="*/ 100 h 100"/>
                <a:gd name="T4" fmla="*/ 0 w 92"/>
                <a:gd name="T5" fmla="*/ 97 h 100"/>
                <a:gd name="T6" fmla="*/ 5 w 92"/>
                <a:gd name="T7" fmla="*/ 56 h 100"/>
                <a:gd name="T8" fmla="*/ 6 w 92"/>
                <a:gd name="T9" fmla="*/ 54 h 100"/>
                <a:gd name="T10" fmla="*/ 56 w 92"/>
                <a:gd name="T11" fmla="*/ 3 h 100"/>
                <a:gd name="T12" fmla="*/ 70 w 92"/>
                <a:gd name="T13" fmla="*/ 3 h 100"/>
                <a:gd name="T14" fmla="*/ 88 w 92"/>
                <a:gd name="T15" fmla="*/ 22 h 100"/>
                <a:gd name="T16" fmla="*/ 88 w 92"/>
                <a:gd name="T17" fmla="*/ 35 h 100"/>
                <a:gd name="T18" fmla="*/ 52 w 92"/>
                <a:gd name="T19" fmla="*/ 72 h 100"/>
                <a:gd name="T20" fmla="*/ 49 w 92"/>
                <a:gd name="T21" fmla="*/ 73 h 100"/>
                <a:gd name="T22" fmla="*/ 31 w 92"/>
                <a:gd name="T23" fmla="*/ 73 h 100"/>
                <a:gd name="T24" fmla="*/ 28 w 92"/>
                <a:gd name="T25" fmla="*/ 70 h 100"/>
                <a:gd name="T26" fmla="*/ 28 w 92"/>
                <a:gd name="T27" fmla="*/ 51 h 100"/>
                <a:gd name="T28" fmla="*/ 29 w 92"/>
                <a:gd name="T29" fmla="*/ 49 h 100"/>
                <a:gd name="T30" fmla="*/ 56 w 92"/>
                <a:gd name="T31" fmla="*/ 22 h 100"/>
                <a:gd name="T32" fmla="*/ 61 w 92"/>
                <a:gd name="T33" fmla="*/ 22 h 100"/>
                <a:gd name="T34" fmla="*/ 61 w 92"/>
                <a:gd name="T35" fmla="*/ 26 h 100"/>
                <a:gd name="T36" fmla="*/ 34 w 92"/>
                <a:gd name="T37" fmla="*/ 53 h 100"/>
                <a:gd name="T38" fmla="*/ 34 w 92"/>
                <a:gd name="T39" fmla="*/ 67 h 100"/>
                <a:gd name="T40" fmla="*/ 48 w 92"/>
                <a:gd name="T41" fmla="*/ 67 h 100"/>
                <a:gd name="T42" fmla="*/ 84 w 92"/>
                <a:gd name="T43" fmla="*/ 31 h 100"/>
                <a:gd name="T44" fmla="*/ 84 w 92"/>
                <a:gd name="T45" fmla="*/ 26 h 100"/>
                <a:gd name="T46" fmla="*/ 65 w 92"/>
                <a:gd name="T47" fmla="*/ 8 h 100"/>
                <a:gd name="T48" fmla="*/ 61 w 92"/>
                <a:gd name="T49" fmla="*/ 8 h 100"/>
                <a:gd name="T50" fmla="*/ 11 w 92"/>
                <a:gd name="T51" fmla="*/ 58 h 100"/>
                <a:gd name="T52" fmla="*/ 7 w 92"/>
                <a:gd name="T53" fmla="*/ 94 h 100"/>
                <a:gd name="T54" fmla="*/ 43 w 92"/>
                <a:gd name="T55" fmla="*/ 90 h 100"/>
                <a:gd name="T56" fmla="*/ 84 w 92"/>
                <a:gd name="T57" fmla="*/ 49 h 100"/>
                <a:gd name="T58" fmla="*/ 88 w 92"/>
                <a:gd name="T59" fmla="*/ 49 h 100"/>
                <a:gd name="T60" fmla="*/ 88 w 92"/>
                <a:gd name="T61" fmla="*/ 54 h 100"/>
                <a:gd name="T62" fmla="*/ 47 w 92"/>
                <a:gd name="T63" fmla="*/ 95 h 100"/>
                <a:gd name="T64" fmla="*/ 45 w 92"/>
                <a:gd name="T65" fmla="*/ 96 h 100"/>
                <a:gd name="T66" fmla="*/ 4 w 92"/>
                <a:gd name="T67" fmla="*/ 100 h 100"/>
                <a:gd name="T68" fmla="*/ 4 w 92"/>
                <a:gd name="T69"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2" h="100">
                  <a:moveTo>
                    <a:pt x="4" y="100"/>
                  </a:moveTo>
                  <a:cubicBezTo>
                    <a:pt x="3" y="100"/>
                    <a:pt x="2" y="100"/>
                    <a:pt x="1" y="100"/>
                  </a:cubicBezTo>
                  <a:cubicBezTo>
                    <a:pt x="1" y="99"/>
                    <a:pt x="0" y="98"/>
                    <a:pt x="0" y="97"/>
                  </a:cubicBezTo>
                  <a:cubicBezTo>
                    <a:pt x="5" y="56"/>
                    <a:pt x="5" y="56"/>
                    <a:pt x="5" y="56"/>
                  </a:cubicBezTo>
                  <a:cubicBezTo>
                    <a:pt x="5" y="55"/>
                    <a:pt x="5" y="54"/>
                    <a:pt x="6" y="54"/>
                  </a:cubicBezTo>
                  <a:cubicBezTo>
                    <a:pt x="56" y="3"/>
                    <a:pt x="56" y="3"/>
                    <a:pt x="56" y="3"/>
                  </a:cubicBezTo>
                  <a:cubicBezTo>
                    <a:pt x="60" y="0"/>
                    <a:pt x="66" y="0"/>
                    <a:pt x="70" y="3"/>
                  </a:cubicBezTo>
                  <a:cubicBezTo>
                    <a:pt x="88" y="22"/>
                    <a:pt x="88" y="22"/>
                    <a:pt x="88" y="22"/>
                  </a:cubicBezTo>
                  <a:cubicBezTo>
                    <a:pt x="92" y="25"/>
                    <a:pt x="92" y="32"/>
                    <a:pt x="88" y="35"/>
                  </a:cubicBezTo>
                  <a:cubicBezTo>
                    <a:pt x="52" y="72"/>
                    <a:pt x="52" y="72"/>
                    <a:pt x="52" y="72"/>
                  </a:cubicBezTo>
                  <a:cubicBezTo>
                    <a:pt x="51" y="73"/>
                    <a:pt x="50" y="73"/>
                    <a:pt x="49" y="73"/>
                  </a:cubicBezTo>
                  <a:cubicBezTo>
                    <a:pt x="31" y="73"/>
                    <a:pt x="31" y="73"/>
                    <a:pt x="31" y="73"/>
                  </a:cubicBezTo>
                  <a:cubicBezTo>
                    <a:pt x="29" y="73"/>
                    <a:pt x="28" y="72"/>
                    <a:pt x="28" y="70"/>
                  </a:cubicBezTo>
                  <a:cubicBezTo>
                    <a:pt x="28" y="51"/>
                    <a:pt x="28" y="51"/>
                    <a:pt x="28" y="51"/>
                  </a:cubicBezTo>
                  <a:cubicBezTo>
                    <a:pt x="28" y="51"/>
                    <a:pt x="28" y="50"/>
                    <a:pt x="29" y="49"/>
                  </a:cubicBezTo>
                  <a:cubicBezTo>
                    <a:pt x="56" y="22"/>
                    <a:pt x="56" y="22"/>
                    <a:pt x="56" y="22"/>
                  </a:cubicBezTo>
                  <a:cubicBezTo>
                    <a:pt x="58" y="20"/>
                    <a:pt x="60" y="20"/>
                    <a:pt x="61" y="22"/>
                  </a:cubicBezTo>
                  <a:cubicBezTo>
                    <a:pt x="62" y="23"/>
                    <a:pt x="62" y="25"/>
                    <a:pt x="61" y="26"/>
                  </a:cubicBezTo>
                  <a:cubicBezTo>
                    <a:pt x="34" y="53"/>
                    <a:pt x="34" y="53"/>
                    <a:pt x="34" y="53"/>
                  </a:cubicBezTo>
                  <a:cubicBezTo>
                    <a:pt x="34" y="67"/>
                    <a:pt x="34" y="67"/>
                    <a:pt x="34" y="67"/>
                  </a:cubicBezTo>
                  <a:cubicBezTo>
                    <a:pt x="48" y="67"/>
                    <a:pt x="48" y="67"/>
                    <a:pt x="48" y="67"/>
                  </a:cubicBezTo>
                  <a:cubicBezTo>
                    <a:pt x="84" y="31"/>
                    <a:pt x="84" y="31"/>
                    <a:pt x="84" y="31"/>
                  </a:cubicBezTo>
                  <a:cubicBezTo>
                    <a:pt x="85" y="30"/>
                    <a:pt x="85" y="28"/>
                    <a:pt x="84" y="26"/>
                  </a:cubicBezTo>
                  <a:cubicBezTo>
                    <a:pt x="65" y="8"/>
                    <a:pt x="65" y="8"/>
                    <a:pt x="65" y="8"/>
                  </a:cubicBezTo>
                  <a:cubicBezTo>
                    <a:pt x="64" y="7"/>
                    <a:pt x="62" y="7"/>
                    <a:pt x="61" y="8"/>
                  </a:cubicBezTo>
                  <a:cubicBezTo>
                    <a:pt x="11" y="58"/>
                    <a:pt x="11" y="58"/>
                    <a:pt x="11" y="58"/>
                  </a:cubicBezTo>
                  <a:cubicBezTo>
                    <a:pt x="7" y="94"/>
                    <a:pt x="7" y="94"/>
                    <a:pt x="7" y="94"/>
                  </a:cubicBezTo>
                  <a:cubicBezTo>
                    <a:pt x="43" y="90"/>
                    <a:pt x="43" y="90"/>
                    <a:pt x="43" y="90"/>
                  </a:cubicBezTo>
                  <a:cubicBezTo>
                    <a:pt x="84" y="49"/>
                    <a:pt x="84" y="49"/>
                    <a:pt x="84" y="49"/>
                  </a:cubicBezTo>
                  <a:cubicBezTo>
                    <a:pt x="85" y="48"/>
                    <a:pt x="87" y="48"/>
                    <a:pt x="88" y="49"/>
                  </a:cubicBezTo>
                  <a:cubicBezTo>
                    <a:pt x="90" y="50"/>
                    <a:pt x="90" y="52"/>
                    <a:pt x="88" y="54"/>
                  </a:cubicBezTo>
                  <a:cubicBezTo>
                    <a:pt x="47" y="95"/>
                    <a:pt x="47" y="95"/>
                    <a:pt x="47" y="95"/>
                  </a:cubicBezTo>
                  <a:cubicBezTo>
                    <a:pt x="47" y="95"/>
                    <a:pt x="46" y="96"/>
                    <a:pt x="45" y="96"/>
                  </a:cubicBezTo>
                  <a:cubicBezTo>
                    <a:pt x="4" y="100"/>
                    <a:pt x="4" y="100"/>
                    <a:pt x="4" y="100"/>
                  </a:cubicBezTo>
                  <a:cubicBezTo>
                    <a:pt x="4" y="100"/>
                    <a:pt x="4" y="100"/>
                    <a:pt x="4" y="10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600"/>
            </a:p>
          </p:txBody>
        </p:sp>
        <p:sp>
          <p:nvSpPr>
            <p:cNvPr id="24" name="Freeform 15"/>
            <p:cNvSpPr>
              <a:spLocks noEditPoints="1"/>
            </p:cNvSpPr>
            <p:nvPr/>
          </p:nvSpPr>
          <p:spPr bwMode="auto">
            <a:xfrm>
              <a:off x="7429315" y="4878624"/>
              <a:ext cx="391372" cy="387436"/>
            </a:xfrm>
            <a:custGeom>
              <a:avLst/>
              <a:gdLst>
                <a:gd name="T0" fmla="*/ 101 w 105"/>
                <a:gd name="T1" fmla="*/ 4 h 104"/>
                <a:gd name="T2" fmla="*/ 101 w 105"/>
                <a:gd name="T3" fmla="*/ 17 h 104"/>
                <a:gd name="T4" fmla="*/ 96 w 105"/>
                <a:gd name="T5" fmla="*/ 22 h 104"/>
                <a:gd name="T6" fmla="*/ 82 w 105"/>
                <a:gd name="T7" fmla="*/ 8 h 104"/>
                <a:gd name="T8" fmla="*/ 87 w 105"/>
                <a:gd name="T9" fmla="*/ 4 h 104"/>
                <a:gd name="T10" fmla="*/ 101 w 105"/>
                <a:gd name="T11" fmla="*/ 4 h 104"/>
                <a:gd name="T12" fmla="*/ 32 w 105"/>
                <a:gd name="T13" fmla="*/ 59 h 104"/>
                <a:gd name="T14" fmla="*/ 28 w 105"/>
                <a:gd name="T15" fmla="*/ 77 h 104"/>
                <a:gd name="T16" fmla="*/ 46 w 105"/>
                <a:gd name="T17" fmla="*/ 72 h 104"/>
                <a:gd name="T18" fmla="*/ 92 w 105"/>
                <a:gd name="T19" fmla="*/ 26 h 104"/>
                <a:gd name="T20" fmla="*/ 78 w 105"/>
                <a:gd name="T21" fmla="*/ 13 h 104"/>
                <a:gd name="T22" fmla="*/ 32 w 105"/>
                <a:gd name="T23" fmla="*/ 59 h 104"/>
                <a:gd name="T24" fmla="*/ 78 w 105"/>
                <a:gd name="T25" fmla="*/ 50 h 104"/>
                <a:gd name="T26" fmla="*/ 78 w 105"/>
                <a:gd name="T27" fmla="*/ 91 h 104"/>
                <a:gd name="T28" fmla="*/ 13 w 105"/>
                <a:gd name="T29" fmla="*/ 91 h 104"/>
                <a:gd name="T30" fmla="*/ 13 w 105"/>
                <a:gd name="T31" fmla="*/ 27 h 104"/>
                <a:gd name="T32" fmla="*/ 55 w 105"/>
                <a:gd name="T33" fmla="*/ 27 h 104"/>
                <a:gd name="T34" fmla="*/ 68 w 105"/>
                <a:gd name="T35" fmla="*/ 14 h 104"/>
                <a:gd name="T36" fmla="*/ 0 w 105"/>
                <a:gd name="T37" fmla="*/ 14 h 104"/>
                <a:gd name="T38" fmla="*/ 0 w 105"/>
                <a:gd name="T39" fmla="*/ 104 h 104"/>
                <a:gd name="T40" fmla="*/ 91 w 105"/>
                <a:gd name="T41" fmla="*/ 104 h 104"/>
                <a:gd name="T42" fmla="*/ 91 w 105"/>
                <a:gd name="T43" fmla="*/ 37 h 104"/>
                <a:gd name="T44" fmla="*/ 78 w 105"/>
                <a:gd name="T45" fmla="*/ 5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5" h="104">
                  <a:moveTo>
                    <a:pt x="101" y="4"/>
                  </a:moveTo>
                  <a:cubicBezTo>
                    <a:pt x="105" y="7"/>
                    <a:pt x="105" y="14"/>
                    <a:pt x="101" y="17"/>
                  </a:cubicBezTo>
                  <a:cubicBezTo>
                    <a:pt x="96" y="22"/>
                    <a:pt x="96" y="22"/>
                    <a:pt x="96" y="22"/>
                  </a:cubicBezTo>
                  <a:cubicBezTo>
                    <a:pt x="82" y="8"/>
                    <a:pt x="82" y="8"/>
                    <a:pt x="82" y="8"/>
                  </a:cubicBezTo>
                  <a:cubicBezTo>
                    <a:pt x="87" y="4"/>
                    <a:pt x="87" y="4"/>
                    <a:pt x="87" y="4"/>
                  </a:cubicBezTo>
                  <a:cubicBezTo>
                    <a:pt x="91" y="0"/>
                    <a:pt x="97" y="0"/>
                    <a:pt x="101" y="4"/>
                  </a:cubicBezTo>
                  <a:close/>
                  <a:moveTo>
                    <a:pt x="32" y="59"/>
                  </a:moveTo>
                  <a:cubicBezTo>
                    <a:pt x="28" y="77"/>
                    <a:pt x="28" y="77"/>
                    <a:pt x="28" y="77"/>
                  </a:cubicBezTo>
                  <a:cubicBezTo>
                    <a:pt x="46" y="72"/>
                    <a:pt x="46" y="72"/>
                    <a:pt x="46" y="72"/>
                  </a:cubicBezTo>
                  <a:cubicBezTo>
                    <a:pt x="92" y="26"/>
                    <a:pt x="92" y="26"/>
                    <a:pt x="92" y="26"/>
                  </a:cubicBezTo>
                  <a:cubicBezTo>
                    <a:pt x="78" y="13"/>
                    <a:pt x="78" y="13"/>
                    <a:pt x="78" y="13"/>
                  </a:cubicBezTo>
                  <a:lnTo>
                    <a:pt x="32" y="59"/>
                  </a:lnTo>
                  <a:close/>
                  <a:moveTo>
                    <a:pt x="78" y="50"/>
                  </a:moveTo>
                  <a:cubicBezTo>
                    <a:pt x="78" y="91"/>
                    <a:pt x="78" y="91"/>
                    <a:pt x="78" y="91"/>
                  </a:cubicBezTo>
                  <a:cubicBezTo>
                    <a:pt x="13" y="91"/>
                    <a:pt x="13" y="91"/>
                    <a:pt x="13" y="91"/>
                  </a:cubicBezTo>
                  <a:cubicBezTo>
                    <a:pt x="13" y="27"/>
                    <a:pt x="13" y="27"/>
                    <a:pt x="13" y="27"/>
                  </a:cubicBezTo>
                  <a:cubicBezTo>
                    <a:pt x="55" y="27"/>
                    <a:pt x="55" y="27"/>
                    <a:pt x="55" y="27"/>
                  </a:cubicBezTo>
                  <a:cubicBezTo>
                    <a:pt x="68" y="14"/>
                    <a:pt x="68" y="14"/>
                    <a:pt x="68" y="14"/>
                  </a:cubicBezTo>
                  <a:cubicBezTo>
                    <a:pt x="0" y="14"/>
                    <a:pt x="0" y="14"/>
                    <a:pt x="0" y="14"/>
                  </a:cubicBezTo>
                  <a:cubicBezTo>
                    <a:pt x="0" y="104"/>
                    <a:pt x="0" y="104"/>
                    <a:pt x="0" y="104"/>
                  </a:cubicBezTo>
                  <a:cubicBezTo>
                    <a:pt x="91" y="104"/>
                    <a:pt x="91" y="104"/>
                    <a:pt x="91" y="104"/>
                  </a:cubicBezTo>
                  <a:cubicBezTo>
                    <a:pt x="91" y="37"/>
                    <a:pt x="91" y="37"/>
                    <a:pt x="91" y="37"/>
                  </a:cubicBezTo>
                  <a:lnTo>
                    <a:pt x="78" y="5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600"/>
            </a:p>
          </p:txBody>
        </p:sp>
        <p:sp>
          <p:nvSpPr>
            <p:cNvPr id="25" name="Freeform 16"/>
            <p:cNvSpPr>
              <a:spLocks noEditPoints="1"/>
            </p:cNvSpPr>
            <p:nvPr/>
          </p:nvSpPr>
          <p:spPr bwMode="auto">
            <a:xfrm>
              <a:off x="7477985" y="1959670"/>
              <a:ext cx="289981" cy="383380"/>
            </a:xfrm>
            <a:custGeom>
              <a:avLst/>
              <a:gdLst>
                <a:gd name="T0" fmla="*/ 71 w 78"/>
                <a:gd name="T1" fmla="*/ 6 h 103"/>
                <a:gd name="T2" fmla="*/ 78 w 78"/>
                <a:gd name="T3" fmla="*/ 6 h 103"/>
                <a:gd name="T4" fmla="*/ 78 w 78"/>
                <a:gd name="T5" fmla="*/ 0 h 103"/>
                <a:gd name="T6" fmla="*/ 0 w 78"/>
                <a:gd name="T7" fmla="*/ 0 h 103"/>
                <a:gd name="T8" fmla="*/ 0 w 78"/>
                <a:gd name="T9" fmla="*/ 6 h 103"/>
                <a:gd name="T10" fmla="*/ 6 w 78"/>
                <a:gd name="T11" fmla="*/ 6 h 103"/>
                <a:gd name="T12" fmla="*/ 6 w 78"/>
                <a:gd name="T13" fmla="*/ 13 h 103"/>
                <a:gd name="T14" fmla="*/ 10 w 78"/>
                <a:gd name="T15" fmla="*/ 13 h 103"/>
                <a:gd name="T16" fmla="*/ 20 w 78"/>
                <a:gd name="T17" fmla="*/ 48 h 103"/>
                <a:gd name="T18" fmla="*/ 25 w 78"/>
                <a:gd name="T19" fmla="*/ 52 h 103"/>
                <a:gd name="T20" fmla="*/ 20 w 78"/>
                <a:gd name="T21" fmla="*/ 55 h 103"/>
                <a:gd name="T22" fmla="*/ 10 w 78"/>
                <a:gd name="T23" fmla="*/ 90 h 103"/>
                <a:gd name="T24" fmla="*/ 6 w 78"/>
                <a:gd name="T25" fmla="*/ 90 h 103"/>
                <a:gd name="T26" fmla="*/ 6 w 78"/>
                <a:gd name="T27" fmla="*/ 97 h 103"/>
                <a:gd name="T28" fmla="*/ 0 w 78"/>
                <a:gd name="T29" fmla="*/ 97 h 103"/>
                <a:gd name="T30" fmla="*/ 0 w 78"/>
                <a:gd name="T31" fmla="*/ 103 h 103"/>
                <a:gd name="T32" fmla="*/ 78 w 78"/>
                <a:gd name="T33" fmla="*/ 103 h 103"/>
                <a:gd name="T34" fmla="*/ 78 w 78"/>
                <a:gd name="T35" fmla="*/ 97 h 103"/>
                <a:gd name="T36" fmla="*/ 71 w 78"/>
                <a:gd name="T37" fmla="*/ 97 h 103"/>
                <a:gd name="T38" fmla="*/ 71 w 78"/>
                <a:gd name="T39" fmla="*/ 90 h 103"/>
                <a:gd name="T40" fmla="*/ 68 w 78"/>
                <a:gd name="T41" fmla="*/ 90 h 103"/>
                <a:gd name="T42" fmla="*/ 58 w 78"/>
                <a:gd name="T43" fmla="*/ 55 h 103"/>
                <a:gd name="T44" fmla="*/ 53 w 78"/>
                <a:gd name="T45" fmla="*/ 52 h 103"/>
                <a:gd name="T46" fmla="*/ 58 w 78"/>
                <a:gd name="T47" fmla="*/ 48 h 103"/>
                <a:gd name="T48" fmla="*/ 68 w 78"/>
                <a:gd name="T49" fmla="*/ 13 h 103"/>
                <a:gd name="T50" fmla="*/ 71 w 78"/>
                <a:gd name="T51" fmla="*/ 13 h 103"/>
                <a:gd name="T52" fmla="*/ 71 w 78"/>
                <a:gd name="T53" fmla="*/ 6 h 103"/>
                <a:gd name="T54" fmla="*/ 62 w 78"/>
                <a:gd name="T55" fmla="*/ 14 h 103"/>
                <a:gd name="T56" fmla="*/ 54 w 78"/>
                <a:gd name="T57" fmla="*/ 43 h 103"/>
                <a:gd name="T58" fmla="*/ 45 w 78"/>
                <a:gd name="T59" fmla="*/ 47 h 103"/>
                <a:gd name="T60" fmla="*/ 45 w 78"/>
                <a:gd name="T61" fmla="*/ 56 h 103"/>
                <a:gd name="T62" fmla="*/ 54 w 78"/>
                <a:gd name="T63" fmla="*/ 60 h 103"/>
                <a:gd name="T64" fmla="*/ 62 w 78"/>
                <a:gd name="T65" fmla="*/ 89 h 103"/>
                <a:gd name="T66" fmla="*/ 61 w 78"/>
                <a:gd name="T67" fmla="*/ 90 h 103"/>
                <a:gd name="T68" fmla="*/ 55 w 78"/>
                <a:gd name="T69" fmla="*/ 90 h 103"/>
                <a:gd name="T70" fmla="*/ 50 w 78"/>
                <a:gd name="T71" fmla="*/ 75 h 103"/>
                <a:gd name="T72" fmla="*/ 42 w 78"/>
                <a:gd name="T73" fmla="*/ 71 h 103"/>
                <a:gd name="T74" fmla="*/ 42 w 78"/>
                <a:gd name="T75" fmla="*/ 45 h 103"/>
                <a:gd name="T76" fmla="*/ 53 w 78"/>
                <a:gd name="T77" fmla="*/ 40 h 103"/>
                <a:gd name="T78" fmla="*/ 59 w 78"/>
                <a:gd name="T79" fmla="*/ 32 h 103"/>
                <a:gd name="T80" fmla="*/ 19 w 78"/>
                <a:gd name="T81" fmla="*/ 32 h 103"/>
                <a:gd name="T82" fmla="*/ 25 w 78"/>
                <a:gd name="T83" fmla="*/ 40 h 103"/>
                <a:gd name="T84" fmla="*/ 36 w 78"/>
                <a:gd name="T85" fmla="*/ 45 h 103"/>
                <a:gd name="T86" fmla="*/ 36 w 78"/>
                <a:gd name="T87" fmla="*/ 71 h 103"/>
                <a:gd name="T88" fmla="*/ 28 w 78"/>
                <a:gd name="T89" fmla="*/ 75 h 103"/>
                <a:gd name="T90" fmla="*/ 23 w 78"/>
                <a:gd name="T91" fmla="*/ 90 h 103"/>
                <a:gd name="T92" fmla="*/ 16 w 78"/>
                <a:gd name="T93" fmla="*/ 90 h 103"/>
                <a:gd name="T94" fmla="*/ 16 w 78"/>
                <a:gd name="T95" fmla="*/ 89 h 103"/>
                <a:gd name="T96" fmla="*/ 24 w 78"/>
                <a:gd name="T97" fmla="*/ 60 h 103"/>
                <a:gd name="T98" fmla="*/ 32 w 78"/>
                <a:gd name="T99" fmla="*/ 56 h 103"/>
                <a:gd name="T100" fmla="*/ 32 w 78"/>
                <a:gd name="T101" fmla="*/ 47 h 103"/>
                <a:gd name="T102" fmla="*/ 24 w 78"/>
                <a:gd name="T103" fmla="*/ 43 h 103"/>
                <a:gd name="T104" fmla="*/ 16 w 78"/>
                <a:gd name="T105" fmla="*/ 14 h 103"/>
                <a:gd name="T106" fmla="*/ 16 w 78"/>
                <a:gd name="T107" fmla="*/ 13 h 103"/>
                <a:gd name="T108" fmla="*/ 61 w 78"/>
                <a:gd name="T109" fmla="*/ 13 h 103"/>
                <a:gd name="T110" fmla="*/ 62 w 78"/>
                <a:gd name="T111" fmla="*/ 1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8" h="103">
                  <a:moveTo>
                    <a:pt x="71" y="6"/>
                  </a:moveTo>
                  <a:cubicBezTo>
                    <a:pt x="78" y="6"/>
                    <a:pt x="78" y="6"/>
                    <a:pt x="78" y="6"/>
                  </a:cubicBezTo>
                  <a:cubicBezTo>
                    <a:pt x="78" y="0"/>
                    <a:pt x="78" y="0"/>
                    <a:pt x="78" y="0"/>
                  </a:cubicBezTo>
                  <a:cubicBezTo>
                    <a:pt x="0" y="0"/>
                    <a:pt x="0" y="0"/>
                    <a:pt x="0" y="0"/>
                  </a:cubicBezTo>
                  <a:cubicBezTo>
                    <a:pt x="0" y="6"/>
                    <a:pt x="0" y="6"/>
                    <a:pt x="0" y="6"/>
                  </a:cubicBezTo>
                  <a:cubicBezTo>
                    <a:pt x="6" y="6"/>
                    <a:pt x="6" y="6"/>
                    <a:pt x="6" y="6"/>
                  </a:cubicBezTo>
                  <a:cubicBezTo>
                    <a:pt x="6" y="13"/>
                    <a:pt x="6" y="13"/>
                    <a:pt x="6" y="13"/>
                  </a:cubicBezTo>
                  <a:cubicBezTo>
                    <a:pt x="10" y="13"/>
                    <a:pt x="10" y="13"/>
                    <a:pt x="10" y="13"/>
                  </a:cubicBezTo>
                  <a:cubicBezTo>
                    <a:pt x="5" y="25"/>
                    <a:pt x="9" y="40"/>
                    <a:pt x="20" y="48"/>
                  </a:cubicBezTo>
                  <a:cubicBezTo>
                    <a:pt x="21" y="50"/>
                    <a:pt x="23" y="51"/>
                    <a:pt x="25" y="52"/>
                  </a:cubicBezTo>
                  <a:cubicBezTo>
                    <a:pt x="23" y="52"/>
                    <a:pt x="21" y="53"/>
                    <a:pt x="20" y="55"/>
                  </a:cubicBezTo>
                  <a:cubicBezTo>
                    <a:pt x="9" y="63"/>
                    <a:pt x="5" y="78"/>
                    <a:pt x="10" y="90"/>
                  </a:cubicBezTo>
                  <a:cubicBezTo>
                    <a:pt x="6" y="90"/>
                    <a:pt x="6" y="90"/>
                    <a:pt x="6" y="90"/>
                  </a:cubicBezTo>
                  <a:cubicBezTo>
                    <a:pt x="6" y="97"/>
                    <a:pt x="6" y="97"/>
                    <a:pt x="6" y="97"/>
                  </a:cubicBezTo>
                  <a:cubicBezTo>
                    <a:pt x="0" y="97"/>
                    <a:pt x="0" y="97"/>
                    <a:pt x="0" y="97"/>
                  </a:cubicBezTo>
                  <a:cubicBezTo>
                    <a:pt x="0" y="103"/>
                    <a:pt x="0" y="103"/>
                    <a:pt x="0" y="103"/>
                  </a:cubicBezTo>
                  <a:cubicBezTo>
                    <a:pt x="78" y="103"/>
                    <a:pt x="78" y="103"/>
                    <a:pt x="78" y="103"/>
                  </a:cubicBezTo>
                  <a:cubicBezTo>
                    <a:pt x="78" y="97"/>
                    <a:pt x="78" y="97"/>
                    <a:pt x="78" y="97"/>
                  </a:cubicBezTo>
                  <a:cubicBezTo>
                    <a:pt x="71" y="97"/>
                    <a:pt x="71" y="97"/>
                    <a:pt x="71" y="97"/>
                  </a:cubicBezTo>
                  <a:cubicBezTo>
                    <a:pt x="71" y="90"/>
                    <a:pt x="71" y="90"/>
                    <a:pt x="71" y="90"/>
                  </a:cubicBezTo>
                  <a:cubicBezTo>
                    <a:pt x="68" y="90"/>
                    <a:pt x="68" y="90"/>
                    <a:pt x="68" y="90"/>
                  </a:cubicBezTo>
                  <a:cubicBezTo>
                    <a:pt x="73" y="78"/>
                    <a:pt x="69" y="63"/>
                    <a:pt x="58" y="55"/>
                  </a:cubicBezTo>
                  <a:cubicBezTo>
                    <a:pt x="56" y="53"/>
                    <a:pt x="54" y="52"/>
                    <a:pt x="53" y="52"/>
                  </a:cubicBezTo>
                  <a:cubicBezTo>
                    <a:pt x="54" y="51"/>
                    <a:pt x="56" y="50"/>
                    <a:pt x="58" y="48"/>
                  </a:cubicBezTo>
                  <a:cubicBezTo>
                    <a:pt x="69" y="40"/>
                    <a:pt x="73" y="25"/>
                    <a:pt x="68" y="13"/>
                  </a:cubicBezTo>
                  <a:cubicBezTo>
                    <a:pt x="71" y="13"/>
                    <a:pt x="71" y="13"/>
                    <a:pt x="71" y="13"/>
                  </a:cubicBezTo>
                  <a:lnTo>
                    <a:pt x="71" y="6"/>
                  </a:lnTo>
                  <a:close/>
                  <a:moveTo>
                    <a:pt x="62" y="14"/>
                  </a:moveTo>
                  <a:cubicBezTo>
                    <a:pt x="66" y="24"/>
                    <a:pt x="63" y="36"/>
                    <a:pt x="54" y="43"/>
                  </a:cubicBezTo>
                  <a:cubicBezTo>
                    <a:pt x="51" y="45"/>
                    <a:pt x="48" y="47"/>
                    <a:pt x="45" y="47"/>
                  </a:cubicBezTo>
                  <a:cubicBezTo>
                    <a:pt x="45" y="56"/>
                    <a:pt x="45" y="56"/>
                    <a:pt x="45" y="56"/>
                  </a:cubicBezTo>
                  <a:cubicBezTo>
                    <a:pt x="48" y="57"/>
                    <a:pt x="51" y="58"/>
                    <a:pt x="54" y="60"/>
                  </a:cubicBezTo>
                  <a:cubicBezTo>
                    <a:pt x="63" y="67"/>
                    <a:pt x="66" y="79"/>
                    <a:pt x="62" y="89"/>
                  </a:cubicBezTo>
                  <a:cubicBezTo>
                    <a:pt x="61" y="90"/>
                    <a:pt x="61" y="90"/>
                    <a:pt x="61" y="90"/>
                  </a:cubicBezTo>
                  <a:cubicBezTo>
                    <a:pt x="55" y="90"/>
                    <a:pt x="55" y="90"/>
                    <a:pt x="55" y="90"/>
                  </a:cubicBezTo>
                  <a:cubicBezTo>
                    <a:pt x="56" y="85"/>
                    <a:pt x="54" y="79"/>
                    <a:pt x="50" y="75"/>
                  </a:cubicBezTo>
                  <a:cubicBezTo>
                    <a:pt x="47" y="73"/>
                    <a:pt x="45" y="72"/>
                    <a:pt x="42" y="71"/>
                  </a:cubicBezTo>
                  <a:cubicBezTo>
                    <a:pt x="42" y="45"/>
                    <a:pt x="42" y="45"/>
                    <a:pt x="42" y="45"/>
                  </a:cubicBezTo>
                  <a:cubicBezTo>
                    <a:pt x="46" y="44"/>
                    <a:pt x="50" y="43"/>
                    <a:pt x="53" y="40"/>
                  </a:cubicBezTo>
                  <a:cubicBezTo>
                    <a:pt x="55" y="38"/>
                    <a:pt x="57" y="35"/>
                    <a:pt x="59" y="32"/>
                  </a:cubicBezTo>
                  <a:cubicBezTo>
                    <a:pt x="19" y="32"/>
                    <a:pt x="19" y="32"/>
                    <a:pt x="19" y="32"/>
                  </a:cubicBezTo>
                  <a:cubicBezTo>
                    <a:pt x="20" y="35"/>
                    <a:pt x="22" y="38"/>
                    <a:pt x="25" y="40"/>
                  </a:cubicBezTo>
                  <a:cubicBezTo>
                    <a:pt x="28" y="43"/>
                    <a:pt x="32" y="44"/>
                    <a:pt x="36" y="45"/>
                  </a:cubicBezTo>
                  <a:cubicBezTo>
                    <a:pt x="36" y="71"/>
                    <a:pt x="36" y="71"/>
                    <a:pt x="36" y="71"/>
                  </a:cubicBezTo>
                  <a:cubicBezTo>
                    <a:pt x="33" y="72"/>
                    <a:pt x="30" y="73"/>
                    <a:pt x="28" y="75"/>
                  </a:cubicBezTo>
                  <a:cubicBezTo>
                    <a:pt x="24" y="79"/>
                    <a:pt x="22" y="85"/>
                    <a:pt x="23" y="90"/>
                  </a:cubicBezTo>
                  <a:cubicBezTo>
                    <a:pt x="16" y="90"/>
                    <a:pt x="16" y="90"/>
                    <a:pt x="16" y="90"/>
                  </a:cubicBezTo>
                  <a:cubicBezTo>
                    <a:pt x="16" y="89"/>
                    <a:pt x="16" y="89"/>
                    <a:pt x="16" y="89"/>
                  </a:cubicBezTo>
                  <a:cubicBezTo>
                    <a:pt x="12" y="79"/>
                    <a:pt x="15" y="67"/>
                    <a:pt x="24" y="60"/>
                  </a:cubicBezTo>
                  <a:cubicBezTo>
                    <a:pt x="26" y="58"/>
                    <a:pt x="29" y="57"/>
                    <a:pt x="32" y="56"/>
                  </a:cubicBezTo>
                  <a:cubicBezTo>
                    <a:pt x="32" y="47"/>
                    <a:pt x="32" y="47"/>
                    <a:pt x="32" y="47"/>
                  </a:cubicBezTo>
                  <a:cubicBezTo>
                    <a:pt x="29" y="47"/>
                    <a:pt x="26" y="45"/>
                    <a:pt x="24" y="43"/>
                  </a:cubicBezTo>
                  <a:cubicBezTo>
                    <a:pt x="15" y="36"/>
                    <a:pt x="12" y="24"/>
                    <a:pt x="16" y="14"/>
                  </a:cubicBezTo>
                  <a:cubicBezTo>
                    <a:pt x="16" y="13"/>
                    <a:pt x="16" y="13"/>
                    <a:pt x="16" y="13"/>
                  </a:cubicBezTo>
                  <a:cubicBezTo>
                    <a:pt x="61" y="13"/>
                    <a:pt x="61" y="13"/>
                    <a:pt x="61" y="13"/>
                  </a:cubicBezTo>
                  <a:lnTo>
                    <a:pt x="62" y="1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3600"/>
            </a:p>
          </p:txBody>
        </p:sp>
        <p:sp>
          <p:nvSpPr>
            <p:cNvPr id="26" name="Rectangle 17"/>
            <p:cNvSpPr>
              <a:spLocks noChangeArrowheads="1"/>
            </p:cNvSpPr>
            <p:nvPr/>
          </p:nvSpPr>
          <p:spPr bwMode="auto">
            <a:xfrm>
              <a:off x="7218422" y="2426216"/>
              <a:ext cx="825329"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buFont typeface="Arial" panose="020B0604020202020204" pitchFamily="34" charset="0"/>
                <a:buNone/>
              </a:pPr>
              <a:r>
                <a:rPr lang="en-US" altLang="zh-CN" sz="1600" b="1">
                  <a:solidFill>
                    <a:schemeClr val="bg1"/>
                  </a:solidFill>
                </a:rPr>
                <a:t>Option 01</a:t>
              </a:r>
              <a:endParaRPr lang="zh-CN" altLang="en-US" sz="1600" b="1">
                <a:solidFill>
                  <a:schemeClr val="bg1"/>
                </a:solidFill>
              </a:endParaRPr>
            </a:p>
          </p:txBody>
        </p:sp>
        <p:sp>
          <p:nvSpPr>
            <p:cNvPr id="27" name="Rectangle 18"/>
            <p:cNvSpPr>
              <a:spLocks noChangeArrowheads="1"/>
            </p:cNvSpPr>
            <p:nvPr/>
          </p:nvSpPr>
          <p:spPr bwMode="auto">
            <a:xfrm>
              <a:off x="10012776" y="2426216"/>
              <a:ext cx="825329"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buFont typeface="Arial" panose="020B0604020202020204" pitchFamily="34" charset="0"/>
                <a:buNone/>
              </a:pPr>
              <a:r>
                <a:rPr lang="en-US" altLang="zh-CN" sz="1600" b="1" dirty="0">
                  <a:solidFill>
                    <a:schemeClr val="bg1"/>
                  </a:solidFill>
                </a:rPr>
                <a:t>Option 02</a:t>
              </a:r>
              <a:endParaRPr lang="zh-CN" altLang="zh-CN" sz="1600" b="1" dirty="0">
                <a:solidFill>
                  <a:schemeClr val="bg1"/>
                </a:solidFill>
              </a:endParaRPr>
            </a:p>
          </p:txBody>
        </p:sp>
        <p:sp>
          <p:nvSpPr>
            <p:cNvPr id="28" name="Rectangle 19"/>
            <p:cNvSpPr>
              <a:spLocks noChangeArrowheads="1"/>
            </p:cNvSpPr>
            <p:nvPr/>
          </p:nvSpPr>
          <p:spPr bwMode="auto">
            <a:xfrm>
              <a:off x="7279257" y="5424279"/>
              <a:ext cx="825329"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buFont typeface="Arial" panose="020B0604020202020204" pitchFamily="34" charset="0"/>
                <a:buNone/>
              </a:pPr>
              <a:r>
                <a:rPr lang="en-US" altLang="zh-CN" sz="1600" b="1">
                  <a:solidFill>
                    <a:schemeClr val="bg1"/>
                  </a:solidFill>
                </a:rPr>
                <a:t>Option 03</a:t>
              </a:r>
              <a:endParaRPr lang="zh-CN" altLang="zh-CN" sz="1600" b="1">
                <a:solidFill>
                  <a:schemeClr val="bg1"/>
                </a:solidFill>
              </a:endParaRPr>
            </a:p>
          </p:txBody>
        </p:sp>
        <p:sp>
          <p:nvSpPr>
            <p:cNvPr id="29" name="Rectangle 20"/>
            <p:cNvSpPr>
              <a:spLocks noChangeArrowheads="1"/>
            </p:cNvSpPr>
            <p:nvPr/>
          </p:nvSpPr>
          <p:spPr bwMode="auto">
            <a:xfrm>
              <a:off x="9921523" y="5424279"/>
              <a:ext cx="825328"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buFont typeface="Arial" panose="020B0604020202020204" pitchFamily="34" charset="0"/>
                <a:buNone/>
              </a:pPr>
              <a:r>
                <a:rPr lang="en-US" altLang="zh-CN" sz="1600" b="1">
                  <a:solidFill>
                    <a:schemeClr val="bg1"/>
                  </a:solidFill>
                </a:rPr>
                <a:t>Option 04</a:t>
              </a:r>
              <a:endParaRPr lang="zh-CN" altLang="zh-CN" sz="1600" b="1">
                <a:solidFill>
                  <a:schemeClr val="bg1"/>
                </a:solidFill>
              </a:endParaRPr>
            </a:p>
          </p:txBody>
        </p:sp>
        <p:sp>
          <p:nvSpPr>
            <p:cNvPr id="30" name="Rectangle 21"/>
            <p:cNvSpPr>
              <a:spLocks noChangeArrowheads="1"/>
            </p:cNvSpPr>
            <p:nvPr/>
          </p:nvSpPr>
          <p:spPr bwMode="auto">
            <a:xfrm>
              <a:off x="8385440" y="3727659"/>
              <a:ext cx="1143698" cy="246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buFont typeface="Arial" panose="020B0604020202020204" pitchFamily="34" charset="0"/>
                <a:buNone/>
              </a:pPr>
              <a:r>
                <a:rPr lang="en-US" altLang="zh-CN" sz="1600" dirty="0">
                  <a:solidFill>
                    <a:schemeClr val="bg1"/>
                  </a:solidFill>
                  <a:latin typeface="Impact" panose="020B0806030902050204" pitchFamily="34" charset="0"/>
                </a:rPr>
                <a:t>KEY WORDS</a:t>
              </a:r>
              <a:endParaRPr lang="zh-CN" altLang="zh-CN" sz="1600" dirty="0">
                <a:solidFill>
                  <a:schemeClr val="bg1"/>
                </a:solidFill>
                <a:latin typeface="Impact" panose="020B080603090205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250"/>
                                        <p:tgtEl>
                                          <p:spTgt spid="5"/>
                                        </p:tgtEl>
                                      </p:cBhvr>
                                    </p:animEffect>
                                    <p:anim calcmode="lin" valueType="num">
                                      <p:cBhvr>
                                        <p:cTn id="12" dur="250" fill="hold"/>
                                        <p:tgtEl>
                                          <p:spTgt spid="5"/>
                                        </p:tgtEl>
                                        <p:attrNameLst>
                                          <p:attrName>ppt_x</p:attrName>
                                        </p:attrNameLst>
                                      </p:cBhvr>
                                      <p:tavLst>
                                        <p:tav tm="0">
                                          <p:val>
                                            <p:strVal val="#ppt_x"/>
                                          </p:val>
                                        </p:tav>
                                        <p:tav tm="100000">
                                          <p:val>
                                            <p:strVal val="#ppt_x"/>
                                          </p:val>
                                        </p:tav>
                                      </p:tavLst>
                                    </p:anim>
                                    <p:anim calcmode="lin" valueType="num">
                                      <p:cBhvr>
                                        <p:cTn id="13" dur="250" fill="hold"/>
                                        <p:tgtEl>
                                          <p:spTgt spid="5"/>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250"/>
                                        <p:tgtEl>
                                          <p:spTgt spid="6"/>
                                        </p:tgtEl>
                                      </p:cBhvr>
                                    </p:animEffect>
                                    <p:anim calcmode="lin" valueType="num">
                                      <p:cBhvr>
                                        <p:cTn id="18" dur="250" fill="hold"/>
                                        <p:tgtEl>
                                          <p:spTgt spid="6"/>
                                        </p:tgtEl>
                                        <p:attrNameLst>
                                          <p:attrName>ppt_x</p:attrName>
                                        </p:attrNameLst>
                                      </p:cBhvr>
                                      <p:tavLst>
                                        <p:tav tm="0">
                                          <p:val>
                                            <p:strVal val="#ppt_x"/>
                                          </p:val>
                                        </p:tav>
                                        <p:tav tm="100000">
                                          <p:val>
                                            <p:strVal val="#ppt_x"/>
                                          </p:val>
                                        </p:tav>
                                      </p:tavLst>
                                    </p:anim>
                                    <p:anim calcmode="lin" valueType="num">
                                      <p:cBhvr>
                                        <p:cTn id="19" dur="250" fill="hold"/>
                                        <p:tgtEl>
                                          <p:spTgt spid="6"/>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42" presetClass="entr" presetSubtype="0"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250"/>
                                        <p:tgtEl>
                                          <p:spTgt spid="7"/>
                                        </p:tgtEl>
                                      </p:cBhvr>
                                    </p:animEffect>
                                    <p:anim calcmode="lin" valueType="num">
                                      <p:cBhvr>
                                        <p:cTn id="24" dur="250" fill="hold"/>
                                        <p:tgtEl>
                                          <p:spTgt spid="7"/>
                                        </p:tgtEl>
                                        <p:attrNameLst>
                                          <p:attrName>ppt_x</p:attrName>
                                        </p:attrNameLst>
                                      </p:cBhvr>
                                      <p:tavLst>
                                        <p:tav tm="0">
                                          <p:val>
                                            <p:strVal val="#ppt_x"/>
                                          </p:val>
                                        </p:tav>
                                        <p:tav tm="100000">
                                          <p:val>
                                            <p:strVal val="#ppt_x"/>
                                          </p:val>
                                        </p:tav>
                                      </p:tavLst>
                                    </p:anim>
                                    <p:anim calcmode="lin" valueType="num">
                                      <p:cBhvr>
                                        <p:cTn id="25" dur="250" fill="hold"/>
                                        <p:tgtEl>
                                          <p:spTgt spid="7"/>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42" presetClass="entr" presetSubtype="0"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250"/>
                                        <p:tgtEl>
                                          <p:spTgt spid="9"/>
                                        </p:tgtEl>
                                      </p:cBhvr>
                                    </p:animEffect>
                                    <p:anim calcmode="lin" valueType="num">
                                      <p:cBhvr>
                                        <p:cTn id="30" dur="250" fill="hold"/>
                                        <p:tgtEl>
                                          <p:spTgt spid="9"/>
                                        </p:tgtEl>
                                        <p:attrNameLst>
                                          <p:attrName>ppt_x</p:attrName>
                                        </p:attrNameLst>
                                      </p:cBhvr>
                                      <p:tavLst>
                                        <p:tav tm="0">
                                          <p:val>
                                            <p:strVal val="#ppt_x"/>
                                          </p:val>
                                        </p:tav>
                                        <p:tav tm="100000">
                                          <p:val>
                                            <p:strVal val="#ppt_x"/>
                                          </p:val>
                                        </p:tav>
                                      </p:tavLst>
                                    </p:anim>
                                    <p:anim calcmode="lin" valueType="num">
                                      <p:cBhvr>
                                        <p:cTn id="31" dur="250" fill="hold"/>
                                        <p:tgtEl>
                                          <p:spTgt spid="9"/>
                                        </p:tgtEl>
                                        <p:attrNameLst>
                                          <p:attrName>ppt_y</p:attrName>
                                        </p:attrNameLst>
                                      </p:cBhvr>
                                      <p:tavLst>
                                        <p:tav tm="0">
                                          <p:val>
                                            <p:strVal val="#ppt_y+.1"/>
                                          </p:val>
                                        </p:tav>
                                        <p:tav tm="100000">
                                          <p:val>
                                            <p:strVal val="#ppt_y"/>
                                          </p:val>
                                        </p:tav>
                                      </p:tavLst>
                                    </p:anim>
                                  </p:childTnLst>
                                </p:cTn>
                              </p:par>
                            </p:childTnLst>
                          </p:cTn>
                        </p:par>
                        <p:par>
                          <p:cTn id="32" fill="hold">
                            <p:stCondLst>
                              <p:cond delay="2500"/>
                            </p:stCondLst>
                            <p:childTnLst>
                              <p:par>
                                <p:cTn id="33" presetID="42" presetClass="entr" presetSubtype="0" fill="hold" grpId="0" nodeType="after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250"/>
                                        <p:tgtEl>
                                          <p:spTgt spid="10"/>
                                        </p:tgtEl>
                                      </p:cBhvr>
                                    </p:animEffect>
                                    <p:anim calcmode="lin" valueType="num">
                                      <p:cBhvr>
                                        <p:cTn id="36" dur="250" fill="hold"/>
                                        <p:tgtEl>
                                          <p:spTgt spid="10"/>
                                        </p:tgtEl>
                                        <p:attrNameLst>
                                          <p:attrName>ppt_x</p:attrName>
                                        </p:attrNameLst>
                                      </p:cBhvr>
                                      <p:tavLst>
                                        <p:tav tm="0">
                                          <p:val>
                                            <p:strVal val="#ppt_x"/>
                                          </p:val>
                                        </p:tav>
                                        <p:tav tm="100000">
                                          <p:val>
                                            <p:strVal val="#ppt_x"/>
                                          </p:val>
                                        </p:tav>
                                      </p:tavLst>
                                    </p:anim>
                                    <p:anim calcmode="lin" valueType="num">
                                      <p:cBhvr>
                                        <p:cTn id="37" dur="250" fill="hold"/>
                                        <p:tgtEl>
                                          <p:spTgt spid="10"/>
                                        </p:tgtEl>
                                        <p:attrNameLst>
                                          <p:attrName>ppt_y</p:attrName>
                                        </p:attrNameLst>
                                      </p:cBhvr>
                                      <p:tavLst>
                                        <p:tav tm="0">
                                          <p:val>
                                            <p:strVal val="#ppt_y+.1"/>
                                          </p:val>
                                        </p:tav>
                                        <p:tav tm="100000">
                                          <p:val>
                                            <p:strVal val="#ppt_y"/>
                                          </p:val>
                                        </p:tav>
                                      </p:tavLst>
                                    </p:anim>
                                  </p:childTnLst>
                                </p:cTn>
                              </p:par>
                            </p:childTnLst>
                          </p:cTn>
                        </p:par>
                        <p:par>
                          <p:cTn id="38" fill="hold">
                            <p:stCondLst>
                              <p:cond delay="3000"/>
                            </p:stCondLst>
                            <p:childTnLst>
                              <p:par>
                                <p:cTn id="39" presetID="42" presetClass="entr" presetSubtype="0"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fade">
                                      <p:cBhvr>
                                        <p:cTn id="41" dur="250"/>
                                        <p:tgtEl>
                                          <p:spTgt spid="13"/>
                                        </p:tgtEl>
                                      </p:cBhvr>
                                    </p:animEffect>
                                    <p:anim calcmode="lin" valueType="num">
                                      <p:cBhvr>
                                        <p:cTn id="42" dur="250" fill="hold"/>
                                        <p:tgtEl>
                                          <p:spTgt spid="13"/>
                                        </p:tgtEl>
                                        <p:attrNameLst>
                                          <p:attrName>ppt_x</p:attrName>
                                        </p:attrNameLst>
                                      </p:cBhvr>
                                      <p:tavLst>
                                        <p:tav tm="0">
                                          <p:val>
                                            <p:strVal val="#ppt_x"/>
                                          </p:val>
                                        </p:tav>
                                        <p:tav tm="100000">
                                          <p:val>
                                            <p:strVal val="#ppt_x"/>
                                          </p:val>
                                        </p:tav>
                                      </p:tavLst>
                                    </p:anim>
                                    <p:anim calcmode="lin" valueType="num">
                                      <p:cBhvr>
                                        <p:cTn id="43" dur="250" fill="hold"/>
                                        <p:tgtEl>
                                          <p:spTgt spid="13"/>
                                        </p:tgtEl>
                                        <p:attrNameLst>
                                          <p:attrName>ppt_y</p:attrName>
                                        </p:attrNameLst>
                                      </p:cBhvr>
                                      <p:tavLst>
                                        <p:tav tm="0">
                                          <p:val>
                                            <p:strVal val="#ppt_y+.1"/>
                                          </p:val>
                                        </p:tav>
                                        <p:tav tm="100000">
                                          <p:val>
                                            <p:strVal val="#ppt_y"/>
                                          </p:val>
                                        </p:tav>
                                      </p:tavLst>
                                    </p:anim>
                                  </p:childTnLst>
                                </p:cTn>
                              </p:par>
                            </p:childTnLst>
                          </p:cTn>
                        </p:par>
                        <p:par>
                          <p:cTn id="44" fill="hold">
                            <p:stCondLst>
                              <p:cond delay="3500"/>
                            </p:stCondLst>
                            <p:childTnLst>
                              <p:par>
                                <p:cTn id="45" presetID="42" presetClass="entr" presetSubtype="0" fill="hold" grpId="0" nodeType="after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fade">
                                      <p:cBhvr>
                                        <p:cTn id="47" dur="250"/>
                                        <p:tgtEl>
                                          <p:spTgt spid="14"/>
                                        </p:tgtEl>
                                      </p:cBhvr>
                                    </p:animEffect>
                                    <p:anim calcmode="lin" valueType="num">
                                      <p:cBhvr>
                                        <p:cTn id="48" dur="250" fill="hold"/>
                                        <p:tgtEl>
                                          <p:spTgt spid="14"/>
                                        </p:tgtEl>
                                        <p:attrNameLst>
                                          <p:attrName>ppt_x</p:attrName>
                                        </p:attrNameLst>
                                      </p:cBhvr>
                                      <p:tavLst>
                                        <p:tav tm="0">
                                          <p:val>
                                            <p:strVal val="#ppt_x"/>
                                          </p:val>
                                        </p:tav>
                                        <p:tav tm="100000">
                                          <p:val>
                                            <p:strVal val="#ppt_x"/>
                                          </p:val>
                                        </p:tav>
                                      </p:tavLst>
                                    </p:anim>
                                    <p:anim calcmode="lin" valueType="num">
                                      <p:cBhvr>
                                        <p:cTn id="49" dur="250" fill="hold"/>
                                        <p:tgtEl>
                                          <p:spTgt spid="14"/>
                                        </p:tgtEl>
                                        <p:attrNameLst>
                                          <p:attrName>ppt_y</p:attrName>
                                        </p:attrNameLst>
                                      </p:cBhvr>
                                      <p:tavLst>
                                        <p:tav tm="0">
                                          <p:val>
                                            <p:strVal val="#ppt_y+.1"/>
                                          </p:val>
                                        </p:tav>
                                        <p:tav tm="100000">
                                          <p:val>
                                            <p:strVal val="#ppt_y"/>
                                          </p:val>
                                        </p:tav>
                                      </p:tavLst>
                                    </p:anim>
                                  </p:childTnLst>
                                </p:cTn>
                              </p:par>
                            </p:childTnLst>
                          </p:cTn>
                        </p:par>
                        <p:par>
                          <p:cTn id="50" fill="hold">
                            <p:stCondLst>
                              <p:cond delay="4000"/>
                            </p:stCondLst>
                            <p:childTnLst>
                              <p:par>
                                <p:cTn id="51" presetID="42" presetClass="entr" presetSubtype="0" fill="hold" grpId="0" nodeType="afterEffect">
                                  <p:stCondLst>
                                    <p:cond delay="0"/>
                                  </p:stCondLst>
                                  <p:childTnLst>
                                    <p:set>
                                      <p:cBhvr>
                                        <p:cTn id="52" dur="1" fill="hold">
                                          <p:stCondLst>
                                            <p:cond delay="0"/>
                                          </p:stCondLst>
                                        </p:cTn>
                                        <p:tgtEl>
                                          <p:spTgt spid="15"/>
                                        </p:tgtEl>
                                        <p:attrNameLst>
                                          <p:attrName>style.visibility</p:attrName>
                                        </p:attrNameLst>
                                      </p:cBhvr>
                                      <p:to>
                                        <p:strVal val="visible"/>
                                      </p:to>
                                    </p:set>
                                    <p:animEffect transition="in" filter="fade">
                                      <p:cBhvr>
                                        <p:cTn id="53" dur="250"/>
                                        <p:tgtEl>
                                          <p:spTgt spid="15"/>
                                        </p:tgtEl>
                                      </p:cBhvr>
                                    </p:animEffect>
                                    <p:anim calcmode="lin" valueType="num">
                                      <p:cBhvr>
                                        <p:cTn id="54" dur="250" fill="hold"/>
                                        <p:tgtEl>
                                          <p:spTgt spid="15"/>
                                        </p:tgtEl>
                                        <p:attrNameLst>
                                          <p:attrName>ppt_x</p:attrName>
                                        </p:attrNameLst>
                                      </p:cBhvr>
                                      <p:tavLst>
                                        <p:tav tm="0">
                                          <p:val>
                                            <p:strVal val="#ppt_x"/>
                                          </p:val>
                                        </p:tav>
                                        <p:tav tm="100000">
                                          <p:val>
                                            <p:strVal val="#ppt_x"/>
                                          </p:val>
                                        </p:tav>
                                      </p:tavLst>
                                    </p:anim>
                                    <p:anim calcmode="lin" valueType="num">
                                      <p:cBhvr>
                                        <p:cTn id="55" dur="25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9" grpId="0" animBg="1"/>
      <p:bldP spid="10" grpId="0"/>
      <p:bldP spid="13" grpId="0"/>
      <p:bldP spid="14" grpId="0"/>
      <p:bldP spid="1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0" y="127278"/>
            <a:ext cx="12190413" cy="759903"/>
            <a:chOff x="0" y="616410"/>
            <a:chExt cx="12190413" cy="759903"/>
          </a:xfrm>
        </p:grpSpPr>
        <p:sp>
          <p:nvSpPr>
            <p:cNvPr id="11" name="矩形 10"/>
            <p:cNvSpPr/>
            <p:nvPr/>
          </p:nvSpPr>
          <p:spPr>
            <a:xfrm flipV="1">
              <a:off x="0" y="1330594"/>
              <a:ext cx="12190413" cy="45719"/>
            </a:xfrm>
            <a:prstGeom prst="rect">
              <a:avLst/>
            </a:prstGeom>
            <a:solidFill>
              <a:srgbClr val="415A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8"/>
            <p:cNvSpPr txBox="1">
              <a:spLocks noChangeArrowheads="1"/>
            </p:cNvSpPr>
            <p:nvPr/>
          </p:nvSpPr>
          <p:spPr bwMode="auto">
            <a:xfrm>
              <a:off x="4467544" y="616410"/>
              <a:ext cx="3255323"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600" dirty="0">
                  <a:solidFill>
                    <a:srgbClr val="415A8B"/>
                  </a:solidFill>
                  <a:latin typeface="华文中宋" panose="02010600040101010101" pitchFamily="2" charset="-122"/>
                  <a:ea typeface="华文中宋" panose="02010600040101010101" pitchFamily="2" charset="-122"/>
                  <a:sym typeface="Arial" panose="020B0604020202020204" pitchFamily="34" charset="0"/>
                </a:rPr>
                <a:t>冬至习俗介绍</a:t>
              </a:r>
              <a:endParaRPr lang="zh-CN" altLang="en-US" sz="3600" dirty="0">
                <a:solidFill>
                  <a:srgbClr val="415A8B"/>
                </a:solidFill>
                <a:latin typeface="华文中宋" panose="02010600040101010101" pitchFamily="2" charset="-122"/>
                <a:ea typeface="华文中宋" panose="02010600040101010101" pitchFamily="2" charset="-122"/>
                <a:sym typeface="Arial" panose="020B0604020202020204" pitchFamily="34" charset="0"/>
              </a:endParaRPr>
            </a:p>
          </p:txBody>
        </p:sp>
      </p:grpSp>
      <p:grpSp>
        <p:nvGrpSpPr>
          <p:cNvPr id="5" name="组合 4"/>
          <p:cNvGrpSpPr/>
          <p:nvPr/>
        </p:nvGrpSpPr>
        <p:grpSpPr>
          <a:xfrm>
            <a:off x="1694138" y="2426471"/>
            <a:ext cx="5055181" cy="3342398"/>
            <a:chOff x="608256" y="2182443"/>
            <a:chExt cx="5700713" cy="3769213"/>
          </a:xfrm>
        </p:grpSpPr>
        <p:sp>
          <p:nvSpPr>
            <p:cNvPr id="6" name="椭圆 5"/>
            <p:cNvSpPr/>
            <p:nvPr/>
          </p:nvSpPr>
          <p:spPr>
            <a:xfrm>
              <a:off x="822569" y="2651245"/>
              <a:ext cx="1884362" cy="1884362"/>
            </a:xfrm>
            <a:prstGeom prst="ellipse">
              <a:avLst/>
            </a:prstGeom>
            <a:solidFill>
              <a:srgbClr val="415A8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solidFill>
                  <a:schemeClr val="bg1">
                    <a:lumMod val="50000"/>
                  </a:schemeClr>
                </a:solidFill>
              </a:endParaRPr>
            </a:p>
          </p:txBody>
        </p:sp>
        <p:sp>
          <p:nvSpPr>
            <p:cNvPr id="7" name="椭圆 6"/>
            <p:cNvSpPr/>
            <p:nvPr/>
          </p:nvSpPr>
          <p:spPr>
            <a:xfrm>
              <a:off x="1327394" y="4272082"/>
              <a:ext cx="914400" cy="914400"/>
            </a:xfrm>
            <a:prstGeom prst="ellipse">
              <a:avLst/>
            </a:prstGeom>
            <a:solidFill>
              <a:srgbClr val="415A8B"/>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solidFill>
                  <a:schemeClr val="bg1">
                    <a:lumMod val="50000"/>
                  </a:schemeClr>
                </a:solidFill>
              </a:endParaRPr>
            </a:p>
          </p:txBody>
        </p:sp>
        <p:sp>
          <p:nvSpPr>
            <p:cNvPr id="9" name="弧形 8"/>
            <p:cNvSpPr/>
            <p:nvPr/>
          </p:nvSpPr>
          <p:spPr>
            <a:xfrm>
              <a:off x="608256" y="2435345"/>
              <a:ext cx="2312988" cy="2314575"/>
            </a:xfrm>
            <a:prstGeom prst="arc">
              <a:avLst>
                <a:gd name="adj1" fmla="val 6642635"/>
                <a:gd name="adj2" fmla="val 4215182"/>
              </a:avLst>
            </a:prstGeom>
            <a:ln w="12700">
              <a:solidFill>
                <a:srgbClr val="415A8B"/>
              </a:solidFill>
              <a:prstDash val="dash"/>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zh-CN" altLang="en-US" sz="1600" dirty="0">
                <a:solidFill>
                  <a:schemeClr val="bg1">
                    <a:lumMod val="50000"/>
                  </a:schemeClr>
                </a:solidFill>
              </a:endParaRPr>
            </a:p>
          </p:txBody>
        </p:sp>
        <p:sp>
          <p:nvSpPr>
            <p:cNvPr id="10" name="椭圆 9"/>
            <p:cNvSpPr/>
            <p:nvPr/>
          </p:nvSpPr>
          <p:spPr>
            <a:xfrm>
              <a:off x="2222744" y="2379782"/>
              <a:ext cx="914400" cy="914400"/>
            </a:xfrm>
            <a:prstGeom prst="ellipse">
              <a:avLst/>
            </a:prstGeom>
            <a:solidFill>
              <a:srgbClr val="415A8B"/>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dirty="0">
                <a:solidFill>
                  <a:schemeClr val="bg1">
                    <a:lumMod val="50000"/>
                  </a:schemeClr>
                </a:solidFill>
              </a:endParaRPr>
            </a:p>
          </p:txBody>
        </p:sp>
        <p:sp>
          <p:nvSpPr>
            <p:cNvPr id="13" name="椭圆 12"/>
            <p:cNvSpPr/>
            <p:nvPr/>
          </p:nvSpPr>
          <p:spPr>
            <a:xfrm>
              <a:off x="2329106" y="3565645"/>
              <a:ext cx="914400" cy="914400"/>
            </a:xfrm>
            <a:prstGeom prst="ellipse">
              <a:avLst/>
            </a:prstGeom>
            <a:solidFill>
              <a:srgbClr val="415A8B"/>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solidFill>
                  <a:schemeClr val="bg1">
                    <a:lumMod val="50000"/>
                  </a:schemeClr>
                </a:solidFill>
              </a:endParaRPr>
            </a:p>
          </p:txBody>
        </p:sp>
        <p:sp>
          <p:nvSpPr>
            <p:cNvPr id="14" name="KSO_Shape"/>
            <p:cNvSpPr/>
            <p:nvPr/>
          </p:nvSpPr>
          <p:spPr>
            <a:xfrm>
              <a:off x="1540119" y="4567357"/>
              <a:ext cx="487362" cy="322263"/>
            </a:xfrm>
            <a:custGeom>
              <a:avLst/>
              <a:gdLst>
                <a:gd name="connsiteX0" fmla="*/ 880442 w 1224136"/>
                <a:gd name="connsiteY0" fmla="*/ 361080 h 883138"/>
                <a:gd name="connsiteX1" fmla="*/ 1006456 w 1224136"/>
                <a:gd name="connsiteY1" fmla="*/ 487094 h 883138"/>
                <a:gd name="connsiteX2" fmla="*/ 880442 w 1224136"/>
                <a:gd name="connsiteY2" fmla="*/ 613108 h 883138"/>
                <a:gd name="connsiteX3" fmla="*/ 754428 w 1224136"/>
                <a:gd name="connsiteY3" fmla="*/ 487094 h 883138"/>
                <a:gd name="connsiteX4" fmla="*/ 880442 w 1224136"/>
                <a:gd name="connsiteY4" fmla="*/ 361080 h 883138"/>
                <a:gd name="connsiteX5" fmla="*/ 880442 w 1224136"/>
                <a:gd name="connsiteY5" fmla="*/ 235066 h 883138"/>
                <a:gd name="connsiteX6" fmla="*/ 628414 w 1224136"/>
                <a:gd name="connsiteY6" fmla="*/ 487094 h 883138"/>
                <a:gd name="connsiteX7" fmla="*/ 880442 w 1224136"/>
                <a:gd name="connsiteY7" fmla="*/ 739122 h 883138"/>
                <a:gd name="connsiteX8" fmla="*/ 1132470 w 1224136"/>
                <a:gd name="connsiteY8" fmla="*/ 487094 h 883138"/>
                <a:gd name="connsiteX9" fmla="*/ 880442 w 1224136"/>
                <a:gd name="connsiteY9" fmla="*/ 235066 h 883138"/>
                <a:gd name="connsiteX10" fmla="*/ 132017 w 1224136"/>
                <a:gd name="connsiteY10" fmla="*/ 91050 h 883138"/>
                <a:gd name="connsiteX11" fmla="*/ 1092119 w 1224136"/>
                <a:gd name="connsiteY11" fmla="*/ 91050 h 883138"/>
                <a:gd name="connsiteX12" fmla="*/ 1224136 w 1224136"/>
                <a:gd name="connsiteY12" fmla="*/ 223067 h 883138"/>
                <a:gd name="connsiteX13" fmla="*/ 1224136 w 1224136"/>
                <a:gd name="connsiteY13" fmla="*/ 751121 h 883138"/>
                <a:gd name="connsiteX14" fmla="*/ 1092119 w 1224136"/>
                <a:gd name="connsiteY14" fmla="*/ 883138 h 883138"/>
                <a:gd name="connsiteX15" fmla="*/ 132017 w 1224136"/>
                <a:gd name="connsiteY15" fmla="*/ 883138 h 883138"/>
                <a:gd name="connsiteX16" fmla="*/ 0 w 1224136"/>
                <a:gd name="connsiteY16" fmla="*/ 751121 h 883138"/>
                <a:gd name="connsiteX17" fmla="*/ 0 w 1224136"/>
                <a:gd name="connsiteY17" fmla="*/ 223067 h 883138"/>
                <a:gd name="connsiteX18" fmla="*/ 132017 w 1224136"/>
                <a:gd name="connsiteY18" fmla="*/ 91050 h 883138"/>
                <a:gd name="connsiteX19" fmla="*/ 156016 w 1224136"/>
                <a:gd name="connsiteY19" fmla="*/ 0 h 883138"/>
                <a:gd name="connsiteX20" fmla="*/ 348040 w 1224136"/>
                <a:gd name="connsiteY20" fmla="*/ 0 h 883138"/>
                <a:gd name="connsiteX21" fmla="*/ 360040 w 1224136"/>
                <a:gd name="connsiteY21" fmla="*/ 12000 h 883138"/>
                <a:gd name="connsiteX22" fmla="*/ 360040 w 1224136"/>
                <a:gd name="connsiteY22" fmla="*/ 60000 h 883138"/>
                <a:gd name="connsiteX23" fmla="*/ 348040 w 1224136"/>
                <a:gd name="connsiteY23" fmla="*/ 72000 h 883138"/>
                <a:gd name="connsiteX24" fmla="*/ 156016 w 1224136"/>
                <a:gd name="connsiteY24" fmla="*/ 72000 h 883138"/>
                <a:gd name="connsiteX25" fmla="*/ 144016 w 1224136"/>
                <a:gd name="connsiteY25" fmla="*/ 60000 h 883138"/>
                <a:gd name="connsiteX26" fmla="*/ 144016 w 1224136"/>
                <a:gd name="connsiteY26" fmla="*/ 12000 h 883138"/>
                <a:gd name="connsiteX27" fmla="*/ 156016 w 1224136"/>
                <a:gd name="connsiteY27" fmla="*/ 0 h 883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224136" h="883138">
                  <a:moveTo>
                    <a:pt x="880442" y="361080"/>
                  </a:moveTo>
                  <a:cubicBezTo>
                    <a:pt x="950038" y="361080"/>
                    <a:pt x="1006456" y="417498"/>
                    <a:pt x="1006456" y="487094"/>
                  </a:cubicBezTo>
                  <a:cubicBezTo>
                    <a:pt x="1006456" y="556690"/>
                    <a:pt x="950038" y="613108"/>
                    <a:pt x="880442" y="613108"/>
                  </a:cubicBezTo>
                  <a:cubicBezTo>
                    <a:pt x="810846" y="613108"/>
                    <a:pt x="754428" y="556690"/>
                    <a:pt x="754428" y="487094"/>
                  </a:cubicBezTo>
                  <a:cubicBezTo>
                    <a:pt x="754428" y="417498"/>
                    <a:pt x="810846" y="361080"/>
                    <a:pt x="880442" y="361080"/>
                  </a:cubicBezTo>
                  <a:close/>
                  <a:moveTo>
                    <a:pt x="880442" y="235066"/>
                  </a:moveTo>
                  <a:cubicBezTo>
                    <a:pt x="741251" y="235066"/>
                    <a:pt x="628414" y="347903"/>
                    <a:pt x="628414" y="487094"/>
                  </a:cubicBezTo>
                  <a:cubicBezTo>
                    <a:pt x="628414" y="626285"/>
                    <a:pt x="741251" y="739122"/>
                    <a:pt x="880442" y="739122"/>
                  </a:cubicBezTo>
                  <a:cubicBezTo>
                    <a:pt x="1019633" y="739122"/>
                    <a:pt x="1132470" y="626285"/>
                    <a:pt x="1132470" y="487094"/>
                  </a:cubicBezTo>
                  <a:cubicBezTo>
                    <a:pt x="1132470" y="347903"/>
                    <a:pt x="1019633" y="235066"/>
                    <a:pt x="880442" y="235066"/>
                  </a:cubicBezTo>
                  <a:close/>
                  <a:moveTo>
                    <a:pt x="132017" y="91050"/>
                  </a:moveTo>
                  <a:lnTo>
                    <a:pt x="1092119" y="91050"/>
                  </a:lnTo>
                  <a:cubicBezTo>
                    <a:pt x="1165030" y="91050"/>
                    <a:pt x="1224136" y="150156"/>
                    <a:pt x="1224136" y="223067"/>
                  </a:cubicBezTo>
                  <a:lnTo>
                    <a:pt x="1224136" y="751121"/>
                  </a:lnTo>
                  <a:cubicBezTo>
                    <a:pt x="1224136" y="824032"/>
                    <a:pt x="1165030" y="883138"/>
                    <a:pt x="1092119" y="883138"/>
                  </a:cubicBezTo>
                  <a:lnTo>
                    <a:pt x="132017" y="883138"/>
                  </a:lnTo>
                  <a:cubicBezTo>
                    <a:pt x="59106" y="883138"/>
                    <a:pt x="0" y="824032"/>
                    <a:pt x="0" y="751121"/>
                  </a:cubicBezTo>
                  <a:lnTo>
                    <a:pt x="0" y="223067"/>
                  </a:lnTo>
                  <a:cubicBezTo>
                    <a:pt x="0" y="150156"/>
                    <a:pt x="59106" y="91050"/>
                    <a:pt x="132017" y="91050"/>
                  </a:cubicBezTo>
                  <a:close/>
                  <a:moveTo>
                    <a:pt x="156016" y="0"/>
                  </a:moveTo>
                  <a:lnTo>
                    <a:pt x="348040" y="0"/>
                  </a:lnTo>
                  <a:cubicBezTo>
                    <a:pt x="354667" y="0"/>
                    <a:pt x="360040" y="5373"/>
                    <a:pt x="360040" y="12000"/>
                  </a:cubicBezTo>
                  <a:lnTo>
                    <a:pt x="360040" y="60000"/>
                  </a:lnTo>
                  <a:cubicBezTo>
                    <a:pt x="360040" y="66627"/>
                    <a:pt x="354667" y="72000"/>
                    <a:pt x="348040" y="72000"/>
                  </a:cubicBezTo>
                  <a:lnTo>
                    <a:pt x="156016" y="72000"/>
                  </a:lnTo>
                  <a:cubicBezTo>
                    <a:pt x="149389" y="72000"/>
                    <a:pt x="144016" y="66627"/>
                    <a:pt x="144016" y="60000"/>
                  </a:cubicBezTo>
                  <a:lnTo>
                    <a:pt x="144016" y="12000"/>
                  </a:lnTo>
                  <a:cubicBezTo>
                    <a:pt x="144016" y="5373"/>
                    <a:pt x="149389" y="0"/>
                    <a:pt x="15601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solidFill>
                  <a:schemeClr val="bg1">
                    <a:lumMod val="50000"/>
                  </a:schemeClr>
                </a:solidFill>
              </a:endParaRPr>
            </a:p>
          </p:txBody>
        </p:sp>
        <p:sp>
          <p:nvSpPr>
            <p:cNvPr id="15" name="KSO_Shape"/>
            <p:cNvSpPr/>
            <p:nvPr/>
          </p:nvSpPr>
          <p:spPr>
            <a:xfrm>
              <a:off x="2452931" y="2667120"/>
              <a:ext cx="452438" cy="341312"/>
            </a:xfrm>
            <a:custGeom>
              <a:avLst/>
              <a:gdLst>
                <a:gd name="connsiteX0" fmla="*/ 367281 w 529316"/>
                <a:gd name="connsiteY0" fmla="*/ 196274 h 401026"/>
                <a:gd name="connsiteX1" fmla="*/ 355293 w 529316"/>
                <a:gd name="connsiteY1" fmla="*/ 208263 h 401026"/>
                <a:gd name="connsiteX2" fmla="*/ 465090 w 529316"/>
                <a:gd name="connsiteY2" fmla="*/ 318060 h 401026"/>
                <a:gd name="connsiteX3" fmla="*/ 466739 w 529316"/>
                <a:gd name="connsiteY3" fmla="*/ 320716 h 401026"/>
                <a:gd name="connsiteX4" fmla="*/ 491723 w 529316"/>
                <a:gd name="connsiteY4" fmla="*/ 320716 h 401026"/>
                <a:gd name="connsiteX5" fmla="*/ 162035 w 529316"/>
                <a:gd name="connsiteY5" fmla="*/ 196274 h 401026"/>
                <a:gd name="connsiteX6" fmla="*/ 37593 w 529316"/>
                <a:gd name="connsiteY6" fmla="*/ 320716 h 401026"/>
                <a:gd name="connsiteX7" fmla="*/ 62577 w 529316"/>
                <a:gd name="connsiteY7" fmla="*/ 320716 h 401026"/>
                <a:gd name="connsiteX8" fmla="*/ 64225 w 529316"/>
                <a:gd name="connsiteY8" fmla="*/ 318061 h 401026"/>
                <a:gd name="connsiteX9" fmla="*/ 174023 w 529316"/>
                <a:gd name="connsiteY9" fmla="*/ 208263 h 401026"/>
                <a:gd name="connsiteX10" fmla="*/ 46349 w 529316"/>
                <a:gd name="connsiteY10" fmla="*/ 80311 h 401026"/>
                <a:gd name="connsiteX11" fmla="*/ 222791 w 529316"/>
                <a:gd name="connsiteY11" fmla="*/ 256753 h 401026"/>
                <a:gd name="connsiteX12" fmla="*/ 263500 w 529316"/>
                <a:gd name="connsiteY12" fmla="*/ 273616 h 401026"/>
                <a:gd name="connsiteX13" fmla="*/ 264659 w 529316"/>
                <a:gd name="connsiteY13" fmla="*/ 273504 h 401026"/>
                <a:gd name="connsiteX14" fmla="*/ 306525 w 529316"/>
                <a:gd name="connsiteY14" fmla="*/ 256753 h 401026"/>
                <a:gd name="connsiteX15" fmla="*/ 482968 w 529316"/>
                <a:gd name="connsiteY15" fmla="*/ 80311 h 401026"/>
                <a:gd name="connsiteX16" fmla="*/ 458990 w 529316"/>
                <a:gd name="connsiteY16" fmla="*/ 80311 h 401026"/>
                <a:gd name="connsiteX17" fmla="*/ 300904 w 529316"/>
                <a:gd name="connsiteY17" fmla="*/ 238397 h 401026"/>
                <a:gd name="connsiteX18" fmla="*/ 264659 w 529316"/>
                <a:gd name="connsiteY18" fmla="*/ 252899 h 401026"/>
                <a:gd name="connsiteX19" fmla="*/ 263656 w 529316"/>
                <a:gd name="connsiteY19" fmla="*/ 252995 h 401026"/>
                <a:gd name="connsiteX20" fmla="*/ 228412 w 529316"/>
                <a:gd name="connsiteY20" fmla="*/ 238397 h 401026"/>
                <a:gd name="connsiteX21" fmla="*/ 70326 w 529316"/>
                <a:gd name="connsiteY21" fmla="*/ 80311 h 401026"/>
                <a:gd name="connsiteX22" fmla="*/ 92015 w 529316"/>
                <a:gd name="connsiteY22" fmla="*/ 0 h 401026"/>
                <a:gd name="connsiteX23" fmla="*/ 437301 w 529316"/>
                <a:gd name="connsiteY23" fmla="*/ 0 h 401026"/>
                <a:gd name="connsiteX24" fmla="*/ 529316 w 529316"/>
                <a:gd name="connsiteY24" fmla="*/ 92015 h 401026"/>
                <a:gd name="connsiteX25" fmla="*/ 529316 w 529316"/>
                <a:gd name="connsiteY25" fmla="*/ 309011 h 401026"/>
                <a:gd name="connsiteX26" fmla="*/ 437301 w 529316"/>
                <a:gd name="connsiteY26" fmla="*/ 401026 h 401026"/>
                <a:gd name="connsiteX27" fmla="*/ 92015 w 529316"/>
                <a:gd name="connsiteY27" fmla="*/ 401026 h 401026"/>
                <a:gd name="connsiteX28" fmla="*/ 0 w 529316"/>
                <a:gd name="connsiteY28" fmla="*/ 309011 h 401026"/>
                <a:gd name="connsiteX29" fmla="*/ 0 w 529316"/>
                <a:gd name="connsiteY29" fmla="*/ 92015 h 401026"/>
                <a:gd name="connsiteX30" fmla="*/ 92015 w 529316"/>
                <a:gd name="connsiteY30" fmla="*/ 0 h 401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529316" h="401026">
                  <a:moveTo>
                    <a:pt x="367281" y="196274"/>
                  </a:moveTo>
                  <a:lnTo>
                    <a:pt x="355293" y="208263"/>
                  </a:lnTo>
                  <a:lnTo>
                    <a:pt x="465090" y="318060"/>
                  </a:lnTo>
                  <a:cubicBezTo>
                    <a:pt x="465822" y="318792"/>
                    <a:pt x="466527" y="319541"/>
                    <a:pt x="466739" y="320716"/>
                  </a:cubicBezTo>
                  <a:lnTo>
                    <a:pt x="491723" y="320716"/>
                  </a:lnTo>
                  <a:close/>
                  <a:moveTo>
                    <a:pt x="162035" y="196274"/>
                  </a:moveTo>
                  <a:lnTo>
                    <a:pt x="37593" y="320716"/>
                  </a:lnTo>
                  <a:lnTo>
                    <a:pt x="62577" y="320716"/>
                  </a:lnTo>
                  <a:lnTo>
                    <a:pt x="64225" y="318061"/>
                  </a:lnTo>
                  <a:lnTo>
                    <a:pt x="174023" y="208263"/>
                  </a:lnTo>
                  <a:close/>
                  <a:moveTo>
                    <a:pt x="46349" y="80311"/>
                  </a:moveTo>
                  <a:lnTo>
                    <a:pt x="222791" y="256753"/>
                  </a:lnTo>
                  <a:cubicBezTo>
                    <a:pt x="234032" y="267995"/>
                    <a:pt x="248767" y="273616"/>
                    <a:pt x="263500" y="273616"/>
                  </a:cubicBezTo>
                  <a:cubicBezTo>
                    <a:pt x="263887" y="273616"/>
                    <a:pt x="264274" y="273611"/>
                    <a:pt x="264659" y="273504"/>
                  </a:cubicBezTo>
                  <a:cubicBezTo>
                    <a:pt x="279774" y="273906"/>
                    <a:pt x="294989" y="268289"/>
                    <a:pt x="306525" y="256753"/>
                  </a:cubicBezTo>
                  <a:lnTo>
                    <a:pt x="482968" y="80311"/>
                  </a:lnTo>
                  <a:lnTo>
                    <a:pt x="458990" y="80311"/>
                  </a:lnTo>
                  <a:lnTo>
                    <a:pt x="300904" y="238397"/>
                  </a:lnTo>
                  <a:cubicBezTo>
                    <a:pt x="290917" y="248385"/>
                    <a:pt x="277745" y="253247"/>
                    <a:pt x="264659" y="252899"/>
                  </a:cubicBezTo>
                  <a:cubicBezTo>
                    <a:pt x="264325" y="252991"/>
                    <a:pt x="263990" y="252995"/>
                    <a:pt x="263656" y="252995"/>
                  </a:cubicBezTo>
                  <a:cubicBezTo>
                    <a:pt x="250900" y="252995"/>
                    <a:pt x="238144" y="248128"/>
                    <a:pt x="228412" y="238397"/>
                  </a:cubicBezTo>
                  <a:lnTo>
                    <a:pt x="70326" y="80311"/>
                  </a:lnTo>
                  <a:close/>
                  <a:moveTo>
                    <a:pt x="92015" y="0"/>
                  </a:moveTo>
                  <a:lnTo>
                    <a:pt x="437301" y="0"/>
                  </a:lnTo>
                  <a:cubicBezTo>
                    <a:pt x="488119" y="0"/>
                    <a:pt x="529316" y="41197"/>
                    <a:pt x="529316" y="92015"/>
                  </a:cubicBezTo>
                  <a:lnTo>
                    <a:pt x="529316" y="309011"/>
                  </a:lnTo>
                  <a:cubicBezTo>
                    <a:pt x="529316" y="359829"/>
                    <a:pt x="488119" y="401026"/>
                    <a:pt x="437301" y="401026"/>
                  </a:cubicBezTo>
                  <a:lnTo>
                    <a:pt x="92015" y="401026"/>
                  </a:lnTo>
                  <a:cubicBezTo>
                    <a:pt x="41197" y="401026"/>
                    <a:pt x="0" y="359829"/>
                    <a:pt x="0" y="309011"/>
                  </a:cubicBezTo>
                  <a:lnTo>
                    <a:pt x="0" y="92015"/>
                  </a:lnTo>
                  <a:cubicBezTo>
                    <a:pt x="0" y="41197"/>
                    <a:pt x="41197" y="0"/>
                    <a:pt x="9201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solidFill>
                  <a:schemeClr val="bg1">
                    <a:lumMod val="50000"/>
                  </a:schemeClr>
                </a:solidFill>
              </a:endParaRPr>
            </a:p>
          </p:txBody>
        </p:sp>
        <p:sp>
          <p:nvSpPr>
            <p:cNvPr id="16" name="KSO_Shape"/>
            <p:cNvSpPr/>
            <p:nvPr/>
          </p:nvSpPr>
          <p:spPr>
            <a:xfrm>
              <a:off x="2576756" y="3865682"/>
              <a:ext cx="419100" cy="314325"/>
            </a:xfrm>
            <a:custGeom>
              <a:avLst/>
              <a:gdLst>
                <a:gd name="connsiteX0" fmla="*/ 577329 w 833225"/>
                <a:gd name="connsiteY0" fmla="*/ 241699 h 624687"/>
                <a:gd name="connsiteX1" fmla="*/ 541325 w 833225"/>
                <a:gd name="connsiteY1" fmla="*/ 277703 h 624687"/>
                <a:gd name="connsiteX2" fmla="*/ 577329 w 833225"/>
                <a:gd name="connsiteY2" fmla="*/ 313707 h 624687"/>
                <a:gd name="connsiteX3" fmla="*/ 613333 w 833225"/>
                <a:gd name="connsiteY3" fmla="*/ 277703 h 624687"/>
                <a:gd name="connsiteX4" fmla="*/ 577329 w 833225"/>
                <a:gd name="connsiteY4" fmla="*/ 241699 h 624687"/>
                <a:gd name="connsiteX5" fmla="*/ 424929 w 833225"/>
                <a:gd name="connsiteY5" fmla="*/ 241699 h 624687"/>
                <a:gd name="connsiteX6" fmla="*/ 388925 w 833225"/>
                <a:gd name="connsiteY6" fmla="*/ 277703 h 624687"/>
                <a:gd name="connsiteX7" fmla="*/ 424929 w 833225"/>
                <a:gd name="connsiteY7" fmla="*/ 313707 h 624687"/>
                <a:gd name="connsiteX8" fmla="*/ 460933 w 833225"/>
                <a:gd name="connsiteY8" fmla="*/ 277703 h 624687"/>
                <a:gd name="connsiteX9" fmla="*/ 424929 w 833225"/>
                <a:gd name="connsiteY9" fmla="*/ 241699 h 624687"/>
                <a:gd name="connsiteX10" fmla="*/ 272529 w 833225"/>
                <a:gd name="connsiteY10" fmla="*/ 241699 h 624687"/>
                <a:gd name="connsiteX11" fmla="*/ 236525 w 833225"/>
                <a:gd name="connsiteY11" fmla="*/ 277703 h 624687"/>
                <a:gd name="connsiteX12" fmla="*/ 272529 w 833225"/>
                <a:gd name="connsiteY12" fmla="*/ 313707 h 624687"/>
                <a:gd name="connsiteX13" fmla="*/ 308533 w 833225"/>
                <a:gd name="connsiteY13" fmla="*/ 277703 h 624687"/>
                <a:gd name="connsiteX14" fmla="*/ 272529 w 833225"/>
                <a:gd name="connsiteY14" fmla="*/ 241699 h 624687"/>
                <a:gd name="connsiteX15" fmla="*/ 429066 w 833225"/>
                <a:gd name="connsiteY15" fmla="*/ 124 h 624687"/>
                <a:gd name="connsiteX16" fmla="*/ 543580 w 833225"/>
                <a:gd name="connsiteY16" fmla="*/ 13237 h 624687"/>
                <a:gd name="connsiteX17" fmla="*/ 789350 w 833225"/>
                <a:gd name="connsiteY17" fmla="*/ 401436 h 624687"/>
                <a:gd name="connsiteX18" fmla="*/ 362652 w 833225"/>
                <a:gd name="connsiteY18" fmla="*/ 552944 h 624687"/>
                <a:gd name="connsiteX19" fmla="*/ 243007 w 833225"/>
                <a:gd name="connsiteY19" fmla="*/ 624687 h 624687"/>
                <a:gd name="connsiteX20" fmla="*/ 211865 w 833225"/>
                <a:gd name="connsiteY20" fmla="*/ 519440 h 624687"/>
                <a:gd name="connsiteX21" fmla="*/ 117966 w 833225"/>
                <a:gd name="connsiteY21" fmla="*/ 84077 h 624687"/>
                <a:gd name="connsiteX22" fmla="*/ 429066 w 833225"/>
                <a:gd name="connsiteY22" fmla="*/ 124 h 624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33225" h="624687">
                  <a:moveTo>
                    <a:pt x="577329" y="241699"/>
                  </a:moveTo>
                  <a:cubicBezTo>
                    <a:pt x="557445" y="241699"/>
                    <a:pt x="541325" y="257819"/>
                    <a:pt x="541325" y="277703"/>
                  </a:cubicBezTo>
                  <a:cubicBezTo>
                    <a:pt x="541325" y="297587"/>
                    <a:pt x="557445" y="313707"/>
                    <a:pt x="577329" y="313707"/>
                  </a:cubicBezTo>
                  <a:cubicBezTo>
                    <a:pt x="597213" y="313707"/>
                    <a:pt x="613333" y="297587"/>
                    <a:pt x="613333" y="277703"/>
                  </a:cubicBezTo>
                  <a:cubicBezTo>
                    <a:pt x="613333" y="257819"/>
                    <a:pt x="597213" y="241699"/>
                    <a:pt x="577329" y="241699"/>
                  </a:cubicBezTo>
                  <a:close/>
                  <a:moveTo>
                    <a:pt x="424929" y="241699"/>
                  </a:moveTo>
                  <a:cubicBezTo>
                    <a:pt x="405045" y="241699"/>
                    <a:pt x="388925" y="257819"/>
                    <a:pt x="388925" y="277703"/>
                  </a:cubicBezTo>
                  <a:cubicBezTo>
                    <a:pt x="388925" y="297587"/>
                    <a:pt x="405045" y="313707"/>
                    <a:pt x="424929" y="313707"/>
                  </a:cubicBezTo>
                  <a:cubicBezTo>
                    <a:pt x="444813" y="313707"/>
                    <a:pt x="460933" y="297587"/>
                    <a:pt x="460933" y="277703"/>
                  </a:cubicBezTo>
                  <a:cubicBezTo>
                    <a:pt x="460933" y="257819"/>
                    <a:pt x="444813" y="241699"/>
                    <a:pt x="424929" y="241699"/>
                  </a:cubicBezTo>
                  <a:close/>
                  <a:moveTo>
                    <a:pt x="272529" y="241699"/>
                  </a:moveTo>
                  <a:cubicBezTo>
                    <a:pt x="252645" y="241699"/>
                    <a:pt x="236525" y="257819"/>
                    <a:pt x="236525" y="277703"/>
                  </a:cubicBezTo>
                  <a:cubicBezTo>
                    <a:pt x="236525" y="297587"/>
                    <a:pt x="252645" y="313707"/>
                    <a:pt x="272529" y="313707"/>
                  </a:cubicBezTo>
                  <a:cubicBezTo>
                    <a:pt x="292413" y="313707"/>
                    <a:pt x="308533" y="297587"/>
                    <a:pt x="308533" y="277703"/>
                  </a:cubicBezTo>
                  <a:cubicBezTo>
                    <a:pt x="308533" y="257819"/>
                    <a:pt x="292413" y="241699"/>
                    <a:pt x="272529" y="241699"/>
                  </a:cubicBezTo>
                  <a:close/>
                  <a:moveTo>
                    <a:pt x="429066" y="124"/>
                  </a:moveTo>
                  <a:cubicBezTo>
                    <a:pt x="467414" y="891"/>
                    <a:pt x="505944" y="5202"/>
                    <a:pt x="543580" y="13237"/>
                  </a:cubicBezTo>
                  <a:cubicBezTo>
                    <a:pt x="786614" y="65121"/>
                    <a:pt x="903137" y="249172"/>
                    <a:pt x="789350" y="401436"/>
                  </a:cubicBezTo>
                  <a:cubicBezTo>
                    <a:pt x="710142" y="507428"/>
                    <a:pt x="538801" y="568267"/>
                    <a:pt x="362652" y="552944"/>
                  </a:cubicBezTo>
                  <a:lnTo>
                    <a:pt x="243007" y="624687"/>
                  </a:lnTo>
                  <a:lnTo>
                    <a:pt x="211865" y="519440"/>
                  </a:lnTo>
                  <a:cubicBezTo>
                    <a:pt x="-26035" y="429957"/>
                    <a:pt x="-72481" y="214611"/>
                    <a:pt x="117966" y="84077"/>
                  </a:cubicBezTo>
                  <a:cubicBezTo>
                    <a:pt x="200623" y="27423"/>
                    <a:pt x="314022" y="-2176"/>
                    <a:pt x="429066" y="12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600">
                <a:solidFill>
                  <a:schemeClr val="bg1">
                    <a:lumMod val="50000"/>
                  </a:schemeClr>
                </a:solidFill>
              </a:endParaRPr>
            </a:p>
          </p:txBody>
        </p:sp>
        <p:grpSp>
          <p:nvGrpSpPr>
            <p:cNvPr id="17" name="组合 16"/>
            <p:cNvGrpSpPr/>
            <p:nvPr/>
          </p:nvGrpSpPr>
          <p:grpSpPr bwMode="auto">
            <a:xfrm>
              <a:off x="1325806" y="3008432"/>
              <a:ext cx="877888" cy="1168400"/>
              <a:chOff x="2443163" y="2125663"/>
              <a:chExt cx="315913" cy="511175"/>
            </a:xfrm>
          </p:grpSpPr>
          <p:sp>
            <p:nvSpPr>
              <p:cNvPr id="21" name="Freeform 78"/>
              <p:cNvSpPr/>
              <p:nvPr/>
            </p:nvSpPr>
            <p:spPr bwMode="auto">
              <a:xfrm>
                <a:off x="2443163" y="2125663"/>
                <a:ext cx="315913" cy="396875"/>
              </a:xfrm>
              <a:custGeom>
                <a:avLst/>
                <a:gdLst>
                  <a:gd name="T0" fmla="*/ 137085297 w 362"/>
                  <a:gd name="T1" fmla="*/ 0 h 455"/>
                  <a:gd name="T2" fmla="*/ 761856 w 362"/>
                  <a:gd name="T3" fmla="*/ 137709519 h 455"/>
                  <a:gd name="T4" fmla="*/ 55595452 w 362"/>
                  <a:gd name="T5" fmla="*/ 245746745 h 455"/>
                  <a:gd name="T6" fmla="*/ 83012686 w 362"/>
                  <a:gd name="T7" fmla="*/ 327915570 h 455"/>
                  <a:gd name="T8" fmla="*/ 137847154 w 362"/>
                  <a:gd name="T9" fmla="*/ 346175309 h 455"/>
                  <a:gd name="T10" fmla="*/ 192680749 w 362"/>
                  <a:gd name="T11" fmla="*/ 327915570 h 455"/>
                  <a:gd name="T12" fmla="*/ 192680749 w 362"/>
                  <a:gd name="T13" fmla="*/ 327915570 h 455"/>
                  <a:gd name="T14" fmla="*/ 220097983 w 362"/>
                  <a:gd name="T15" fmla="*/ 245746745 h 455"/>
                  <a:gd name="T16" fmla="*/ 274931579 w 362"/>
                  <a:gd name="T17" fmla="*/ 137709519 h 455"/>
                  <a:gd name="T18" fmla="*/ 139369994 w 362"/>
                  <a:gd name="T19" fmla="*/ 0 h 455"/>
                  <a:gd name="T20" fmla="*/ 137085297 w 362"/>
                  <a:gd name="T21" fmla="*/ 0 h 45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62" h="455">
                    <a:moveTo>
                      <a:pt x="180" y="0"/>
                    </a:moveTo>
                    <a:cubicBezTo>
                      <a:pt x="80" y="0"/>
                      <a:pt x="0" y="81"/>
                      <a:pt x="1" y="181"/>
                    </a:cubicBezTo>
                    <a:cubicBezTo>
                      <a:pt x="1" y="239"/>
                      <a:pt x="44" y="290"/>
                      <a:pt x="73" y="323"/>
                    </a:cubicBezTo>
                    <a:cubicBezTo>
                      <a:pt x="103" y="356"/>
                      <a:pt x="109" y="431"/>
                      <a:pt x="109" y="431"/>
                    </a:cubicBezTo>
                    <a:cubicBezTo>
                      <a:pt x="109" y="431"/>
                      <a:pt x="142" y="455"/>
                      <a:pt x="181" y="455"/>
                    </a:cubicBezTo>
                    <a:cubicBezTo>
                      <a:pt x="221" y="455"/>
                      <a:pt x="253" y="431"/>
                      <a:pt x="253" y="431"/>
                    </a:cubicBezTo>
                    <a:cubicBezTo>
                      <a:pt x="253" y="431"/>
                      <a:pt x="253" y="431"/>
                      <a:pt x="253" y="431"/>
                    </a:cubicBezTo>
                    <a:cubicBezTo>
                      <a:pt x="253" y="431"/>
                      <a:pt x="260" y="356"/>
                      <a:pt x="289" y="323"/>
                    </a:cubicBezTo>
                    <a:cubicBezTo>
                      <a:pt x="318" y="290"/>
                      <a:pt x="361" y="239"/>
                      <a:pt x="361" y="181"/>
                    </a:cubicBezTo>
                    <a:cubicBezTo>
                      <a:pt x="362" y="81"/>
                      <a:pt x="282" y="0"/>
                      <a:pt x="183" y="0"/>
                    </a:cubicBezTo>
                    <a:lnTo>
                      <a:pt x="180" y="0"/>
                    </a:lnTo>
                    <a:close/>
                  </a:path>
                </a:pathLst>
              </a:custGeom>
              <a:noFill/>
              <a:ln w="34925" cap="flat">
                <a:solidFill>
                  <a:srgbClr val="FFFFFF"/>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sz="1600">
                  <a:solidFill>
                    <a:schemeClr val="bg1">
                      <a:lumMod val="50000"/>
                    </a:schemeClr>
                  </a:solidFill>
                </a:endParaRPr>
              </a:p>
            </p:txBody>
          </p:sp>
          <p:sp>
            <p:nvSpPr>
              <p:cNvPr id="22" name="Freeform 79"/>
              <p:cNvSpPr/>
              <p:nvPr/>
            </p:nvSpPr>
            <p:spPr bwMode="auto">
              <a:xfrm>
                <a:off x="2530475" y="2508250"/>
                <a:ext cx="69850" cy="55563"/>
              </a:xfrm>
              <a:custGeom>
                <a:avLst/>
                <a:gdLst>
                  <a:gd name="T0" fmla="*/ 9666895 w 81"/>
                  <a:gd name="T1" fmla="*/ 0 h 64"/>
                  <a:gd name="T2" fmla="*/ 3718435 w 81"/>
                  <a:gd name="T3" fmla="*/ 21104390 h 64"/>
                  <a:gd name="T4" fmla="*/ 60234846 w 81"/>
                  <a:gd name="T5" fmla="*/ 48238234 h 64"/>
                  <a:gd name="T6" fmla="*/ 0 60000 65536"/>
                  <a:gd name="T7" fmla="*/ 0 60000 65536"/>
                  <a:gd name="T8" fmla="*/ 0 60000 65536"/>
                </a:gdLst>
                <a:ahLst/>
                <a:cxnLst>
                  <a:cxn ang="T6">
                    <a:pos x="T0" y="T1"/>
                  </a:cxn>
                  <a:cxn ang="T7">
                    <a:pos x="T2" y="T3"/>
                  </a:cxn>
                  <a:cxn ang="T8">
                    <a:pos x="T4" y="T5"/>
                  </a:cxn>
                </a:cxnLst>
                <a:rect l="0" t="0" r="r" b="b"/>
                <a:pathLst>
                  <a:path w="81" h="64">
                    <a:moveTo>
                      <a:pt x="13" y="0"/>
                    </a:moveTo>
                    <a:cubicBezTo>
                      <a:pt x="8" y="14"/>
                      <a:pt x="0" y="16"/>
                      <a:pt x="5" y="28"/>
                    </a:cubicBezTo>
                    <a:cubicBezTo>
                      <a:pt x="11" y="40"/>
                      <a:pt x="42" y="64"/>
                      <a:pt x="81" y="64"/>
                    </a:cubicBezTo>
                  </a:path>
                </a:pathLst>
              </a:custGeom>
              <a:noFill/>
              <a:ln w="34925"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sz="1600">
                  <a:solidFill>
                    <a:schemeClr val="bg1">
                      <a:lumMod val="50000"/>
                    </a:schemeClr>
                  </a:solidFill>
                </a:endParaRPr>
              </a:p>
            </p:txBody>
          </p:sp>
          <p:sp>
            <p:nvSpPr>
              <p:cNvPr id="23" name="Freeform 80"/>
              <p:cNvSpPr/>
              <p:nvPr/>
            </p:nvSpPr>
            <p:spPr bwMode="auto">
              <a:xfrm>
                <a:off x="2600325" y="2508250"/>
                <a:ext cx="71438" cy="55563"/>
              </a:xfrm>
              <a:custGeom>
                <a:avLst/>
                <a:gdLst>
                  <a:gd name="T0" fmla="*/ 51610470 w 82"/>
                  <a:gd name="T1" fmla="*/ 0 h 64"/>
                  <a:gd name="T2" fmla="*/ 57682700 w 82"/>
                  <a:gd name="T3" fmla="*/ 21104390 h 64"/>
                  <a:gd name="T4" fmla="*/ 0 w 82"/>
                  <a:gd name="T5" fmla="*/ 48238234 h 64"/>
                  <a:gd name="T6" fmla="*/ 0 60000 65536"/>
                  <a:gd name="T7" fmla="*/ 0 60000 65536"/>
                  <a:gd name="T8" fmla="*/ 0 60000 65536"/>
                </a:gdLst>
                <a:ahLst/>
                <a:cxnLst>
                  <a:cxn ang="T6">
                    <a:pos x="T0" y="T1"/>
                  </a:cxn>
                  <a:cxn ang="T7">
                    <a:pos x="T2" y="T3"/>
                  </a:cxn>
                  <a:cxn ang="T8">
                    <a:pos x="T4" y="T5"/>
                  </a:cxn>
                </a:cxnLst>
                <a:rect l="0" t="0" r="r" b="b"/>
                <a:pathLst>
                  <a:path w="82" h="64">
                    <a:moveTo>
                      <a:pt x="68" y="0"/>
                    </a:moveTo>
                    <a:cubicBezTo>
                      <a:pt x="74" y="14"/>
                      <a:pt x="82" y="16"/>
                      <a:pt x="76" y="28"/>
                    </a:cubicBezTo>
                    <a:cubicBezTo>
                      <a:pt x="71" y="40"/>
                      <a:pt x="40" y="64"/>
                      <a:pt x="0" y="64"/>
                    </a:cubicBezTo>
                  </a:path>
                </a:pathLst>
              </a:custGeom>
              <a:noFill/>
              <a:ln w="34925"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sz="1600">
                  <a:solidFill>
                    <a:schemeClr val="bg1">
                      <a:lumMod val="50000"/>
                    </a:schemeClr>
                  </a:solidFill>
                </a:endParaRPr>
              </a:p>
            </p:txBody>
          </p:sp>
          <p:sp>
            <p:nvSpPr>
              <p:cNvPr id="24" name="Freeform 81"/>
              <p:cNvSpPr/>
              <p:nvPr/>
            </p:nvSpPr>
            <p:spPr bwMode="auto">
              <a:xfrm>
                <a:off x="2530475" y="2551113"/>
                <a:ext cx="69850" cy="55563"/>
              </a:xfrm>
              <a:custGeom>
                <a:avLst/>
                <a:gdLst>
                  <a:gd name="T0" fmla="*/ 9666895 w 81"/>
                  <a:gd name="T1" fmla="*/ 0 h 64"/>
                  <a:gd name="T2" fmla="*/ 3718435 w 81"/>
                  <a:gd name="T3" fmla="*/ 21104390 h 64"/>
                  <a:gd name="T4" fmla="*/ 60234846 w 81"/>
                  <a:gd name="T5" fmla="*/ 48238234 h 64"/>
                  <a:gd name="T6" fmla="*/ 0 60000 65536"/>
                  <a:gd name="T7" fmla="*/ 0 60000 65536"/>
                  <a:gd name="T8" fmla="*/ 0 60000 65536"/>
                </a:gdLst>
                <a:ahLst/>
                <a:cxnLst>
                  <a:cxn ang="T6">
                    <a:pos x="T0" y="T1"/>
                  </a:cxn>
                  <a:cxn ang="T7">
                    <a:pos x="T2" y="T3"/>
                  </a:cxn>
                  <a:cxn ang="T8">
                    <a:pos x="T4" y="T5"/>
                  </a:cxn>
                </a:cxnLst>
                <a:rect l="0" t="0" r="r" b="b"/>
                <a:pathLst>
                  <a:path w="81" h="64">
                    <a:moveTo>
                      <a:pt x="13" y="0"/>
                    </a:moveTo>
                    <a:cubicBezTo>
                      <a:pt x="8" y="14"/>
                      <a:pt x="0" y="16"/>
                      <a:pt x="5" y="28"/>
                    </a:cubicBezTo>
                    <a:cubicBezTo>
                      <a:pt x="11" y="40"/>
                      <a:pt x="42" y="64"/>
                      <a:pt x="81" y="64"/>
                    </a:cubicBezTo>
                  </a:path>
                </a:pathLst>
              </a:custGeom>
              <a:noFill/>
              <a:ln w="34925"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sz="1600">
                  <a:solidFill>
                    <a:schemeClr val="bg1">
                      <a:lumMod val="50000"/>
                    </a:schemeClr>
                  </a:solidFill>
                </a:endParaRPr>
              </a:p>
            </p:txBody>
          </p:sp>
          <p:sp>
            <p:nvSpPr>
              <p:cNvPr id="25" name="Freeform 82"/>
              <p:cNvSpPr/>
              <p:nvPr/>
            </p:nvSpPr>
            <p:spPr bwMode="auto">
              <a:xfrm>
                <a:off x="2600325" y="2551113"/>
                <a:ext cx="71438" cy="55563"/>
              </a:xfrm>
              <a:custGeom>
                <a:avLst/>
                <a:gdLst>
                  <a:gd name="T0" fmla="*/ 51610470 w 82"/>
                  <a:gd name="T1" fmla="*/ 0 h 64"/>
                  <a:gd name="T2" fmla="*/ 57682700 w 82"/>
                  <a:gd name="T3" fmla="*/ 21104390 h 64"/>
                  <a:gd name="T4" fmla="*/ 0 w 82"/>
                  <a:gd name="T5" fmla="*/ 48238234 h 64"/>
                  <a:gd name="T6" fmla="*/ 0 60000 65536"/>
                  <a:gd name="T7" fmla="*/ 0 60000 65536"/>
                  <a:gd name="T8" fmla="*/ 0 60000 65536"/>
                </a:gdLst>
                <a:ahLst/>
                <a:cxnLst>
                  <a:cxn ang="T6">
                    <a:pos x="T0" y="T1"/>
                  </a:cxn>
                  <a:cxn ang="T7">
                    <a:pos x="T2" y="T3"/>
                  </a:cxn>
                  <a:cxn ang="T8">
                    <a:pos x="T4" y="T5"/>
                  </a:cxn>
                </a:cxnLst>
                <a:rect l="0" t="0" r="r" b="b"/>
                <a:pathLst>
                  <a:path w="82" h="64">
                    <a:moveTo>
                      <a:pt x="68" y="0"/>
                    </a:moveTo>
                    <a:cubicBezTo>
                      <a:pt x="74" y="14"/>
                      <a:pt x="82" y="16"/>
                      <a:pt x="76" y="28"/>
                    </a:cubicBezTo>
                    <a:cubicBezTo>
                      <a:pt x="71" y="40"/>
                      <a:pt x="40" y="64"/>
                      <a:pt x="0" y="64"/>
                    </a:cubicBezTo>
                  </a:path>
                </a:pathLst>
              </a:custGeom>
              <a:noFill/>
              <a:ln w="34925"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sz="1600">
                  <a:solidFill>
                    <a:schemeClr val="bg1">
                      <a:lumMod val="50000"/>
                    </a:schemeClr>
                  </a:solidFill>
                </a:endParaRPr>
              </a:p>
            </p:txBody>
          </p:sp>
          <p:sp>
            <p:nvSpPr>
              <p:cNvPr id="26" name="Freeform 83"/>
              <p:cNvSpPr/>
              <p:nvPr/>
            </p:nvSpPr>
            <p:spPr bwMode="auto">
              <a:xfrm>
                <a:off x="2562225" y="2613025"/>
                <a:ext cx="77788" cy="23813"/>
              </a:xfrm>
              <a:custGeom>
                <a:avLst/>
                <a:gdLst>
                  <a:gd name="T0" fmla="*/ 68761056 w 88"/>
                  <a:gd name="T1" fmla="*/ 0 h 27"/>
                  <a:gd name="T2" fmla="*/ 34380528 w 88"/>
                  <a:gd name="T3" fmla="*/ 21002184 h 27"/>
                  <a:gd name="T4" fmla="*/ 0 w 88"/>
                  <a:gd name="T5" fmla="*/ 0 h 27"/>
                  <a:gd name="T6" fmla="*/ 0 60000 65536"/>
                  <a:gd name="T7" fmla="*/ 0 60000 65536"/>
                  <a:gd name="T8" fmla="*/ 0 60000 65536"/>
                </a:gdLst>
                <a:ahLst/>
                <a:cxnLst>
                  <a:cxn ang="T6">
                    <a:pos x="T0" y="T1"/>
                  </a:cxn>
                  <a:cxn ang="T7">
                    <a:pos x="T2" y="T3"/>
                  </a:cxn>
                  <a:cxn ang="T8">
                    <a:pos x="T4" y="T5"/>
                  </a:cxn>
                </a:cxnLst>
                <a:rect l="0" t="0" r="r" b="b"/>
                <a:pathLst>
                  <a:path w="88" h="27">
                    <a:moveTo>
                      <a:pt x="88" y="0"/>
                    </a:moveTo>
                    <a:cubicBezTo>
                      <a:pt x="88" y="0"/>
                      <a:pt x="69" y="27"/>
                      <a:pt x="44" y="27"/>
                    </a:cubicBezTo>
                    <a:cubicBezTo>
                      <a:pt x="20" y="27"/>
                      <a:pt x="0" y="0"/>
                      <a:pt x="0"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600">
                  <a:solidFill>
                    <a:schemeClr val="bg1">
                      <a:lumMod val="50000"/>
                    </a:schemeClr>
                  </a:solidFill>
                </a:endParaRPr>
              </a:p>
            </p:txBody>
          </p:sp>
          <p:sp>
            <p:nvSpPr>
              <p:cNvPr id="27" name="Freeform 84"/>
              <p:cNvSpPr/>
              <p:nvPr/>
            </p:nvSpPr>
            <p:spPr bwMode="auto">
              <a:xfrm>
                <a:off x="2544763" y="2297113"/>
                <a:ext cx="112713" cy="219075"/>
              </a:xfrm>
              <a:custGeom>
                <a:avLst/>
                <a:gdLst>
                  <a:gd name="T0" fmla="*/ 60484018 w 71"/>
                  <a:gd name="T1" fmla="*/ 347781563 h 138"/>
                  <a:gd name="T2" fmla="*/ 0 w 71"/>
                  <a:gd name="T3" fmla="*/ 25201563 h 138"/>
                  <a:gd name="T4" fmla="*/ 15121005 w 71"/>
                  <a:gd name="T5" fmla="*/ 0 h 138"/>
                  <a:gd name="T6" fmla="*/ 40322679 w 71"/>
                  <a:gd name="T7" fmla="*/ 50403125 h 138"/>
                  <a:gd name="T8" fmla="*/ 63004979 w 71"/>
                  <a:gd name="T9" fmla="*/ 0 h 138"/>
                  <a:gd name="T10" fmla="*/ 88206654 w 71"/>
                  <a:gd name="T11" fmla="*/ 50403125 h 138"/>
                  <a:gd name="T12" fmla="*/ 113408328 w 71"/>
                  <a:gd name="T13" fmla="*/ 0 h 138"/>
                  <a:gd name="T14" fmla="*/ 138610002 w 71"/>
                  <a:gd name="T15" fmla="*/ 50403125 h 138"/>
                  <a:gd name="T16" fmla="*/ 163811677 w 71"/>
                  <a:gd name="T17" fmla="*/ 0 h 138"/>
                  <a:gd name="T18" fmla="*/ 178932681 w 71"/>
                  <a:gd name="T19" fmla="*/ 25201563 h 138"/>
                  <a:gd name="T20" fmla="*/ 115927702 w 71"/>
                  <a:gd name="T21" fmla="*/ 347781563 h 13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71" h="138">
                    <a:moveTo>
                      <a:pt x="24" y="138"/>
                    </a:moveTo>
                    <a:lnTo>
                      <a:pt x="0" y="10"/>
                    </a:lnTo>
                    <a:lnTo>
                      <a:pt x="6" y="0"/>
                    </a:lnTo>
                    <a:lnTo>
                      <a:pt x="16" y="20"/>
                    </a:lnTo>
                    <a:lnTo>
                      <a:pt x="25" y="0"/>
                    </a:lnTo>
                    <a:lnTo>
                      <a:pt x="35" y="20"/>
                    </a:lnTo>
                    <a:lnTo>
                      <a:pt x="45" y="0"/>
                    </a:lnTo>
                    <a:lnTo>
                      <a:pt x="55" y="20"/>
                    </a:lnTo>
                    <a:lnTo>
                      <a:pt x="65" y="0"/>
                    </a:lnTo>
                    <a:lnTo>
                      <a:pt x="71" y="10"/>
                    </a:lnTo>
                    <a:lnTo>
                      <a:pt x="46" y="138"/>
                    </a:lnTo>
                  </a:path>
                </a:pathLst>
              </a:custGeom>
              <a:noFill/>
              <a:ln w="1111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a:lstStyle/>
              <a:p>
                <a:endParaRPr lang="zh-CN" altLang="en-US" sz="1600">
                  <a:solidFill>
                    <a:schemeClr val="bg1">
                      <a:lumMod val="50000"/>
                    </a:schemeClr>
                  </a:solidFill>
                </a:endParaRPr>
              </a:p>
            </p:txBody>
          </p:sp>
        </p:grpSp>
        <p:sp>
          <p:nvSpPr>
            <p:cNvPr id="18" name="矩形 17"/>
            <p:cNvSpPr>
              <a:spLocks noChangeArrowheads="1"/>
            </p:cNvSpPr>
            <p:nvPr/>
          </p:nvSpPr>
          <p:spPr bwMode="auto">
            <a:xfrm>
              <a:off x="3238745" y="2182443"/>
              <a:ext cx="2879724" cy="937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19" name="矩形 21"/>
            <p:cNvSpPr>
              <a:spLocks noChangeArrowheads="1"/>
            </p:cNvSpPr>
            <p:nvPr/>
          </p:nvSpPr>
          <p:spPr bwMode="auto">
            <a:xfrm>
              <a:off x="3429245" y="3598494"/>
              <a:ext cx="2879724" cy="937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20" name="矩形 23"/>
            <p:cNvSpPr>
              <a:spLocks noChangeArrowheads="1"/>
            </p:cNvSpPr>
            <p:nvPr/>
          </p:nvSpPr>
          <p:spPr bwMode="auto">
            <a:xfrm>
              <a:off x="2203695" y="5014543"/>
              <a:ext cx="2879725" cy="937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grpSp>
      <p:grpSp>
        <p:nvGrpSpPr>
          <p:cNvPr id="28" name="组合 27"/>
          <p:cNvGrpSpPr/>
          <p:nvPr/>
        </p:nvGrpSpPr>
        <p:grpSpPr>
          <a:xfrm>
            <a:off x="7424280" y="1846462"/>
            <a:ext cx="3195067" cy="4247811"/>
            <a:chOff x="7147155" y="1090387"/>
            <a:chExt cx="3810244" cy="5065684"/>
          </a:xfrm>
        </p:grpSpPr>
        <p:sp>
          <p:nvSpPr>
            <p:cNvPr id="29" name="Rounded Rectangle 3"/>
            <p:cNvSpPr/>
            <p:nvPr/>
          </p:nvSpPr>
          <p:spPr>
            <a:xfrm>
              <a:off x="7147155" y="4453437"/>
              <a:ext cx="67594" cy="676987"/>
            </a:xfrm>
            <a:prstGeom prst="roundRect">
              <a:avLst/>
            </a:prstGeom>
            <a:solidFill>
              <a:srgbClr val="415A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dirty="0">
                <a:solidFill>
                  <a:schemeClr val="bg1">
                    <a:lumMod val="50000"/>
                  </a:schemeClr>
                </a:solidFill>
                <a:latin typeface="Lato Light" charset="0"/>
              </a:endParaRPr>
            </a:p>
          </p:txBody>
        </p:sp>
        <p:sp>
          <p:nvSpPr>
            <p:cNvPr id="30" name="TextBox 72"/>
            <p:cNvSpPr txBox="1"/>
            <p:nvPr/>
          </p:nvSpPr>
          <p:spPr>
            <a:xfrm>
              <a:off x="7433670" y="4662868"/>
              <a:ext cx="3523729" cy="440443"/>
            </a:xfrm>
            <a:prstGeom prst="rect">
              <a:avLst/>
            </a:prstGeom>
            <a:noFill/>
          </p:spPr>
          <p:txBody>
            <a:bodyPr wrap="square" lIns="0" tIns="0" rIns="0" bIns="0" rtlCol="0">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31" name="TextBox 87"/>
            <p:cNvSpPr txBox="1"/>
            <p:nvPr/>
          </p:nvSpPr>
          <p:spPr>
            <a:xfrm>
              <a:off x="7433670" y="4353981"/>
              <a:ext cx="856416" cy="245456"/>
            </a:xfrm>
            <a:prstGeom prst="rect">
              <a:avLst/>
            </a:prstGeom>
            <a:noFill/>
          </p:spPr>
          <p:txBody>
            <a:bodyPr wrap="none" lIns="0" tIns="0" rIns="0" bIns="0" rtlCol="0">
              <a:spAutoFit/>
            </a:bodyPr>
            <a:lstStyle/>
            <a:p>
              <a:pPr>
                <a:lnSpc>
                  <a:spcPts val="1735"/>
                </a:lnSpc>
                <a:spcAft>
                  <a:spcPts val="1600"/>
                </a:spcAft>
              </a:pPr>
              <a:r>
                <a:rPr lang="zh-CN" altLang="en-US" sz="1400" b="1" dirty="0">
                  <a:solidFill>
                    <a:schemeClr val="bg1">
                      <a:lumMod val="50000"/>
                    </a:schemeClr>
                  </a:solidFill>
                  <a:latin typeface="Lato Bold" charset="0"/>
                  <a:ea typeface="Lato Bold" charset="0"/>
                  <a:cs typeface="Lato Bold" charset="0"/>
                </a:rPr>
                <a:t>加入标题</a:t>
              </a:r>
              <a:endParaRPr lang="en-US" altLang="zh-CN" sz="1400" b="1" dirty="0">
                <a:solidFill>
                  <a:schemeClr val="bg1">
                    <a:lumMod val="50000"/>
                  </a:schemeClr>
                </a:solidFill>
                <a:latin typeface="Lato Bold" charset="0"/>
                <a:ea typeface="Lato Bold" charset="0"/>
                <a:cs typeface="Lato Bold" charset="0"/>
              </a:endParaRPr>
            </a:p>
          </p:txBody>
        </p:sp>
        <p:sp>
          <p:nvSpPr>
            <p:cNvPr id="32" name="Rounded Rectangle 88"/>
            <p:cNvSpPr/>
            <p:nvPr/>
          </p:nvSpPr>
          <p:spPr>
            <a:xfrm>
              <a:off x="7147155" y="3360018"/>
              <a:ext cx="67594" cy="676987"/>
            </a:xfrm>
            <a:prstGeom prst="roundRect">
              <a:avLst/>
            </a:prstGeom>
            <a:solidFill>
              <a:srgbClr val="415A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dirty="0">
                <a:solidFill>
                  <a:schemeClr val="bg1">
                    <a:lumMod val="50000"/>
                  </a:schemeClr>
                </a:solidFill>
                <a:latin typeface="Lato Light" charset="0"/>
              </a:endParaRPr>
            </a:p>
          </p:txBody>
        </p:sp>
        <p:sp>
          <p:nvSpPr>
            <p:cNvPr id="33" name="TextBox 89"/>
            <p:cNvSpPr txBox="1"/>
            <p:nvPr/>
          </p:nvSpPr>
          <p:spPr>
            <a:xfrm>
              <a:off x="7433670" y="3569450"/>
              <a:ext cx="3523729" cy="440443"/>
            </a:xfrm>
            <a:prstGeom prst="rect">
              <a:avLst/>
            </a:prstGeom>
            <a:noFill/>
          </p:spPr>
          <p:txBody>
            <a:bodyPr wrap="square" lIns="0" tIns="0" rIns="0" bIns="0" rtlCol="0">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34" name="TextBox 90"/>
            <p:cNvSpPr txBox="1"/>
            <p:nvPr/>
          </p:nvSpPr>
          <p:spPr>
            <a:xfrm>
              <a:off x="7433670" y="3260560"/>
              <a:ext cx="856416" cy="245456"/>
            </a:xfrm>
            <a:prstGeom prst="rect">
              <a:avLst/>
            </a:prstGeom>
            <a:noFill/>
          </p:spPr>
          <p:txBody>
            <a:bodyPr wrap="none" lIns="0" tIns="0" rIns="0" bIns="0" rtlCol="0">
              <a:spAutoFit/>
            </a:bodyPr>
            <a:lstStyle/>
            <a:p>
              <a:pPr>
                <a:lnSpc>
                  <a:spcPts val="1735"/>
                </a:lnSpc>
                <a:spcAft>
                  <a:spcPts val="1600"/>
                </a:spcAft>
              </a:pPr>
              <a:r>
                <a:rPr lang="zh-CN" altLang="en-US" sz="1400" b="1" dirty="0">
                  <a:solidFill>
                    <a:schemeClr val="bg1">
                      <a:lumMod val="50000"/>
                    </a:schemeClr>
                  </a:solidFill>
                  <a:latin typeface="Lato Bold" charset="0"/>
                  <a:ea typeface="Lato Bold" charset="0"/>
                  <a:cs typeface="Lato Bold" charset="0"/>
                </a:rPr>
                <a:t>加入标题</a:t>
              </a:r>
              <a:endParaRPr lang="en-US" altLang="zh-CN" sz="1400" b="1" dirty="0">
                <a:solidFill>
                  <a:schemeClr val="bg1">
                    <a:lumMod val="50000"/>
                  </a:schemeClr>
                </a:solidFill>
                <a:latin typeface="Lato Bold" charset="0"/>
                <a:ea typeface="Lato Bold" charset="0"/>
                <a:cs typeface="Lato Bold" charset="0"/>
              </a:endParaRPr>
            </a:p>
          </p:txBody>
        </p:sp>
        <p:sp>
          <p:nvSpPr>
            <p:cNvPr id="35" name="Rounded Rectangle 94"/>
            <p:cNvSpPr/>
            <p:nvPr/>
          </p:nvSpPr>
          <p:spPr>
            <a:xfrm>
              <a:off x="7147155" y="2283262"/>
              <a:ext cx="67594" cy="676987"/>
            </a:xfrm>
            <a:prstGeom prst="roundRect">
              <a:avLst/>
            </a:prstGeom>
            <a:solidFill>
              <a:srgbClr val="415A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dirty="0">
                <a:solidFill>
                  <a:schemeClr val="bg1">
                    <a:lumMod val="50000"/>
                  </a:schemeClr>
                </a:solidFill>
                <a:latin typeface="Lato Light" charset="0"/>
              </a:endParaRPr>
            </a:p>
          </p:txBody>
        </p:sp>
        <p:sp>
          <p:nvSpPr>
            <p:cNvPr id="36" name="TextBox 95"/>
            <p:cNvSpPr txBox="1"/>
            <p:nvPr/>
          </p:nvSpPr>
          <p:spPr>
            <a:xfrm>
              <a:off x="7433670" y="2492693"/>
              <a:ext cx="3523729" cy="440443"/>
            </a:xfrm>
            <a:prstGeom prst="rect">
              <a:avLst/>
            </a:prstGeom>
            <a:noFill/>
          </p:spPr>
          <p:txBody>
            <a:bodyPr wrap="square" lIns="0" tIns="0" rIns="0" bIns="0" rtlCol="0">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37" name="TextBox 96"/>
            <p:cNvSpPr txBox="1"/>
            <p:nvPr/>
          </p:nvSpPr>
          <p:spPr>
            <a:xfrm>
              <a:off x="7433670" y="2183807"/>
              <a:ext cx="856416" cy="245456"/>
            </a:xfrm>
            <a:prstGeom prst="rect">
              <a:avLst/>
            </a:prstGeom>
            <a:noFill/>
          </p:spPr>
          <p:txBody>
            <a:bodyPr wrap="none" lIns="0" tIns="0" rIns="0" bIns="0" rtlCol="0">
              <a:spAutoFit/>
            </a:bodyPr>
            <a:lstStyle/>
            <a:p>
              <a:pPr>
                <a:lnSpc>
                  <a:spcPts val="1735"/>
                </a:lnSpc>
                <a:spcAft>
                  <a:spcPts val="1600"/>
                </a:spcAft>
              </a:pPr>
              <a:r>
                <a:rPr lang="zh-CN" altLang="en-US" sz="1400" b="1" dirty="0">
                  <a:solidFill>
                    <a:schemeClr val="bg1">
                      <a:lumMod val="50000"/>
                    </a:schemeClr>
                  </a:solidFill>
                  <a:latin typeface="Lato Bold" charset="0"/>
                  <a:ea typeface="Lato Bold" charset="0"/>
                  <a:cs typeface="Lato Bold" charset="0"/>
                </a:rPr>
                <a:t>加入标题</a:t>
              </a:r>
              <a:endParaRPr lang="en-US" altLang="zh-CN" sz="1400" b="1" dirty="0">
                <a:solidFill>
                  <a:schemeClr val="bg1">
                    <a:lumMod val="50000"/>
                  </a:schemeClr>
                </a:solidFill>
                <a:latin typeface="Lato Bold" charset="0"/>
                <a:ea typeface="Lato Bold" charset="0"/>
                <a:cs typeface="Lato Bold" charset="0"/>
              </a:endParaRPr>
            </a:p>
          </p:txBody>
        </p:sp>
        <p:sp>
          <p:nvSpPr>
            <p:cNvPr id="38" name="Rounded Rectangle 97"/>
            <p:cNvSpPr/>
            <p:nvPr/>
          </p:nvSpPr>
          <p:spPr>
            <a:xfrm>
              <a:off x="7147155" y="1189843"/>
              <a:ext cx="67594" cy="676987"/>
            </a:xfrm>
            <a:prstGeom prst="roundRect">
              <a:avLst/>
            </a:prstGeom>
            <a:solidFill>
              <a:srgbClr val="415A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dirty="0">
                <a:solidFill>
                  <a:schemeClr val="bg1">
                    <a:lumMod val="50000"/>
                  </a:schemeClr>
                </a:solidFill>
                <a:latin typeface="Lato Light" charset="0"/>
              </a:endParaRPr>
            </a:p>
          </p:txBody>
        </p:sp>
        <p:sp>
          <p:nvSpPr>
            <p:cNvPr id="39" name="TextBox 98"/>
            <p:cNvSpPr txBox="1"/>
            <p:nvPr/>
          </p:nvSpPr>
          <p:spPr>
            <a:xfrm>
              <a:off x="7433670" y="1399274"/>
              <a:ext cx="3523729" cy="440443"/>
            </a:xfrm>
            <a:prstGeom prst="rect">
              <a:avLst/>
            </a:prstGeom>
            <a:noFill/>
          </p:spPr>
          <p:txBody>
            <a:bodyPr wrap="square" lIns="0" tIns="0" rIns="0" bIns="0" rtlCol="0">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40" name="TextBox 99"/>
            <p:cNvSpPr txBox="1"/>
            <p:nvPr/>
          </p:nvSpPr>
          <p:spPr>
            <a:xfrm>
              <a:off x="7433670" y="1090387"/>
              <a:ext cx="856416" cy="245456"/>
            </a:xfrm>
            <a:prstGeom prst="rect">
              <a:avLst/>
            </a:prstGeom>
            <a:noFill/>
          </p:spPr>
          <p:txBody>
            <a:bodyPr wrap="none" lIns="0" tIns="0" rIns="0" bIns="0" rtlCol="0">
              <a:spAutoFit/>
            </a:bodyPr>
            <a:lstStyle/>
            <a:p>
              <a:pPr>
                <a:lnSpc>
                  <a:spcPts val="1735"/>
                </a:lnSpc>
                <a:spcAft>
                  <a:spcPts val="1600"/>
                </a:spcAft>
              </a:pPr>
              <a:r>
                <a:rPr lang="zh-CN" altLang="en-US" sz="1400" b="1" dirty="0">
                  <a:solidFill>
                    <a:schemeClr val="bg1">
                      <a:lumMod val="50000"/>
                    </a:schemeClr>
                  </a:solidFill>
                  <a:latin typeface="Lato Bold" charset="0"/>
                  <a:ea typeface="Lato Bold" charset="0"/>
                  <a:cs typeface="Lato Bold" charset="0"/>
                </a:rPr>
                <a:t>加入标题</a:t>
              </a:r>
              <a:endParaRPr lang="en-US" sz="1400" b="1" dirty="0">
                <a:solidFill>
                  <a:schemeClr val="bg1">
                    <a:lumMod val="50000"/>
                  </a:schemeClr>
                </a:solidFill>
                <a:latin typeface="Lato Bold" charset="0"/>
                <a:ea typeface="Lato Bold" charset="0"/>
                <a:cs typeface="Lato Bold" charset="0"/>
              </a:endParaRPr>
            </a:p>
          </p:txBody>
        </p:sp>
        <p:sp>
          <p:nvSpPr>
            <p:cNvPr id="41" name="Rounded Rectangle 3"/>
            <p:cNvSpPr/>
            <p:nvPr/>
          </p:nvSpPr>
          <p:spPr>
            <a:xfrm>
              <a:off x="7147155" y="5479084"/>
              <a:ext cx="67594" cy="676987"/>
            </a:xfrm>
            <a:prstGeom prst="roundRect">
              <a:avLst/>
            </a:prstGeom>
            <a:solidFill>
              <a:srgbClr val="415A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dirty="0">
                <a:solidFill>
                  <a:schemeClr val="bg1">
                    <a:lumMod val="50000"/>
                  </a:schemeClr>
                </a:solidFill>
                <a:latin typeface="Lato Light" charset="0"/>
              </a:endParaRPr>
            </a:p>
          </p:txBody>
        </p:sp>
        <p:sp>
          <p:nvSpPr>
            <p:cNvPr id="42" name="TextBox 72"/>
            <p:cNvSpPr txBox="1"/>
            <p:nvPr/>
          </p:nvSpPr>
          <p:spPr>
            <a:xfrm>
              <a:off x="7433670" y="5688515"/>
              <a:ext cx="3523729" cy="440443"/>
            </a:xfrm>
            <a:prstGeom prst="rect">
              <a:avLst/>
            </a:prstGeom>
            <a:noFill/>
          </p:spPr>
          <p:txBody>
            <a:bodyPr wrap="square" lIns="0" tIns="0" rIns="0" bIns="0" rtlCol="0">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43" name="TextBox 87"/>
            <p:cNvSpPr txBox="1"/>
            <p:nvPr/>
          </p:nvSpPr>
          <p:spPr>
            <a:xfrm>
              <a:off x="7433670" y="5379629"/>
              <a:ext cx="856416" cy="245456"/>
            </a:xfrm>
            <a:prstGeom prst="rect">
              <a:avLst/>
            </a:prstGeom>
            <a:noFill/>
          </p:spPr>
          <p:txBody>
            <a:bodyPr wrap="none" lIns="0" tIns="0" rIns="0" bIns="0" rtlCol="0">
              <a:spAutoFit/>
            </a:bodyPr>
            <a:lstStyle/>
            <a:p>
              <a:pPr>
                <a:lnSpc>
                  <a:spcPts val="1735"/>
                </a:lnSpc>
                <a:spcAft>
                  <a:spcPts val="1600"/>
                </a:spcAft>
              </a:pPr>
              <a:r>
                <a:rPr lang="zh-CN" altLang="en-US" sz="1400" b="1" dirty="0">
                  <a:solidFill>
                    <a:schemeClr val="bg1">
                      <a:lumMod val="50000"/>
                    </a:schemeClr>
                  </a:solidFill>
                  <a:latin typeface="Lato Bold" charset="0"/>
                  <a:ea typeface="Lato Bold" charset="0"/>
                  <a:cs typeface="Lato Bold" charset="0"/>
                </a:rPr>
                <a:t>加入标题</a:t>
              </a:r>
              <a:endParaRPr lang="en-US" altLang="zh-CN" sz="1400" b="1" dirty="0">
                <a:solidFill>
                  <a:schemeClr val="bg1">
                    <a:lumMod val="50000"/>
                  </a:schemeClr>
                </a:solidFill>
                <a:latin typeface="Lato Bold" charset="0"/>
                <a:ea typeface="Lato Bold" charset="0"/>
                <a:cs typeface="Lato Bold" charset="0"/>
              </a:endParaRPr>
            </a:p>
          </p:txBody>
        </p:sp>
      </p:gr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anim calcmode="lin" valueType="num">
                                      <p:cBhvr>
                                        <p:cTn id="12" dur="500" fill="hold"/>
                                        <p:tgtEl>
                                          <p:spTgt spid="5"/>
                                        </p:tgtEl>
                                        <p:attrNameLst>
                                          <p:attrName>ppt_x</p:attrName>
                                        </p:attrNameLst>
                                      </p:cBhvr>
                                      <p:tavLst>
                                        <p:tav tm="0">
                                          <p:val>
                                            <p:strVal val="#ppt_x"/>
                                          </p:val>
                                        </p:tav>
                                        <p:tav tm="100000">
                                          <p:val>
                                            <p:strVal val="#ppt_x"/>
                                          </p:val>
                                        </p:tav>
                                      </p:tavLst>
                                    </p:anim>
                                    <p:anim calcmode="lin" valueType="num">
                                      <p:cBhvr>
                                        <p:cTn id="13" dur="500" fill="hold"/>
                                        <p:tgtEl>
                                          <p:spTgt spid="5"/>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28"/>
                                        </p:tgtEl>
                                        <p:attrNameLst>
                                          <p:attrName>style.visibility</p:attrName>
                                        </p:attrNameLst>
                                      </p:cBhvr>
                                      <p:to>
                                        <p:strVal val="visible"/>
                                      </p:to>
                                    </p:set>
                                    <p:anim calcmode="lin" valueType="num">
                                      <p:cBhvr additive="base">
                                        <p:cTn id="17" dur="500" fill="hold"/>
                                        <p:tgtEl>
                                          <p:spTgt spid="28"/>
                                        </p:tgtEl>
                                        <p:attrNameLst>
                                          <p:attrName>ppt_x</p:attrName>
                                        </p:attrNameLst>
                                      </p:cBhvr>
                                      <p:tavLst>
                                        <p:tav tm="0">
                                          <p:val>
                                            <p:strVal val="#ppt_x"/>
                                          </p:val>
                                        </p:tav>
                                        <p:tav tm="100000">
                                          <p:val>
                                            <p:strVal val="#ppt_x"/>
                                          </p:val>
                                        </p:tav>
                                      </p:tavLst>
                                    </p:anim>
                                    <p:anim calcmode="lin" valueType="num">
                                      <p:cBhvr additive="base">
                                        <p:cTn id="18"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0" y="127278"/>
            <a:ext cx="12190413" cy="759903"/>
            <a:chOff x="0" y="616410"/>
            <a:chExt cx="12190413" cy="759903"/>
          </a:xfrm>
        </p:grpSpPr>
        <p:sp>
          <p:nvSpPr>
            <p:cNvPr id="11" name="矩形 10"/>
            <p:cNvSpPr/>
            <p:nvPr/>
          </p:nvSpPr>
          <p:spPr>
            <a:xfrm flipV="1">
              <a:off x="0" y="1330594"/>
              <a:ext cx="12190413" cy="45719"/>
            </a:xfrm>
            <a:prstGeom prst="rect">
              <a:avLst/>
            </a:prstGeom>
            <a:solidFill>
              <a:srgbClr val="415A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8"/>
            <p:cNvSpPr txBox="1">
              <a:spLocks noChangeArrowheads="1"/>
            </p:cNvSpPr>
            <p:nvPr/>
          </p:nvSpPr>
          <p:spPr bwMode="auto">
            <a:xfrm>
              <a:off x="4467544" y="616410"/>
              <a:ext cx="3255323"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600" dirty="0">
                  <a:solidFill>
                    <a:srgbClr val="415A8B"/>
                  </a:solidFill>
                  <a:latin typeface="华文中宋" panose="02010600040101010101" pitchFamily="2" charset="-122"/>
                  <a:ea typeface="华文中宋" panose="02010600040101010101" pitchFamily="2" charset="-122"/>
                  <a:sym typeface="Arial" panose="020B0604020202020204" pitchFamily="34" charset="0"/>
                </a:rPr>
                <a:t>冬至习俗介绍</a:t>
              </a:r>
              <a:endParaRPr lang="zh-CN" altLang="en-US" sz="3600" dirty="0">
                <a:solidFill>
                  <a:srgbClr val="415A8B"/>
                </a:solidFill>
                <a:latin typeface="华文中宋" panose="02010600040101010101" pitchFamily="2" charset="-122"/>
                <a:ea typeface="华文中宋" panose="02010600040101010101" pitchFamily="2" charset="-122"/>
                <a:sym typeface="Arial" panose="020B0604020202020204" pitchFamily="34" charset="0"/>
              </a:endParaRPr>
            </a:p>
          </p:txBody>
        </p:sp>
      </p:grpSp>
      <p:sp>
        <p:nvSpPr>
          <p:cNvPr id="5" name="圆角矩形 20"/>
          <p:cNvSpPr/>
          <p:nvPr/>
        </p:nvSpPr>
        <p:spPr>
          <a:xfrm>
            <a:off x="1974862" y="4339114"/>
            <a:ext cx="8600816" cy="1861226"/>
          </a:xfrm>
          <a:prstGeom prst="roundRect">
            <a:avLst>
              <a:gd name="adj" fmla="val 0"/>
            </a:avLst>
          </a:prstGeom>
          <a:noFill/>
          <a:ln w="3175">
            <a:solidFill>
              <a:srgbClr val="415A8B"/>
            </a:solidFill>
          </a:ln>
        </p:spPr>
        <p:style>
          <a:lnRef idx="2">
            <a:schemeClr val="accent1">
              <a:shade val="50000"/>
            </a:schemeClr>
          </a:lnRef>
          <a:fillRef idx="1">
            <a:schemeClr val="accent1"/>
          </a:fillRef>
          <a:effectRef idx="0">
            <a:schemeClr val="accent1"/>
          </a:effectRef>
          <a:fontRef idx="minor">
            <a:schemeClr val="lt1"/>
          </a:fontRef>
        </p:style>
        <p:txBody>
          <a:bodyPr lIns="133411" tIns="66706" rIns="133411" bIns="66706" rtlCol="0" anchor="ctr"/>
          <a:lstStyle/>
          <a:p>
            <a:pPr algn="ctr"/>
            <a:endParaRPr lang="zh-CN" altLang="en-US"/>
          </a:p>
        </p:txBody>
      </p:sp>
      <p:sp>
        <p:nvSpPr>
          <p:cNvPr id="6" name="TextBox 21"/>
          <p:cNvSpPr txBox="1"/>
          <p:nvPr/>
        </p:nvSpPr>
        <p:spPr>
          <a:xfrm>
            <a:off x="2429994" y="4779929"/>
            <a:ext cx="7904232" cy="738664"/>
          </a:xfrm>
          <a:prstGeom prst="rect">
            <a:avLst/>
          </a:prstGeom>
          <a:noFill/>
        </p:spPr>
        <p:txBody>
          <a:bodyPr wrap="square" lIns="0" tIns="0" rIns="0" bIns="0" rtlCol="0">
            <a:spAutoFit/>
          </a:bodyPr>
          <a:lstStyle/>
          <a:p>
            <a:pPr algn="ctr"/>
            <a:r>
              <a:rPr lang="zh-CN" altLang="en-US" sz="16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点击此处更换文本点击此处更换文本点击此处更换文本点击此处更换文本点击此处更换文本点击此处更换文本点击此处更换文点击此处更换文本点击此处更换文本点击此处更换文本</a:t>
            </a:r>
            <a:endParaRPr lang="en-US" altLang="zh-CN" sz="16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7" name="Freeform 5"/>
          <p:cNvSpPr/>
          <p:nvPr/>
        </p:nvSpPr>
        <p:spPr bwMode="auto">
          <a:xfrm rot="1800000">
            <a:off x="5199023" y="1905001"/>
            <a:ext cx="2246073" cy="208389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415A8B"/>
          </a:solidFill>
          <a:ln w="9525" cap="flat">
            <a:noFill/>
            <a:prstDash val="solid"/>
            <a:miter lim="800000"/>
          </a:ln>
          <a:effectLst/>
          <a:scene3d>
            <a:camera prst="orthographicFront">
              <a:rot lat="0" lon="0" rev="0"/>
            </a:camera>
            <a:lightRig rig="balanced" dir="t">
              <a:rot lat="0" lon="0" rev="8700000"/>
            </a:lightRig>
          </a:scene3d>
          <a:sp3d/>
        </p:spPr>
        <p:txBody>
          <a:bodyPr vert="horz" wrap="square" lIns="133411" tIns="66706" rIns="133411" bIns="66706" numCol="1" anchor="t" anchorCtr="0" compatLnSpc="1"/>
          <a:lstStyle/>
          <a:p>
            <a:endParaRPr lang="zh-CN" altLang="en-US">
              <a:solidFill>
                <a:schemeClr val="bg1"/>
              </a:solidFill>
            </a:endParaRPr>
          </a:p>
        </p:txBody>
      </p:sp>
      <p:sp>
        <p:nvSpPr>
          <p:cNvPr id="9" name="TextBox 23"/>
          <p:cNvSpPr txBox="1"/>
          <p:nvPr/>
        </p:nvSpPr>
        <p:spPr>
          <a:xfrm>
            <a:off x="5555460" y="2573965"/>
            <a:ext cx="1482659" cy="800219"/>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algn="ctr"/>
            <a:r>
              <a:rPr lang="zh-CN" altLang="en-US" sz="2600" b="1" dirty="0"/>
              <a:t>添加</a:t>
            </a:r>
            <a:endParaRPr lang="en-US" altLang="zh-CN" sz="2600" b="1" dirty="0"/>
          </a:p>
          <a:p>
            <a:pPr algn="ctr"/>
            <a:r>
              <a:rPr lang="zh-CN" altLang="en-US" sz="2600" b="1" dirty="0"/>
              <a:t>关键字</a:t>
            </a:r>
            <a:endParaRPr lang="zh-CN" altLang="en-US" sz="2600" b="1" dirty="0"/>
          </a:p>
        </p:txBody>
      </p:sp>
      <p:sp>
        <p:nvSpPr>
          <p:cNvPr id="10" name="Freeform 5"/>
          <p:cNvSpPr/>
          <p:nvPr/>
        </p:nvSpPr>
        <p:spPr bwMode="auto">
          <a:xfrm rot="1800000">
            <a:off x="2760067" y="1905001"/>
            <a:ext cx="2246073" cy="208389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415A8B"/>
          </a:solidFill>
          <a:ln w="9525" cap="flat">
            <a:noFill/>
            <a:prstDash val="solid"/>
            <a:miter lim="800000"/>
          </a:ln>
          <a:effectLst/>
          <a:scene3d>
            <a:camera prst="orthographicFront">
              <a:rot lat="0" lon="0" rev="0"/>
            </a:camera>
            <a:lightRig rig="balanced" dir="t">
              <a:rot lat="0" lon="0" rev="8700000"/>
            </a:lightRig>
          </a:scene3d>
          <a:sp3d/>
        </p:spPr>
        <p:txBody>
          <a:bodyPr vert="horz" wrap="square" lIns="133411" tIns="66706" rIns="133411" bIns="66706" numCol="1" anchor="t" anchorCtr="0" compatLnSpc="1"/>
          <a:lstStyle/>
          <a:p>
            <a:endParaRPr lang="zh-CN" altLang="en-US">
              <a:solidFill>
                <a:schemeClr val="bg1"/>
              </a:solidFill>
            </a:endParaRPr>
          </a:p>
        </p:txBody>
      </p:sp>
      <p:sp>
        <p:nvSpPr>
          <p:cNvPr id="13" name="Freeform 5"/>
          <p:cNvSpPr/>
          <p:nvPr/>
        </p:nvSpPr>
        <p:spPr bwMode="auto">
          <a:xfrm rot="1800000">
            <a:off x="7637977" y="1905001"/>
            <a:ext cx="2246073" cy="208389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415A8B"/>
          </a:solidFill>
          <a:ln w="9525" cap="flat">
            <a:noFill/>
            <a:prstDash val="solid"/>
            <a:miter lim="800000"/>
          </a:ln>
          <a:effectLst/>
          <a:scene3d>
            <a:camera prst="orthographicFront">
              <a:rot lat="0" lon="0" rev="0"/>
            </a:camera>
            <a:lightRig rig="balanced" dir="t">
              <a:rot lat="0" lon="0" rev="8700000"/>
            </a:lightRig>
          </a:scene3d>
          <a:sp3d/>
        </p:spPr>
        <p:txBody>
          <a:bodyPr vert="horz" wrap="square" lIns="133411" tIns="66706" rIns="133411" bIns="66706" numCol="1" anchor="t" anchorCtr="0" compatLnSpc="1"/>
          <a:lstStyle/>
          <a:p>
            <a:endParaRPr lang="zh-CN" altLang="en-US">
              <a:solidFill>
                <a:schemeClr val="bg1"/>
              </a:solidFill>
            </a:endParaRPr>
          </a:p>
        </p:txBody>
      </p:sp>
      <p:sp>
        <p:nvSpPr>
          <p:cNvPr id="14" name="TextBox 27"/>
          <p:cNvSpPr txBox="1"/>
          <p:nvPr/>
        </p:nvSpPr>
        <p:spPr>
          <a:xfrm>
            <a:off x="3141775" y="2573965"/>
            <a:ext cx="1482659" cy="800219"/>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algn="ctr"/>
            <a:r>
              <a:rPr lang="zh-CN" altLang="en-US" sz="2600" b="1" dirty="0"/>
              <a:t>添加</a:t>
            </a:r>
            <a:endParaRPr lang="en-US" altLang="zh-CN" sz="2600" b="1" dirty="0"/>
          </a:p>
          <a:p>
            <a:pPr algn="ctr"/>
            <a:r>
              <a:rPr lang="zh-CN" altLang="en-US" sz="2600" b="1" dirty="0"/>
              <a:t>关键字</a:t>
            </a:r>
            <a:endParaRPr lang="zh-CN" altLang="en-US" sz="2600" b="1" dirty="0"/>
          </a:p>
        </p:txBody>
      </p:sp>
      <p:sp>
        <p:nvSpPr>
          <p:cNvPr id="15" name="TextBox 28"/>
          <p:cNvSpPr txBox="1"/>
          <p:nvPr/>
        </p:nvSpPr>
        <p:spPr>
          <a:xfrm>
            <a:off x="8019685" y="2573965"/>
            <a:ext cx="1482659" cy="800219"/>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algn="ctr"/>
            <a:r>
              <a:rPr lang="zh-CN" altLang="en-US" sz="2600" b="1" dirty="0"/>
              <a:t>添加</a:t>
            </a:r>
            <a:endParaRPr lang="en-US" altLang="zh-CN" sz="2600" b="1" dirty="0"/>
          </a:p>
          <a:p>
            <a:pPr algn="ctr"/>
            <a:r>
              <a:rPr lang="zh-CN" altLang="en-US" sz="2600" b="1" dirty="0"/>
              <a:t>关键字</a:t>
            </a:r>
            <a:endParaRPr lang="zh-CN" altLang="en-US" sz="2600" b="1" dirty="0"/>
          </a:p>
        </p:txBody>
      </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up)">
                                      <p:cBhvr>
                                        <p:cTn id="11" dur="500"/>
                                        <p:tgtEl>
                                          <p:spTgt spid="5"/>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up)">
                                      <p:cBhvr>
                                        <p:cTn id="15" dur="500"/>
                                        <p:tgtEl>
                                          <p:spTgt spid="6"/>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childTnLst>
                                </p:cTn>
                              </p:par>
                              <p:par>
                                <p:cTn id="23" presetID="10" presetClass="entr" presetSubtype="0" fill="hold" grpId="0" nodeType="withEffect">
                                  <p:stCondLst>
                                    <p:cond delay="30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cTn>
                              </p:par>
                              <p:par>
                                <p:cTn id="26" presetID="10" presetClass="entr" presetSubtype="0" fill="hold" grpId="0" nodeType="withEffect">
                                  <p:stCondLst>
                                    <p:cond delay="30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500"/>
                                        <p:tgtEl>
                                          <p:spTgt spid="9"/>
                                        </p:tgtEl>
                                      </p:cBhvr>
                                    </p:animEffect>
                                  </p:childTnLst>
                                </p:cTn>
                              </p:par>
                              <p:par>
                                <p:cTn id="29" presetID="10" presetClass="entr" presetSubtype="0" fill="hold" grpId="0" nodeType="withEffect">
                                  <p:stCondLst>
                                    <p:cond delay="60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500"/>
                                        <p:tgtEl>
                                          <p:spTgt spid="13"/>
                                        </p:tgtEl>
                                      </p:cBhvr>
                                    </p:animEffect>
                                  </p:childTnLst>
                                </p:cTn>
                              </p:par>
                              <p:par>
                                <p:cTn id="32" presetID="10" presetClass="entr" presetSubtype="0" fill="hold" grpId="0" nodeType="withEffect">
                                  <p:stCondLst>
                                    <p:cond delay="600"/>
                                  </p:stCondLst>
                                  <p:childTnLst>
                                    <p:set>
                                      <p:cBhvr>
                                        <p:cTn id="33" dur="1" fill="hold">
                                          <p:stCondLst>
                                            <p:cond delay="0"/>
                                          </p:stCondLst>
                                        </p:cTn>
                                        <p:tgtEl>
                                          <p:spTgt spid="15"/>
                                        </p:tgtEl>
                                        <p:attrNameLst>
                                          <p:attrName>style.visibility</p:attrName>
                                        </p:attrNameLst>
                                      </p:cBhvr>
                                      <p:to>
                                        <p:strVal val="visible"/>
                                      </p:to>
                                    </p:set>
                                    <p:animEffect transition="in" filter="fade">
                                      <p:cBhvr>
                                        <p:cTn id="3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animBg="1"/>
      <p:bldP spid="9" grpId="0"/>
      <p:bldP spid="10" grpId="0" animBg="1"/>
      <p:bldP spid="13" grpId="0" animBg="1"/>
      <p:bldP spid="14" grpId="0"/>
      <p:bldP spid="1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descr="图片包含 树&#10;&#10;已生成极高可信度的说明"/>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grpSp>
        <p:nvGrpSpPr>
          <p:cNvPr id="13" name="组合 12"/>
          <p:cNvGrpSpPr/>
          <p:nvPr/>
        </p:nvGrpSpPr>
        <p:grpSpPr>
          <a:xfrm>
            <a:off x="4323215" y="1200150"/>
            <a:ext cx="3649210" cy="1245288"/>
            <a:chOff x="1776659" y="1770634"/>
            <a:chExt cx="8668629" cy="3522889"/>
          </a:xfrm>
        </p:grpSpPr>
        <p:sp>
          <p:nvSpPr>
            <p:cNvPr id="14" name="矩形 13"/>
            <p:cNvSpPr/>
            <p:nvPr/>
          </p:nvSpPr>
          <p:spPr>
            <a:xfrm rot="16200000">
              <a:off x="4811890" y="-237137"/>
              <a:ext cx="2596797" cy="7506899"/>
            </a:xfrm>
            <a:prstGeom prst="rect">
              <a:avLst/>
            </a:prstGeom>
            <a:solidFill>
              <a:srgbClr val="415A8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zh-CN" altLang="en-US" sz="4000" spc="600" dirty="0">
                  <a:latin typeface="华文中宋" panose="02010600040101010101" pitchFamily="2" charset="-122"/>
                  <a:ea typeface="华文中宋" panose="02010600040101010101" pitchFamily="2" charset="-122"/>
                </a:rPr>
                <a:t>第四部分</a:t>
              </a:r>
              <a:endParaRPr lang="zh-CN" altLang="en-US" sz="4000" spc="600" dirty="0">
                <a:latin typeface="华文中宋" panose="02010600040101010101" pitchFamily="2" charset="-122"/>
                <a:ea typeface="华文中宋" panose="02010600040101010101" pitchFamily="2" charset="-122"/>
              </a:endParaRPr>
            </a:p>
          </p:txBody>
        </p:sp>
        <p:sp>
          <p:nvSpPr>
            <p:cNvPr id="15" name="矩形 14"/>
            <p:cNvSpPr/>
            <p:nvPr/>
          </p:nvSpPr>
          <p:spPr>
            <a:xfrm>
              <a:off x="1776659" y="1770634"/>
              <a:ext cx="8668629" cy="3522889"/>
            </a:xfrm>
            <a:prstGeom prst="rect">
              <a:avLst/>
            </a:prstGeom>
            <a:noFill/>
            <a:ln w="12700">
              <a:solidFill>
                <a:srgbClr val="415A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华文中宋" panose="02010600040101010101" pitchFamily="2" charset="-122"/>
                <a:ea typeface="华文中宋" panose="02010600040101010101" pitchFamily="2" charset="-122"/>
              </a:endParaRPr>
            </a:p>
          </p:txBody>
        </p:sp>
      </p:grpSp>
      <p:sp>
        <p:nvSpPr>
          <p:cNvPr id="16" name="文本框 15"/>
          <p:cNvSpPr txBox="1"/>
          <p:nvPr/>
        </p:nvSpPr>
        <p:spPr>
          <a:xfrm>
            <a:off x="3733448" y="2534937"/>
            <a:ext cx="4801314" cy="923330"/>
          </a:xfrm>
          <a:prstGeom prst="rect">
            <a:avLst/>
          </a:prstGeom>
          <a:noFill/>
        </p:spPr>
        <p:txBody>
          <a:bodyPr wrap="none" rtlCol="0">
            <a:spAutoFit/>
            <a:scene3d>
              <a:camera prst="orthographicFront"/>
              <a:lightRig rig="threePt" dir="t"/>
            </a:scene3d>
            <a:sp3d contourW="12700"/>
          </a:bodyPr>
          <a:lstStyle/>
          <a:p>
            <a:pPr algn="ctr"/>
            <a:r>
              <a:rPr lang="zh-CN" altLang="en-US" sz="5400" spc="600" dirty="0">
                <a:solidFill>
                  <a:srgbClr val="415A8B"/>
                </a:solidFill>
                <a:latin typeface="华文中宋" panose="02010600040101010101" pitchFamily="2" charset="-122"/>
                <a:ea typeface="华文中宋" panose="02010600040101010101" pitchFamily="2" charset="-122"/>
              </a:rPr>
              <a:t>冬至其他综述</a:t>
            </a:r>
            <a:endParaRPr lang="zh-CN" altLang="en-US" sz="5400" spc="600" dirty="0">
              <a:solidFill>
                <a:srgbClr val="415A8B"/>
              </a:solidFill>
              <a:latin typeface="华文中宋" panose="02010600040101010101" pitchFamily="2" charset="-122"/>
              <a:ea typeface="华文中宋" panose="02010600040101010101" pitchFamily="2" charset="-122"/>
            </a:endParaRPr>
          </a:p>
        </p:txBody>
      </p:sp>
      <p:sp>
        <p:nvSpPr>
          <p:cNvPr id="18" name="文本框 17"/>
          <p:cNvSpPr txBox="1"/>
          <p:nvPr/>
        </p:nvSpPr>
        <p:spPr>
          <a:xfrm>
            <a:off x="3071584" y="3458022"/>
            <a:ext cx="6125030" cy="479106"/>
          </a:xfrm>
          <a:prstGeom prst="rect">
            <a:avLst/>
          </a:prstGeom>
          <a:noFill/>
        </p:spPr>
        <p:txBody>
          <a:bodyPr wrap="square" rtlCol="0">
            <a:spAutoFit/>
          </a:bodyPr>
          <a:lstStyle/>
          <a:p>
            <a:pPr algn="ctr">
              <a:lnSpc>
                <a:spcPct val="120000"/>
              </a:lnSpc>
            </a:pPr>
            <a:r>
              <a:rPr lang="en-US" altLang="zh-CN" sz="1100" dirty="0">
                <a:solidFill>
                  <a:schemeClr val="bg1">
                    <a:lumMod val="50000"/>
                  </a:schemeClr>
                </a:solidFill>
                <a:latin typeface="Century Gothic" panose="020B0502020202020204" pitchFamily="34" charset="0"/>
                <a:ea typeface="汉仪黑荔枝体简" panose="00020600040101010101" pitchFamily="18" charset="-122"/>
              </a:rPr>
              <a:t>The user can demonstrate on a projector or computer, or print the presentation and make it into a film to be used in a wider field</a:t>
            </a:r>
            <a:endParaRPr lang="en-US" altLang="zh-CN" sz="1100" dirty="0">
              <a:solidFill>
                <a:schemeClr val="bg1">
                  <a:lumMod val="50000"/>
                </a:schemeClr>
              </a:solidFill>
              <a:latin typeface="Century Gothic" panose="020B0502020202020204" pitchFamily="34" charset="0"/>
              <a:ea typeface="汉仪黑荔枝体简" panose="00020600040101010101" pitchFamily="18" charset="-122"/>
            </a:endParaRPr>
          </a:p>
        </p:txBody>
      </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750"/>
                                        <p:tgtEl>
                                          <p:spTgt spid="7"/>
                                        </p:tgtEl>
                                      </p:cBhvr>
                                    </p:animEffect>
                                  </p:childTnLst>
                                </p:cTn>
                              </p:par>
                            </p:childTnLst>
                          </p:cTn>
                        </p:par>
                        <p:par>
                          <p:cTn id="8" fill="hold">
                            <p:stCondLst>
                              <p:cond delay="1000"/>
                            </p:stCondLst>
                            <p:childTnLst>
                              <p:par>
                                <p:cTn id="9" presetID="16" presetClass="entr" presetSubtype="21"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barn(inVertical)">
                                      <p:cBhvr>
                                        <p:cTn id="11" dur="750"/>
                                        <p:tgtEl>
                                          <p:spTgt spid="13"/>
                                        </p:tgtEl>
                                      </p:cBhvr>
                                    </p:animEffect>
                                  </p:childTnLst>
                                </p:cTn>
                              </p:par>
                            </p:childTnLst>
                          </p:cTn>
                        </p:par>
                        <p:par>
                          <p:cTn id="12" fill="hold">
                            <p:stCondLst>
                              <p:cond delay="2000"/>
                            </p:stCondLst>
                            <p:childTnLst>
                              <p:par>
                                <p:cTn id="13" presetID="53" presetClass="entr" presetSubtype="528" fill="hold" grpId="0" nodeType="afterEffect">
                                  <p:stCondLst>
                                    <p:cond delay="0"/>
                                  </p:stCondLst>
                                  <p:iterate type="lt">
                                    <p:tmPct val="10000"/>
                                  </p:iterate>
                                  <p:childTnLst>
                                    <p:set>
                                      <p:cBhvr>
                                        <p:cTn id="14" dur="1" fill="hold">
                                          <p:stCondLst>
                                            <p:cond delay="0"/>
                                          </p:stCondLst>
                                        </p:cTn>
                                        <p:tgtEl>
                                          <p:spTgt spid="16"/>
                                        </p:tgtEl>
                                        <p:attrNameLst>
                                          <p:attrName>style.visibility</p:attrName>
                                        </p:attrNameLst>
                                      </p:cBhvr>
                                      <p:to>
                                        <p:strVal val="visible"/>
                                      </p:to>
                                    </p:set>
                                    <p:anim calcmode="lin" valueType="num">
                                      <p:cBhvr>
                                        <p:cTn id="15" dur="500" fill="hold"/>
                                        <p:tgtEl>
                                          <p:spTgt spid="16"/>
                                        </p:tgtEl>
                                        <p:attrNameLst>
                                          <p:attrName>ppt_w</p:attrName>
                                        </p:attrNameLst>
                                      </p:cBhvr>
                                      <p:tavLst>
                                        <p:tav tm="0">
                                          <p:val>
                                            <p:fltVal val="0"/>
                                          </p:val>
                                        </p:tav>
                                        <p:tav tm="100000">
                                          <p:val>
                                            <p:strVal val="#ppt_w"/>
                                          </p:val>
                                        </p:tav>
                                      </p:tavLst>
                                    </p:anim>
                                    <p:anim calcmode="lin" valueType="num">
                                      <p:cBhvr>
                                        <p:cTn id="16" dur="500" fill="hold"/>
                                        <p:tgtEl>
                                          <p:spTgt spid="16"/>
                                        </p:tgtEl>
                                        <p:attrNameLst>
                                          <p:attrName>ppt_h</p:attrName>
                                        </p:attrNameLst>
                                      </p:cBhvr>
                                      <p:tavLst>
                                        <p:tav tm="0">
                                          <p:val>
                                            <p:fltVal val="0"/>
                                          </p:val>
                                        </p:tav>
                                        <p:tav tm="100000">
                                          <p:val>
                                            <p:strVal val="#ppt_h"/>
                                          </p:val>
                                        </p:tav>
                                      </p:tavLst>
                                    </p:anim>
                                    <p:animEffect transition="in" filter="fade">
                                      <p:cBhvr>
                                        <p:cTn id="17" dur="500"/>
                                        <p:tgtEl>
                                          <p:spTgt spid="16"/>
                                        </p:tgtEl>
                                      </p:cBhvr>
                                    </p:animEffect>
                                    <p:anim calcmode="lin" valueType="num">
                                      <p:cBhvr>
                                        <p:cTn id="18" dur="500" fill="hold"/>
                                        <p:tgtEl>
                                          <p:spTgt spid="16"/>
                                        </p:tgtEl>
                                        <p:attrNameLst>
                                          <p:attrName>ppt_x</p:attrName>
                                        </p:attrNameLst>
                                      </p:cBhvr>
                                      <p:tavLst>
                                        <p:tav tm="0">
                                          <p:val>
                                            <p:fltVal val="0.5"/>
                                          </p:val>
                                        </p:tav>
                                        <p:tav tm="100000">
                                          <p:val>
                                            <p:strVal val="#ppt_x"/>
                                          </p:val>
                                        </p:tav>
                                      </p:tavLst>
                                    </p:anim>
                                    <p:anim calcmode="lin" valueType="num">
                                      <p:cBhvr>
                                        <p:cTn id="19" dur="500" fill="hold"/>
                                        <p:tgtEl>
                                          <p:spTgt spid="16"/>
                                        </p:tgtEl>
                                        <p:attrNameLst>
                                          <p:attrName>ppt_y</p:attrName>
                                        </p:attrNameLst>
                                      </p:cBhvr>
                                      <p:tavLst>
                                        <p:tav tm="0">
                                          <p:val>
                                            <p:fltVal val="0.5"/>
                                          </p:val>
                                        </p:tav>
                                        <p:tav tm="100000">
                                          <p:val>
                                            <p:strVal val="#ppt_y"/>
                                          </p:val>
                                        </p:tav>
                                      </p:tavLst>
                                    </p:anim>
                                  </p:childTnLst>
                                </p:cTn>
                              </p:par>
                            </p:childTnLst>
                          </p:cTn>
                        </p:par>
                        <p:par>
                          <p:cTn id="20" fill="hold">
                            <p:stCondLst>
                              <p:cond delay="1500"/>
                            </p:stCondLst>
                            <p:childTnLst>
                              <p:par>
                                <p:cTn id="21" presetID="14" presetClass="entr" presetSubtype="10" fill="hold" grpId="0"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randombar(horizontal)">
                                      <p:cBhvr>
                                        <p:cTn id="23"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0" y="127278"/>
            <a:ext cx="12190413" cy="759903"/>
            <a:chOff x="0" y="616410"/>
            <a:chExt cx="12190413" cy="759903"/>
          </a:xfrm>
        </p:grpSpPr>
        <p:sp>
          <p:nvSpPr>
            <p:cNvPr id="11" name="矩形 10"/>
            <p:cNvSpPr/>
            <p:nvPr/>
          </p:nvSpPr>
          <p:spPr>
            <a:xfrm flipV="1">
              <a:off x="0" y="1330594"/>
              <a:ext cx="12190413" cy="45719"/>
            </a:xfrm>
            <a:prstGeom prst="rect">
              <a:avLst/>
            </a:prstGeom>
            <a:solidFill>
              <a:srgbClr val="415A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8"/>
            <p:cNvSpPr txBox="1">
              <a:spLocks noChangeArrowheads="1"/>
            </p:cNvSpPr>
            <p:nvPr/>
          </p:nvSpPr>
          <p:spPr bwMode="auto">
            <a:xfrm>
              <a:off x="4467544" y="616410"/>
              <a:ext cx="3255323"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600" dirty="0">
                  <a:solidFill>
                    <a:srgbClr val="415A8B"/>
                  </a:solidFill>
                  <a:latin typeface="华文中宋" panose="02010600040101010101" pitchFamily="2" charset="-122"/>
                  <a:ea typeface="华文中宋" panose="02010600040101010101" pitchFamily="2" charset="-122"/>
                  <a:sym typeface="Arial" panose="020B0604020202020204" pitchFamily="34" charset="0"/>
                </a:rPr>
                <a:t>冬至其他综述</a:t>
              </a:r>
              <a:endParaRPr lang="zh-CN" altLang="en-US" sz="3600" dirty="0">
                <a:solidFill>
                  <a:srgbClr val="415A8B"/>
                </a:solidFill>
                <a:latin typeface="华文中宋" panose="02010600040101010101" pitchFamily="2" charset="-122"/>
                <a:ea typeface="华文中宋" panose="02010600040101010101" pitchFamily="2" charset="-122"/>
                <a:sym typeface="Arial" panose="020B0604020202020204" pitchFamily="34" charset="0"/>
              </a:endParaRPr>
            </a:p>
          </p:txBody>
        </p:sp>
      </p:grpSp>
      <p:grpSp>
        <p:nvGrpSpPr>
          <p:cNvPr id="5" name="组合 4"/>
          <p:cNvGrpSpPr/>
          <p:nvPr/>
        </p:nvGrpSpPr>
        <p:grpSpPr>
          <a:xfrm>
            <a:off x="889155" y="2124529"/>
            <a:ext cx="4772726" cy="3864009"/>
            <a:chOff x="3519540" y="693396"/>
            <a:chExt cx="4181853" cy="3843359"/>
          </a:xfrm>
        </p:grpSpPr>
        <p:sp>
          <p:nvSpPr>
            <p:cNvPr id="6" name="矩形 5"/>
            <p:cNvSpPr/>
            <p:nvPr/>
          </p:nvSpPr>
          <p:spPr>
            <a:xfrm>
              <a:off x="3519540" y="693396"/>
              <a:ext cx="4181853" cy="2674441"/>
            </a:xfrm>
            <a:prstGeom prst="rect">
              <a:avLst/>
            </a:prstGeom>
            <a:blipFill dpi="0" rotWithShape="1">
              <a:blip r:embed="rId1"/>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endParaRPr>
            </a:p>
          </p:txBody>
        </p:sp>
        <p:sp>
          <p:nvSpPr>
            <p:cNvPr id="7" name="矩形 6"/>
            <p:cNvSpPr/>
            <p:nvPr/>
          </p:nvSpPr>
          <p:spPr>
            <a:xfrm>
              <a:off x="3519540" y="3414352"/>
              <a:ext cx="4181853" cy="1104308"/>
            </a:xfrm>
            <a:prstGeom prst="rect">
              <a:avLst/>
            </a:prstGeom>
            <a:solidFill>
              <a:srgbClr val="415A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endParaRPr>
            </a:p>
          </p:txBody>
        </p:sp>
        <p:sp>
          <p:nvSpPr>
            <p:cNvPr id="9" name="TextBox 14"/>
            <p:cNvSpPr txBox="1"/>
            <p:nvPr/>
          </p:nvSpPr>
          <p:spPr>
            <a:xfrm>
              <a:off x="3556744" y="3524974"/>
              <a:ext cx="4089378" cy="551037"/>
            </a:xfrm>
            <a:prstGeom prst="rect">
              <a:avLst/>
            </a:prstGeom>
            <a:noFill/>
          </p:spPr>
          <p:txBody>
            <a:bodyPr wrap="square" rtlCol="0">
              <a:spAutoFit/>
            </a:bodyPr>
            <a:lstStyle/>
            <a:p>
              <a:r>
                <a:rPr lang="zh-CN" altLang="en-US" sz="1000" dirty="0">
                  <a:solidFill>
                    <a:schemeClr val="bg1"/>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1000" dirty="0">
                  <a:solidFill>
                    <a:schemeClr val="bg1"/>
                  </a:solidFill>
                  <a:latin typeface="微软雅黑" panose="020B0503020204020204" pitchFamily="34" charset="-122"/>
                  <a:ea typeface="微软雅黑" panose="020B0503020204020204" pitchFamily="34" charset="-122"/>
                </a:rPr>
                <a:t>.</a:t>
              </a:r>
              <a:r>
                <a:rPr lang="zh-CN" altLang="en-US" sz="1000" dirty="0">
                  <a:solidFill>
                    <a:schemeClr val="bg1"/>
                  </a:solidFill>
                  <a:latin typeface="微软雅黑" panose="020B0503020204020204" pitchFamily="34" charset="-122"/>
                  <a:ea typeface="微软雅黑" panose="020B0503020204020204" pitchFamily="34" charset="-122"/>
                </a:rPr>
                <a:t>表达图表的含义</a:t>
              </a:r>
              <a:r>
                <a:rPr lang="en-US" altLang="zh-CN" sz="1000" dirty="0">
                  <a:solidFill>
                    <a:schemeClr val="bg1"/>
                  </a:solidFill>
                  <a:latin typeface="微软雅黑" panose="020B0503020204020204" pitchFamily="34" charset="-122"/>
                  <a:ea typeface="微软雅黑" panose="020B0503020204020204" pitchFamily="34" charset="-122"/>
                </a:rPr>
                <a:t>.</a:t>
              </a:r>
              <a:endParaRPr lang="zh-CN" altLang="en-US" sz="1000" dirty="0">
                <a:solidFill>
                  <a:schemeClr val="bg1"/>
                </a:solidFill>
                <a:latin typeface="微软雅黑" panose="020B0503020204020204" pitchFamily="34" charset="-122"/>
                <a:ea typeface="微软雅黑" panose="020B0503020204020204" pitchFamily="34" charset="-122"/>
              </a:endParaRPr>
            </a:p>
            <a:p>
              <a:r>
                <a:rPr lang="zh-CN" altLang="en-US" sz="1000" dirty="0">
                  <a:solidFill>
                    <a:schemeClr val="bg1"/>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1000" dirty="0">
                  <a:solidFill>
                    <a:schemeClr val="bg1"/>
                  </a:solidFill>
                  <a:latin typeface="微软雅黑" panose="020B0503020204020204" pitchFamily="34" charset="-122"/>
                  <a:ea typeface="微软雅黑" panose="020B0503020204020204" pitchFamily="34" charset="-122"/>
                </a:rPr>
                <a:t>.</a:t>
              </a:r>
              <a:r>
                <a:rPr lang="zh-CN" altLang="en-US" sz="1000" dirty="0">
                  <a:solidFill>
                    <a:schemeClr val="bg1"/>
                  </a:solidFill>
                  <a:latin typeface="微软雅黑" panose="020B0503020204020204" pitchFamily="34" charset="-122"/>
                  <a:ea typeface="微软雅黑" panose="020B0503020204020204" pitchFamily="34" charset="-122"/>
                </a:rPr>
                <a:t>表达图表的含义</a:t>
              </a:r>
              <a:r>
                <a:rPr lang="en-US" altLang="zh-CN" sz="1000" dirty="0">
                  <a:solidFill>
                    <a:schemeClr val="bg1"/>
                  </a:solidFill>
                  <a:latin typeface="微软雅黑" panose="020B0503020204020204" pitchFamily="34" charset="-122"/>
                  <a:ea typeface="微软雅黑" panose="020B0503020204020204" pitchFamily="34" charset="-122"/>
                </a:rPr>
                <a:t>.</a:t>
              </a:r>
              <a:endParaRPr lang="zh-CN" altLang="en-US" sz="1000" dirty="0">
                <a:solidFill>
                  <a:schemeClr val="bg1"/>
                </a:solidFill>
                <a:latin typeface="微软雅黑" panose="020B0503020204020204" pitchFamily="34" charset="-122"/>
                <a:ea typeface="微软雅黑" panose="020B0503020204020204" pitchFamily="34" charset="-122"/>
              </a:endParaRPr>
            </a:p>
            <a:p>
              <a:endParaRPr lang="zh-CN" altLang="en-US" sz="1000" dirty="0">
                <a:solidFill>
                  <a:schemeClr val="bg1"/>
                </a:solidFill>
                <a:latin typeface="微软雅黑" panose="020B0503020204020204" pitchFamily="34" charset="-122"/>
                <a:ea typeface="微软雅黑" panose="020B0503020204020204" pitchFamily="34" charset="-122"/>
              </a:endParaRPr>
            </a:p>
          </p:txBody>
        </p:sp>
        <p:sp>
          <p:nvSpPr>
            <p:cNvPr id="10" name="TextBox 16"/>
            <p:cNvSpPr txBox="1"/>
            <p:nvPr/>
          </p:nvSpPr>
          <p:spPr>
            <a:xfrm>
              <a:off x="3702517" y="4169397"/>
              <a:ext cx="3797832" cy="367358"/>
            </a:xfrm>
            <a:prstGeom prst="rect">
              <a:avLst/>
            </a:prstGeom>
            <a:noFill/>
          </p:spPr>
          <p:txBody>
            <a:bodyPr wrap="square" rtlCol="0">
              <a:spAutoFit/>
            </a:bodyPr>
            <a:lstStyle/>
            <a:p>
              <a:r>
                <a:rPr lang="zh-CN" altLang="en-US" sz="900" dirty="0">
                  <a:solidFill>
                    <a:schemeClr val="bg1"/>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900" dirty="0">
                  <a:solidFill>
                    <a:schemeClr val="bg1"/>
                  </a:solidFill>
                  <a:latin typeface="微软雅黑" panose="020B0503020204020204" pitchFamily="34" charset="-122"/>
                  <a:ea typeface="微软雅黑" panose="020B0503020204020204" pitchFamily="34" charset="-122"/>
                </a:rPr>
                <a:t>.</a:t>
              </a:r>
              <a:r>
                <a:rPr lang="zh-CN" altLang="en-US" sz="900" dirty="0">
                  <a:solidFill>
                    <a:schemeClr val="bg1"/>
                  </a:solidFill>
                  <a:latin typeface="微软雅黑" panose="020B0503020204020204" pitchFamily="34" charset="-122"/>
                  <a:ea typeface="微软雅黑" panose="020B0503020204020204" pitchFamily="34" charset="-122"/>
                </a:rPr>
                <a:t>表达图表的含义</a:t>
              </a:r>
              <a:r>
                <a:rPr lang="en-US" altLang="zh-CN" sz="900" dirty="0">
                  <a:solidFill>
                    <a:schemeClr val="bg1"/>
                  </a:solidFill>
                  <a:latin typeface="微软雅黑" panose="020B0503020204020204" pitchFamily="34" charset="-122"/>
                  <a:ea typeface="微软雅黑" panose="020B0503020204020204" pitchFamily="34" charset="-122"/>
                </a:rPr>
                <a:t>.</a:t>
              </a:r>
              <a:endParaRPr lang="zh-CN" altLang="en-US" sz="900" dirty="0">
                <a:solidFill>
                  <a:schemeClr val="bg1"/>
                </a:solidFill>
                <a:latin typeface="微软雅黑" panose="020B0503020204020204" pitchFamily="34" charset="-122"/>
                <a:ea typeface="微软雅黑" panose="020B0503020204020204" pitchFamily="34" charset="-122"/>
              </a:endParaRPr>
            </a:p>
            <a:p>
              <a:endParaRPr lang="zh-CN" altLang="en-US" sz="900" dirty="0">
                <a:solidFill>
                  <a:schemeClr val="bg1"/>
                </a:solidFill>
                <a:latin typeface="微软雅黑" panose="020B0503020204020204" pitchFamily="34" charset="-122"/>
                <a:ea typeface="微软雅黑" panose="020B0503020204020204" pitchFamily="34" charset="-122"/>
              </a:endParaRPr>
            </a:p>
          </p:txBody>
        </p:sp>
        <p:cxnSp>
          <p:nvCxnSpPr>
            <p:cNvPr id="13" name="直接连接符 12"/>
            <p:cNvCxnSpPr/>
            <p:nvPr/>
          </p:nvCxnSpPr>
          <p:spPr>
            <a:xfrm>
              <a:off x="3766135" y="4051013"/>
              <a:ext cx="3627013" cy="0"/>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grpSp>
      <p:grpSp>
        <p:nvGrpSpPr>
          <p:cNvPr id="14" name="组合 13"/>
          <p:cNvGrpSpPr/>
          <p:nvPr/>
        </p:nvGrpSpPr>
        <p:grpSpPr>
          <a:xfrm>
            <a:off x="5807632" y="2496316"/>
            <a:ext cx="5702756" cy="3307556"/>
            <a:chOff x="5295045" y="2241495"/>
            <a:chExt cx="6370437" cy="3694808"/>
          </a:xfrm>
        </p:grpSpPr>
        <p:cxnSp>
          <p:nvCxnSpPr>
            <p:cNvPr id="15" name="直接连接符 84"/>
            <p:cNvCxnSpPr/>
            <p:nvPr/>
          </p:nvCxnSpPr>
          <p:spPr>
            <a:xfrm flipH="1">
              <a:off x="5295045" y="3591013"/>
              <a:ext cx="6370437" cy="1"/>
            </a:xfrm>
            <a:prstGeom prst="line">
              <a:avLst/>
            </a:prstGeom>
            <a:ln w="25400">
              <a:solidFill>
                <a:schemeClr val="bg1">
                  <a:lumMod val="50000"/>
                </a:schemeClr>
              </a:solidFill>
              <a:prstDash val="sysDot"/>
              <a:headEnd type="oval"/>
            </a:ln>
          </p:spPr>
          <p:style>
            <a:lnRef idx="1">
              <a:schemeClr val="accent1"/>
            </a:lnRef>
            <a:fillRef idx="0">
              <a:schemeClr val="accent1"/>
            </a:fillRef>
            <a:effectRef idx="0">
              <a:schemeClr val="accent1"/>
            </a:effectRef>
            <a:fontRef idx="minor">
              <a:schemeClr val="tx1"/>
            </a:fontRef>
          </p:style>
        </p:cxnSp>
        <p:cxnSp>
          <p:nvCxnSpPr>
            <p:cNvPr id="16" name="直接连接符 85"/>
            <p:cNvCxnSpPr/>
            <p:nvPr/>
          </p:nvCxnSpPr>
          <p:spPr>
            <a:xfrm flipH="1">
              <a:off x="5295045" y="4937896"/>
              <a:ext cx="6370437" cy="1"/>
            </a:xfrm>
            <a:prstGeom prst="line">
              <a:avLst/>
            </a:prstGeom>
            <a:ln w="25400">
              <a:solidFill>
                <a:schemeClr val="bg1">
                  <a:lumMod val="50000"/>
                </a:schemeClr>
              </a:solidFill>
              <a:prstDash val="sysDot"/>
              <a:headEnd type="oval"/>
            </a:ln>
          </p:spPr>
          <p:style>
            <a:lnRef idx="1">
              <a:schemeClr val="accent1"/>
            </a:lnRef>
            <a:fillRef idx="0">
              <a:schemeClr val="accent1"/>
            </a:fillRef>
            <a:effectRef idx="0">
              <a:schemeClr val="accent1"/>
            </a:effectRef>
            <a:fontRef idx="minor">
              <a:schemeClr val="tx1"/>
            </a:fontRef>
          </p:style>
        </p:cxnSp>
        <p:sp>
          <p:nvSpPr>
            <p:cNvPr id="17" name="文本框 5"/>
            <p:cNvSpPr txBox="1"/>
            <p:nvPr/>
          </p:nvSpPr>
          <p:spPr>
            <a:xfrm>
              <a:off x="5554712" y="2241495"/>
              <a:ext cx="1554670" cy="1031432"/>
            </a:xfrm>
            <a:prstGeom prst="rect">
              <a:avLst/>
            </a:prstGeom>
            <a:noFill/>
          </p:spPr>
          <p:txBody>
            <a:bodyPr wrap="none" lIns="91439" tIns="45719" rIns="91439" bIns="45719" rtlCol="0">
              <a:spAutoFit/>
            </a:bodyPr>
            <a:lstStyle/>
            <a:p>
              <a:pPr defTabSz="913765"/>
              <a:r>
                <a:rPr lang="en-US" altLang="zh-CN" sz="5400" b="1" dirty="0">
                  <a:solidFill>
                    <a:schemeClr val="bg1">
                      <a:lumMod val="50000"/>
                    </a:schemeClr>
                  </a:solidFill>
                  <a:latin typeface="Calibri" panose="020F0502020204030204"/>
                  <a:ea typeface="宋体" panose="02010600030101010101" pitchFamily="2" charset="-122"/>
                </a:rPr>
                <a:t>46%</a:t>
              </a:r>
              <a:endParaRPr lang="zh-CN" altLang="en-US" sz="5400" b="1" dirty="0">
                <a:solidFill>
                  <a:schemeClr val="bg1">
                    <a:lumMod val="50000"/>
                  </a:schemeClr>
                </a:solidFill>
                <a:latin typeface="Calibri" panose="020F0502020204030204"/>
                <a:ea typeface="宋体" panose="02010600030101010101" pitchFamily="2" charset="-122"/>
              </a:endParaRPr>
            </a:p>
          </p:txBody>
        </p:sp>
        <p:sp>
          <p:nvSpPr>
            <p:cNvPr id="18" name="矩形 17"/>
            <p:cNvSpPr/>
            <p:nvPr/>
          </p:nvSpPr>
          <p:spPr>
            <a:xfrm>
              <a:off x="6980101" y="2386752"/>
              <a:ext cx="4453572" cy="907660"/>
            </a:xfrm>
            <a:prstGeom prst="rect">
              <a:avLst/>
            </a:prstGeom>
          </p:spPr>
          <p:txBody>
            <a:bodyPr wrap="square" lIns="91439" tIns="45719" rIns="91439" bIns="45719">
              <a:spAutoFit/>
            </a:bodyPr>
            <a:lstStyle/>
            <a:p>
              <a:pPr lvl="0">
                <a:lnSpc>
                  <a:spcPct val="130000"/>
                </a:lnSpc>
              </a:pPr>
              <a:r>
                <a:rPr lang="zh-CN" altLang="en-US" sz="1200" dirty="0">
                  <a:solidFill>
                    <a:schemeClr val="bg1">
                      <a:lumMod val="50000"/>
                    </a:schemeClr>
                  </a:solidFill>
                  <a:latin typeface="+mj-ea"/>
                </a:rPr>
                <a:t>标题数字等都可以通过点击和重新输入进行更改，顶部“开始”面板中可以对字体、字号、颜色、行距等进行修改。建议正文字号</a:t>
              </a:r>
              <a:r>
                <a:rPr lang="en-US" altLang="zh-CN" sz="1200" dirty="0">
                  <a:solidFill>
                    <a:schemeClr val="bg1">
                      <a:lumMod val="50000"/>
                    </a:schemeClr>
                  </a:solidFill>
                  <a:latin typeface="+mj-ea"/>
                </a:rPr>
                <a:t>10</a:t>
              </a:r>
              <a:r>
                <a:rPr lang="zh-CN" altLang="en-US" sz="1200" dirty="0">
                  <a:solidFill>
                    <a:schemeClr val="bg1">
                      <a:lumMod val="50000"/>
                    </a:schemeClr>
                  </a:solidFill>
                  <a:latin typeface="+mj-ea"/>
                </a:rPr>
                <a:t>，</a:t>
              </a:r>
              <a:r>
                <a:rPr lang="en-US" altLang="zh-CN" sz="1200" dirty="0">
                  <a:solidFill>
                    <a:schemeClr val="bg1">
                      <a:lumMod val="50000"/>
                    </a:schemeClr>
                  </a:solidFill>
                  <a:latin typeface="+mj-ea"/>
                </a:rPr>
                <a:t>1.3</a:t>
              </a:r>
              <a:r>
                <a:rPr lang="zh-CN" altLang="en-US" sz="1200" dirty="0">
                  <a:solidFill>
                    <a:schemeClr val="bg1">
                      <a:lumMod val="50000"/>
                    </a:schemeClr>
                  </a:solidFill>
                  <a:latin typeface="+mj-ea"/>
                </a:rPr>
                <a:t>倍行距。</a:t>
              </a:r>
              <a:endParaRPr lang="en-US" altLang="zh-CN" sz="1200" dirty="0">
                <a:solidFill>
                  <a:schemeClr val="bg1">
                    <a:lumMod val="50000"/>
                  </a:schemeClr>
                </a:solidFill>
              </a:endParaRPr>
            </a:p>
          </p:txBody>
        </p:sp>
        <p:sp>
          <p:nvSpPr>
            <p:cNvPr id="19" name="文本框 6"/>
            <p:cNvSpPr txBox="1"/>
            <p:nvPr/>
          </p:nvSpPr>
          <p:spPr>
            <a:xfrm>
              <a:off x="5554712" y="3690299"/>
              <a:ext cx="1554670" cy="1031432"/>
            </a:xfrm>
            <a:prstGeom prst="rect">
              <a:avLst/>
            </a:prstGeom>
            <a:noFill/>
          </p:spPr>
          <p:txBody>
            <a:bodyPr wrap="none" lIns="91439" tIns="45719" rIns="91439" bIns="45719" rtlCol="0">
              <a:spAutoFit/>
            </a:bodyPr>
            <a:lstStyle/>
            <a:p>
              <a:pPr defTabSz="913765"/>
              <a:r>
                <a:rPr lang="en-US" altLang="zh-CN" sz="5400" b="1" dirty="0">
                  <a:solidFill>
                    <a:schemeClr val="bg1">
                      <a:lumMod val="50000"/>
                    </a:schemeClr>
                  </a:solidFill>
                  <a:latin typeface="Calibri" panose="020F0502020204030204"/>
                  <a:ea typeface="宋体" panose="02010600030101010101" pitchFamily="2" charset="-122"/>
                </a:rPr>
                <a:t>56%</a:t>
              </a:r>
              <a:endParaRPr lang="zh-CN" altLang="en-US" sz="5400" b="1" dirty="0">
                <a:solidFill>
                  <a:schemeClr val="bg1">
                    <a:lumMod val="50000"/>
                  </a:schemeClr>
                </a:solidFill>
                <a:latin typeface="Calibri" panose="020F0502020204030204"/>
                <a:ea typeface="宋体" panose="02010600030101010101" pitchFamily="2" charset="-122"/>
              </a:endParaRPr>
            </a:p>
          </p:txBody>
        </p:sp>
        <p:sp>
          <p:nvSpPr>
            <p:cNvPr id="20" name="矩形 19"/>
            <p:cNvSpPr/>
            <p:nvPr/>
          </p:nvSpPr>
          <p:spPr>
            <a:xfrm>
              <a:off x="6980101" y="3824939"/>
              <a:ext cx="4453572" cy="907660"/>
            </a:xfrm>
            <a:prstGeom prst="rect">
              <a:avLst/>
            </a:prstGeom>
          </p:spPr>
          <p:txBody>
            <a:bodyPr wrap="square" lIns="91439" tIns="45719" rIns="91439" bIns="45719">
              <a:spAutoFit/>
            </a:bodyPr>
            <a:lstStyle/>
            <a:p>
              <a:pPr defTabSz="913765">
                <a:lnSpc>
                  <a:spcPct val="130000"/>
                </a:lnSpc>
              </a:pPr>
              <a:r>
                <a:rPr lang="zh-CN" altLang="en-US" sz="1200" dirty="0">
                  <a:solidFill>
                    <a:schemeClr val="bg1">
                      <a:lumMod val="50000"/>
                    </a:schemeClr>
                  </a:solidFill>
                  <a:latin typeface="微软雅黑" panose="020B0503020204020204" pitchFamily="34" charset="-122"/>
                </a:rPr>
                <a:t>标题数字等都可以通过点击和重新输入进行更改，顶部“开始”面板中可以对字体、字号、颜色、行距等进行修改。建议正文字号</a:t>
              </a:r>
              <a:r>
                <a:rPr lang="en-US" altLang="zh-CN" sz="1200" dirty="0">
                  <a:solidFill>
                    <a:schemeClr val="bg1">
                      <a:lumMod val="50000"/>
                    </a:schemeClr>
                  </a:solidFill>
                  <a:latin typeface="微软雅黑" panose="020B0503020204020204" pitchFamily="34" charset="-122"/>
                </a:rPr>
                <a:t>10</a:t>
              </a:r>
              <a:r>
                <a:rPr lang="zh-CN" altLang="en-US" sz="1200" dirty="0">
                  <a:solidFill>
                    <a:schemeClr val="bg1">
                      <a:lumMod val="50000"/>
                    </a:schemeClr>
                  </a:solidFill>
                  <a:latin typeface="微软雅黑" panose="020B0503020204020204" pitchFamily="34" charset="-122"/>
                </a:rPr>
                <a:t>，</a:t>
              </a:r>
              <a:r>
                <a:rPr lang="en-US" altLang="zh-CN" sz="1200" dirty="0">
                  <a:solidFill>
                    <a:schemeClr val="bg1">
                      <a:lumMod val="50000"/>
                    </a:schemeClr>
                  </a:solidFill>
                  <a:latin typeface="微软雅黑" panose="020B0503020204020204" pitchFamily="34" charset="-122"/>
                </a:rPr>
                <a:t>1.3</a:t>
              </a:r>
              <a:r>
                <a:rPr lang="zh-CN" altLang="en-US" sz="1200" dirty="0">
                  <a:solidFill>
                    <a:schemeClr val="bg1">
                      <a:lumMod val="50000"/>
                    </a:schemeClr>
                  </a:solidFill>
                  <a:latin typeface="微软雅黑" panose="020B0503020204020204" pitchFamily="34" charset="-122"/>
                </a:rPr>
                <a:t>倍行距。</a:t>
              </a:r>
              <a:endParaRPr lang="zh-CN" altLang="en-US" dirty="0">
                <a:solidFill>
                  <a:schemeClr val="bg1">
                    <a:lumMod val="50000"/>
                  </a:schemeClr>
                </a:solidFill>
                <a:latin typeface="Calibri" panose="020F0502020204030204"/>
                <a:ea typeface="宋体" panose="02010600030101010101" pitchFamily="2" charset="-122"/>
              </a:endParaRPr>
            </a:p>
          </p:txBody>
        </p:sp>
        <p:sp>
          <p:nvSpPr>
            <p:cNvPr id="21" name="文本框 7"/>
            <p:cNvSpPr txBox="1"/>
            <p:nvPr/>
          </p:nvSpPr>
          <p:spPr>
            <a:xfrm>
              <a:off x="5554712" y="4904871"/>
              <a:ext cx="1554670" cy="1031432"/>
            </a:xfrm>
            <a:prstGeom prst="rect">
              <a:avLst/>
            </a:prstGeom>
            <a:noFill/>
          </p:spPr>
          <p:txBody>
            <a:bodyPr wrap="none" lIns="91439" tIns="45719" rIns="91439" bIns="45719" rtlCol="0">
              <a:spAutoFit/>
            </a:bodyPr>
            <a:lstStyle/>
            <a:p>
              <a:pPr defTabSz="913765"/>
              <a:r>
                <a:rPr lang="en-US" altLang="zh-CN" sz="5400" b="1" dirty="0">
                  <a:solidFill>
                    <a:schemeClr val="bg1">
                      <a:lumMod val="50000"/>
                    </a:schemeClr>
                  </a:solidFill>
                  <a:latin typeface="Calibri" panose="020F0502020204030204"/>
                  <a:ea typeface="宋体" panose="02010600030101010101" pitchFamily="2" charset="-122"/>
                </a:rPr>
                <a:t>66%</a:t>
              </a:r>
              <a:endParaRPr lang="zh-CN" altLang="en-US" sz="5400" b="1" dirty="0">
                <a:solidFill>
                  <a:schemeClr val="bg1">
                    <a:lumMod val="50000"/>
                  </a:schemeClr>
                </a:solidFill>
                <a:latin typeface="Calibri" panose="020F0502020204030204"/>
                <a:ea typeface="宋体" panose="02010600030101010101" pitchFamily="2" charset="-122"/>
              </a:endParaRPr>
            </a:p>
          </p:txBody>
        </p:sp>
        <p:sp>
          <p:nvSpPr>
            <p:cNvPr id="22" name="矩形 21"/>
            <p:cNvSpPr/>
            <p:nvPr/>
          </p:nvSpPr>
          <p:spPr>
            <a:xfrm>
              <a:off x="6980101" y="5017324"/>
              <a:ext cx="4453572" cy="907660"/>
            </a:xfrm>
            <a:prstGeom prst="rect">
              <a:avLst/>
            </a:prstGeom>
          </p:spPr>
          <p:txBody>
            <a:bodyPr wrap="square" lIns="91439" tIns="45719" rIns="91439" bIns="45719">
              <a:spAutoFit/>
            </a:bodyPr>
            <a:lstStyle/>
            <a:p>
              <a:pPr lvl="0">
                <a:lnSpc>
                  <a:spcPct val="130000"/>
                </a:lnSpc>
              </a:pPr>
              <a:r>
                <a:rPr lang="zh-CN" altLang="en-US" sz="1200" dirty="0">
                  <a:solidFill>
                    <a:schemeClr val="bg1">
                      <a:lumMod val="50000"/>
                    </a:schemeClr>
                  </a:solidFill>
                  <a:latin typeface="微软雅黑" panose="020B0503020204020204" pitchFamily="34" charset="-122"/>
                </a:rPr>
                <a:t>标题数字等都可以通过点击和重新输入进行更改，顶部“开始”面板中可以对字体、字号、颜色、行距等进行修改。建议正文字号</a:t>
              </a:r>
              <a:r>
                <a:rPr lang="en-US" altLang="zh-CN" sz="1200" dirty="0">
                  <a:solidFill>
                    <a:schemeClr val="bg1">
                      <a:lumMod val="50000"/>
                    </a:schemeClr>
                  </a:solidFill>
                  <a:latin typeface="微软雅黑" panose="020B0503020204020204" pitchFamily="34" charset="-122"/>
                </a:rPr>
                <a:t>10</a:t>
              </a:r>
              <a:r>
                <a:rPr lang="zh-CN" altLang="en-US" sz="1200" dirty="0">
                  <a:solidFill>
                    <a:schemeClr val="bg1">
                      <a:lumMod val="50000"/>
                    </a:schemeClr>
                  </a:solidFill>
                  <a:latin typeface="微软雅黑" panose="020B0503020204020204" pitchFamily="34" charset="-122"/>
                </a:rPr>
                <a:t>，</a:t>
              </a:r>
              <a:r>
                <a:rPr lang="en-US" altLang="zh-CN" sz="1200" dirty="0">
                  <a:solidFill>
                    <a:schemeClr val="bg1">
                      <a:lumMod val="50000"/>
                    </a:schemeClr>
                  </a:solidFill>
                  <a:latin typeface="微软雅黑" panose="020B0503020204020204" pitchFamily="34" charset="-122"/>
                </a:rPr>
                <a:t>1.3</a:t>
              </a:r>
              <a:r>
                <a:rPr lang="zh-CN" altLang="en-US" sz="1200" dirty="0">
                  <a:solidFill>
                    <a:schemeClr val="bg1">
                      <a:lumMod val="50000"/>
                    </a:schemeClr>
                  </a:solidFill>
                  <a:latin typeface="微软雅黑" panose="020B0503020204020204" pitchFamily="34" charset="-122"/>
                </a:rPr>
                <a:t>倍行距。</a:t>
              </a:r>
              <a:endParaRPr lang="en-US" altLang="zh-CN" sz="1200" dirty="0">
                <a:solidFill>
                  <a:schemeClr val="bg1">
                    <a:lumMod val="50000"/>
                  </a:schemeClr>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1000"/>
                                        <p:tgtEl>
                                          <p:spTgt spid="14"/>
                                        </p:tgtEl>
                                      </p:cBhvr>
                                    </p:animEffect>
                                    <p:anim calcmode="lin" valueType="num">
                                      <p:cBhvr>
                                        <p:cTn id="18" dur="1000" fill="hold"/>
                                        <p:tgtEl>
                                          <p:spTgt spid="14"/>
                                        </p:tgtEl>
                                        <p:attrNameLst>
                                          <p:attrName>ppt_x</p:attrName>
                                        </p:attrNameLst>
                                      </p:cBhvr>
                                      <p:tavLst>
                                        <p:tav tm="0">
                                          <p:val>
                                            <p:strVal val="#ppt_x"/>
                                          </p:val>
                                        </p:tav>
                                        <p:tav tm="100000">
                                          <p:val>
                                            <p:strVal val="#ppt_x"/>
                                          </p:val>
                                        </p:tav>
                                      </p:tavLst>
                                    </p:anim>
                                    <p:anim calcmode="lin" valueType="num">
                                      <p:cBhvr>
                                        <p:cTn id="1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0" y="127278"/>
            <a:ext cx="12190413" cy="759903"/>
            <a:chOff x="0" y="616410"/>
            <a:chExt cx="12190413" cy="759903"/>
          </a:xfrm>
        </p:grpSpPr>
        <p:sp>
          <p:nvSpPr>
            <p:cNvPr id="11" name="矩形 10"/>
            <p:cNvSpPr/>
            <p:nvPr/>
          </p:nvSpPr>
          <p:spPr>
            <a:xfrm flipV="1">
              <a:off x="0" y="1330594"/>
              <a:ext cx="12190413" cy="45719"/>
            </a:xfrm>
            <a:prstGeom prst="rect">
              <a:avLst/>
            </a:prstGeom>
            <a:solidFill>
              <a:srgbClr val="415A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8"/>
            <p:cNvSpPr txBox="1">
              <a:spLocks noChangeArrowheads="1"/>
            </p:cNvSpPr>
            <p:nvPr/>
          </p:nvSpPr>
          <p:spPr bwMode="auto">
            <a:xfrm>
              <a:off x="4467544" y="616410"/>
              <a:ext cx="3255323"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600" dirty="0">
                  <a:solidFill>
                    <a:srgbClr val="415A8B"/>
                  </a:solidFill>
                  <a:latin typeface="华文中宋" panose="02010600040101010101" pitchFamily="2" charset="-122"/>
                  <a:ea typeface="华文中宋" panose="02010600040101010101" pitchFamily="2" charset="-122"/>
                  <a:sym typeface="Arial" panose="020B0604020202020204" pitchFamily="34" charset="0"/>
                </a:rPr>
                <a:t>冬至其他综述</a:t>
              </a:r>
              <a:endParaRPr lang="zh-CN" altLang="en-US" sz="3600" dirty="0">
                <a:solidFill>
                  <a:srgbClr val="415A8B"/>
                </a:solidFill>
                <a:latin typeface="华文中宋" panose="02010600040101010101" pitchFamily="2" charset="-122"/>
                <a:ea typeface="华文中宋" panose="02010600040101010101" pitchFamily="2" charset="-122"/>
                <a:sym typeface="Arial" panose="020B0604020202020204" pitchFamily="34" charset="0"/>
              </a:endParaRPr>
            </a:p>
          </p:txBody>
        </p:sp>
      </p:grpSp>
      <p:grpSp>
        <p:nvGrpSpPr>
          <p:cNvPr id="5" name="组合 4"/>
          <p:cNvGrpSpPr/>
          <p:nvPr/>
        </p:nvGrpSpPr>
        <p:grpSpPr>
          <a:xfrm>
            <a:off x="1258827" y="2291555"/>
            <a:ext cx="9669708" cy="3645166"/>
            <a:chOff x="1753035" y="1919440"/>
            <a:chExt cx="10497180" cy="3957098"/>
          </a:xfrm>
        </p:grpSpPr>
        <p:cxnSp>
          <p:nvCxnSpPr>
            <p:cNvPr id="6" name="直接连接符 5"/>
            <p:cNvCxnSpPr/>
            <p:nvPr/>
          </p:nvCxnSpPr>
          <p:spPr>
            <a:xfrm rot="5400000">
              <a:off x="3384705" y="3705035"/>
              <a:ext cx="3571189"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rot="5400000">
              <a:off x="7031491" y="3705035"/>
              <a:ext cx="3571189"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9" name="11 Rectángulo"/>
            <p:cNvSpPr/>
            <p:nvPr/>
          </p:nvSpPr>
          <p:spPr>
            <a:xfrm>
              <a:off x="1753035" y="1919440"/>
              <a:ext cx="3164004" cy="1261824"/>
            </a:xfrm>
            <a:prstGeom prst="rect">
              <a:avLst/>
            </a:prstGeom>
            <a:solidFill>
              <a:srgbClr val="415A8B"/>
            </a:solidFill>
            <a:ln>
              <a:noFill/>
            </a:ln>
            <a:effectLst/>
          </p:spPr>
          <p:style>
            <a:lnRef idx="3">
              <a:schemeClr val="lt1"/>
            </a:lnRef>
            <a:fillRef idx="1">
              <a:schemeClr val="accent4"/>
            </a:fillRef>
            <a:effectRef idx="1">
              <a:schemeClr val="accent4"/>
            </a:effectRef>
            <a:fontRef idx="minor">
              <a:schemeClr val="lt1"/>
            </a:fontRef>
          </p:style>
          <p:txBody>
            <a:bodyPr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lvl="0" algn="ctr" fontAlgn="base">
                <a:spcBef>
                  <a:spcPct val="0"/>
                </a:spcBef>
                <a:spcAft>
                  <a:spcPct val="0"/>
                </a:spcAft>
                <a:defRPr/>
              </a:pPr>
              <a:r>
                <a:rPr lang="zh-CN" altLang="en-US" sz="2800" kern="0" dirty="0">
                  <a:solidFill>
                    <a:schemeClr val="bg1"/>
                  </a:solidFill>
                  <a:latin typeface="微软雅黑" panose="020B0503020204020204" pitchFamily="34" charset="-122"/>
                  <a:ea typeface="微软雅黑" panose="020B0503020204020204" pitchFamily="34" charset="-122"/>
                </a:rPr>
                <a:t>添加标题</a:t>
              </a:r>
              <a:endParaRPr lang="en-US" altLang="zh-CN" sz="2800" kern="0" dirty="0">
                <a:solidFill>
                  <a:schemeClr val="bg1"/>
                </a:solidFill>
                <a:latin typeface="微软雅黑" panose="020B0503020204020204" pitchFamily="34" charset="-122"/>
                <a:ea typeface="微软雅黑" panose="020B0503020204020204" pitchFamily="34" charset="-122"/>
              </a:endParaRPr>
            </a:p>
            <a:p>
              <a:pPr algn="ctr" fontAlgn="base">
                <a:spcBef>
                  <a:spcPct val="0"/>
                </a:spcBef>
                <a:spcAft>
                  <a:spcPct val="0"/>
                </a:spcAft>
                <a:defRPr/>
              </a:pPr>
              <a:r>
                <a:rPr lang="zh-CN" altLang="en-US" sz="16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点击此处添加文字内容</a:t>
              </a:r>
              <a:endParaRPr lang="en-US" altLang="zh-CN" sz="16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10" name="组合 9"/>
            <p:cNvGrpSpPr/>
            <p:nvPr/>
          </p:nvGrpSpPr>
          <p:grpSpPr>
            <a:xfrm>
              <a:off x="1753035" y="3480107"/>
              <a:ext cx="2921752" cy="2396420"/>
              <a:chOff x="503238" y="2612182"/>
              <a:chExt cx="2191599" cy="1796903"/>
            </a:xfrm>
          </p:grpSpPr>
          <p:sp>
            <p:nvSpPr>
              <p:cNvPr id="21" name="矩形 20"/>
              <p:cNvSpPr/>
              <p:nvPr/>
            </p:nvSpPr>
            <p:spPr>
              <a:xfrm>
                <a:off x="503238" y="2612182"/>
                <a:ext cx="985765" cy="325687"/>
              </a:xfrm>
              <a:prstGeom prst="rect">
                <a:avLst/>
              </a:prstGeom>
            </p:spPr>
            <p:txBody>
              <a:bodyPr wrap="none">
                <a:spAutoFit/>
              </a:bodyPr>
              <a:lstStyle/>
              <a:p>
                <a:pPr lvl="0" eaLnBrk="0" fontAlgn="base" hangingPunct="0">
                  <a:spcBef>
                    <a:spcPct val="0"/>
                  </a:spcBef>
                  <a:spcAft>
                    <a:spcPct val="0"/>
                  </a:spcAft>
                  <a:defRPr/>
                </a:pPr>
                <a:r>
                  <a:rPr lang="zh-CN" altLang="en-US" sz="2000" kern="0" dirty="0">
                    <a:solidFill>
                      <a:schemeClr val="bg1">
                        <a:lumMod val="50000"/>
                      </a:schemeClr>
                    </a:solidFill>
                    <a:latin typeface="微软雅黑" panose="020B0503020204020204" pitchFamily="34" charset="-122"/>
                    <a:ea typeface="微软雅黑" panose="020B0503020204020204" pitchFamily="34" charset="-122"/>
                  </a:rPr>
                  <a:t>添加标题</a:t>
                </a:r>
                <a:endParaRPr lang="en-US" altLang="zh-CN" sz="2000" kern="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2" name="矩形 21"/>
              <p:cNvSpPr/>
              <p:nvPr/>
            </p:nvSpPr>
            <p:spPr>
              <a:xfrm>
                <a:off x="503238" y="2905916"/>
                <a:ext cx="2191599" cy="1503169"/>
              </a:xfrm>
              <a:prstGeom prst="rect">
                <a:avLst/>
              </a:prstGeom>
            </p:spPr>
            <p:txBody>
              <a:bodyPr wrap="square">
                <a:spAutoFit/>
              </a:bodyPr>
              <a:lstStyle/>
              <a:p>
                <a:r>
                  <a:rPr lang="zh-CN" altLang="en-US" sz="16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a:t>
                </a:r>
                <a:endParaRPr lang="en-US" altLang="zh-CN" sz="16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6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a:t>
                </a:r>
                <a:endParaRPr lang="en-US" altLang="zh-CN" sz="16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6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a:t>
                </a:r>
                <a:endParaRPr lang="en-US" altLang="zh-CN" sz="16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6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a:t>
                </a:r>
                <a:endParaRPr lang="en-US" altLang="zh-CN" sz="16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6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a:t>
                </a:r>
                <a:endParaRPr lang="en-US" altLang="zh-CN" sz="16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6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a:t>
                </a:r>
                <a:endParaRPr lang="en-US" altLang="zh-CN" sz="1600" dirty="0">
                  <a:solidFill>
                    <a:schemeClr val="bg1">
                      <a:lumMod val="50000"/>
                    </a:schemeClr>
                  </a:solidFill>
                  <a:latin typeface="微软雅黑" panose="020B0503020204020204" pitchFamily="34" charset="-122"/>
                  <a:ea typeface="微软雅黑" panose="020B0503020204020204" pitchFamily="34" charset="-122"/>
                  <a:cs typeface="Lato Regular"/>
                </a:endParaRPr>
              </a:p>
              <a:p>
                <a:endParaRPr lang="en-US" altLang="zh-CN" sz="16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grpSp>
        <p:sp>
          <p:nvSpPr>
            <p:cNvPr id="13" name="42 Rectángulo"/>
            <p:cNvSpPr/>
            <p:nvPr/>
          </p:nvSpPr>
          <p:spPr>
            <a:xfrm>
              <a:off x="5426212" y="1919441"/>
              <a:ext cx="3164006" cy="1261824"/>
            </a:xfrm>
            <a:prstGeom prst="rect">
              <a:avLst/>
            </a:prstGeom>
            <a:solidFill>
              <a:srgbClr val="415A8B"/>
            </a:solidFill>
            <a:ln>
              <a:noFill/>
            </a:ln>
            <a:effectLst/>
          </p:spPr>
          <p:style>
            <a:lnRef idx="3">
              <a:schemeClr val="lt1"/>
            </a:lnRef>
            <a:fillRef idx="1">
              <a:schemeClr val="accent4"/>
            </a:fillRef>
            <a:effectRef idx="1">
              <a:schemeClr val="accent4"/>
            </a:effectRef>
            <a:fontRef idx="minor">
              <a:schemeClr val="lt1"/>
            </a:fontRef>
          </p:style>
          <p:txBody>
            <a:bodyPr anchor="ctr"/>
            <a:lstStyle/>
            <a:p>
              <a:pPr lvl="0" algn="ctr" eaLnBrk="0" fontAlgn="base" hangingPunct="0">
                <a:spcBef>
                  <a:spcPct val="0"/>
                </a:spcBef>
                <a:spcAft>
                  <a:spcPct val="0"/>
                </a:spcAft>
                <a:defRPr/>
              </a:pPr>
              <a:r>
                <a:rPr lang="zh-CN" altLang="en-US" sz="2800" kern="0" dirty="0">
                  <a:solidFill>
                    <a:schemeClr val="bg1"/>
                  </a:solidFill>
                  <a:latin typeface="微软雅黑" panose="020B0503020204020204" pitchFamily="34" charset="-122"/>
                  <a:ea typeface="微软雅黑" panose="020B0503020204020204" pitchFamily="34" charset="-122"/>
                </a:rPr>
                <a:t>添加标题</a:t>
              </a:r>
              <a:endParaRPr lang="en-US" altLang="zh-CN" sz="2800" kern="0" dirty="0">
                <a:solidFill>
                  <a:schemeClr val="bg1"/>
                </a:solidFill>
                <a:latin typeface="微软雅黑" panose="020B0503020204020204" pitchFamily="34" charset="-122"/>
                <a:ea typeface="微软雅黑" panose="020B0503020204020204" pitchFamily="34" charset="-122"/>
              </a:endParaRPr>
            </a:p>
            <a:p>
              <a:pPr algn="ctr" fontAlgn="base">
                <a:spcBef>
                  <a:spcPct val="0"/>
                </a:spcBef>
                <a:spcAft>
                  <a:spcPct val="0"/>
                </a:spcAft>
                <a:defRPr/>
              </a:pPr>
              <a:r>
                <a:rPr lang="zh-CN" altLang="en-US" sz="16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点击此处添加文字内容</a:t>
              </a:r>
              <a:endParaRPr lang="en-US" altLang="zh-CN" sz="16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14" name="组合 13"/>
            <p:cNvGrpSpPr/>
            <p:nvPr/>
          </p:nvGrpSpPr>
          <p:grpSpPr>
            <a:xfrm>
              <a:off x="5426212" y="3480108"/>
              <a:ext cx="2921752" cy="2396420"/>
              <a:chOff x="471218" y="2612182"/>
              <a:chExt cx="2191599" cy="1796903"/>
            </a:xfrm>
          </p:grpSpPr>
          <p:sp>
            <p:nvSpPr>
              <p:cNvPr id="19" name="矩形 18"/>
              <p:cNvSpPr/>
              <p:nvPr/>
            </p:nvSpPr>
            <p:spPr>
              <a:xfrm>
                <a:off x="471218" y="2612182"/>
                <a:ext cx="985765" cy="325687"/>
              </a:xfrm>
              <a:prstGeom prst="rect">
                <a:avLst/>
              </a:prstGeom>
            </p:spPr>
            <p:txBody>
              <a:bodyPr wrap="none">
                <a:spAutoFit/>
              </a:bodyPr>
              <a:lstStyle/>
              <a:p>
                <a:pPr lvl="0" eaLnBrk="0" fontAlgn="base" hangingPunct="0">
                  <a:spcBef>
                    <a:spcPct val="0"/>
                  </a:spcBef>
                  <a:spcAft>
                    <a:spcPct val="0"/>
                  </a:spcAft>
                  <a:defRPr/>
                </a:pPr>
                <a:r>
                  <a:rPr lang="zh-CN" altLang="en-US" sz="2000" kern="0" dirty="0">
                    <a:solidFill>
                      <a:schemeClr val="bg1">
                        <a:lumMod val="50000"/>
                      </a:schemeClr>
                    </a:solidFill>
                    <a:latin typeface="微软雅黑" panose="020B0503020204020204" pitchFamily="34" charset="-122"/>
                    <a:ea typeface="微软雅黑" panose="020B0503020204020204" pitchFamily="34" charset="-122"/>
                  </a:rPr>
                  <a:t>添加标题</a:t>
                </a:r>
                <a:endParaRPr lang="en-US" altLang="zh-CN" sz="2000" kern="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0" name="矩形 19"/>
              <p:cNvSpPr/>
              <p:nvPr/>
            </p:nvSpPr>
            <p:spPr>
              <a:xfrm>
                <a:off x="471218" y="2905916"/>
                <a:ext cx="2191599" cy="1503169"/>
              </a:xfrm>
              <a:prstGeom prst="rect">
                <a:avLst/>
              </a:prstGeom>
            </p:spPr>
            <p:txBody>
              <a:bodyPr wrap="square">
                <a:spAutoFit/>
              </a:bodyPr>
              <a:lstStyle/>
              <a:p>
                <a:r>
                  <a:rPr lang="zh-CN" altLang="en-US" sz="16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a:t>
                </a:r>
                <a:endParaRPr lang="en-US" altLang="zh-CN" sz="16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6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a:t>
                </a:r>
                <a:endParaRPr lang="en-US" altLang="zh-CN" sz="16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6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a:t>
                </a:r>
                <a:endParaRPr lang="en-US" altLang="zh-CN" sz="16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6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a:t>
                </a:r>
                <a:endParaRPr lang="en-US" altLang="zh-CN" sz="16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6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a:t>
                </a:r>
                <a:endParaRPr lang="en-US" altLang="zh-CN" sz="16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6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a:t>
                </a:r>
                <a:endParaRPr lang="en-US" altLang="zh-CN" sz="1600" dirty="0">
                  <a:solidFill>
                    <a:schemeClr val="bg1">
                      <a:lumMod val="50000"/>
                    </a:schemeClr>
                  </a:solidFill>
                  <a:latin typeface="微软雅黑" panose="020B0503020204020204" pitchFamily="34" charset="-122"/>
                  <a:ea typeface="微软雅黑" panose="020B0503020204020204" pitchFamily="34" charset="-122"/>
                  <a:cs typeface="Lato Regular"/>
                </a:endParaRPr>
              </a:p>
              <a:p>
                <a:endParaRPr lang="en-US" altLang="zh-CN" sz="16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grpSp>
        <p:sp>
          <p:nvSpPr>
            <p:cNvPr id="15" name="51 Rectángulo"/>
            <p:cNvSpPr/>
            <p:nvPr/>
          </p:nvSpPr>
          <p:spPr>
            <a:xfrm>
              <a:off x="9084093" y="1919441"/>
              <a:ext cx="3166122" cy="1261824"/>
            </a:xfrm>
            <a:prstGeom prst="rect">
              <a:avLst/>
            </a:prstGeom>
            <a:solidFill>
              <a:srgbClr val="415A8B"/>
            </a:solidFill>
            <a:ln>
              <a:noFill/>
            </a:ln>
            <a:effectLst/>
          </p:spPr>
          <p:style>
            <a:lnRef idx="3">
              <a:schemeClr val="lt1"/>
            </a:lnRef>
            <a:fillRef idx="1">
              <a:schemeClr val="accent4"/>
            </a:fillRef>
            <a:effectRef idx="1">
              <a:schemeClr val="accent4"/>
            </a:effectRef>
            <a:fontRef idx="minor">
              <a:schemeClr val="lt1"/>
            </a:fontRef>
          </p:style>
          <p:txBody>
            <a:bodyPr anchor="ctr"/>
            <a:lstStyle/>
            <a:p>
              <a:pPr lvl="0" algn="ctr" eaLnBrk="0" fontAlgn="base" hangingPunct="0">
                <a:spcBef>
                  <a:spcPct val="0"/>
                </a:spcBef>
                <a:spcAft>
                  <a:spcPct val="0"/>
                </a:spcAft>
                <a:defRPr/>
              </a:pPr>
              <a:r>
                <a:rPr lang="zh-CN" altLang="en-US" sz="2800" kern="0" dirty="0">
                  <a:solidFill>
                    <a:schemeClr val="bg1"/>
                  </a:solidFill>
                  <a:latin typeface="微软雅黑" panose="020B0503020204020204" pitchFamily="34" charset="-122"/>
                  <a:ea typeface="微软雅黑" panose="020B0503020204020204" pitchFamily="34" charset="-122"/>
                </a:rPr>
                <a:t>添加标题</a:t>
              </a:r>
              <a:endParaRPr lang="en-US" altLang="zh-CN" sz="2800" kern="0" dirty="0">
                <a:solidFill>
                  <a:schemeClr val="bg1"/>
                </a:solidFill>
                <a:latin typeface="微软雅黑" panose="020B0503020204020204" pitchFamily="34" charset="-122"/>
                <a:ea typeface="微软雅黑" panose="020B0503020204020204" pitchFamily="34" charset="-122"/>
              </a:endParaRPr>
            </a:p>
            <a:p>
              <a:pPr algn="ctr" fontAlgn="base">
                <a:spcBef>
                  <a:spcPct val="0"/>
                </a:spcBef>
                <a:spcAft>
                  <a:spcPct val="0"/>
                </a:spcAft>
                <a:defRPr/>
              </a:pPr>
              <a:r>
                <a:rPr lang="zh-CN" altLang="en-US" sz="16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点击此处添加文字内容</a:t>
              </a:r>
              <a:endParaRPr lang="en-US" altLang="zh-CN" sz="16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16" name="组合 15"/>
            <p:cNvGrpSpPr/>
            <p:nvPr/>
          </p:nvGrpSpPr>
          <p:grpSpPr>
            <a:xfrm>
              <a:off x="9084093" y="3480114"/>
              <a:ext cx="2921752" cy="2396424"/>
              <a:chOff x="467746" y="2612182"/>
              <a:chExt cx="2191599" cy="1796903"/>
            </a:xfrm>
          </p:grpSpPr>
          <p:sp>
            <p:nvSpPr>
              <p:cNvPr id="17" name="矩形 16"/>
              <p:cNvSpPr/>
              <p:nvPr/>
            </p:nvSpPr>
            <p:spPr>
              <a:xfrm>
                <a:off x="467746" y="2612182"/>
                <a:ext cx="985765" cy="325687"/>
              </a:xfrm>
              <a:prstGeom prst="rect">
                <a:avLst/>
              </a:prstGeom>
            </p:spPr>
            <p:txBody>
              <a:bodyPr wrap="none">
                <a:spAutoFit/>
              </a:bodyPr>
              <a:lstStyle/>
              <a:p>
                <a:pPr lvl="0" eaLnBrk="0" fontAlgn="base" hangingPunct="0">
                  <a:spcBef>
                    <a:spcPct val="0"/>
                  </a:spcBef>
                  <a:spcAft>
                    <a:spcPct val="0"/>
                  </a:spcAft>
                  <a:defRPr/>
                </a:pPr>
                <a:r>
                  <a:rPr lang="zh-CN" altLang="en-US" sz="2000" kern="0" dirty="0">
                    <a:solidFill>
                      <a:schemeClr val="bg1">
                        <a:lumMod val="50000"/>
                      </a:schemeClr>
                    </a:solidFill>
                    <a:latin typeface="微软雅黑" panose="020B0503020204020204" pitchFamily="34" charset="-122"/>
                    <a:ea typeface="微软雅黑" panose="020B0503020204020204" pitchFamily="34" charset="-122"/>
                  </a:rPr>
                  <a:t>添加标题</a:t>
                </a:r>
                <a:endParaRPr lang="en-US" altLang="zh-CN" sz="2000" kern="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8" name="矩形 17"/>
              <p:cNvSpPr/>
              <p:nvPr/>
            </p:nvSpPr>
            <p:spPr>
              <a:xfrm>
                <a:off x="467746" y="2905918"/>
                <a:ext cx="2191599" cy="1503167"/>
              </a:xfrm>
              <a:prstGeom prst="rect">
                <a:avLst/>
              </a:prstGeom>
            </p:spPr>
            <p:txBody>
              <a:bodyPr wrap="square">
                <a:spAutoFit/>
              </a:bodyPr>
              <a:lstStyle/>
              <a:p>
                <a:r>
                  <a:rPr lang="zh-CN" altLang="en-US" sz="16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a:t>
                </a:r>
                <a:endParaRPr lang="en-US" altLang="zh-CN" sz="16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6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a:t>
                </a:r>
                <a:endParaRPr lang="en-US" altLang="zh-CN" sz="16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6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a:t>
                </a:r>
                <a:endParaRPr lang="en-US" altLang="zh-CN" sz="16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6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a:t>
                </a:r>
                <a:endParaRPr lang="en-US" altLang="zh-CN" sz="16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6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a:t>
                </a:r>
                <a:endParaRPr lang="en-US" altLang="zh-CN" sz="1600" dirty="0">
                  <a:solidFill>
                    <a:schemeClr val="bg1">
                      <a:lumMod val="50000"/>
                    </a:schemeClr>
                  </a:solidFill>
                  <a:latin typeface="微软雅黑" panose="020B0503020204020204" pitchFamily="34" charset="-122"/>
                  <a:ea typeface="微软雅黑" panose="020B0503020204020204" pitchFamily="34" charset="-122"/>
                  <a:cs typeface="Lato Regular"/>
                </a:endParaRPr>
              </a:p>
              <a:p>
                <a:r>
                  <a:rPr lang="zh-CN" altLang="en-US" sz="1600"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a:t>
                </a:r>
                <a:endParaRPr lang="en-US" altLang="zh-CN" sz="1600" dirty="0">
                  <a:solidFill>
                    <a:schemeClr val="bg1">
                      <a:lumMod val="50000"/>
                    </a:schemeClr>
                  </a:solidFill>
                  <a:latin typeface="微软雅黑" panose="020B0503020204020204" pitchFamily="34" charset="-122"/>
                  <a:ea typeface="微软雅黑" panose="020B0503020204020204" pitchFamily="34" charset="-122"/>
                  <a:cs typeface="Lato Regular"/>
                </a:endParaRPr>
              </a:p>
              <a:p>
                <a:endParaRPr lang="en-US" altLang="zh-CN" sz="16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grpSp>
      </p:gr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0" y="127278"/>
            <a:ext cx="12190413" cy="759903"/>
            <a:chOff x="0" y="616410"/>
            <a:chExt cx="12190413" cy="759903"/>
          </a:xfrm>
        </p:grpSpPr>
        <p:sp>
          <p:nvSpPr>
            <p:cNvPr id="11" name="矩形 10"/>
            <p:cNvSpPr/>
            <p:nvPr/>
          </p:nvSpPr>
          <p:spPr>
            <a:xfrm flipV="1">
              <a:off x="0" y="1330594"/>
              <a:ext cx="12190413" cy="45719"/>
            </a:xfrm>
            <a:prstGeom prst="rect">
              <a:avLst/>
            </a:prstGeom>
            <a:solidFill>
              <a:srgbClr val="415A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8"/>
            <p:cNvSpPr txBox="1">
              <a:spLocks noChangeArrowheads="1"/>
            </p:cNvSpPr>
            <p:nvPr/>
          </p:nvSpPr>
          <p:spPr bwMode="auto">
            <a:xfrm>
              <a:off x="4467544" y="616410"/>
              <a:ext cx="3255323"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600" dirty="0">
                  <a:solidFill>
                    <a:srgbClr val="415A8B"/>
                  </a:solidFill>
                  <a:latin typeface="华文中宋" panose="02010600040101010101" pitchFamily="2" charset="-122"/>
                  <a:ea typeface="华文中宋" panose="02010600040101010101" pitchFamily="2" charset="-122"/>
                  <a:sym typeface="Arial" panose="020B0604020202020204" pitchFamily="34" charset="0"/>
                </a:rPr>
                <a:t>冬至其他综述</a:t>
              </a:r>
              <a:endParaRPr lang="zh-CN" altLang="en-US" sz="3600" dirty="0">
                <a:solidFill>
                  <a:srgbClr val="415A8B"/>
                </a:solidFill>
                <a:latin typeface="华文中宋" panose="02010600040101010101" pitchFamily="2" charset="-122"/>
                <a:ea typeface="华文中宋" panose="02010600040101010101" pitchFamily="2" charset="-122"/>
                <a:sym typeface="Arial" panose="020B0604020202020204" pitchFamily="34" charset="0"/>
              </a:endParaRPr>
            </a:p>
          </p:txBody>
        </p:sp>
      </p:grpSp>
      <p:grpSp>
        <p:nvGrpSpPr>
          <p:cNvPr id="5" name="Group 2"/>
          <p:cNvGrpSpPr/>
          <p:nvPr/>
        </p:nvGrpSpPr>
        <p:grpSpPr bwMode="auto">
          <a:xfrm>
            <a:off x="7015675" y="1946757"/>
            <a:ext cx="2944516" cy="2944519"/>
            <a:chOff x="0" y="0"/>
            <a:chExt cx="5167313" cy="5167313"/>
          </a:xfrm>
        </p:grpSpPr>
        <p:sp>
          <p:nvSpPr>
            <p:cNvPr id="6" name="AutoShape 3"/>
            <p:cNvSpPr/>
            <p:nvPr/>
          </p:nvSpPr>
          <p:spPr bwMode="auto">
            <a:xfrm>
              <a:off x="-3" y="0"/>
              <a:ext cx="2747966" cy="5165725"/>
            </a:xfrm>
            <a:custGeom>
              <a:avLst/>
              <a:gdLst>
                <a:gd name="T0" fmla="*/ 1373983 w 21600"/>
                <a:gd name="T1" fmla="*/ 2582863 h 21600"/>
                <a:gd name="T2" fmla="*/ 1373983 w 21600"/>
                <a:gd name="T3" fmla="*/ 2582863 h 21600"/>
                <a:gd name="T4" fmla="*/ 1373983 w 21600"/>
                <a:gd name="T5" fmla="*/ 2582863 h 21600"/>
                <a:gd name="T6" fmla="*/ 1373983 w 21600"/>
                <a:gd name="T7" fmla="*/ 2582863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308" y="0"/>
                  </a:moveTo>
                  <a:cubicBezTo>
                    <a:pt x="14701" y="0"/>
                    <a:pt x="9624" y="1210"/>
                    <a:pt x="5949" y="3164"/>
                  </a:cubicBezTo>
                  <a:cubicBezTo>
                    <a:pt x="2319" y="5095"/>
                    <a:pt x="61" y="7754"/>
                    <a:pt x="6" y="10694"/>
                  </a:cubicBezTo>
                  <a:lnTo>
                    <a:pt x="1750" y="11487"/>
                  </a:lnTo>
                  <a:lnTo>
                    <a:pt x="2605" y="11097"/>
                  </a:lnTo>
                  <a:lnTo>
                    <a:pt x="1750" y="11489"/>
                  </a:lnTo>
                  <a:lnTo>
                    <a:pt x="6" y="10694"/>
                  </a:lnTo>
                  <a:cubicBezTo>
                    <a:pt x="6" y="10730"/>
                    <a:pt x="0" y="10765"/>
                    <a:pt x="0" y="10802"/>
                  </a:cubicBezTo>
                  <a:cubicBezTo>
                    <a:pt x="0" y="13784"/>
                    <a:pt x="2278" y="16485"/>
                    <a:pt x="5952" y="18439"/>
                  </a:cubicBezTo>
                  <a:cubicBezTo>
                    <a:pt x="9582" y="20370"/>
                    <a:pt x="14579" y="21571"/>
                    <a:pt x="20106" y="21600"/>
                  </a:cubicBezTo>
                  <a:lnTo>
                    <a:pt x="21600" y="20672"/>
                  </a:lnTo>
                  <a:lnTo>
                    <a:pt x="20237" y="19826"/>
                  </a:lnTo>
                  <a:cubicBezTo>
                    <a:pt x="15579" y="19816"/>
                    <a:pt x="11363" y="18810"/>
                    <a:pt x="8307" y="17185"/>
                  </a:cubicBezTo>
                  <a:cubicBezTo>
                    <a:pt x="5236" y="15551"/>
                    <a:pt x="3338" y="13294"/>
                    <a:pt x="3338" y="10802"/>
                  </a:cubicBezTo>
                  <a:cubicBezTo>
                    <a:pt x="3338" y="10789"/>
                    <a:pt x="3338" y="10778"/>
                    <a:pt x="3338" y="10765"/>
                  </a:cubicBezTo>
                  <a:cubicBezTo>
                    <a:pt x="3338" y="10765"/>
                    <a:pt x="3338" y="10764"/>
                    <a:pt x="3338" y="10763"/>
                  </a:cubicBezTo>
                  <a:lnTo>
                    <a:pt x="3341" y="10763"/>
                  </a:lnTo>
                  <a:cubicBezTo>
                    <a:pt x="3360" y="8286"/>
                    <a:pt x="5252" y="6044"/>
                    <a:pt x="8307" y="4419"/>
                  </a:cubicBezTo>
                  <a:cubicBezTo>
                    <a:pt x="11379" y="2785"/>
                    <a:pt x="15622" y="1774"/>
                    <a:pt x="20308" y="1774"/>
                  </a:cubicBezTo>
                  <a:cubicBezTo>
                    <a:pt x="20333" y="1774"/>
                    <a:pt x="20356" y="1775"/>
                    <a:pt x="20380" y="1775"/>
                  </a:cubicBezTo>
                  <a:lnTo>
                    <a:pt x="19017" y="931"/>
                  </a:lnTo>
                  <a:lnTo>
                    <a:pt x="20511" y="3"/>
                  </a:lnTo>
                  <a:cubicBezTo>
                    <a:pt x="20443" y="3"/>
                    <a:pt x="20377" y="0"/>
                    <a:pt x="20308" y="0"/>
                  </a:cubicBezTo>
                  <a:close/>
                </a:path>
              </a:pathLst>
            </a:custGeom>
            <a:solidFill>
              <a:srgbClr val="415A8B"/>
            </a:solidFill>
            <a:ln>
              <a:noFill/>
            </a:ln>
            <a:effectLst/>
            <a:extLst>
              <a:ext uri="{91240B29-F687-4F45-9708-019B960494DF}">
                <a14:hiddenLine xmlns:a14="http://schemas.microsoft.com/office/drawing/2010/main" w="12700">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265">
                <a:solidFill>
                  <a:schemeClr val="bg1">
                    <a:lumMod val="50000"/>
                  </a:schemeClr>
                </a:solidFill>
              </a:endParaRPr>
            </a:p>
          </p:txBody>
        </p:sp>
        <p:sp>
          <p:nvSpPr>
            <p:cNvPr id="7" name="AutoShape 4"/>
            <p:cNvSpPr/>
            <p:nvPr/>
          </p:nvSpPr>
          <p:spPr bwMode="auto">
            <a:xfrm>
              <a:off x="2419350" y="0"/>
              <a:ext cx="2747966" cy="5167313"/>
            </a:xfrm>
            <a:custGeom>
              <a:avLst/>
              <a:gdLst>
                <a:gd name="T0" fmla="*/ 1373983 w 21600"/>
                <a:gd name="T1" fmla="*/ 2583657 h 21600"/>
                <a:gd name="T2" fmla="*/ 1373983 w 21600"/>
                <a:gd name="T3" fmla="*/ 2583657 h 21600"/>
                <a:gd name="T4" fmla="*/ 1373983 w 21600"/>
                <a:gd name="T5" fmla="*/ 2583657 h 21600"/>
                <a:gd name="T6" fmla="*/ 1373983 w 21600"/>
                <a:gd name="T7" fmla="*/ 258365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494" y="0"/>
                  </a:moveTo>
                  <a:lnTo>
                    <a:pt x="0" y="928"/>
                  </a:lnTo>
                  <a:lnTo>
                    <a:pt x="1363" y="1774"/>
                  </a:lnTo>
                  <a:cubicBezTo>
                    <a:pt x="6021" y="1784"/>
                    <a:pt x="10237" y="2790"/>
                    <a:pt x="13293" y="4415"/>
                  </a:cubicBezTo>
                  <a:cubicBezTo>
                    <a:pt x="16364" y="6049"/>
                    <a:pt x="18265" y="8306"/>
                    <a:pt x="18265" y="10798"/>
                  </a:cubicBezTo>
                  <a:cubicBezTo>
                    <a:pt x="18265" y="10811"/>
                    <a:pt x="18262" y="10822"/>
                    <a:pt x="18262" y="10835"/>
                  </a:cubicBezTo>
                  <a:lnTo>
                    <a:pt x="18262" y="10837"/>
                  </a:lnTo>
                  <a:lnTo>
                    <a:pt x="18259" y="10837"/>
                  </a:lnTo>
                  <a:cubicBezTo>
                    <a:pt x="18240" y="13314"/>
                    <a:pt x="16348" y="15556"/>
                    <a:pt x="13293" y="17181"/>
                  </a:cubicBezTo>
                  <a:cubicBezTo>
                    <a:pt x="10221" y="18815"/>
                    <a:pt x="5978" y="19826"/>
                    <a:pt x="1292" y="19826"/>
                  </a:cubicBezTo>
                  <a:cubicBezTo>
                    <a:pt x="1267" y="19826"/>
                    <a:pt x="1244" y="19825"/>
                    <a:pt x="1220" y="19825"/>
                  </a:cubicBezTo>
                  <a:lnTo>
                    <a:pt x="2583" y="20669"/>
                  </a:lnTo>
                  <a:lnTo>
                    <a:pt x="1089" y="21597"/>
                  </a:lnTo>
                  <a:cubicBezTo>
                    <a:pt x="1157" y="21597"/>
                    <a:pt x="1223" y="21600"/>
                    <a:pt x="1292" y="21600"/>
                  </a:cubicBezTo>
                  <a:cubicBezTo>
                    <a:pt x="6899" y="21600"/>
                    <a:pt x="11976" y="20390"/>
                    <a:pt x="15651" y="18436"/>
                  </a:cubicBezTo>
                  <a:cubicBezTo>
                    <a:pt x="19281" y="16505"/>
                    <a:pt x="21539" y="13846"/>
                    <a:pt x="21594" y="10906"/>
                  </a:cubicBezTo>
                  <a:cubicBezTo>
                    <a:pt x="21594" y="10870"/>
                    <a:pt x="21600" y="10835"/>
                    <a:pt x="21600" y="10798"/>
                  </a:cubicBezTo>
                  <a:cubicBezTo>
                    <a:pt x="21600" y="7816"/>
                    <a:pt x="19326" y="5115"/>
                    <a:pt x="15651" y="3161"/>
                  </a:cubicBezTo>
                  <a:cubicBezTo>
                    <a:pt x="12021" y="1230"/>
                    <a:pt x="7021" y="29"/>
                    <a:pt x="1494" y="0"/>
                  </a:cubicBezTo>
                  <a:close/>
                </a:path>
              </a:pathLst>
            </a:custGeom>
            <a:solidFill>
              <a:srgbClr val="415A8B"/>
            </a:solidFill>
            <a:ln>
              <a:noFill/>
            </a:ln>
            <a:effectLst/>
            <a:extLst>
              <a:ext uri="{91240B29-F687-4F45-9708-019B960494DF}">
                <a14:hiddenLine xmlns:a14="http://schemas.microsoft.com/office/drawing/2010/main" w="12700">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265" dirty="0">
                <a:solidFill>
                  <a:schemeClr val="bg1">
                    <a:lumMod val="50000"/>
                  </a:schemeClr>
                </a:solidFill>
              </a:endParaRPr>
            </a:p>
          </p:txBody>
        </p:sp>
        <p:grpSp>
          <p:nvGrpSpPr>
            <p:cNvPr id="9" name="Group 5"/>
            <p:cNvGrpSpPr/>
            <p:nvPr/>
          </p:nvGrpSpPr>
          <p:grpSpPr bwMode="auto">
            <a:xfrm>
              <a:off x="649025" y="625054"/>
              <a:ext cx="3869262" cy="3860848"/>
              <a:chOff x="0" y="-1"/>
              <a:chExt cx="3869261" cy="3860849"/>
            </a:xfrm>
          </p:grpSpPr>
          <p:sp>
            <p:nvSpPr>
              <p:cNvPr id="10" name="AutoShape 6"/>
              <p:cNvSpPr/>
              <p:nvPr/>
            </p:nvSpPr>
            <p:spPr bwMode="auto">
              <a:xfrm>
                <a:off x="261" y="420"/>
                <a:ext cx="3868740" cy="3860801"/>
              </a:xfrm>
              <a:custGeom>
                <a:avLst/>
                <a:gdLst>
                  <a:gd name="T0" fmla="*/ 1934370 w 21600"/>
                  <a:gd name="T1" fmla="*/ 1930400 h 21600"/>
                  <a:gd name="T2" fmla="*/ 1934370 w 21600"/>
                  <a:gd name="T3" fmla="*/ 1930400 h 21600"/>
                  <a:gd name="T4" fmla="*/ 1934370 w 21600"/>
                  <a:gd name="T5" fmla="*/ 1930400 h 21600"/>
                  <a:gd name="T6" fmla="*/ 1934370 w 21600"/>
                  <a:gd name="T7" fmla="*/ 193040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600" y="10800"/>
                    </a:moveTo>
                    <a:cubicBezTo>
                      <a:pt x="21600" y="16765"/>
                      <a:pt x="16765" y="21600"/>
                      <a:pt x="10800" y="21600"/>
                    </a:cubicBezTo>
                    <a:cubicBezTo>
                      <a:pt x="4835" y="21600"/>
                      <a:pt x="0" y="16765"/>
                      <a:pt x="0" y="10800"/>
                    </a:cubicBezTo>
                    <a:cubicBezTo>
                      <a:pt x="0" y="4835"/>
                      <a:pt x="4835" y="0"/>
                      <a:pt x="10800" y="0"/>
                    </a:cubicBezTo>
                    <a:cubicBezTo>
                      <a:pt x="16765" y="0"/>
                      <a:pt x="21600" y="4835"/>
                      <a:pt x="21600" y="10800"/>
                    </a:cubicBezTo>
                    <a:close/>
                  </a:path>
                </a:pathLst>
              </a:custGeom>
              <a:solidFill>
                <a:srgbClr val="415A8B">
                  <a:alpha val="80000"/>
                </a:srgbClr>
              </a:solidFill>
              <a:ln>
                <a:noFill/>
              </a:ln>
              <a:effectLst/>
              <a:extLst>
                <a:ext uri="{91240B29-F687-4F45-9708-019B960494DF}">
                  <a14:hiddenLine xmlns:a14="http://schemas.microsoft.com/office/drawing/2010/main" w="12700">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265">
                  <a:solidFill>
                    <a:schemeClr val="bg1">
                      <a:lumMod val="50000"/>
                    </a:schemeClr>
                  </a:solidFill>
                </a:endParaRPr>
              </a:p>
            </p:txBody>
          </p:sp>
          <p:sp>
            <p:nvSpPr>
              <p:cNvPr id="13" name="AutoShape 7"/>
              <p:cNvSpPr/>
              <p:nvPr/>
            </p:nvSpPr>
            <p:spPr bwMode="auto">
              <a:xfrm>
                <a:off x="778137" y="102020"/>
                <a:ext cx="2455864" cy="3549651"/>
              </a:xfrm>
              <a:custGeom>
                <a:avLst/>
                <a:gdLst>
                  <a:gd name="T0" fmla="*/ 1227932 w 20624"/>
                  <a:gd name="T1" fmla="*/ 1800728 h 21378"/>
                  <a:gd name="T2" fmla="*/ 1227932 w 20624"/>
                  <a:gd name="T3" fmla="*/ 1800728 h 21378"/>
                  <a:gd name="T4" fmla="*/ 1227932 w 20624"/>
                  <a:gd name="T5" fmla="*/ 1800728 h 21378"/>
                  <a:gd name="T6" fmla="*/ 1227932 w 20624"/>
                  <a:gd name="T7" fmla="*/ 1800728 h 2137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624" h="21378">
                    <a:moveTo>
                      <a:pt x="10555" y="9976"/>
                    </a:moveTo>
                    <a:cubicBezTo>
                      <a:pt x="9964" y="9881"/>
                      <a:pt x="9449" y="9919"/>
                      <a:pt x="9405" y="10060"/>
                    </a:cubicBezTo>
                    <a:cubicBezTo>
                      <a:pt x="9361" y="10201"/>
                      <a:pt x="9804" y="10393"/>
                      <a:pt x="10395" y="10488"/>
                    </a:cubicBezTo>
                    <a:cubicBezTo>
                      <a:pt x="10986" y="10583"/>
                      <a:pt x="11501" y="10545"/>
                      <a:pt x="11545" y="10403"/>
                    </a:cubicBezTo>
                    <a:cubicBezTo>
                      <a:pt x="11589" y="10262"/>
                      <a:pt x="11146" y="10070"/>
                      <a:pt x="10555" y="9976"/>
                    </a:cubicBezTo>
                    <a:close/>
                    <a:moveTo>
                      <a:pt x="17197" y="13840"/>
                    </a:moveTo>
                    <a:cubicBezTo>
                      <a:pt x="17304" y="13527"/>
                      <a:pt x="17520" y="13167"/>
                      <a:pt x="17348" y="12852"/>
                    </a:cubicBezTo>
                    <a:cubicBezTo>
                      <a:pt x="17183" y="12550"/>
                      <a:pt x="13854" y="11819"/>
                      <a:pt x="13288" y="11819"/>
                    </a:cubicBezTo>
                    <a:cubicBezTo>
                      <a:pt x="12345" y="11819"/>
                      <a:pt x="11372" y="11842"/>
                      <a:pt x="10964" y="12559"/>
                    </a:cubicBezTo>
                    <a:cubicBezTo>
                      <a:pt x="10964" y="12559"/>
                      <a:pt x="8149" y="11691"/>
                      <a:pt x="8151" y="11303"/>
                    </a:cubicBezTo>
                    <a:cubicBezTo>
                      <a:pt x="8152" y="11134"/>
                      <a:pt x="8645" y="10164"/>
                      <a:pt x="8242" y="10160"/>
                    </a:cubicBezTo>
                    <a:cubicBezTo>
                      <a:pt x="7840" y="10155"/>
                      <a:pt x="6651" y="11320"/>
                      <a:pt x="6027" y="10451"/>
                    </a:cubicBezTo>
                    <a:cubicBezTo>
                      <a:pt x="5403" y="9581"/>
                      <a:pt x="6089" y="8451"/>
                      <a:pt x="8346" y="8772"/>
                    </a:cubicBezTo>
                    <a:cubicBezTo>
                      <a:pt x="10141" y="9028"/>
                      <a:pt x="9994" y="9968"/>
                      <a:pt x="10010" y="9314"/>
                    </a:cubicBezTo>
                    <a:cubicBezTo>
                      <a:pt x="10032" y="8445"/>
                      <a:pt x="10911" y="7298"/>
                      <a:pt x="11111" y="7014"/>
                    </a:cubicBezTo>
                    <a:cubicBezTo>
                      <a:pt x="11548" y="6390"/>
                      <a:pt x="12791" y="5882"/>
                      <a:pt x="12877" y="5670"/>
                    </a:cubicBezTo>
                    <a:cubicBezTo>
                      <a:pt x="12877" y="5670"/>
                      <a:pt x="12490" y="5065"/>
                      <a:pt x="12224" y="5052"/>
                    </a:cubicBezTo>
                    <a:cubicBezTo>
                      <a:pt x="11964" y="5040"/>
                      <a:pt x="13723" y="4485"/>
                      <a:pt x="13415" y="4395"/>
                    </a:cubicBezTo>
                    <a:cubicBezTo>
                      <a:pt x="13039" y="4287"/>
                      <a:pt x="11658" y="3484"/>
                      <a:pt x="11207" y="3353"/>
                    </a:cubicBezTo>
                    <a:cubicBezTo>
                      <a:pt x="10825" y="3242"/>
                      <a:pt x="10480" y="2908"/>
                      <a:pt x="10030" y="2928"/>
                    </a:cubicBezTo>
                    <a:cubicBezTo>
                      <a:pt x="9401" y="2956"/>
                      <a:pt x="10692" y="4940"/>
                      <a:pt x="9087" y="4314"/>
                    </a:cubicBezTo>
                    <a:cubicBezTo>
                      <a:pt x="8765" y="4188"/>
                      <a:pt x="7844" y="3986"/>
                      <a:pt x="7682" y="3724"/>
                    </a:cubicBezTo>
                    <a:cubicBezTo>
                      <a:pt x="7533" y="3482"/>
                      <a:pt x="8133" y="2959"/>
                      <a:pt x="8348" y="2793"/>
                    </a:cubicBezTo>
                    <a:cubicBezTo>
                      <a:pt x="8707" y="2516"/>
                      <a:pt x="9496" y="2529"/>
                      <a:pt x="9949" y="2653"/>
                    </a:cubicBezTo>
                    <a:cubicBezTo>
                      <a:pt x="10359" y="2765"/>
                      <a:pt x="10856" y="3137"/>
                      <a:pt x="11304" y="2904"/>
                    </a:cubicBezTo>
                    <a:cubicBezTo>
                      <a:pt x="11774" y="2661"/>
                      <a:pt x="10635" y="1518"/>
                      <a:pt x="9866" y="1417"/>
                    </a:cubicBezTo>
                    <a:cubicBezTo>
                      <a:pt x="9440" y="1361"/>
                      <a:pt x="8856" y="978"/>
                      <a:pt x="8428" y="1040"/>
                    </a:cubicBezTo>
                    <a:cubicBezTo>
                      <a:pt x="8188" y="1075"/>
                      <a:pt x="8232" y="1222"/>
                      <a:pt x="8095" y="1323"/>
                    </a:cubicBezTo>
                    <a:cubicBezTo>
                      <a:pt x="7613" y="1680"/>
                      <a:pt x="7307" y="1187"/>
                      <a:pt x="6872" y="1177"/>
                    </a:cubicBezTo>
                    <a:cubicBezTo>
                      <a:pt x="6217" y="1163"/>
                      <a:pt x="5552" y="1326"/>
                      <a:pt x="5008" y="1578"/>
                    </a:cubicBezTo>
                    <a:cubicBezTo>
                      <a:pt x="4878" y="1410"/>
                      <a:pt x="4766" y="1056"/>
                      <a:pt x="4505" y="967"/>
                    </a:cubicBezTo>
                    <a:cubicBezTo>
                      <a:pt x="4333" y="909"/>
                      <a:pt x="1262" y="2082"/>
                      <a:pt x="1262" y="2082"/>
                    </a:cubicBezTo>
                    <a:cubicBezTo>
                      <a:pt x="1262" y="2082"/>
                      <a:pt x="1124" y="2632"/>
                      <a:pt x="902" y="2689"/>
                    </a:cubicBezTo>
                    <a:cubicBezTo>
                      <a:pt x="680" y="2746"/>
                      <a:pt x="-427" y="2940"/>
                      <a:pt x="179" y="2916"/>
                    </a:cubicBezTo>
                    <a:cubicBezTo>
                      <a:pt x="311" y="2911"/>
                      <a:pt x="1302" y="2735"/>
                      <a:pt x="2332" y="2466"/>
                    </a:cubicBezTo>
                    <a:cubicBezTo>
                      <a:pt x="2318" y="2764"/>
                      <a:pt x="2297" y="3061"/>
                      <a:pt x="2266" y="3358"/>
                    </a:cubicBezTo>
                    <a:cubicBezTo>
                      <a:pt x="2211" y="3889"/>
                      <a:pt x="2175" y="4411"/>
                      <a:pt x="2140" y="4942"/>
                    </a:cubicBezTo>
                    <a:cubicBezTo>
                      <a:pt x="2106" y="5469"/>
                      <a:pt x="1841" y="5980"/>
                      <a:pt x="1632" y="6478"/>
                    </a:cubicBezTo>
                    <a:cubicBezTo>
                      <a:pt x="1484" y="6833"/>
                      <a:pt x="1288" y="7376"/>
                      <a:pt x="1583" y="7723"/>
                    </a:cubicBezTo>
                    <a:cubicBezTo>
                      <a:pt x="2126" y="8363"/>
                      <a:pt x="3361" y="8730"/>
                      <a:pt x="3681" y="9655"/>
                    </a:cubicBezTo>
                    <a:cubicBezTo>
                      <a:pt x="3801" y="9999"/>
                      <a:pt x="3700" y="10198"/>
                      <a:pt x="3991" y="10478"/>
                    </a:cubicBezTo>
                    <a:cubicBezTo>
                      <a:pt x="4742" y="11201"/>
                      <a:pt x="6584" y="11034"/>
                      <a:pt x="7721" y="11656"/>
                    </a:cubicBezTo>
                    <a:cubicBezTo>
                      <a:pt x="8801" y="12247"/>
                      <a:pt x="9939" y="12831"/>
                      <a:pt x="10803" y="12919"/>
                    </a:cubicBezTo>
                    <a:cubicBezTo>
                      <a:pt x="10778" y="12991"/>
                      <a:pt x="9910" y="14631"/>
                      <a:pt x="9937" y="14854"/>
                    </a:cubicBezTo>
                    <a:cubicBezTo>
                      <a:pt x="9967" y="15096"/>
                      <a:pt x="10360" y="15384"/>
                      <a:pt x="10551" y="15566"/>
                    </a:cubicBezTo>
                    <a:cubicBezTo>
                      <a:pt x="10892" y="15888"/>
                      <a:pt x="12388" y="16938"/>
                      <a:pt x="12569" y="17281"/>
                    </a:cubicBezTo>
                    <a:cubicBezTo>
                      <a:pt x="12739" y="17603"/>
                      <a:pt x="12740" y="17992"/>
                      <a:pt x="12546" y="18309"/>
                    </a:cubicBezTo>
                    <a:cubicBezTo>
                      <a:pt x="12326" y="18669"/>
                      <a:pt x="12101" y="19035"/>
                      <a:pt x="11964" y="19417"/>
                    </a:cubicBezTo>
                    <a:cubicBezTo>
                      <a:pt x="11884" y="19641"/>
                      <a:pt x="11389" y="21313"/>
                      <a:pt x="11683" y="21363"/>
                    </a:cubicBezTo>
                    <a:cubicBezTo>
                      <a:pt x="12157" y="21444"/>
                      <a:pt x="12759" y="21167"/>
                      <a:pt x="13053" y="20924"/>
                    </a:cubicBezTo>
                    <a:cubicBezTo>
                      <a:pt x="13223" y="20784"/>
                      <a:pt x="13358" y="20164"/>
                      <a:pt x="13463" y="20050"/>
                    </a:cubicBezTo>
                    <a:cubicBezTo>
                      <a:pt x="13706" y="19783"/>
                      <a:pt x="15141" y="19060"/>
                      <a:pt x="15507" y="18888"/>
                    </a:cubicBezTo>
                    <a:cubicBezTo>
                      <a:pt x="15669" y="18813"/>
                      <a:pt x="19105" y="16948"/>
                      <a:pt x="19470" y="16437"/>
                    </a:cubicBezTo>
                    <a:cubicBezTo>
                      <a:pt x="19498" y="16398"/>
                      <a:pt x="19720" y="15551"/>
                      <a:pt x="20542" y="14254"/>
                    </a:cubicBezTo>
                    <a:cubicBezTo>
                      <a:pt x="21173" y="13258"/>
                      <a:pt x="17973" y="13546"/>
                      <a:pt x="17197" y="13840"/>
                    </a:cubicBezTo>
                    <a:close/>
                    <a:moveTo>
                      <a:pt x="13673" y="1219"/>
                    </a:moveTo>
                    <a:cubicBezTo>
                      <a:pt x="13425" y="1053"/>
                      <a:pt x="11675" y="373"/>
                      <a:pt x="11661" y="379"/>
                    </a:cubicBezTo>
                    <a:cubicBezTo>
                      <a:pt x="11438" y="318"/>
                      <a:pt x="9305" y="-156"/>
                      <a:pt x="9412" y="52"/>
                    </a:cubicBezTo>
                    <a:cubicBezTo>
                      <a:pt x="9598" y="411"/>
                      <a:pt x="11388" y="1499"/>
                      <a:pt x="11584" y="1623"/>
                    </a:cubicBezTo>
                    <a:cubicBezTo>
                      <a:pt x="11848" y="1791"/>
                      <a:pt x="13726" y="3327"/>
                      <a:pt x="14112" y="2968"/>
                    </a:cubicBezTo>
                    <a:cubicBezTo>
                      <a:pt x="14185" y="2900"/>
                      <a:pt x="13749" y="2414"/>
                      <a:pt x="13697" y="2341"/>
                    </a:cubicBezTo>
                    <a:cubicBezTo>
                      <a:pt x="13542" y="2119"/>
                      <a:pt x="13542" y="1935"/>
                      <a:pt x="13573" y="1686"/>
                    </a:cubicBezTo>
                    <a:cubicBezTo>
                      <a:pt x="13588" y="1559"/>
                      <a:pt x="13735" y="1261"/>
                      <a:pt x="13673" y="1219"/>
                    </a:cubicBezTo>
                    <a:close/>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265">
                  <a:solidFill>
                    <a:schemeClr val="bg1">
                      <a:lumMod val="50000"/>
                    </a:schemeClr>
                  </a:solidFill>
                </a:endParaRPr>
              </a:p>
            </p:txBody>
          </p:sp>
        </p:grpSp>
      </p:grpSp>
      <p:sp>
        <p:nvSpPr>
          <p:cNvPr id="14" name="Rectángulo 1"/>
          <p:cNvSpPr/>
          <p:nvPr/>
        </p:nvSpPr>
        <p:spPr>
          <a:xfrm>
            <a:off x="6375056" y="5025777"/>
            <a:ext cx="4374758" cy="646331"/>
          </a:xfrm>
          <a:prstGeom prst="rect">
            <a:avLst/>
          </a:prstGeom>
        </p:spPr>
        <p:txBody>
          <a:bodyPr wrap="square">
            <a:spAutoFit/>
          </a:bodyPr>
          <a:lstStyle/>
          <a:p>
            <a:pPr algn="ctr"/>
            <a:r>
              <a:rPr lang="es-ES" sz="1200" dirty="0">
                <a:solidFill>
                  <a:schemeClr val="bg1">
                    <a:lumMod val="50000"/>
                  </a:schemeClr>
                </a:solidFill>
                <a:latin typeface="Raleway" panose="020B0003030101060003" pitchFamily="34" charset="0"/>
              </a:rPr>
              <a:t>Lorem ipsum dolor sit amet, consectetur adipiscing elit. Mauris interdum, sapien et pellentesque sollicitudin, nibh lorem tincidunt est, non placerat mi quam sit amet nulla. </a:t>
            </a:r>
            <a:endParaRPr lang="es-ES" sz="1200" dirty="0">
              <a:solidFill>
                <a:schemeClr val="bg1">
                  <a:lumMod val="50000"/>
                </a:schemeClr>
              </a:solidFill>
              <a:latin typeface="Raleway" panose="020B0003030101060003" pitchFamily="34" charset="0"/>
            </a:endParaRPr>
          </a:p>
        </p:txBody>
      </p:sp>
      <p:grpSp>
        <p:nvGrpSpPr>
          <p:cNvPr id="15" name="组合 14"/>
          <p:cNvGrpSpPr/>
          <p:nvPr/>
        </p:nvGrpSpPr>
        <p:grpSpPr>
          <a:xfrm>
            <a:off x="1940799" y="2386599"/>
            <a:ext cx="5050442" cy="3285509"/>
            <a:chOff x="1045558" y="2590759"/>
            <a:chExt cx="4576913" cy="2977461"/>
          </a:xfrm>
        </p:grpSpPr>
        <p:sp>
          <p:nvSpPr>
            <p:cNvPr id="16" name="TextBox 16"/>
            <p:cNvSpPr txBox="1"/>
            <p:nvPr/>
          </p:nvSpPr>
          <p:spPr>
            <a:xfrm>
              <a:off x="1045558" y="3601837"/>
              <a:ext cx="4576913" cy="1966383"/>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zh-CN" altLang="en-US"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en-US" altLang="zh-CN" dirty="0">
                <a:solidFill>
                  <a:schemeClr val="bg1">
                    <a:lumMod val="50000"/>
                  </a:schemeClr>
                </a:solidFill>
                <a:latin typeface="微软雅黑" panose="020B0503020204020204" pitchFamily="34" charset="-122"/>
                <a:ea typeface="微软雅黑" panose="020B0503020204020204" pitchFamily="34" charset="-122"/>
                <a:cs typeface="Lato Regular"/>
              </a:endParaRPr>
            </a:p>
            <a:p>
              <a:pPr marL="285750" indent="-285750">
                <a:lnSpc>
                  <a:spcPct val="150000"/>
                </a:lnSpc>
                <a:buFont typeface="Arial" panose="020B0604020202020204" pitchFamily="34" charset="0"/>
                <a:buChar char="•"/>
              </a:pPr>
              <a:r>
                <a:rPr lang="zh-CN" altLang="en-US"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r>
                <a:rPr lang="en-US" altLang="zh-CN" dirty="0">
                  <a:solidFill>
                    <a:schemeClr val="bg1">
                      <a:lumMod val="50000"/>
                    </a:schemeClr>
                  </a:solidFill>
                  <a:latin typeface="微软雅黑" panose="020B0503020204020204" pitchFamily="34" charset="-122"/>
                  <a:ea typeface="微软雅黑" panose="020B0503020204020204" pitchFamily="34" charset="-122"/>
                  <a:cs typeface="Lato Regular"/>
                </a:rPr>
                <a:t> </a:t>
              </a:r>
              <a:endParaRPr lang="en-US" altLang="zh-CN" dirty="0">
                <a:solidFill>
                  <a:schemeClr val="bg1">
                    <a:lumMod val="50000"/>
                  </a:schemeClr>
                </a:solidFill>
                <a:latin typeface="微软雅黑" panose="020B0503020204020204" pitchFamily="34" charset="-122"/>
                <a:ea typeface="微软雅黑" panose="020B0503020204020204" pitchFamily="34" charset="-122"/>
                <a:cs typeface="Lato Regular"/>
              </a:endParaRPr>
            </a:p>
            <a:p>
              <a:pPr marL="285750" indent="-285750">
                <a:lnSpc>
                  <a:spcPct val="150000"/>
                </a:lnSpc>
                <a:buFont typeface="Arial" panose="020B0604020202020204" pitchFamily="34" charset="0"/>
                <a:buChar char="•"/>
              </a:pPr>
              <a:r>
                <a:rPr lang="zh-CN" altLang="en-US"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r>
                <a:rPr lang="en-US" altLang="zh-CN" dirty="0">
                  <a:solidFill>
                    <a:schemeClr val="bg1">
                      <a:lumMod val="50000"/>
                    </a:schemeClr>
                  </a:solidFill>
                  <a:latin typeface="微软雅黑" panose="020B0503020204020204" pitchFamily="34" charset="-122"/>
                  <a:ea typeface="微软雅黑" panose="020B0503020204020204" pitchFamily="34" charset="-122"/>
                  <a:cs typeface="Lato Regular"/>
                </a:rPr>
                <a:t> </a:t>
              </a:r>
              <a:endParaRPr lang="en-US" altLang="zh-CN" dirty="0">
                <a:solidFill>
                  <a:schemeClr val="bg1">
                    <a:lumMod val="50000"/>
                  </a:schemeClr>
                </a:solidFill>
                <a:latin typeface="微软雅黑" panose="020B0503020204020204" pitchFamily="34" charset="-122"/>
                <a:ea typeface="微软雅黑" panose="020B0503020204020204" pitchFamily="34" charset="-122"/>
                <a:cs typeface="Lato Regular"/>
              </a:endParaRPr>
            </a:p>
            <a:p>
              <a:pPr marL="285750" indent="-285750">
                <a:lnSpc>
                  <a:spcPct val="150000"/>
                </a:lnSpc>
                <a:buFont typeface="Arial" panose="020B0604020202020204" pitchFamily="34" charset="0"/>
                <a:buChar char="•"/>
              </a:pPr>
              <a:r>
                <a:rPr lang="zh-CN" altLang="en-US"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r>
                <a:rPr lang="en-US" altLang="zh-CN" dirty="0">
                  <a:solidFill>
                    <a:schemeClr val="bg1">
                      <a:lumMod val="50000"/>
                    </a:schemeClr>
                  </a:solidFill>
                  <a:latin typeface="微软雅黑" panose="020B0503020204020204" pitchFamily="34" charset="-122"/>
                  <a:ea typeface="微软雅黑" panose="020B0503020204020204" pitchFamily="34" charset="-122"/>
                  <a:cs typeface="Lato Regular"/>
                </a:rPr>
                <a:t> </a:t>
              </a:r>
              <a:endParaRPr lang="en-US" altLang="zh-CN" dirty="0">
                <a:solidFill>
                  <a:schemeClr val="bg1">
                    <a:lumMod val="50000"/>
                  </a:schemeClr>
                </a:solidFill>
                <a:latin typeface="微软雅黑" panose="020B0503020204020204" pitchFamily="34" charset="-122"/>
                <a:ea typeface="微软雅黑" panose="020B0503020204020204" pitchFamily="34" charset="-122"/>
                <a:cs typeface="Lato Regular"/>
              </a:endParaRPr>
            </a:p>
            <a:p>
              <a:pPr marL="285750" indent="-285750">
                <a:lnSpc>
                  <a:spcPct val="150000"/>
                </a:lnSpc>
                <a:buFont typeface="Arial" panose="020B0604020202020204" pitchFamily="34" charset="0"/>
                <a:buChar char="•"/>
              </a:pPr>
              <a:r>
                <a:rPr lang="zh-CN" altLang="en-US" dirty="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a:t>
              </a:r>
              <a:endParaRPr lang="zh-CN" altLang="en-US" dirty="0">
                <a:solidFill>
                  <a:schemeClr val="bg1">
                    <a:lumMod val="50000"/>
                  </a:schemeClr>
                </a:solidFill>
              </a:endParaRPr>
            </a:p>
          </p:txBody>
        </p:sp>
        <p:sp>
          <p:nvSpPr>
            <p:cNvPr id="17" name="TextBox 17"/>
            <p:cNvSpPr txBox="1"/>
            <p:nvPr/>
          </p:nvSpPr>
          <p:spPr>
            <a:xfrm>
              <a:off x="1045558" y="2590759"/>
              <a:ext cx="2898556" cy="362596"/>
            </a:xfrm>
            <a:prstGeom prst="rect">
              <a:avLst/>
            </a:prstGeom>
            <a:solidFill>
              <a:srgbClr val="415A8B"/>
            </a:solidFill>
          </p:spPr>
          <p:txBody>
            <a:bodyPr wrap="square" rtlCol="0">
              <a:spAutoFit/>
            </a:bodyPr>
            <a:lstStyle/>
            <a:p>
              <a:r>
                <a:rPr lang="zh-CN" altLang="en-US" sz="2000" b="1" dirty="0">
                  <a:solidFill>
                    <a:schemeClr val="bg1"/>
                  </a:solidFill>
                  <a:latin typeface="微软雅黑" panose="020B0503020204020204" pitchFamily="34" charset="-122"/>
                  <a:ea typeface="微软雅黑" panose="020B0503020204020204" pitchFamily="34" charset="-122"/>
                </a:rPr>
                <a:t>加入标题</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250"/>
                                        <p:tgtEl>
                                          <p:spTgt spid="5"/>
                                        </p:tgtEl>
                                      </p:cBhvr>
                                    </p:animEffect>
                                    <p:anim calcmode="lin" valueType="num">
                                      <p:cBhvr>
                                        <p:cTn id="12" dur="250" fill="hold"/>
                                        <p:tgtEl>
                                          <p:spTgt spid="5"/>
                                        </p:tgtEl>
                                        <p:attrNameLst>
                                          <p:attrName>ppt_x</p:attrName>
                                        </p:attrNameLst>
                                      </p:cBhvr>
                                      <p:tavLst>
                                        <p:tav tm="0">
                                          <p:val>
                                            <p:strVal val="#ppt_x"/>
                                          </p:val>
                                        </p:tav>
                                        <p:tav tm="100000">
                                          <p:val>
                                            <p:strVal val="#ppt_x"/>
                                          </p:val>
                                        </p:tav>
                                      </p:tavLst>
                                    </p:anim>
                                    <p:anim calcmode="lin" valueType="num">
                                      <p:cBhvr>
                                        <p:cTn id="13" dur="250" fill="hold"/>
                                        <p:tgtEl>
                                          <p:spTgt spid="5"/>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250"/>
                                        <p:tgtEl>
                                          <p:spTgt spid="14"/>
                                        </p:tgtEl>
                                      </p:cBhvr>
                                    </p:animEffect>
                                    <p:anim calcmode="lin" valueType="num">
                                      <p:cBhvr>
                                        <p:cTn id="18" dur="250" fill="hold"/>
                                        <p:tgtEl>
                                          <p:spTgt spid="14"/>
                                        </p:tgtEl>
                                        <p:attrNameLst>
                                          <p:attrName>ppt_x</p:attrName>
                                        </p:attrNameLst>
                                      </p:cBhvr>
                                      <p:tavLst>
                                        <p:tav tm="0">
                                          <p:val>
                                            <p:strVal val="#ppt_x"/>
                                          </p:val>
                                        </p:tav>
                                        <p:tav tm="100000">
                                          <p:val>
                                            <p:strVal val="#ppt_x"/>
                                          </p:val>
                                        </p:tav>
                                      </p:tavLst>
                                    </p:anim>
                                    <p:anim calcmode="lin" valueType="num">
                                      <p:cBhvr>
                                        <p:cTn id="19" dur="250" fill="hold"/>
                                        <p:tgtEl>
                                          <p:spTgt spid="14"/>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42" presetClass="entr" presetSubtype="0" fill="hold"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1000"/>
                                        <p:tgtEl>
                                          <p:spTgt spid="15"/>
                                        </p:tgtEl>
                                      </p:cBhvr>
                                    </p:animEffect>
                                    <p:anim calcmode="lin" valueType="num">
                                      <p:cBhvr>
                                        <p:cTn id="24" dur="1000" fill="hold"/>
                                        <p:tgtEl>
                                          <p:spTgt spid="15"/>
                                        </p:tgtEl>
                                        <p:attrNameLst>
                                          <p:attrName>ppt_x</p:attrName>
                                        </p:attrNameLst>
                                      </p:cBhvr>
                                      <p:tavLst>
                                        <p:tav tm="0">
                                          <p:val>
                                            <p:strVal val="#ppt_x"/>
                                          </p:val>
                                        </p:tav>
                                        <p:tav tm="100000">
                                          <p:val>
                                            <p:strVal val="#ppt_x"/>
                                          </p:val>
                                        </p:tav>
                                      </p:tavLst>
                                    </p:anim>
                                    <p:anim calcmode="lin" valueType="num">
                                      <p:cBhvr>
                                        <p:cTn id="25"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0" y="127278"/>
            <a:ext cx="12190413" cy="759903"/>
            <a:chOff x="0" y="616410"/>
            <a:chExt cx="12190413" cy="759903"/>
          </a:xfrm>
        </p:grpSpPr>
        <p:sp>
          <p:nvSpPr>
            <p:cNvPr id="11" name="矩形 10"/>
            <p:cNvSpPr/>
            <p:nvPr/>
          </p:nvSpPr>
          <p:spPr>
            <a:xfrm flipV="1">
              <a:off x="0" y="1330594"/>
              <a:ext cx="12190413" cy="45719"/>
            </a:xfrm>
            <a:prstGeom prst="rect">
              <a:avLst/>
            </a:prstGeom>
            <a:solidFill>
              <a:srgbClr val="415A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8"/>
            <p:cNvSpPr txBox="1">
              <a:spLocks noChangeArrowheads="1"/>
            </p:cNvSpPr>
            <p:nvPr/>
          </p:nvSpPr>
          <p:spPr bwMode="auto">
            <a:xfrm>
              <a:off x="4467544" y="616410"/>
              <a:ext cx="3255323"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3600" dirty="0">
                  <a:solidFill>
                    <a:srgbClr val="415A8B"/>
                  </a:solidFill>
                  <a:latin typeface="华文中宋" panose="02010600040101010101" pitchFamily="2" charset="-122"/>
                  <a:ea typeface="华文中宋" panose="02010600040101010101" pitchFamily="2" charset="-122"/>
                  <a:sym typeface="Arial" panose="020B0604020202020204" pitchFamily="34" charset="0"/>
                </a:rPr>
                <a:t>冬至其他综述</a:t>
              </a:r>
              <a:endParaRPr lang="zh-CN" altLang="en-US" sz="3600" dirty="0">
                <a:solidFill>
                  <a:srgbClr val="415A8B"/>
                </a:solidFill>
                <a:latin typeface="华文中宋" panose="02010600040101010101" pitchFamily="2" charset="-122"/>
                <a:ea typeface="华文中宋" panose="02010600040101010101" pitchFamily="2" charset="-122"/>
                <a:sym typeface="Arial" panose="020B0604020202020204" pitchFamily="34" charset="0"/>
              </a:endParaRPr>
            </a:p>
          </p:txBody>
        </p:sp>
      </p:grpSp>
      <p:grpSp>
        <p:nvGrpSpPr>
          <p:cNvPr id="5" name="组合 4"/>
          <p:cNvGrpSpPr/>
          <p:nvPr/>
        </p:nvGrpSpPr>
        <p:grpSpPr>
          <a:xfrm>
            <a:off x="1690341" y="2381832"/>
            <a:ext cx="3954462" cy="2940050"/>
            <a:chOff x="1608931" y="2371532"/>
            <a:chExt cx="3954462" cy="2940050"/>
          </a:xfrm>
        </p:grpSpPr>
        <p:sp>
          <p:nvSpPr>
            <p:cNvPr id="6" name="Rectangle 6"/>
            <p:cNvSpPr/>
            <p:nvPr/>
          </p:nvSpPr>
          <p:spPr>
            <a:xfrm>
              <a:off x="1608931" y="3892357"/>
              <a:ext cx="1927225" cy="1419225"/>
            </a:xfrm>
            <a:prstGeom prst="rect">
              <a:avLst/>
            </a:prstGeom>
            <a:solidFill>
              <a:srgbClr val="415A8B"/>
            </a:solidFill>
            <a:ln w="25400" cap="flat" cmpd="sng" algn="ctr">
              <a:noFill/>
              <a:prstDash val="solid"/>
            </a:ln>
            <a:effectLst/>
          </p:spPr>
          <p:txBody>
            <a:bodyPr anchor="ctr"/>
            <a:lstStyle/>
            <a:p>
              <a:pPr algn="ctr" defTabSz="1217295" eaLnBrk="1" fontAlgn="auto" hangingPunct="1">
                <a:spcBef>
                  <a:spcPts val="0"/>
                </a:spcBef>
                <a:spcAft>
                  <a:spcPts val="0"/>
                </a:spcAft>
                <a:defRPr/>
              </a:pPr>
              <a:endParaRPr lang="en-US" sz="3190" kern="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7" name="Group 49"/>
            <p:cNvGrpSpPr/>
            <p:nvPr/>
          </p:nvGrpSpPr>
          <p:grpSpPr>
            <a:xfrm>
              <a:off x="2271609" y="4250560"/>
              <a:ext cx="582159" cy="583155"/>
              <a:chOff x="5440198" y="4112768"/>
              <a:chExt cx="366057" cy="366675"/>
            </a:xfrm>
            <a:solidFill>
              <a:sysClr val="window" lastClr="FFFFFF"/>
            </a:solidFill>
          </p:grpSpPr>
          <p:sp>
            <p:nvSpPr>
              <p:cNvPr id="27" name="AutoShape 18"/>
              <p:cNvSpPr/>
              <p:nvPr/>
            </p:nvSpPr>
            <p:spPr bwMode="auto">
              <a:xfrm>
                <a:off x="5440198" y="4112768"/>
                <a:ext cx="366057" cy="3666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799"/>
                    </a:moveTo>
                    <a:cubicBezTo>
                      <a:pt x="20249" y="20048"/>
                      <a:pt x="20048" y="20249"/>
                      <a:pt x="19799" y="20249"/>
                    </a:cubicBezTo>
                    <a:lnTo>
                      <a:pt x="1800" y="20249"/>
                    </a:lnTo>
                    <a:cubicBezTo>
                      <a:pt x="1551" y="20249"/>
                      <a:pt x="1349" y="20048"/>
                      <a:pt x="1349" y="19799"/>
                    </a:cubicBezTo>
                    <a:lnTo>
                      <a:pt x="1349" y="3824"/>
                    </a:lnTo>
                    <a:cubicBezTo>
                      <a:pt x="1349" y="3576"/>
                      <a:pt x="1551" y="3375"/>
                      <a:pt x="1800" y="3375"/>
                    </a:cubicBezTo>
                    <a:lnTo>
                      <a:pt x="4724" y="3375"/>
                    </a:lnTo>
                    <a:lnTo>
                      <a:pt x="4724" y="4725"/>
                    </a:lnTo>
                    <a:cubicBezTo>
                      <a:pt x="4724" y="5098"/>
                      <a:pt x="5027" y="5400"/>
                      <a:pt x="5399" y="5400"/>
                    </a:cubicBezTo>
                    <a:cubicBezTo>
                      <a:pt x="5772" y="5400"/>
                      <a:pt x="6074" y="5098"/>
                      <a:pt x="6074" y="4725"/>
                    </a:cubicBezTo>
                    <a:lnTo>
                      <a:pt x="6074" y="3375"/>
                    </a:lnTo>
                    <a:lnTo>
                      <a:pt x="10124" y="3375"/>
                    </a:lnTo>
                    <a:lnTo>
                      <a:pt x="10124" y="4725"/>
                    </a:lnTo>
                    <a:cubicBezTo>
                      <a:pt x="10124" y="5098"/>
                      <a:pt x="10427" y="5400"/>
                      <a:pt x="10800" y="5400"/>
                    </a:cubicBezTo>
                    <a:cubicBezTo>
                      <a:pt x="11172" y="5400"/>
                      <a:pt x="11474" y="5098"/>
                      <a:pt x="11474" y="4725"/>
                    </a:cubicBezTo>
                    <a:lnTo>
                      <a:pt x="11474" y="3375"/>
                    </a:lnTo>
                    <a:lnTo>
                      <a:pt x="15524" y="3375"/>
                    </a:lnTo>
                    <a:lnTo>
                      <a:pt x="15524" y="4725"/>
                    </a:lnTo>
                    <a:cubicBezTo>
                      <a:pt x="15524" y="5098"/>
                      <a:pt x="15827" y="5400"/>
                      <a:pt x="16199" y="5400"/>
                    </a:cubicBezTo>
                    <a:cubicBezTo>
                      <a:pt x="16572" y="5400"/>
                      <a:pt x="16874" y="5098"/>
                      <a:pt x="16874" y="4725"/>
                    </a:cubicBezTo>
                    <a:lnTo>
                      <a:pt x="16874" y="3375"/>
                    </a:lnTo>
                    <a:lnTo>
                      <a:pt x="19799" y="3375"/>
                    </a:lnTo>
                    <a:cubicBezTo>
                      <a:pt x="20048" y="3375"/>
                      <a:pt x="20249" y="3576"/>
                      <a:pt x="20249" y="3824"/>
                    </a:cubicBezTo>
                    <a:cubicBezTo>
                      <a:pt x="20249" y="3824"/>
                      <a:pt x="20249" y="19799"/>
                      <a:pt x="20249" y="19799"/>
                    </a:cubicBezTo>
                    <a:close/>
                    <a:moveTo>
                      <a:pt x="19799" y="2025"/>
                    </a:moveTo>
                    <a:lnTo>
                      <a:pt x="16874" y="2025"/>
                    </a:lnTo>
                    <a:lnTo>
                      <a:pt x="16874" y="675"/>
                    </a:lnTo>
                    <a:cubicBezTo>
                      <a:pt x="16874" y="301"/>
                      <a:pt x="16572" y="0"/>
                      <a:pt x="16199" y="0"/>
                    </a:cubicBezTo>
                    <a:cubicBezTo>
                      <a:pt x="15827" y="0"/>
                      <a:pt x="15524" y="301"/>
                      <a:pt x="15524" y="675"/>
                    </a:cubicBezTo>
                    <a:lnTo>
                      <a:pt x="15524" y="2025"/>
                    </a:lnTo>
                    <a:lnTo>
                      <a:pt x="11474" y="2025"/>
                    </a:lnTo>
                    <a:lnTo>
                      <a:pt x="11474" y="675"/>
                    </a:lnTo>
                    <a:cubicBezTo>
                      <a:pt x="11474" y="301"/>
                      <a:pt x="11172" y="0"/>
                      <a:pt x="10800" y="0"/>
                    </a:cubicBezTo>
                    <a:cubicBezTo>
                      <a:pt x="10427" y="0"/>
                      <a:pt x="10124" y="301"/>
                      <a:pt x="10124" y="675"/>
                    </a:cubicBezTo>
                    <a:lnTo>
                      <a:pt x="10124" y="2025"/>
                    </a:lnTo>
                    <a:lnTo>
                      <a:pt x="6074" y="2025"/>
                    </a:lnTo>
                    <a:lnTo>
                      <a:pt x="6074" y="675"/>
                    </a:lnTo>
                    <a:cubicBezTo>
                      <a:pt x="6074" y="301"/>
                      <a:pt x="5772" y="0"/>
                      <a:pt x="5399" y="0"/>
                    </a:cubicBezTo>
                    <a:cubicBezTo>
                      <a:pt x="5027" y="0"/>
                      <a:pt x="4724" y="301"/>
                      <a:pt x="4724" y="675"/>
                    </a:cubicBezTo>
                    <a:lnTo>
                      <a:pt x="4724" y="2025"/>
                    </a:lnTo>
                    <a:lnTo>
                      <a:pt x="1800" y="2025"/>
                    </a:lnTo>
                    <a:cubicBezTo>
                      <a:pt x="805" y="2025"/>
                      <a:pt x="0" y="2830"/>
                      <a:pt x="0" y="3824"/>
                    </a:cubicBezTo>
                    <a:lnTo>
                      <a:pt x="0" y="19799"/>
                    </a:lnTo>
                    <a:cubicBezTo>
                      <a:pt x="0" y="20793"/>
                      <a:pt x="805" y="21599"/>
                      <a:pt x="1800" y="21599"/>
                    </a:cubicBezTo>
                    <a:lnTo>
                      <a:pt x="19799" y="21599"/>
                    </a:lnTo>
                    <a:cubicBezTo>
                      <a:pt x="20794" y="21599"/>
                      <a:pt x="21600" y="20793"/>
                      <a:pt x="21600" y="19799"/>
                    </a:cubicBezTo>
                    <a:lnTo>
                      <a:pt x="21600" y="3824"/>
                    </a:lnTo>
                    <a:cubicBezTo>
                      <a:pt x="21600" y="2830"/>
                      <a:pt x="20794" y="2025"/>
                      <a:pt x="19799" y="202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701" tIns="50701" rIns="50701" bIns="50701" anchor="ctr"/>
              <a:lstStyle/>
              <a:p>
                <a:pPr defTabSz="608330" eaLnBrk="1" fontAlgn="auto" hangingPunct="1">
                  <a:spcBef>
                    <a:spcPts val="0"/>
                  </a:spcBef>
                  <a:spcAft>
                    <a:spcPts val="0"/>
                  </a:spcAft>
                  <a:defRPr/>
                </a:pPr>
                <a:endParaRPr lang="en-US" sz="3990" kern="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28" name="AutoShape 19"/>
              <p:cNvSpPr/>
              <p:nvPr/>
            </p:nvSpPr>
            <p:spPr bwMode="auto">
              <a:xfrm>
                <a:off x="5520287" y="4250429"/>
                <a:ext cx="45679"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701" tIns="50701" rIns="50701" bIns="50701" anchor="ctr"/>
              <a:lstStyle/>
              <a:p>
                <a:pPr defTabSz="608330" eaLnBrk="1" fontAlgn="auto" hangingPunct="1">
                  <a:spcBef>
                    <a:spcPts val="0"/>
                  </a:spcBef>
                  <a:spcAft>
                    <a:spcPts val="0"/>
                  </a:spcAft>
                  <a:defRPr/>
                </a:pPr>
                <a:endParaRPr lang="en-US" sz="3990" kern="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29" name="AutoShape 20"/>
              <p:cNvSpPr/>
              <p:nvPr/>
            </p:nvSpPr>
            <p:spPr bwMode="auto">
              <a:xfrm>
                <a:off x="5520291" y="4307371"/>
                <a:ext cx="45679"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701" tIns="50701" rIns="50701" bIns="50701" anchor="ctr"/>
              <a:lstStyle/>
              <a:p>
                <a:pPr defTabSz="608330" eaLnBrk="1" fontAlgn="auto" hangingPunct="1">
                  <a:spcBef>
                    <a:spcPts val="0"/>
                  </a:spcBef>
                  <a:spcAft>
                    <a:spcPts val="0"/>
                  </a:spcAft>
                  <a:defRPr/>
                </a:pPr>
                <a:endParaRPr lang="en-US" sz="3990" kern="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30" name="AutoShape 21"/>
              <p:cNvSpPr/>
              <p:nvPr/>
            </p:nvSpPr>
            <p:spPr bwMode="auto">
              <a:xfrm>
                <a:off x="5520299" y="4364938"/>
                <a:ext cx="45679" cy="337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701" tIns="50701" rIns="50701" bIns="50701" anchor="ctr"/>
              <a:lstStyle/>
              <a:p>
                <a:pPr defTabSz="608330" eaLnBrk="1" fontAlgn="auto" hangingPunct="1">
                  <a:spcBef>
                    <a:spcPts val="0"/>
                  </a:spcBef>
                  <a:spcAft>
                    <a:spcPts val="0"/>
                  </a:spcAft>
                  <a:defRPr/>
                </a:pPr>
                <a:endParaRPr lang="en-US" sz="3990" kern="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31" name="AutoShape 22"/>
              <p:cNvSpPr/>
              <p:nvPr/>
            </p:nvSpPr>
            <p:spPr bwMode="auto">
              <a:xfrm>
                <a:off x="5600394" y="4364939"/>
                <a:ext cx="45679" cy="337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701" tIns="50701" rIns="50701" bIns="50701" anchor="ctr"/>
              <a:lstStyle/>
              <a:p>
                <a:pPr defTabSz="608330" eaLnBrk="1" fontAlgn="auto" hangingPunct="1">
                  <a:spcBef>
                    <a:spcPts val="0"/>
                  </a:spcBef>
                  <a:spcAft>
                    <a:spcPts val="0"/>
                  </a:spcAft>
                  <a:defRPr/>
                </a:pPr>
                <a:endParaRPr lang="en-US" sz="3990" kern="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32" name="AutoShape 23"/>
              <p:cNvSpPr/>
              <p:nvPr/>
            </p:nvSpPr>
            <p:spPr bwMode="auto">
              <a:xfrm>
                <a:off x="5600394" y="4307372"/>
                <a:ext cx="45679"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701" tIns="50701" rIns="50701" bIns="50701" anchor="ctr"/>
              <a:lstStyle/>
              <a:p>
                <a:pPr defTabSz="608330" eaLnBrk="1" fontAlgn="auto" hangingPunct="1">
                  <a:spcBef>
                    <a:spcPts val="0"/>
                  </a:spcBef>
                  <a:spcAft>
                    <a:spcPts val="0"/>
                  </a:spcAft>
                  <a:defRPr/>
                </a:pPr>
                <a:endParaRPr lang="en-US" sz="3990" kern="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33" name="AutoShape 24"/>
              <p:cNvSpPr/>
              <p:nvPr/>
            </p:nvSpPr>
            <p:spPr bwMode="auto">
              <a:xfrm>
                <a:off x="5600388" y="4250425"/>
                <a:ext cx="45679"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701" tIns="50701" rIns="50701" bIns="50701" anchor="ctr"/>
              <a:lstStyle/>
              <a:p>
                <a:pPr defTabSz="608330" eaLnBrk="1" fontAlgn="auto" hangingPunct="1">
                  <a:spcBef>
                    <a:spcPts val="0"/>
                  </a:spcBef>
                  <a:spcAft>
                    <a:spcPts val="0"/>
                  </a:spcAft>
                  <a:defRPr/>
                </a:pPr>
                <a:endParaRPr lang="en-US" sz="3990" kern="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34" name="AutoShape 25"/>
              <p:cNvSpPr/>
              <p:nvPr/>
            </p:nvSpPr>
            <p:spPr bwMode="auto">
              <a:xfrm>
                <a:off x="5680449" y="4364934"/>
                <a:ext cx="45678" cy="337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701" tIns="50701" rIns="50701" bIns="50701" anchor="ctr"/>
              <a:lstStyle/>
              <a:p>
                <a:pPr defTabSz="608330" eaLnBrk="1" fontAlgn="auto" hangingPunct="1">
                  <a:spcBef>
                    <a:spcPts val="0"/>
                  </a:spcBef>
                  <a:spcAft>
                    <a:spcPts val="0"/>
                  </a:spcAft>
                  <a:defRPr/>
                </a:pPr>
                <a:endParaRPr lang="en-US" sz="3990" kern="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35" name="AutoShape 26"/>
              <p:cNvSpPr/>
              <p:nvPr/>
            </p:nvSpPr>
            <p:spPr bwMode="auto">
              <a:xfrm>
                <a:off x="5680411" y="4307381"/>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701" tIns="50701" rIns="50701" bIns="50701" anchor="ctr"/>
              <a:lstStyle/>
              <a:p>
                <a:pPr defTabSz="608330" eaLnBrk="1" fontAlgn="auto" hangingPunct="1">
                  <a:spcBef>
                    <a:spcPts val="0"/>
                  </a:spcBef>
                  <a:spcAft>
                    <a:spcPts val="0"/>
                  </a:spcAft>
                  <a:defRPr/>
                </a:pPr>
                <a:endParaRPr lang="en-US" sz="3990" kern="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36" name="AutoShape 27"/>
              <p:cNvSpPr/>
              <p:nvPr/>
            </p:nvSpPr>
            <p:spPr bwMode="auto">
              <a:xfrm>
                <a:off x="5680378" y="4250439"/>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701" tIns="50701" rIns="50701" bIns="50701" anchor="ctr"/>
              <a:lstStyle/>
              <a:p>
                <a:pPr defTabSz="608330" eaLnBrk="1" fontAlgn="auto" hangingPunct="1">
                  <a:spcBef>
                    <a:spcPts val="0"/>
                  </a:spcBef>
                  <a:spcAft>
                    <a:spcPts val="0"/>
                  </a:spcAft>
                  <a:defRPr/>
                </a:pPr>
                <a:endParaRPr lang="en-US" sz="3990" kern="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grpSp>
        <p:sp>
          <p:nvSpPr>
            <p:cNvPr id="9" name="Rectangle 4"/>
            <p:cNvSpPr/>
            <p:nvPr/>
          </p:nvSpPr>
          <p:spPr>
            <a:xfrm>
              <a:off x="1608931" y="2371532"/>
              <a:ext cx="1927225" cy="1419225"/>
            </a:xfrm>
            <a:prstGeom prst="rect">
              <a:avLst/>
            </a:prstGeom>
            <a:solidFill>
              <a:srgbClr val="415A8B"/>
            </a:solidFill>
            <a:ln w="25400" cap="flat" cmpd="sng" algn="ctr">
              <a:noFill/>
              <a:prstDash val="solid"/>
            </a:ln>
            <a:effectLst/>
          </p:spPr>
          <p:txBody>
            <a:bodyPr anchor="ctr"/>
            <a:lstStyle/>
            <a:p>
              <a:pPr algn="ctr" defTabSz="1217295" eaLnBrk="1" fontAlgn="auto" hangingPunct="1">
                <a:spcBef>
                  <a:spcPts val="0"/>
                </a:spcBef>
                <a:spcAft>
                  <a:spcPts val="0"/>
                </a:spcAft>
                <a:defRPr/>
              </a:pPr>
              <a:endParaRPr lang="en-US" sz="3190" kern="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0" name="Group 50"/>
            <p:cNvGrpSpPr/>
            <p:nvPr/>
          </p:nvGrpSpPr>
          <p:grpSpPr>
            <a:xfrm>
              <a:off x="2246544" y="2805954"/>
              <a:ext cx="632290" cy="632292"/>
              <a:chOff x="6172189" y="2647962"/>
              <a:chExt cx="366049" cy="366052"/>
            </a:xfrm>
            <a:solidFill>
              <a:sysClr val="window" lastClr="FFFFFF"/>
            </a:solidFill>
          </p:grpSpPr>
          <p:sp>
            <p:nvSpPr>
              <p:cNvPr id="23" name="AutoShape 52"/>
              <p:cNvSpPr/>
              <p:nvPr/>
            </p:nvSpPr>
            <p:spPr bwMode="auto">
              <a:xfrm>
                <a:off x="6172189" y="2647962"/>
                <a:ext cx="366049" cy="366052"/>
              </a:xfrm>
              <a:custGeom>
                <a:avLst/>
                <a:gdLst>
                  <a:gd name="T0" fmla="+- 0 10800 87"/>
                  <a:gd name="T1" fmla="*/ T0 w 21426"/>
                  <a:gd name="T2" fmla="+- 0 10799 73"/>
                  <a:gd name="T3" fmla="*/ 10799 h 21453"/>
                  <a:gd name="T4" fmla="+- 0 10800 87"/>
                  <a:gd name="T5" fmla="*/ T4 w 21426"/>
                  <a:gd name="T6" fmla="+- 0 10799 73"/>
                  <a:gd name="T7" fmla="*/ 10799 h 21453"/>
                  <a:gd name="T8" fmla="+- 0 10800 87"/>
                  <a:gd name="T9" fmla="*/ T8 w 21426"/>
                  <a:gd name="T10" fmla="+- 0 10799 73"/>
                  <a:gd name="T11" fmla="*/ 10799 h 21453"/>
                  <a:gd name="T12" fmla="+- 0 10800 87"/>
                  <a:gd name="T13" fmla="*/ T12 w 21426"/>
                  <a:gd name="T14" fmla="+- 0 10799 73"/>
                  <a:gd name="T15" fmla="*/ 10799 h 21453"/>
                </a:gdLst>
                <a:ahLst/>
                <a:cxnLst>
                  <a:cxn ang="0">
                    <a:pos x="T1" y="T3"/>
                  </a:cxn>
                  <a:cxn ang="0">
                    <a:pos x="T5" y="T7"/>
                  </a:cxn>
                  <a:cxn ang="0">
                    <a:pos x="T9" y="T11"/>
                  </a:cxn>
                  <a:cxn ang="0">
                    <a:pos x="T13" y="T15"/>
                  </a:cxn>
                </a:cxnLst>
                <a:rect l="0" t="0" r="r" b="b"/>
                <a:pathLst>
                  <a:path w="21426" h="21453">
                    <a:moveTo>
                      <a:pt x="8034" y="20112"/>
                    </a:moveTo>
                    <a:cubicBezTo>
                      <a:pt x="5816" y="17892"/>
                      <a:pt x="3556" y="15628"/>
                      <a:pt x="1338" y="13408"/>
                    </a:cubicBezTo>
                    <a:cubicBezTo>
                      <a:pt x="3241" y="7240"/>
                      <a:pt x="11488" y="7509"/>
                      <a:pt x="13391" y="1341"/>
                    </a:cubicBezTo>
                    <a:cubicBezTo>
                      <a:pt x="15609" y="3560"/>
                      <a:pt x="17869" y="5825"/>
                      <a:pt x="20087" y="8045"/>
                    </a:cubicBezTo>
                    <a:cubicBezTo>
                      <a:pt x="18184" y="14212"/>
                      <a:pt x="9937" y="13944"/>
                      <a:pt x="8034" y="20112"/>
                    </a:cubicBezTo>
                    <a:moveTo>
                      <a:pt x="21034" y="7097"/>
                    </a:moveTo>
                    <a:lnTo>
                      <a:pt x="14338" y="393"/>
                    </a:lnTo>
                    <a:cubicBezTo>
                      <a:pt x="14006" y="60"/>
                      <a:pt x="13525" y="-73"/>
                      <a:pt x="13069" y="39"/>
                    </a:cubicBezTo>
                    <a:cubicBezTo>
                      <a:pt x="12828" y="98"/>
                      <a:pt x="12614" y="222"/>
                      <a:pt x="12444" y="393"/>
                    </a:cubicBezTo>
                    <a:cubicBezTo>
                      <a:pt x="12292" y="545"/>
                      <a:pt x="12177" y="733"/>
                      <a:pt x="12112" y="944"/>
                    </a:cubicBezTo>
                    <a:cubicBezTo>
                      <a:pt x="11808" y="1929"/>
                      <a:pt x="11283" y="2785"/>
                      <a:pt x="10507" y="3562"/>
                    </a:cubicBezTo>
                    <a:cubicBezTo>
                      <a:pt x="9471" y="4598"/>
                      <a:pt x="8121" y="5384"/>
                      <a:pt x="6693" y="6214"/>
                    </a:cubicBezTo>
                    <a:cubicBezTo>
                      <a:pt x="5177" y="7094"/>
                      <a:pt x="3611" y="8006"/>
                      <a:pt x="2328" y="9290"/>
                    </a:cubicBezTo>
                    <a:cubicBezTo>
                      <a:pt x="1237" y="10383"/>
                      <a:pt x="493" y="11600"/>
                      <a:pt x="59" y="13011"/>
                    </a:cubicBezTo>
                    <a:cubicBezTo>
                      <a:pt x="-87" y="13488"/>
                      <a:pt x="40" y="14004"/>
                      <a:pt x="391" y="14356"/>
                    </a:cubicBezTo>
                    <a:lnTo>
                      <a:pt x="7087" y="21060"/>
                    </a:lnTo>
                    <a:cubicBezTo>
                      <a:pt x="7419" y="21393"/>
                      <a:pt x="7900" y="21526"/>
                      <a:pt x="8356" y="21414"/>
                    </a:cubicBezTo>
                    <a:cubicBezTo>
                      <a:pt x="8597" y="21354"/>
                      <a:pt x="8811" y="21231"/>
                      <a:pt x="8981" y="21060"/>
                    </a:cubicBezTo>
                    <a:cubicBezTo>
                      <a:pt x="9133" y="20908"/>
                      <a:pt x="9248" y="20720"/>
                      <a:pt x="9314" y="20508"/>
                    </a:cubicBezTo>
                    <a:cubicBezTo>
                      <a:pt x="9617" y="19523"/>
                      <a:pt x="10142" y="18667"/>
                      <a:pt x="10918" y="17890"/>
                    </a:cubicBezTo>
                    <a:cubicBezTo>
                      <a:pt x="11954" y="16853"/>
                      <a:pt x="13304" y="16069"/>
                      <a:pt x="14733" y="15239"/>
                    </a:cubicBezTo>
                    <a:cubicBezTo>
                      <a:pt x="16248" y="14357"/>
                      <a:pt x="17814" y="13446"/>
                      <a:pt x="19097" y="12162"/>
                    </a:cubicBezTo>
                    <a:cubicBezTo>
                      <a:pt x="20188" y="11070"/>
                      <a:pt x="20932" y="9852"/>
                      <a:pt x="21366" y="8440"/>
                    </a:cubicBezTo>
                    <a:cubicBezTo>
                      <a:pt x="21512" y="7965"/>
                      <a:pt x="21385" y="7448"/>
                      <a:pt x="21034" y="7097"/>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701" tIns="50701" rIns="50701" bIns="50701" anchor="ctr"/>
              <a:lstStyle/>
              <a:p>
                <a:pPr defTabSz="608330" eaLnBrk="1" fontAlgn="auto" hangingPunct="1">
                  <a:spcBef>
                    <a:spcPts val="0"/>
                  </a:spcBef>
                  <a:spcAft>
                    <a:spcPts val="0"/>
                  </a:spcAft>
                  <a:defRPr/>
                </a:pPr>
                <a:endParaRPr lang="en-US" sz="3990" kern="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24" name="AutoShape 53"/>
              <p:cNvSpPr/>
              <p:nvPr/>
            </p:nvSpPr>
            <p:spPr bwMode="auto">
              <a:xfrm>
                <a:off x="6309850" y="2773734"/>
                <a:ext cx="98865" cy="102619"/>
              </a:xfrm>
              <a:custGeom>
                <a:avLst/>
                <a:gdLst>
                  <a:gd name="T0" fmla="+- 0 10801 59"/>
                  <a:gd name="T1" fmla="*/ T0 w 21484"/>
                  <a:gd name="T2" fmla="+- 0 10799 41"/>
                  <a:gd name="T3" fmla="*/ 10799 h 21516"/>
                  <a:gd name="T4" fmla="+- 0 10801 59"/>
                  <a:gd name="T5" fmla="*/ T4 w 21484"/>
                  <a:gd name="T6" fmla="+- 0 10799 41"/>
                  <a:gd name="T7" fmla="*/ 10799 h 21516"/>
                  <a:gd name="T8" fmla="+- 0 10801 59"/>
                  <a:gd name="T9" fmla="*/ T8 w 21484"/>
                  <a:gd name="T10" fmla="+- 0 10799 41"/>
                  <a:gd name="T11" fmla="*/ 10799 h 21516"/>
                  <a:gd name="T12" fmla="+- 0 10801 59"/>
                  <a:gd name="T13" fmla="*/ T12 w 21484"/>
                  <a:gd name="T14" fmla="+- 0 10799 41"/>
                  <a:gd name="T15" fmla="*/ 10799 h 21516"/>
                </a:gdLst>
                <a:ahLst/>
                <a:cxnLst>
                  <a:cxn ang="0">
                    <a:pos x="T1" y="T3"/>
                  </a:cxn>
                  <a:cxn ang="0">
                    <a:pos x="T5" y="T7"/>
                  </a:cxn>
                  <a:cxn ang="0">
                    <a:pos x="T9" y="T11"/>
                  </a:cxn>
                  <a:cxn ang="0">
                    <a:pos x="T13" y="T15"/>
                  </a:cxn>
                </a:cxnLst>
                <a:rect l="0" t="0" r="r" b="b"/>
                <a:pathLst>
                  <a:path w="21484" h="21516">
                    <a:moveTo>
                      <a:pt x="17511" y="14987"/>
                    </a:moveTo>
                    <a:cubicBezTo>
                      <a:pt x="17287" y="15384"/>
                      <a:pt x="17032" y="15740"/>
                      <a:pt x="16731" y="16049"/>
                    </a:cubicBezTo>
                    <a:cubicBezTo>
                      <a:pt x="15340" y="14692"/>
                      <a:pt x="13947" y="13205"/>
                      <a:pt x="12559" y="11675"/>
                    </a:cubicBezTo>
                    <a:cubicBezTo>
                      <a:pt x="12912" y="11521"/>
                      <a:pt x="13287" y="11362"/>
                      <a:pt x="13689" y="11198"/>
                    </a:cubicBezTo>
                    <a:cubicBezTo>
                      <a:pt x="14092" y="11034"/>
                      <a:pt x="14494" y="10927"/>
                      <a:pt x="14895" y="10861"/>
                    </a:cubicBezTo>
                    <a:cubicBezTo>
                      <a:pt x="15308" y="10801"/>
                      <a:pt x="15715" y="10819"/>
                      <a:pt x="16122" y="10913"/>
                    </a:cubicBezTo>
                    <a:cubicBezTo>
                      <a:pt x="16527" y="11011"/>
                      <a:pt x="16909" y="11222"/>
                      <a:pt x="17262" y="11554"/>
                    </a:cubicBezTo>
                    <a:cubicBezTo>
                      <a:pt x="17612" y="11890"/>
                      <a:pt x="17835" y="12244"/>
                      <a:pt x="17923" y="12620"/>
                    </a:cubicBezTo>
                    <a:cubicBezTo>
                      <a:pt x="18020" y="13004"/>
                      <a:pt x="18025" y="13392"/>
                      <a:pt x="17958" y="13789"/>
                    </a:cubicBezTo>
                    <a:cubicBezTo>
                      <a:pt x="17883" y="14187"/>
                      <a:pt x="17738" y="14585"/>
                      <a:pt x="17511" y="14987"/>
                    </a:cubicBezTo>
                    <a:moveTo>
                      <a:pt x="5799" y="10193"/>
                    </a:moveTo>
                    <a:cubicBezTo>
                      <a:pt x="5096" y="10221"/>
                      <a:pt x="4482" y="9996"/>
                      <a:pt x="3946" y="9496"/>
                    </a:cubicBezTo>
                    <a:cubicBezTo>
                      <a:pt x="3717" y="9285"/>
                      <a:pt x="3558" y="9028"/>
                      <a:pt x="3461" y="8724"/>
                    </a:cubicBezTo>
                    <a:cubicBezTo>
                      <a:pt x="3359" y="8420"/>
                      <a:pt x="3326" y="8088"/>
                      <a:pt x="3366" y="7723"/>
                    </a:cubicBezTo>
                    <a:cubicBezTo>
                      <a:pt x="3397" y="7363"/>
                      <a:pt x="3509" y="6989"/>
                      <a:pt x="3703" y="6610"/>
                    </a:cubicBezTo>
                    <a:cubicBezTo>
                      <a:pt x="3889" y="6231"/>
                      <a:pt x="4160" y="5852"/>
                      <a:pt x="4510" y="5487"/>
                    </a:cubicBezTo>
                    <a:cubicBezTo>
                      <a:pt x="5768" y="6694"/>
                      <a:pt x="7022" y="8018"/>
                      <a:pt x="8282" y="9388"/>
                    </a:cubicBezTo>
                    <a:cubicBezTo>
                      <a:pt x="7330" y="9893"/>
                      <a:pt x="6501" y="10164"/>
                      <a:pt x="5799" y="10193"/>
                    </a:cubicBezTo>
                    <a:moveTo>
                      <a:pt x="19678" y="8570"/>
                    </a:moveTo>
                    <a:cubicBezTo>
                      <a:pt x="18868" y="7915"/>
                      <a:pt x="18055" y="7470"/>
                      <a:pt x="17235" y="7250"/>
                    </a:cubicBezTo>
                    <a:cubicBezTo>
                      <a:pt x="16421" y="7031"/>
                      <a:pt x="15603" y="6942"/>
                      <a:pt x="14779" y="6998"/>
                    </a:cubicBezTo>
                    <a:cubicBezTo>
                      <a:pt x="13964" y="7059"/>
                      <a:pt x="13130" y="7236"/>
                      <a:pt x="12296" y="7545"/>
                    </a:cubicBezTo>
                    <a:cubicBezTo>
                      <a:pt x="11462" y="7859"/>
                      <a:pt x="10625" y="8200"/>
                      <a:pt x="9782" y="8593"/>
                    </a:cubicBezTo>
                    <a:cubicBezTo>
                      <a:pt x="8448" y="7115"/>
                      <a:pt x="7114" y="5658"/>
                      <a:pt x="5778" y="4299"/>
                    </a:cubicBezTo>
                    <a:cubicBezTo>
                      <a:pt x="6382" y="3775"/>
                      <a:pt x="6963" y="3509"/>
                      <a:pt x="7526" y="3490"/>
                    </a:cubicBezTo>
                    <a:cubicBezTo>
                      <a:pt x="8088" y="3467"/>
                      <a:pt x="8631" y="3523"/>
                      <a:pt x="9145" y="3649"/>
                    </a:cubicBezTo>
                    <a:cubicBezTo>
                      <a:pt x="9669" y="3775"/>
                      <a:pt x="10149" y="3883"/>
                      <a:pt x="10590" y="3967"/>
                    </a:cubicBezTo>
                    <a:cubicBezTo>
                      <a:pt x="11038" y="4051"/>
                      <a:pt x="11424" y="3958"/>
                      <a:pt x="11765" y="3682"/>
                    </a:cubicBezTo>
                    <a:cubicBezTo>
                      <a:pt x="12123" y="3382"/>
                      <a:pt x="12321" y="2994"/>
                      <a:pt x="12351" y="2526"/>
                    </a:cubicBezTo>
                    <a:cubicBezTo>
                      <a:pt x="12376" y="2054"/>
                      <a:pt x="12189" y="1596"/>
                      <a:pt x="11782" y="1147"/>
                    </a:cubicBezTo>
                    <a:cubicBezTo>
                      <a:pt x="11258" y="569"/>
                      <a:pt x="10630" y="216"/>
                      <a:pt x="9872" y="85"/>
                    </a:cubicBezTo>
                    <a:cubicBezTo>
                      <a:pt x="9126" y="-41"/>
                      <a:pt x="8358" y="-30"/>
                      <a:pt x="7564" y="136"/>
                    </a:cubicBezTo>
                    <a:cubicBezTo>
                      <a:pt x="6780" y="309"/>
                      <a:pt x="6032" y="595"/>
                      <a:pt x="5324" y="997"/>
                    </a:cubicBezTo>
                    <a:cubicBezTo>
                      <a:pt x="4617" y="1399"/>
                      <a:pt x="4048" y="1811"/>
                      <a:pt x="3626" y="2213"/>
                    </a:cubicBezTo>
                    <a:cubicBezTo>
                      <a:pt x="3464" y="2066"/>
                      <a:pt x="3302" y="1918"/>
                      <a:pt x="3141" y="1773"/>
                    </a:cubicBezTo>
                    <a:cubicBezTo>
                      <a:pt x="2963" y="1614"/>
                      <a:pt x="2739" y="1530"/>
                      <a:pt x="2471" y="1535"/>
                    </a:cubicBezTo>
                    <a:cubicBezTo>
                      <a:pt x="2200" y="1535"/>
                      <a:pt x="1977" y="1647"/>
                      <a:pt x="1793" y="1853"/>
                    </a:cubicBezTo>
                    <a:cubicBezTo>
                      <a:pt x="1615" y="2054"/>
                      <a:pt x="1530" y="2288"/>
                      <a:pt x="1565" y="2536"/>
                    </a:cubicBezTo>
                    <a:cubicBezTo>
                      <a:pt x="1589" y="2793"/>
                      <a:pt x="1696" y="2989"/>
                      <a:pt x="1880" y="3139"/>
                    </a:cubicBezTo>
                    <a:cubicBezTo>
                      <a:pt x="2044" y="3270"/>
                      <a:pt x="2203" y="3401"/>
                      <a:pt x="2364" y="3537"/>
                    </a:cubicBezTo>
                    <a:cubicBezTo>
                      <a:pt x="1731" y="4276"/>
                      <a:pt x="1207" y="5094"/>
                      <a:pt x="795" y="5957"/>
                    </a:cubicBezTo>
                    <a:cubicBezTo>
                      <a:pt x="378" y="6820"/>
                      <a:pt x="130" y="7676"/>
                      <a:pt x="37" y="8509"/>
                    </a:cubicBezTo>
                    <a:cubicBezTo>
                      <a:pt x="-59" y="9346"/>
                      <a:pt x="33" y="10113"/>
                      <a:pt x="298" y="10824"/>
                    </a:cubicBezTo>
                    <a:cubicBezTo>
                      <a:pt x="566" y="11540"/>
                      <a:pt x="1056" y="12148"/>
                      <a:pt x="1774" y="12723"/>
                    </a:cubicBezTo>
                    <a:cubicBezTo>
                      <a:pt x="2942" y="13658"/>
                      <a:pt x="4321" y="14056"/>
                      <a:pt x="5915" y="13967"/>
                    </a:cubicBezTo>
                    <a:cubicBezTo>
                      <a:pt x="7507" y="13874"/>
                      <a:pt x="9223" y="13415"/>
                      <a:pt x="11064" y="12461"/>
                    </a:cubicBezTo>
                    <a:cubicBezTo>
                      <a:pt x="12532" y="14093"/>
                      <a:pt x="14002" y="15716"/>
                      <a:pt x="15470" y="17223"/>
                    </a:cubicBezTo>
                    <a:cubicBezTo>
                      <a:pt x="14849" y="17728"/>
                      <a:pt x="14305" y="18018"/>
                      <a:pt x="13826" y="18111"/>
                    </a:cubicBezTo>
                    <a:cubicBezTo>
                      <a:pt x="13344" y="18210"/>
                      <a:pt x="12917" y="18200"/>
                      <a:pt x="12530" y="18088"/>
                    </a:cubicBezTo>
                    <a:cubicBezTo>
                      <a:pt x="12142" y="17971"/>
                      <a:pt x="11782" y="17803"/>
                      <a:pt x="11455" y="17587"/>
                    </a:cubicBezTo>
                    <a:cubicBezTo>
                      <a:pt x="11125" y="17368"/>
                      <a:pt x="10799" y="17181"/>
                      <a:pt x="10474" y="17026"/>
                    </a:cubicBezTo>
                    <a:cubicBezTo>
                      <a:pt x="10154" y="16872"/>
                      <a:pt x="9823" y="16788"/>
                      <a:pt x="9486" y="16783"/>
                    </a:cubicBezTo>
                    <a:cubicBezTo>
                      <a:pt x="9145" y="16778"/>
                      <a:pt x="8785" y="16937"/>
                      <a:pt x="8388" y="17265"/>
                    </a:cubicBezTo>
                    <a:cubicBezTo>
                      <a:pt x="7981" y="17606"/>
                      <a:pt x="7777" y="18004"/>
                      <a:pt x="7777" y="18453"/>
                    </a:cubicBezTo>
                    <a:cubicBezTo>
                      <a:pt x="7777" y="18897"/>
                      <a:pt x="7991" y="19351"/>
                      <a:pt x="8408" y="19809"/>
                    </a:cubicBezTo>
                    <a:cubicBezTo>
                      <a:pt x="8830" y="20268"/>
                      <a:pt x="9379" y="20651"/>
                      <a:pt x="10042" y="20955"/>
                    </a:cubicBezTo>
                    <a:cubicBezTo>
                      <a:pt x="10708" y="21259"/>
                      <a:pt x="11455" y="21451"/>
                      <a:pt x="12279" y="21502"/>
                    </a:cubicBezTo>
                    <a:cubicBezTo>
                      <a:pt x="13103" y="21559"/>
                      <a:pt x="13970" y="21437"/>
                      <a:pt x="14886" y="21109"/>
                    </a:cubicBezTo>
                    <a:cubicBezTo>
                      <a:pt x="15807" y="20787"/>
                      <a:pt x="16721" y="20202"/>
                      <a:pt x="17617" y="19332"/>
                    </a:cubicBezTo>
                    <a:cubicBezTo>
                      <a:pt x="18051" y="19739"/>
                      <a:pt x="18489" y="20127"/>
                      <a:pt x="18921" y="20501"/>
                    </a:cubicBezTo>
                    <a:cubicBezTo>
                      <a:pt x="19107" y="20656"/>
                      <a:pt x="19328" y="20731"/>
                      <a:pt x="19601" y="20712"/>
                    </a:cubicBezTo>
                    <a:cubicBezTo>
                      <a:pt x="19861" y="20703"/>
                      <a:pt x="20090" y="20586"/>
                      <a:pt x="20269" y="20375"/>
                    </a:cubicBezTo>
                    <a:cubicBezTo>
                      <a:pt x="20455" y="20160"/>
                      <a:pt x="20532" y="19921"/>
                      <a:pt x="20503" y="19674"/>
                    </a:cubicBezTo>
                    <a:cubicBezTo>
                      <a:pt x="20477" y="19421"/>
                      <a:pt x="20371" y="19229"/>
                      <a:pt x="20192" y="19089"/>
                    </a:cubicBezTo>
                    <a:cubicBezTo>
                      <a:pt x="19755" y="18752"/>
                      <a:pt x="19321" y="18397"/>
                      <a:pt x="18884" y="18022"/>
                    </a:cubicBezTo>
                    <a:cubicBezTo>
                      <a:pt x="19626" y="17143"/>
                      <a:pt x="20221" y="16217"/>
                      <a:pt x="20664" y="15300"/>
                    </a:cubicBezTo>
                    <a:cubicBezTo>
                      <a:pt x="21103" y="14379"/>
                      <a:pt x="21367" y="13490"/>
                      <a:pt x="21453" y="12667"/>
                    </a:cubicBezTo>
                    <a:cubicBezTo>
                      <a:pt x="21540" y="11839"/>
                      <a:pt x="21439" y="11091"/>
                      <a:pt x="21159" y="10412"/>
                    </a:cubicBezTo>
                    <a:cubicBezTo>
                      <a:pt x="20880" y="9725"/>
                      <a:pt x="20386" y="9135"/>
                      <a:pt x="19678" y="857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701" tIns="50701" rIns="50701" bIns="50701" anchor="ctr"/>
              <a:lstStyle/>
              <a:p>
                <a:pPr defTabSz="608330" eaLnBrk="1" fontAlgn="auto" hangingPunct="1">
                  <a:spcBef>
                    <a:spcPts val="0"/>
                  </a:spcBef>
                  <a:spcAft>
                    <a:spcPts val="0"/>
                  </a:spcAft>
                  <a:defRPr/>
                </a:pPr>
                <a:endParaRPr lang="en-US" sz="3990" kern="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25" name="AutoShape 54"/>
              <p:cNvSpPr/>
              <p:nvPr/>
            </p:nvSpPr>
            <p:spPr bwMode="auto">
              <a:xfrm>
                <a:off x="6297963" y="2899504"/>
                <a:ext cx="55690" cy="58192"/>
              </a:xfrm>
              <a:custGeom>
                <a:avLst/>
                <a:gdLst>
                  <a:gd name="T0" fmla="+- 0 10791 197"/>
                  <a:gd name="T1" fmla="*/ T0 w 21188"/>
                  <a:gd name="T2" fmla="+- 0 10794 193"/>
                  <a:gd name="T3" fmla="*/ 10794 h 21203"/>
                  <a:gd name="T4" fmla="+- 0 10791 197"/>
                  <a:gd name="T5" fmla="*/ T4 w 21188"/>
                  <a:gd name="T6" fmla="+- 0 10794 193"/>
                  <a:gd name="T7" fmla="*/ 10794 h 21203"/>
                  <a:gd name="T8" fmla="+- 0 10791 197"/>
                  <a:gd name="T9" fmla="*/ T8 w 21188"/>
                  <a:gd name="T10" fmla="+- 0 10794 193"/>
                  <a:gd name="T11" fmla="*/ 10794 h 21203"/>
                  <a:gd name="T12" fmla="+- 0 10791 197"/>
                  <a:gd name="T13" fmla="*/ T12 w 21188"/>
                  <a:gd name="T14" fmla="+- 0 10794 193"/>
                  <a:gd name="T15" fmla="*/ 10794 h 21203"/>
                </a:gdLst>
                <a:ahLst/>
                <a:cxnLst>
                  <a:cxn ang="0">
                    <a:pos x="T1" y="T3"/>
                  </a:cxn>
                  <a:cxn ang="0">
                    <a:pos x="T5" y="T7"/>
                  </a:cxn>
                  <a:cxn ang="0">
                    <a:pos x="T9" y="T11"/>
                  </a:cxn>
                  <a:cxn ang="0">
                    <a:pos x="T13" y="T15"/>
                  </a:cxn>
                </a:cxnLst>
                <a:rect l="0" t="0" r="r" b="b"/>
                <a:pathLst>
                  <a:path w="21188" h="21203">
                    <a:moveTo>
                      <a:pt x="17615" y="468"/>
                    </a:moveTo>
                    <a:lnTo>
                      <a:pt x="17606" y="468"/>
                    </a:lnTo>
                    <a:cubicBezTo>
                      <a:pt x="14870" y="2476"/>
                      <a:pt x="12200" y="4590"/>
                      <a:pt x="9727" y="6958"/>
                    </a:cubicBezTo>
                    <a:cubicBezTo>
                      <a:pt x="7348" y="9227"/>
                      <a:pt x="5200" y="11619"/>
                      <a:pt x="3329" y="14060"/>
                    </a:cubicBezTo>
                    <a:lnTo>
                      <a:pt x="341" y="17962"/>
                    </a:lnTo>
                    <a:lnTo>
                      <a:pt x="350" y="17970"/>
                    </a:lnTo>
                    <a:cubicBezTo>
                      <a:pt x="-197" y="18786"/>
                      <a:pt x="-106" y="19880"/>
                      <a:pt x="638" y="20590"/>
                    </a:cubicBezTo>
                    <a:cubicBezTo>
                      <a:pt x="1491" y="21407"/>
                      <a:pt x="2889" y="21407"/>
                      <a:pt x="3746" y="20590"/>
                    </a:cubicBezTo>
                    <a:cubicBezTo>
                      <a:pt x="3877" y="20460"/>
                      <a:pt x="3984" y="20321"/>
                      <a:pt x="4069" y="20174"/>
                    </a:cubicBezTo>
                    <a:lnTo>
                      <a:pt x="6867" y="16517"/>
                    </a:lnTo>
                    <a:cubicBezTo>
                      <a:pt x="8601" y="14255"/>
                      <a:pt x="10606" y="12027"/>
                      <a:pt x="12824" y="9913"/>
                    </a:cubicBezTo>
                    <a:cubicBezTo>
                      <a:pt x="15281" y="7570"/>
                      <a:pt x="17557" y="5758"/>
                      <a:pt x="20329" y="3749"/>
                    </a:cubicBezTo>
                    <a:lnTo>
                      <a:pt x="20321" y="3741"/>
                    </a:lnTo>
                    <a:cubicBezTo>
                      <a:pt x="20400" y="3684"/>
                      <a:pt x="20473" y="3635"/>
                      <a:pt x="20543" y="3570"/>
                    </a:cubicBezTo>
                    <a:cubicBezTo>
                      <a:pt x="21402" y="2753"/>
                      <a:pt x="21402" y="1427"/>
                      <a:pt x="20543" y="606"/>
                    </a:cubicBezTo>
                    <a:cubicBezTo>
                      <a:pt x="19742" y="-161"/>
                      <a:pt x="18472" y="-193"/>
                      <a:pt x="17615" y="46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701" tIns="50701" rIns="50701" bIns="50701" anchor="ctr"/>
              <a:lstStyle/>
              <a:p>
                <a:pPr defTabSz="608330" eaLnBrk="1" fontAlgn="auto" hangingPunct="1">
                  <a:spcBef>
                    <a:spcPts val="0"/>
                  </a:spcBef>
                  <a:spcAft>
                    <a:spcPts val="0"/>
                  </a:spcAft>
                  <a:defRPr/>
                </a:pPr>
                <a:endParaRPr lang="en-US" sz="3990" kern="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26" name="AutoShape 55"/>
              <p:cNvSpPr/>
              <p:nvPr/>
            </p:nvSpPr>
            <p:spPr bwMode="auto">
              <a:xfrm>
                <a:off x="6355540" y="2704891"/>
                <a:ext cx="56315" cy="58818"/>
              </a:xfrm>
              <a:custGeom>
                <a:avLst/>
                <a:gdLst>
                  <a:gd name="T0" fmla="+- 0 10803 213"/>
                  <a:gd name="T1" fmla="*/ T0 w 21180"/>
                  <a:gd name="T2" fmla="+- 0 10801 203"/>
                  <a:gd name="T3" fmla="*/ 10801 h 21196"/>
                  <a:gd name="T4" fmla="+- 0 10803 213"/>
                  <a:gd name="T5" fmla="*/ T4 w 21180"/>
                  <a:gd name="T6" fmla="+- 0 10801 203"/>
                  <a:gd name="T7" fmla="*/ 10801 h 21196"/>
                  <a:gd name="T8" fmla="+- 0 10803 213"/>
                  <a:gd name="T9" fmla="*/ T8 w 21180"/>
                  <a:gd name="T10" fmla="+- 0 10801 203"/>
                  <a:gd name="T11" fmla="*/ 10801 h 21196"/>
                  <a:gd name="T12" fmla="+- 0 10803 213"/>
                  <a:gd name="T13" fmla="*/ T12 w 21180"/>
                  <a:gd name="T14" fmla="+- 0 10801 203"/>
                  <a:gd name="T15" fmla="*/ 10801 h 21196"/>
                </a:gdLst>
                <a:ahLst/>
                <a:cxnLst>
                  <a:cxn ang="0">
                    <a:pos x="T1" y="T3"/>
                  </a:cxn>
                  <a:cxn ang="0">
                    <a:pos x="T5" y="T7"/>
                  </a:cxn>
                  <a:cxn ang="0">
                    <a:pos x="T9" y="T11"/>
                  </a:cxn>
                  <a:cxn ang="0">
                    <a:pos x="T13" y="T15"/>
                  </a:cxn>
                </a:cxnLst>
                <a:rect l="0" t="0" r="r" b="b"/>
                <a:pathLst>
                  <a:path w="21180" h="21196">
                    <a:moveTo>
                      <a:pt x="8372" y="11356"/>
                    </a:moveTo>
                    <a:cubicBezTo>
                      <a:pt x="6122" y="13508"/>
                      <a:pt x="3675" y="15444"/>
                      <a:pt x="1144" y="17292"/>
                    </a:cubicBezTo>
                    <a:cubicBezTo>
                      <a:pt x="963" y="17388"/>
                      <a:pt x="786" y="17493"/>
                      <a:pt x="637" y="17645"/>
                    </a:cubicBezTo>
                    <a:cubicBezTo>
                      <a:pt x="-213" y="18457"/>
                      <a:pt x="-213" y="19774"/>
                      <a:pt x="637" y="20585"/>
                    </a:cubicBezTo>
                    <a:cubicBezTo>
                      <a:pt x="1464" y="21380"/>
                      <a:pt x="2796" y="21397"/>
                      <a:pt x="3652" y="20641"/>
                    </a:cubicBezTo>
                    <a:lnTo>
                      <a:pt x="3665" y="20649"/>
                    </a:lnTo>
                    <a:cubicBezTo>
                      <a:pt x="6364" y="18673"/>
                      <a:pt x="8988" y="16581"/>
                      <a:pt x="11419" y="14263"/>
                    </a:cubicBezTo>
                    <a:cubicBezTo>
                      <a:pt x="13759" y="12030"/>
                      <a:pt x="15873" y="9685"/>
                      <a:pt x="17715" y="7283"/>
                    </a:cubicBezTo>
                    <a:lnTo>
                      <a:pt x="20663" y="3427"/>
                    </a:lnTo>
                    <a:lnTo>
                      <a:pt x="20654" y="3419"/>
                    </a:lnTo>
                    <a:cubicBezTo>
                      <a:pt x="21386" y="2600"/>
                      <a:pt x="21357" y="1379"/>
                      <a:pt x="20541" y="608"/>
                    </a:cubicBezTo>
                    <a:cubicBezTo>
                      <a:pt x="19697" y="-203"/>
                      <a:pt x="18323" y="-203"/>
                      <a:pt x="17468" y="608"/>
                    </a:cubicBezTo>
                    <a:cubicBezTo>
                      <a:pt x="17313" y="760"/>
                      <a:pt x="17197" y="937"/>
                      <a:pt x="17094" y="1114"/>
                    </a:cubicBezTo>
                    <a:lnTo>
                      <a:pt x="14228" y="4857"/>
                    </a:lnTo>
                    <a:cubicBezTo>
                      <a:pt x="12526" y="7090"/>
                      <a:pt x="10552" y="9275"/>
                      <a:pt x="8372" y="1135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701" tIns="50701" rIns="50701" bIns="50701" anchor="ctr"/>
              <a:lstStyle/>
              <a:p>
                <a:pPr defTabSz="608330" eaLnBrk="1" fontAlgn="auto" hangingPunct="1">
                  <a:spcBef>
                    <a:spcPts val="0"/>
                  </a:spcBef>
                  <a:spcAft>
                    <a:spcPts val="0"/>
                  </a:spcAft>
                  <a:defRPr/>
                </a:pPr>
                <a:endParaRPr lang="en-US" sz="3990" kern="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grpSp>
        <p:sp>
          <p:nvSpPr>
            <p:cNvPr id="13" name="Rectangle 5"/>
            <p:cNvSpPr/>
            <p:nvPr/>
          </p:nvSpPr>
          <p:spPr>
            <a:xfrm>
              <a:off x="3637756" y="2371532"/>
              <a:ext cx="1925637" cy="1419225"/>
            </a:xfrm>
            <a:prstGeom prst="rect">
              <a:avLst/>
            </a:prstGeom>
            <a:solidFill>
              <a:srgbClr val="415A8B"/>
            </a:solidFill>
            <a:ln w="25400" cap="flat" cmpd="sng" algn="ctr">
              <a:noFill/>
              <a:prstDash val="solid"/>
            </a:ln>
            <a:effectLst/>
          </p:spPr>
          <p:txBody>
            <a:bodyPr anchor="ctr"/>
            <a:lstStyle/>
            <a:p>
              <a:pPr algn="ctr" defTabSz="1217295" eaLnBrk="1" fontAlgn="auto" hangingPunct="1">
                <a:spcBef>
                  <a:spcPts val="0"/>
                </a:spcBef>
                <a:spcAft>
                  <a:spcPts val="0"/>
                </a:spcAft>
                <a:defRPr/>
              </a:pPr>
              <a:endParaRPr lang="en-US" sz="3190" kern="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4" name="Group 51"/>
            <p:cNvGrpSpPr/>
            <p:nvPr/>
          </p:nvGrpSpPr>
          <p:grpSpPr>
            <a:xfrm>
              <a:off x="4415910" y="2830933"/>
              <a:ext cx="400051" cy="583154"/>
              <a:chOff x="2519833" y="3383819"/>
              <a:chExt cx="251543" cy="366677"/>
            </a:xfrm>
            <a:solidFill>
              <a:sysClr val="window" lastClr="FFFFFF"/>
            </a:solidFill>
          </p:grpSpPr>
          <p:sp>
            <p:nvSpPr>
              <p:cNvPr id="21" name="AutoShape 113"/>
              <p:cNvSpPr/>
              <p:nvPr/>
            </p:nvSpPr>
            <p:spPr bwMode="auto">
              <a:xfrm>
                <a:off x="2519833" y="3383819"/>
                <a:ext cx="251543" cy="36667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701" tIns="50701" rIns="50701" bIns="50701" anchor="ctr"/>
              <a:lstStyle/>
              <a:p>
                <a:pPr defTabSz="608330" eaLnBrk="1" fontAlgn="auto" hangingPunct="1">
                  <a:spcBef>
                    <a:spcPts val="0"/>
                  </a:spcBef>
                  <a:spcAft>
                    <a:spcPts val="0"/>
                  </a:spcAft>
                  <a:defRPr/>
                </a:pPr>
                <a:endParaRPr lang="en-US" sz="3990" kern="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22" name="AutoShape 114"/>
              <p:cNvSpPr/>
              <p:nvPr/>
            </p:nvSpPr>
            <p:spPr bwMode="auto">
              <a:xfrm>
                <a:off x="2576770" y="3441373"/>
                <a:ext cx="74461" cy="7446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701" tIns="50701" rIns="50701" bIns="50701" anchor="ctr"/>
              <a:lstStyle/>
              <a:p>
                <a:pPr defTabSz="608330" eaLnBrk="1" fontAlgn="auto" hangingPunct="1">
                  <a:spcBef>
                    <a:spcPts val="0"/>
                  </a:spcBef>
                  <a:spcAft>
                    <a:spcPts val="0"/>
                  </a:spcAft>
                  <a:defRPr/>
                </a:pPr>
                <a:endParaRPr lang="en-US" sz="3990" kern="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grpSp>
        <p:sp>
          <p:nvSpPr>
            <p:cNvPr id="15" name="Rectangle 7"/>
            <p:cNvSpPr/>
            <p:nvPr/>
          </p:nvSpPr>
          <p:spPr>
            <a:xfrm>
              <a:off x="3637756" y="3892357"/>
              <a:ext cx="1925637" cy="1419225"/>
            </a:xfrm>
            <a:prstGeom prst="rect">
              <a:avLst/>
            </a:prstGeom>
            <a:solidFill>
              <a:srgbClr val="415A8B"/>
            </a:solidFill>
            <a:ln w="25400" cap="flat" cmpd="sng" algn="ctr">
              <a:noFill/>
              <a:prstDash val="solid"/>
            </a:ln>
            <a:effectLst/>
          </p:spPr>
          <p:txBody>
            <a:bodyPr anchor="ctr"/>
            <a:lstStyle/>
            <a:p>
              <a:pPr algn="ctr" defTabSz="1217295" eaLnBrk="1" fontAlgn="auto" hangingPunct="1">
                <a:spcBef>
                  <a:spcPts val="0"/>
                </a:spcBef>
                <a:spcAft>
                  <a:spcPts val="0"/>
                </a:spcAft>
                <a:defRPr/>
              </a:pPr>
              <a:endParaRPr lang="en-US" sz="3190" kern="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6" name="Group 52"/>
            <p:cNvGrpSpPr/>
            <p:nvPr/>
          </p:nvGrpSpPr>
          <p:grpSpPr>
            <a:xfrm>
              <a:off x="4305579" y="4250639"/>
              <a:ext cx="509516" cy="582159"/>
              <a:chOff x="288485" y="2651705"/>
              <a:chExt cx="320374" cy="366050"/>
            </a:xfrm>
            <a:solidFill>
              <a:sysClr val="window" lastClr="FFFFFF"/>
            </a:solidFill>
          </p:grpSpPr>
          <p:sp>
            <p:nvSpPr>
              <p:cNvPr id="17" name="AutoShape 131"/>
              <p:cNvSpPr/>
              <p:nvPr/>
            </p:nvSpPr>
            <p:spPr bwMode="auto">
              <a:xfrm>
                <a:off x="288485" y="2651705"/>
                <a:ext cx="320374" cy="3660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057" y="5400"/>
                    </a:moveTo>
                    <a:lnTo>
                      <a:pt x="20057" y="6075"/>
                    </a:lnTo>
                    <a:lnTo>
                      <a:pt x="1542" y="6075"/>
                    </a:lnTo>
                    <a:lnTo>
                      <a:pt x="1542" y="5400"/>
                    </a:lnTo>
                    <a:lnTo>
                      <a:pt x="1542" y="4725"/>
                    </a:lnTo>
                    <a:cubicBezTo>
                      <a:pt x="1542" y="4352"/>
                      <a:pt x="1887" y="4050"/>
                      <a:pt x="2314" y="4050"/>
                    </a:cubicBezTo>
                    <a:lnTo>
                      <a:pt x="19285" y="4050"/>
                    </a:lnTo>
                    <a:cubicBezTo>
                      <a:pt x="19712" y="4050"/>
                      <a:pt x="20057" y="4352"/>
                      <a:pt x="20057" y="4725"/>
                    </a:cubicBezTo>
                    <a:cubicBezTo>
                      <a:pt x="20057" y="4725"/>
                      <a:pt x="20057" y="5400"/>
                      <a:pt x="20057" y="5400"/>
                    </a:cubicBezTo>
                    <a:close/>
                    <a:moveTo>
                      <a:pt x="18514" y="18900"/>
                    </a:moveTo>
                    <a:cubicBezTo>
                      <a:pt x="18514" y="19644"/>
                      <a:pt x="17822" y="20249"/>
                      <a:pt x="16971" y="20249"/>
                    </a:cubicBezTo>
                    <a:lnTo>
                      <a:pt x="4628" y="20249"/>
                    </a:lnTo>
                    <a:cubicBezTo>
                      <a:pt x="3777" y="20249"/>
                      <a:pt x="3085" y="19644"/>
                      <a:pt x="3085" y="18900"/>
                    </a:cubicBezTo>
                    <a:lnTo>
                      <a:pt x="3085" y="7425"/>
                    </a:lnTo>
                    <a:lnTo>
                      <a:pt x="18514" y="7425"/>
                    </a:lnTo>
                    <a:cubicBezTo>
                      <a:pt x="18514" y="7425"/>
                      <a:pt x="18514" y="18900"/>
                      <a:pt x="18514" y="18900"/>
                    </a:cubicBezTo>
                    <a:close/>
                    <a:moveTo>
                      <a:pt x="6171" y="2025"/>
                    </a:moveTo>
                    <a:cubicBezTo>
                      <a:pt x="6171" y="1652"/>
                      <a:pt x="6516" y="1350"/>
                      <a:pt x="6942" y="1350"/>
                    </a:cubicBezTo>
                    <a:lnTo>
                      <a:pt x="14657" y="1350"/>
                    </a:lnTo>
                    <a:cubicBezTo>
                      <a:pt x="15083" y="1350"/>
                      <a:pt x="15428" y="1652"/>
                      <a:pt x="15428" y="2025"/>
                    </a:cubicBezTo>
                    <a:lnTo>
                      <a:pt x="15428" y="2700"/>
                    </a:lnTo>
                    <a:lnTo>
                      <a:pt x="6171" y="2700"/>
                    </a:lnTo>
                    <a:cubicBezTo>
                      <a:pt x="6171" y="2700"/>
                      <a:pt x="6171" y="2025"/>
                      <a:pt x="6171" y="2025"/>
                    </a:cubicBezTo>
                    <a:close/>
                    <a:moveTo>
                      <a:pt x="21585" y="4601"/>
                    </a:moveTo>
                    <a:cubicBezTo>
                      <a:pt x="21511" y="3541"/>
                      <a:pt x="20516" y="2700"/>
                      <a:pt x="19285" y="2700"/>
                    </a:cubicBezTo>
                    <a:lnTo>
                      <a:pt x="16971" y="2700"/>
                    </a:lnTo>
                    <a:lnTo>
                      <a:pt x="16971" y="2025"/>
                    </a:lnTo>
                    <a:cubicBezTo>
                      <a:pt x="16971" y="906"/>
                      <a:pt x="15935" y="0"/>
                      <a:pt x="14657" y="0"/>
                    </a:cubicBezTo>
                    <a:lnTo>
                      <a:pt x="6942" y="0"/>
                    </a:lnTo>
                    <a:cubicBezTo>
                      <a:pt x="5664" y="0"/>
                      <a:pt x="4628" y="906"/>
                      <a:pt x="4628" y="2025"/>
                    </a:cubicBezTo>
                    <a:lnTo>
                      <a:pt x="4628" y="2700"/>
                    </a:lnTo>
                    <a:lnTo>
                      <a:pt x="2314" y="2700"/>
                    </a:lnTo>
                    <a:cubicBezTo>
                      <a:pt x="1083" y="2700"/>
                      <a:pt x="88" y="3541"/>
                      <a:pt x="14" y="4601"/>
                    </a:cubicBezTo>
                    <a:lnTo>
                      <a:pt x="0" y="4601"/>
                    </a:lnTo>
                    <a:lnTo>
                      <a:pt x="0" y="5400"/>
                    </a:lnTo>
                    <a:lnTo>
                      <a:pt x="0" y="6075"/>
                    </a:lnTo>
                    <a:cubicBezTo>
                      <a:pt x="0" y="6820"/>
                      <a:pt x="691" y="7425"/>
                      <a:pt x="1542" y="7425"/>
                    </a:cubicBezTo>
                    <a:lnTo>
                      <a:pt x="1542" y="18900"/>
                    </a:lnTo>
                    <a:cubicBezTo>
                      <a:pt x="1542" y="20391"/>
                      <a:pt x="2924" y="21599"/>
                      <a:pt x="4628" y="21599"/>
                    </a:cubicBezTo>
                    <a:lnTo>
                      <a:pt x="16971" y="21599"/>
                    </a:lnTo>
                    <a:cubicBezTo>
                      <a:pt x="18675" y="21599"/>
                      <a:pt x="20057" y="20391"/>
                      <a:pt x="20057" y="18900"/>
                    </a:cubicBezTo>
                    <a:lnTo>
                      <a:pt x="20057" y="7425"/>
                    </a:lnTo>
                    <a:cubicBezTo>
                      <a:pt x="20908" y="7425"/>
                      <a:pt x="21599" y="6820"/>
                      <a:pt x="21599" y="6075"/>
                    </a:cubicBezTo>
                    <a:lnTo>
                      <a:pt x="21599" y="5400"/>
                    </a:lnTo>
                    <a:lnTo>
                      <a:pt x="21599" y="4601"/>
                    </a:lnTo>
                    <a:cubicBezTo>
                      <a:pt x="21599" y="4601"/>
                      <a:pt x="21585" y="4601"/>
                      <a:pt x="21585" y="4601"/>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701" tIns="50701" rIns="50701" bIns="50701" anchor="ctr"/>
              <a:lstStyle/>
              <a:p>
                <a:pPr defTabSz="608330" eaLnBrk="1" fontAlgn="auto" hangingPunct="1">
                  <a:spcBef>
                    <a:spcPts val="0"/>
                  </a:spcBef>
                  <a:spcAft>
                    <a:spcPts val="0"/>
                  </a:spcAft>
                  <a:defRPr/>
                </a:pPr>
                <a:endParaRPr lang="en-US" sz="3990" kern="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18" name="AutoShape 132"/>
              <p:cNvSpPr/>
              <p:nvPr/>
            </p:nvSpPr>
            <p:spPr bwMode="auto">
              <a:xfrm>
                <a:off x="357313" y="2800003"/>
                <a:ext cx="45678" cy="1720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399" y="1440"/>
                    </a:moveTo>
                    <a:lnTo>
                      <a:pt x="16199" y="1440"/>
                    </a:lnTo>
                    <a:lnTo>
                      <a:pt x="16199" y="20160"/>
                    </a:lnTo>
                    <a:lnTo>
                      <a:pt x="5399" y="20160"/>
                    </a:lnTo>
                    <a:cubicBezTo>
                      <a:pt x="5399" y="20160"/>
                      <a:pt x="5399" y="1440"/>
                      <a:pt x="5399" y="1440"/>
                    </a:cubicBezTo>
                    <a:close/>
                    <a:moveTo>
                      <a:pt x="5399" y="21600"/>
                    </a:moveTo>
                    <a:lnTo>
                      <a:pt x="16199" y="21600"/>
                    </a:lnTo>
                    <a:cubicBezTo>
                      <a:pt x="19187" y="21600"/>
                      <a:pt x="21600" y="20956"/>
                      <a:pt x="21600" y="20160"/>
                    </a:cubicBezTo>
                    <a:lnTo>
                      <a:pt x="21600" y="1440"/>
                    </a:lnTo>
                    <a:cubicBezTo>
                      <a:pt x="21600" y="644"/>
                      <a:pt x="19187" y="0"/>
                      <a:pt x="16199" y="0"/>
                    </a:cubicBezTo>
                    <a:lnTo>
                      <a:pt x="5399" y="0"/>
                    </a:lnTo>
                    <a:cubicBezTo>
                      <a:pt x="2412" y="0"/>
                      <a:pt x="0" y="644"/>
                      <a:pt x="0" y="1440"/>
                    </a:cubicBezTo>
                    <a:lnTo>
                      <a:pt x="0" y="20160"/>
                    </a:lnTo>
                    <a:cubicBezTo>
                      <a:pt x="0" y="20956"/>
                      <a:pt x="2412" y="21600"/>
                      <a:pt x="5399" y="2160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701" tIns="50701" rIns="50701" bIns="50701" anchor="ctr"/>
              <a:lstStyle/>
              <a:p>
                <a:pPr defTabSz="608330" eaLnBrk="1" fontAlgn="auto" hangingPunct="1">
                  <a:spcBef>
                    <a:spcPts val="0"/>
                  </a:spcBef>
                  <a:spcAft>
                    <a:spcPts val="0"/>
                  </a:spcAft>
                  <a:defRPr/>
                </a:pPr>
                <a:endParaRPr lang="en-US" sz="3990" kern="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19" name="AutoShape 133"/>
              <p:cNvSpPr/>
              <p:nvPr/>
            </p:nvSpPr>
            <p:spPr bwMode="auto">
              <a:xfrm>
                <a:off x="426145" y="2800001"/>
                <a:ext cx="45678" cy="1720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399" y="1440"/>
                    </a:moveTo>
                    <a:lnTo>
                      <a:pt x="16199" y="1440"/>
                    </a:lnTo>
                    <a:lnTo>
                      <a:pt x="16199" y="20160"/>
                    </a:lnTo>
                    <a:lnTo>
                      <a:pt x="5399" y="20160"/>
                    </a:lnTo>
                    <a:cubicBezTo>
                      <a:pt x="5399" y="20160"/>
                      <a:pt x="5399" y="1440"/>
                      <a:pt x="5399" y="1440"/>
                    </a:cubicBezTo>
                    <a:close/>
                    <a:moveTo>
                      <a:pt x="5399" y="21600"/>
                    </a:moveTo>
                    <a:lnTo>
                      <a:pt x="16199" y="21600"/>
                    </a:lnTo>
                    <a:cubicBezTo>
                      <a:pt x="19187" y="21600"/>
                      <a:pt x="21600" y="20956"/>
                      <a:pt x="21600" y="20160"/>
                    </a:cubicBezTo>
                    <a:lnTo>
                      <a:pt x="21600" y="1440"/>
                    </a:lnTo>
                    <a:cubicBezTo>
                      <a:pt x="21600" y="644"/>
                      <a:pt x="19187" y="0"/>
                      <a:pt x="16199" y="0"/>
                    </a:cubicBezTo>
                    <a:lnTo>
                      <a:pt x="5399" y="0"/>
                    </a:lnTo>
                    <a:cubicBezTo>
                      <a:pt x="2412" y="0"/>
                      <a:pt x="0" y="644"/>
                      <a:pt x="0" y="1440"/>
                    </a:cubicBezTo>
                    <a:lnTo>
                      <a:pt x="0" y="20160"/>
                    </a:lnTo>
                    <a:cubicBezTo>
                      <a:pt x="0" y="20956"/>
                      <a:pt x="2412" y="21600"/>
                      <a:pt x="5399" y="2160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701" tIns="50701" rIns="50701" bIns="50701" anchor="ctr"/>
              <a:lstStyle/>
              <a:p>
                <a:pPr defTabSz="608330" eaLnBrk="1" fontAlgn="auto" hangingPunct="1">
                  <a:spcBef>
                    <a:spcPts val="0"/>
                  </a:spcBef>
                  <a:spcAft>
                    <a:spcPts val="0"/>
                  </a:spcAft>
                  <a:defRPr/>
                </a:pPr>
                <a:endParaRPr lang="en-US" sz="3990" kern="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20" name="AutoShape 134"/>
              <p:cNvSpPr/>
              <p:nvPr/>
            </p:nvSpPr>
            <p:spPr bwMode="auto">
              <a:xfrm>
                <a:off x="494347" y="2800003"/>
                <a:ext cx="45678" cy="1720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399" y="1440"/>
                    </a:moveTo>
                    <a:lnTo>
                      <a:pt x="16199" y="1440"/>
                    </a:lnTo>
                    <a:lnTo>
                      <a:pt x="16199" y="20160"/>
                    </a:lnTo>
                    <a:lnTo>
                      <a:pt x="5399" y="20160"/>
                    </a:lnTo>
                    <a:cubicBezTo>
                      <a:pt x="5399" y="20160"/>
                      <a:pt x="5399" y="1440"/>
                      <a:pt x="5399" y="1440"/>
                    </a:cubicBezTo>
                    <a:close/>
                    <a:moveTo>
                      <a:pt x="5399" y="21600"/>
                    </a:moveTo>
                    <a:lnTo>
                      <a:pt x="16199" y="21600"/>
                    </a:lnTo>
                    <a:cubicBezTo>
                      <a:pt x="19187" y="21600"/>
                      <a:pt x="21600" y="20956"/>
                      <a:pt x="21600" y="20160"/>
                    </a:cubicBezTo>
                    <a:lnTo>
                      <a:pt x="21600" y="1440"/>
                    </a:lnTo>
                    <a:cubicBezTo>
                      <a:pt x="21600" y="644"/>
                      <a:pt x="19187" y="0"/>
                      <a:pt x="16199" y="0"/>
                    </a:cubicBezTo>
                    <a:lnTo>
                      <a:pt x="5399" y="0"/>
                    </a:lnTo>
                    <a:cubicBezTo>
                      <a:pt x="2412" y="0"/>
                      <a:pt x="0" y="644"/>
                      <a:pt x="0" y="1440"/>
                    </a:cubicBezTo>
                    <a:lnTo>
                      <a:pt x="0" y="20160"/>
                    </a:lnTo>
                    <a:cubicBezTo>
                      <a:pt x="0" y="20956"/>
                      <a:pt x="2412" y="21600"/>
                      <a:pt x="5399" y="2160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701" tIns="50701" rIns="50701" bIns="50701" anchor="ctr"/>
              <a:lstStyle/>
              <a:p>
                <a:pPr defTabSz="608330" eaLnBrk="1" fontAlgn="auto" hangingPunct="1">
                  <a:spcBef>
                    <a:spcPts val="0"/>
                  </a:spcBef>
                  <a:spcAft>
                    <a:spcPts val="0"/>
                  </a:spcAft>
                  <a:defRPr/>
                </a:pPr>
                <a:endParaRPr lang="en-US" sz="3990" kern="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grpSp>
      </p:grpSp>
      <p:sp>
        <p:nvSpPr>
          <p:cNvPr id="37" name="TextBox 54"/>
          <p:cNvSpPr txBox="1"/>
          <p:nvPr/>
        </p:nvSpPr>
        <p:spPr>
          <a:xfrm>
            <a:off x="6312626" y="2437652"/>
            <a:ext cx="553631" cy="604117"/>
          </a:xfrm>
          <a:prstGeom prst="rect">
            <a:avLst/>
          </a:prstGeom>
          <a:noFill/>
        </p:spPr>
        <p:txBody>
          <a:bodyPr wrap="square" lIns="49634" tIns="24817" rIns="49634" bIns="24817" rtlCol="0">
            <a:spAutoFit/>
          </a:bodyPr>
          <a:lstStyle/>
          <a:p>
            <a:r>
              <a:rPr lang="id-ID" sz="3600" dirty="0">
                <a:solidFill>
                  <a:schemeClr val="bg1">
                    <a:lumMod val="50000"/>
                  </a:schemeClr>
                </a:solidFill>
                <a:latin typeface="+mj-lt"/>
              </a:rPr>
              <a:t>1</a:t>
            </a:r>
            <a:r>
              <a:rPr lang="en-US" sz="3600" dirty="0">
                <a:solidFill>
                  <a:schemeClr val="bg1">
                    <a:lumMod val="50000"/>
                  </a:schemeClr>
                </a:solidFill>
                <a:latin typeface="+mj-lt"/>
              </a:rPr>
              <a:t>.</a:t>
            </a:r>
            <a:endParaRPr lang="id-ID" sz="3600" dirty="0">
              <a:solidFill>
                <a:schemeClr val="bg1">
                  <a:lumMod val="50000"/>
                </a:schemeClr>
              </a:solidFill>
              <a:latin typeface="+mj-lt"/>
            </a:endParaRPr>
          </a:p>
        </p:txBody>
      </p:sp>
      <p:sp>
        <p:nvSpPr>
          <p:cNvPr id="38" name="Rectangle 19"/>
          <p:cNvSpPr/>
          <p:nvPr/>
        </p:nvSpPr>
        <p:spPr>
          <a:xfrm>
            <a:off x="6793715" y="2520077"/>
            <a:ext cx="3925109" cy="465617"/>
          </a:xfrm>
          <a:prstGeom prst="rect">
            <a:avLst/>
          </a:prstGeom>
        </p:spPr>
        <p:txBody>
          <a:bodyPr wrap="square" lIns="49634" tIns="24817" rIns="49634" bIns="24817">
            <a:spAutoFit/>
          </a:bodyPr>
          <a:lstStyle/>
          <a:p>
            <a:pPr>
              <a:lnSpc>
                <a:spcPct val="150000"/>
              </a:lnSpc>
            </a:pPr>
            <a:r>
              <a:rPr lang="zh-CN" altLang="en-US" sz="900" dirty="0">
                <a:solidFill>
                  <a:schemeClr val="bg1">
                    <a:lumMod val="50000"/>
                  </a:schemeClr>
                </a:solidFill>
                <a:latin typeface="微软雅黑" panose="020B0503020204020204" pitchFamily="34" charset="-122"/>
                <a:ea typeface="微软雅黑" panose="020B0503020204020204" pitchFamily="34" charset="-122"/>
              </a:rPr>
              <a:t>在此框中选择粘贴，并选择只保留文字。您的内容打在这里，或者通过复制您的文本后，在此框您的内容打在这里，或者通过复制您的文本后，</a:t>
            </a:r>
            <a:endParaRPr lang="en-US" altLang="zh-CN" sz="9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9" name="TextBox 56"/>
          <p:cNvSpPr txBox="1"/>
          <p:nvPr/>
        </p:nvSpPr>
        <p:spPr>
          <a:xfrm>
            <a:off x="6312626" y="3133010"/>
            <a:ext cx="553631" cy="604117"/>
          </a:xfrm>
          <a:prstGeom prst="rect">
            <a:avLst/>
          </a:prstGeom>
          <a:noFill/>
        </p:spPr>
        <p:txBody>
          <a:bodyPr wrap="square" lIns="49634" tIns="24817" rIns="49634" bIns="24817" rtlCol="0">
            <a:spAutoFit/>
          </a:bodyPr>
          <a:lstStyle/>
          <a:p>
            <a:r>
              <a:rPr lang="en-US" sz="3600" dirty="0">
                <a:solidFill>
                  <a:schemeClr val="bg1">
                    <a:lumMod val="50000"/>
                  </a:schemeClr>
                </a:solidFill>
                <a:latin typeface="+mj-lt"/>
              </a:rPr>
              <a:t>2.</a:t>
            </a:r>
            <a:endParaRPr lang="id-ID" sz="3600" dirty="0">
              <a:solidFill>
                <a:schemeClr val="bg1">
                  <a:lumMod val="50000"/>
                </a:schemeClr>
              </a:solidFill>
              <a:latin typeface="+mj-lt"/>
            </a:endParaRPr>
          </a:p>
        </p:txBody>
      </p:sp>
      <p:sp>
        <p:nvSpPr>
          <p:cNvPr id="40" name="Rectangle 19"/>
          <p:cNvSpPr/>
          <p:nvPr/>
        </p:nvSpPr>
        <p:spPr>
          <a:xfrm>
            <a:off x="6793715" y="3215437"/>
            <a:ext cx="3925109" cy="465617"/>
          </a:xfrm>
          <a:prstGeom prst="rect">
            <a:avLst/>
          </a:prstGeom>
        </p:spPr>
        <p:txBody>
          <a:bodyPr wrap="square" lIns="49634" tIns="24817" rIns="49634" bIns="24817">
            <a:spAutoFit/>
          </a:bodyPr>
          <a:lstStyle/>
          <a:p>
            <a:pPr>
              <a:lnSpc>
                <a:spcPct val="150000"/>
              </a:lnSpc>
            </a:pPr>
            <a:r>
              <a:rPr lang="zh-CN" altLang="en-US" sz="900" dirty="0">
                <a:solidFill>
                  <a:schemeClr val="bg1">
                    <a:lumMod val="50000"/>
                  </a:schemeClr>
                </a:solidFill>
                <a:latin typeface="微软雅黑" panose="020B0503020204020204" pitchFamily="34" charset="-122"/>
                <a:ea typeface="微软雅黑" panose="020B0503020204020204" pitchFamily="34" charset="-122"/>
              </a:rPr>
              <a:t>在此框中选择粘贴，并选择只保留文字。您的内容打在这里，或者通过复制您的文本后，在此框您的内容打在这里，或者通过复制您的文本后，</a:t>
            </a:r>
            <a:endParaRPr lang="en-US" altLang="zh-CN" sz="9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1" name="TextBox 58"/>
          <p:cNvSpPr txBox="1"/>
          <p:nvPr/>
        </p:nvSpPr>
        <p:spPr>
          <a:xfrm>
            <a:off x="6312626" y="3884941"/>
            <a:ext cx="553631" cy="604117"/>
          </a:xfrm>
          <a:prstGeom prst="rect">
            <a:avLst/>
          </a:prstGeom>
          <a:noFill/>
        </p:spPr>
        <p:txBody>
          <a:bodyPr wrap="square" lIns="49634" tIns="24817" rIns="49634" bIns="24817" rtlCol="0">
            <a:spAutoFit/>
          </a:bodyPr>
          <a:lstStyle/>
          <a:p>
            <a:r>
              <a:rPr lang="en-US" sz="3600" dirty="0">
                <a:solidFill>
                  <a:schemeClr val="bg1">
                    <a:lumMod val="50000"/>
                  </a:schemeClr>
                </a:solidFill>
                <a:latin typeface="+mj-lt"/>
              </a:rPr>
              <a:t>3.</a:t>
            </a:r>
            <a:endParaRPr lang="id-ID" sz="3600" dirty="0">
              <a:solidFill>
                <a:schemeClr val="bg1">
                  <a:lumMod val="50000"/>
                </a:schemeClr>
              </a:solidFill>
              <a:latin typeface="+mj-lt"/>
            </a:endParaRPr>
          </a:p>
        </p:txBody>
      </p:sp>
      <p:sp>
        <p:nvSpPr>
          <p:cNvPr id="42" name="Rectangle 19"/>
          <p:cNvSpPr/>
          <p:nvPr/>
        </p:nvSpPr>
        <p:spPr>
          <a:xfrm>
            <a:off x="6793715" y="3967367"/>
            <a:ext cx="3925109" cy="465617"/>
          </a:xfrm>
          <a:prstGeom prst="rect">
            <a:avLst/>
          </a:prstGeom>
        </p:spPr>
        <p:txBody>
          <a:bodyPr wrap="square" lIns="49634" tIns="24817" rIns="49634" bIns="24817">
            <a:spAutoFit/>
          </a:bodyPr>
          <a:lstStyle/>
          <a:p>
            <a:pPr>
              <a:lnSpc>
                <a:spcPct val="150000"/>
              </a:lnSpc>
            </a:pPr>
            <a:r>
              <a:rPr lang="zh-CN" altLang="en-US" sz="900" dirty="0">
                <a:solidFill>
                  <a:schemeClr val="bg1">
                    <a:lumMod val="50000"/>
                  </a:schemeClr>
                </a:solidFill>
                <a:latin typeface="微软雅黑" panose="020B0503020204020204" pitchFamily="34" charset="-122"/>
                <a:ea typeface="微软雅黑" panose="020B0503020204020204" pitchFamily="34" charset="-122"/>
              </a:rPr>
              <a:t>在此框中选择粘贴，并选择只保留文字。您的内容打在这里，或者通过复制您的文本后，在此框您的内容打在这里，或者通过复制您的文本后，</a:t>
            </a:r>
            <a:endParaRPr lang="en-US" altLang="zh-CN" sz="900" dirty="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43" name="直接连接符 42"/>
          <p:cNvCxnSpPr/>
          <p:nvPr/>
        </p:nvCxnSpPr>
        <p:spPr>
          <a:xfrm>
            <a:off x="6460006" y="3138299"/>
            <a:ext cx="425881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a:off x="6460006" y="3825923"/>
            <a:ext cx="425881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45" name="TextBox 58"/>
          <p:cNvSpPr txBox="1"/>
          <p:nvPr/>
        </p:nvSpPr>
        <p:spPr>
          <a:xfrm>
            <a:off x="6312626" y="4652392"/>
            <a:ext cx="553631" cy="604117"/>
          </a:xfrm>
          <a:prstGeom prst="rect">
            <a:avLst/>
          </a:prstGeom>
          <a:noFill/>
        </p:spPr>
        <p:txBody>
          <a:bodyPr wrap="square" lIns="49634" tIns="24817" rIns="49634" bIns="24817" rtlCol="0">
            <a:spAutoFit/>
          </a:bodyPr>
          <a:lstStyle/>
          <a:p>
            <a:r>
              <a:rPr lang="en-US" sz="3600" dirty="0">
                <a:solidFill>
                  <a:schemeClr val="bg1">
                    <a:lumMod val="50000"/>
                  </a:schemeClr>
                </a:solidFill>
                <a:latin typeface="+mj-lt"/>
              </a:rPr>
              <a:t>4.</a:t>
            </a:r>
            <a:endParaRPr lang="id-ID" sz="3600" dirty="0">
              <a:solidFill>
                <a:schemeClr val="bg1">
                  <a:lumMod val="50000"/>
                </a:schemeClr>
              </a:solidFill>
              <a:latin typeface="+mj-lt"/>
            </a:endParaRPr>
          </a:p>
        </p:txBody>
      </p:sp>
      <p:sp>
        <p:nvSpPr>
          <p:cNvPr id="46" name="Rectangle 19"/>
          <p:cNvSpPr/>
          <p:nvPr/>
        </p:nvSpPr>
        <p:spPr>
          <a:xfrm>
            <a:off x="6793715" y="4757120"/>
            <a:ext cx="3925109" cy="465617"/>
          </a:xfrm>
          <a:prstGeom prst="rect">
            <a:avLst/>
          </a:prstGeom>
        </p:spPr>
        <p:txBody>
          <a:bodyPr wrap="square" lIns="49634" tIns="24817" rIns="49634" bIns="24817">
            <a:spAutoFit/>
          </a:bodyPr>
          <a:lstStyle/>
          <a:p>
            <a:pPr>
              <a:lnSpc>
                <a:spcPct val="150000"/>
              </a:lnSpc>
            </a:pPr>
            <a:r>
              <a:rPr lang="zh-CN" altLang="en-US" sz="900" dirty="0">
                <a:solidFill>
                  <a:schemeClr val="bg1">
                    <a:lumMod val="50000"/>
                  </a:schemeClr>
                </a:solidFill>
                <a:latin typeface="微软雅黑" panose="020B0503020204020204" pitchFamily="34" charset="-122"/>
                <a:ea typeface="微软雅黑" panose="020B0503020204020204" pitchFamily="34" charset="-122"/>
              </a:rPr>
              <a:t>在此框中选择粘贴，并选择只保留文字。您的内容打在这里，或者通过复制您的文本后，在此框您的内容打在这里，或者通过复制您的文本后，</a:t>
            </a:r>
            <a:endParaRPr lang="en-US" altLang="zh-CN" sz="900" dirty="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47" name="直接连接符 46"/>
          <p:cNvCxnSpPr/>
          <p:nvPr/>
        </p:nvCxnSpPr>
        <p:spPr>
          <a:xfrm>
            <a:off x="6460006" y="4593374"/>
            <a:ext cx="425881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0-#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37"/>
                                        </p:tgtEl>
                                        <p:attrNameLst>
                                          <p:attrName>style.visibility</p:attrName>
                                        </p:attrNameLst>
                                      </p:cBhvr>
                                      <p:to>
                                        <p:strVal val="visible"/>
                                      </p:to>
                                    </p:set>
                                    <p:animEffect transition="in" filter="randombar(horizontal)">
                                      <p:cBhvr>
                                        <p:cTn id="16" dur="250"/>
                                        <p:tgtEl>
                                          <p:spTgt spid="37"/>
                                        </p:tgtEl>
                                      </p:cBhvr>
                                    </p:animEffect>
                                  </p:childTnLst>
                                </p:cTn>
                              </p:par>
                            </p:childTnLst>
                          </p:cTn>
                        </p:par>
                        <p:par>
                          <p:cTn id="17" fill="hold">
                            <p:stCondLst>
                              <p:cond delay="1500"/>
                            </p:stCondLst>
                            <p:childTnLst>
                              <p:par>
                                <p:cTn id="18" presetID="12" presetClass="entr" presetSubtype="4" fill="hold" grpId="0" nodeType="afterEffect">
                                  <p:stCondLst>
                                    <p:cond delay="0"/>
                                  </p:stCondLst>
                                  <p:childTnLst>
                                    <p:set>
                                      <p:cBhvr>
                                        <p:cTn id="19" dur="1" fill="hold">
                                          <p:stCondLst>
                                            <p:cond delay="0"/>
                                          </p:stCondLst>
                                        </p:cTn>
                                        <p:tgtEl>
                                          <p:spTgt spid="38"/>
                                        </p:tgtEl>
                                        <p:attrNameLst>
                                          <p:attrName>style.visibility</p:attrName>
                                        </p:attrNameLst>
                                      </p:cBhvr>
                                      <p:to>
                                        <p:strVal val="visible"/>
                                      </p:to>
                                    </p:set>
                                    <p:anim calcmode="lin" valueType="num">
                                      <p:cBhvr additive="base">
                                        <p:cTn id="20" dur="250"/>
                                        <p:tgtEl>
                                          <p:spTgt spid="38"/>
                                        </p:tgtEl>
                                        <p:attrNameLst>
                                          <p:attrName>ppt_y</p:attrName>
                                        </p:attrNameLst>
                                      </p:cBhvr>
                                      <p:tavLst>
                                        <p:tav tm="0">
                                          <p:val>
                                            <p:strVal val="#ppt_y+#ppt_h*1.125000"/>
                                          </p:val>
                                        </p:tav>
                                        <p:tav tm="100000">
                                          <p:val>
                                            <p:strVal val="#ppt_y"/>
                                          </p:val>
                                        </p:tav>
                                      </p:tavLst>
                                    </p:anim>
                                    <p:animEffect transition="in" filter="wipe(up)">
                                      <p:cBhvr>
                                        <p:cTn id="21" dur="250"/>
                                        <p:tgtEl>
                                          <p:spTgt spid="38"/>
                                        </p:tgtEl>
                                      </p:cBhvr>
                                    </p:animEffect>
                                  </p:childTnLst>
                                </p:cTn>
                              </p:par>
                            </p:childTnLst>
                          </p:cTn>
                        </p:par>
                        <p:par>
                          <p:cTn id="22" fill="hold">
                            <p:stCondLst>
                              <p:cond delay="2000"/>
                            </p:stCondLst>
                            <p:childTnLst>
                              <p:par>
                                <p:cTn id="23" presetID="12" presetClass="entr" presetSubtype="4" fill="hold" nodeType="afterEffect">
                                  <p:stCondLst>
                                    <p:cond delay="0"/>
                                  </p:stCondLst>
                                  <p:childTnLst>
                                    <p:set>
                                      <p:cBhvr>
                                        <p:cTn id="24" dur="1" fill="hold">
                                          <p:stCondLst>
                                            <p:cond delay="0"/>
                                          </p:stCondLst>
                                        </p:cTn>
                                        <p:tgtEl>
                                          <p:spTgt spid="43"/>
                                        </p:tgtEl>
                                        <p:attrNameLst>
                                          <p:attrName>style.visibility</p:attrName>
                                        </p:attrNameLst>
                                      </p:cBhvr>
                                      <p:to>
                                        <p:strVal val="visible"/>
                                      </p:to>
                                    </p:set>
                                    <p:anim calcmode="lin" valueType="num">
                                      <p:cBhvr additive="base">
                                        <p:cTn id="25" dur="250"/>
                                        <p:tgtEl>
                                          <p:spTgt spid="43"/>
                                        </p:tgtEl>
                                        <p:attrNameLst>
                                          <p:attrName>ppt_y</p:attrName>
                                        </p:attrNameLst>
                                      </p:cBhvr>
                                      <p:tavLst>
                                        <p:tav tm="0">
                                          <p:val>
                                            <p:strVal val="#ppt_y+#ppt_h*1.125000"/>
                                          </p:val>
                                        </p:tav>
                                        <p:tav tm="100000">
                                          <p:val>
                                            <p:strVal val="#ppt_y"/>
                                          </p:val>
                                        </p:tav>
                                      </p:tavLst>
                                    </p:anim>
                                    <p:animEffect transition="in" filter="wipe(up)">
                                      <p:cBhvr>
                                        <p:cTn id="26" dur="250"/>
                                        <p:tgtEl>
                                          <p:spTgt spid="43"/>
                                        </p:tgtEl>
                                      </p:cBhvr>
                                    </p:animEffect>
                                  </p:childTnLst>
                                </p:cTn>
                              </p:par>
                            </p:childTnLst>
                          </p:cTn>
                        </p:par>
                        <p:par>
                          <p:cTn id="27" fill="hold">
                            <p:stCondLst>
                              <p:cond delay="2500"/>
                            </p:stCondLst>
                            <p:childTnLst>
                              <p:par>
                                <p:cTn id="28" presetID="14" presetClass="entr" presetSubtype="10" fill="hold" grpId="0" nodeType="afterEffect">
                                  <p:stCondLst>
                                    <p:cond delay="0"/>
                                  </p:stCondLst>
                                  <p:childTnLst>
                                    <p:set>
                                      <p:cBhvr>
                                        <p:cTn id="29" dur="1" fill="hold">
                                          <p:stCondLst>
                                            <p:cond delay="0"/>
                                          </p:stCondLst>
                                        </p:cTn>
                                        <p:tgtEl>
                                          <p:spTgt spid="39"/>
                                        </p:tgtEl>
                                        <p:attrNameLst>
                                          <p:attrName>style.visibility</p:attrName>
                                        </p:attrNameLst>
                                      </p:cBhvr>
                                      <p:to>
                                        <p:strVal val="visible"/>
                                      </p:to>
                                    </p:set>
                                    <p:animEffect transition="in" filter="randombar(horizontal)">
                                      <p:cBhvr>
                                        <p:cTn id="30" dur="250"/>
                                        <p:tgtEl>
                                          <p:spTgt spid="39"/>
                                        </p:tgtEl>
                                      </p:cBhvr>
                                    </p:animEffect>
                                  </p:childTnLst>
                                </p:cTn>
                              </p:par>
                            </p:childTnLst>
                          </p:cTn>
                        </p:par>
                        <p:par>
                          <p:cTn id="31" fill="hold">
                            <p:stCondLst>
                              <p:cond delay="3000"/>
                            </p:stCondLst>
                            <p:childTnLst>
                              <p:par>
                                <p:cTn id="32" presetID="12" presetClass="entr" presetSubtype="4" fill="hold" grpId="0" nodeType="afterEffect">
                                  <p:stCondLst>
                                    <p:cond delay="0"/>
                                  </p:stCondLst>
                                  <p:childTnLst>
                                    <p:set>
                                      <p:cBhvr>
                                        <p:cTn id="33" dur="1" fill="hold">
                                          <p:stCondLst>
                                            <p:cond delay="0"/>
                                          </p:stCondLst>
                                        </p:cTn>
                                        <p:tgtEl>
                                          <p:spTgt spid="40"/>
                                        </p:tgtEl>
                                        <p:attrNameLst>
                                          <p:attrName>style.visibility</p:attrName>
                                        </p:attrNameLst>
                                      </p:cBhvr>
                                      <p:to>
                                        <p:strVal val="visible"/>
                                      </p:to>
                                    </p:set>
                                    <p:anim calcmode="lin" valueType="num">
                                      <p:cBhvr additive="base">
                                        <p:cTn id="34" dur="250"/>
                                        <p:tgtEl>
                                          <p:spTgt spid="40"/>
                                        </p:tgtEl>
                                        <p:attrNameLst>
                                          <p:attrName>ppt_y</p:attrName>
                                        </p:attrNameLst>
                                      </p:cBhvr>
                                      <p:tavLst>
                                        <p:tav tm="0">
                                          <p:val>
                                            <p:strVal val="#ppt_y+#ppt_h*1.125000"/>
                                          </p:val>
                                        </p:tav>
                                        <p:tav tm="100000">
                                          <p:val>
                                            <p:strVal val="#ppt_y"/>
                                          </p:val>
                                        </p:tav>
                                      </p:tavLst>
                                    </p:anim>
                                    <p:animEffect transition="in" filter="wipe(up)">
                                      <p:cBhvr>
                                        <p:cTn id="35" dur="250"/>
                                        <p:tgtEl>
                                          <p:spTgt spid="40"/>
                                        </p:tgtEl>
                                      </p:cBhvr>
                                    </p:animEffect>
                                  </p:childTnLst>
                                </p:cTn>
                              </p:par>
                            </p:childTnLst>
                          </p:cTn>
                        </p:par>
                        <p:par>
                          <p:cTn id="36" fill="hold">
                            <p:stCondLst>
                              <p:cond delay="3500"/>
                            </p:stCondLst>
                            <p:childTnLst>
                              <p:par>
                                <p:cTn id="37" presetID="12" presetClass="entr" presetSubtype="4" fill="hold" nodeType="afterEffect">
                                  <p:stCondLst>
                                    <p:cond delay="0"/>
                                  </p:stCondLst>
                                  <p:childTnLst>
                                    <p:set>
                                      <p:cBhvr>
                                        <p:cTn id="38" dur="1" fill="hold">
                                          <p:stCondLst>
                                            <p:cond delay="0"/>
                                          </p:stCondLst>
                                        </p:cTn>
                                        <p:tgtEl>
                                          <p:spTgt spid="44"/>
                                        </p:tgtEl>
                                        <p:attrNameLst>
                                          <p:attrName>style.visibility</p:attrName>
                                        </p:attrNameLst>
                                      </p:cBhvr>
                                      <p:to>
                                        <p:strVal val="visible"/>
                                      </p:to>
                                    </p:set>
                                    <p:anim calcmode="lin" valueType="num">
                                      <p:cBhvr additive="base">
                                        <p:cTn id="39" dur="250"/>
                                        <p:tgtEl>
                                          <p:spTgt spid="44"/>
                                        </p:tgtEl>
                                        <p:attrNameLst>
                                          <p:attrName>ppt_y</p:attrName>
                                        </p:attrNameLst>
                                      </p:cBhvr>
                                      <p:tavLst>
                                        <p:tav tm="0">
                                          <p:val>
                                            <p:strVal val="#ppt_y+#ppt_h*1.125000"/>
                                          </p:val>
                                        </p:tav>
                                        <p:tav tm="100000">
                                          <p:val>
                                            <p:strVal val="#ppt_y"/>
                                          </p:val>
                                        </p:tav>
                                      </p:tavLst>
                                    </p:anim>
                                    <p:animEffect transition="in" filter="wipe(up)">
                                      <p:cBhvr>
                                        <p:cTn id="40" dur="250"/>
                                        <p:tgtEl>
                                          <p:spTgt spid="44"/>
                                        </p:tgtEl>
                                      </p:cBhvr>
                                    </p:animEffect>
                                  </p:childTnLst>
                                </p:cTn>
                              </p:par>
                            </p:childTnLst>
                          </p:cTn>
                        </p:par>
                        <p:par>
                          <p:cTn id="41" fill="hold">
                            <p:stCondLst>
                              <p:cond delay="4000"/>
                            </p:stCondLst>
                            <p:childTnLst>
                              <p:par>
                                <p:cTn id="42" presetID="14" presetClass="entr" presetSubtype="10" fill="hold" grpId="0" nodeType="afterEffect">
                                  <p:stCondLst>
                                    <p:cond delay="0"/>
                                  </p:stCondLst>
                                  <p:childTnLst>
                                    <p:set>
                                      <p:cBhvr>
                                        <p:cTn id="43" dur="1" fill="hold">
                                          <p:stCondLst>
                                            <p:cond delay="0"/>
                                          </p:stCondLst>
                                        </p:cTn>
                                        <p:tgtEl>
                                          <p:spTgt spid="41"/>
                                        </p:tgtEl>
                                        <p:attrNameLst>
                                          <p:attrName>style.visibility</p:attrName>
                                        </p:attrNameLst>
                                      </p:cBhvr>
                                      <p:to>
                                        <p:strVal val="visible"/>
                                      </p:to>
                                    </p:set>
                                    <p:animEffect transition="in" filter="randombar(horizontal)">
                                      <p:cBhvr>
                                        <p:cTn id="44" dur="250"/>
                                        <p:tgtEl>
                                          <p:spTgt spid="41"/>
                                        </p:tgtEl>
                                      </p:cBhvr>
                                    </p:animEffect>
                                  </p:childTnLst>
                                </p:cTn>
                              </p:par>
                            </p:childTnLst>
                          </p:cTn>
                        </p:par>
                        <p:par>
                          <p:cTn id="45" fill="hold">
                            <p:stCondLst>
                              <p:cond delay="4500"/>
                            </p:stCondLst>
                            <p:childTnLst>
                              <p:par>
                                <p:cTn id="46" presetID="12" presetClass="entr" presetSubtype="4" fill="hold" grpId="0" nodeType="afterEffect">
                                  <p:stCondLst>
                                    <p:cond delay="0"/>
                                  </p:stCondLst>
                                  <p:childTnLst>
                                    <p:set>
                                      <p:cBhvr>
                                        <p:cTn id="47" dur="1" fill="hold">
                                          <p:stCondLst>
                                            <p:cond delay="0"/>
                                          </p:stCondLst>
                                        </p:cTn>
                                        <p:tgtEl>
                                          <p:spTgt spid="42"/>
                                        </p:tgtEl>
                                        <p:attrNameLst>
                                          <p:attrName>style.visibility</p:attrName>
                                        </p:attrNameLst>
                                      </p:cBhvr>
                                      <p:to>
                                        <p:strVal val="visible"/>
                                      </p:to>
                                    </p:set>
                                    <p:anim calcmode="lin" valueType="num">
                                      <p:cBhvr additive="base">
                                        <p:cTn id="48" dur="250"/>
                                        <p:tgtEl>
                                          <p:spTgt spid="42"/>
                                        </p:tgtEl>
                                        <p:attrNameLst>
                                          <p:attrName>ppt_y</p:attrName>
                                        </p:attrNameLst>
                                      </p:cBhvr>
                                      <p:tavLst>
                                        <p:tav tm="0">
                                          <p:val>
                                            <p:strVal val="#ppt_y+#ppt_h*1.125000"/>
                                          </p:val>
                                        </p:tav>
                                        <p:tav tm="100000">
                                          <p:val>
                                            <p:strVal val="#ppt_y"/>
                                          </p:val>
                                        </p:tav>
                                      </p:tavLst>
                                    </p:anim>
                                    <p:animEffect transition="in" filter="wipe(up)">
                                      <p:cBhvr>
                                        <p:cTn id="49" dur="250"/>
                                        <p:tgtEl>
                                          <p:spTgt spid="42"/>
                                        </p:tgtEl>
                                      </p:cBhvr>
                                    </p:animEffect>
                                  </p:childTnLst>
                                </p:cTn>
                              </p:par>
                            </p:childTnLst>
                          </p:cTn>
                        </p:par>
                        <p:par>
                          <p:cTn id="50" fill="hold">
                            <p:stCondLst>
                              <p:cond delay="5000"/>
                            </p:stCondLst>
                            <p:childTnLst>
                              <p:par>
                                <p:cTn id="51" presetID="12" presetClass="entr" presetSubtype="4" fill="hold" nodeType="afterEffect">
                                  <p:stCondLst>
                                    <p:cond delay="0"/>
                                  </p:stCondLst>
                                  <p:childTnLst>
                                    <p:set>
                                      <p:cBhvr>
                                        <p:cTn id="52" dur="1" fill="hold">
                                          <p:stCondLst>
                                            <p:cond delay="0"/>
                                          </p:stCondLst>
                                        </p:cTn>
                                        <p:tgtEl>
                                          <p:spTgt spid="47"/>
                                        </p:tgtEl>
                                        <p:attrNameLst>
                                          <p:attrName>style.visibility</p:attrName>
                                        </p:attrNameLst>
                                      </p:cBhvr>
                                      <p:to>
                                        <p:strVal val="visible"/>
                                      </p:to>
                                    </p:set>
                                    <p:anim calcmode="lin" valueType="num">
                                      <p:cBhvr additive="base">
                                        <p:cTn id="53" dur="250"/>
                                        <p:tgtEl>
                                          <p:spTgt spid="47"/>
                                        </p:tgtEl>
                                        <p:attrNameLst>
                                          <p:attrName>ppt_y</p:attrName>
                                        </p:attrNameLst>
                                      </p:cBhvr>
                                      <p:tavLst>
                                        <p:tav tm="0">
                                          <p:val>
                                            <p:strVal val="#ppt_y+#ppt_h*1.125000"/>
                                          </p:val>
                                        </p:tav>
                                        <p:tav tm="100000">
                                          <p:val>
                                            <p:strVal val="#ppt_y"/>
                                          </p:val>
                                        </p:tav>
                                      </p:tavLst>
                                    </p:anim>
                                    <p:animEffect transition="in" filter="wipe(up)">
                                      <p:cBhvr>
                                        <p:cTn id="54" dur="250"/>
                                        <p:tgtEl>
                                          <p:spTgt spid="47"/>
                                        </p:tgtEl>
                                      </p:cBhvr>
                                    </p:animEffect>
                                  </p:childTnLst>
                                </p:cTn>
                              </p:par>
                            </p:childTnLst>
                          </p:cTn>
                        </p:par>
                        <p:par>
                          <p:cTn id="55" fill="hold">
                            <p:stCondLst>
                              <p:cond delay="5500"/>
                            </p:stCondLst>
                            <p:childTnLst>
                              <p:par>
                                <p:cTn id="56" presetID="14" presetClass="entr" presetSubtype="10" fill="hold" grpId="0" nodeType="afterEffect">
                                  <p:stCondLst>
                                    <p:cond delay="0"/>
                                  </p:stCondLst>
                                  <p:childTnLst>
                                    <p:set>
                                      <p:cBhvr>
                                        <p:cTn id="57" dur="1" fill="hold">
                                          <p:stCondLst>
                                            <p:cond delay="0"/>
                                          </p:stCondLst>
                                        </p:cTn>
                                        <p:tgtEl>
                                          <p:spTgt spid="45"/>
                                        </p:tgtEl>
                                        <p:attrNameLst>
                                          <p:attrName>style.visibility</p:attrName>
                                        </p:attrNameLst>
                                      </p:cBhvr>
                                      <p:to>
                                        <p:strVal val="visible"/>
                                      </p:to>
                                    </p:set>
                                    <p:animEffect transition="in" filter="randombar(horizontal)">
                                      <p:cBhvr>
                                        <p:cTn id="58" dur="250"/>
                                        <p:tgtEl>
                                          <p:spTgt spid="45"/>
                                        </p:tgtEl>
                                      </p:cBhvr>
                                    </p:animEffect>
                                  </p:childTnLst>
                                </p:cTn>
                              </p:par>
                            </p:childTnLst>
                          </p:cTn>
                        </p:par>
                        <p:par>
                          <p:cTn id="59" fill="hold">
                            <p:stCondLst>
                              <p:cond delay="6000"/>
                            </p:stCondLst>
                            <p:childTnLst>
                              <p:par>
                                <p:cTn id="60" presetID="12" presetClass="entr" presetSubtype="4" fill="hold" grpId="0" nodeType="afterEffect">
                                  <p:stCondLst>
                                    <p:cond delay="0"/>
                                  </p:stCondLst>
                                  <p:childTnLst>
                                    <p:set>
                                      <p:cBhvr>
                                        <p:cTn id="61" dur="1" fill="hold">
                                          <p:stCondLst>
                                            <p:cond delay="0"/>
                                          </p:stCondLst>
                                        </p:cTn>
                                        <p:tgtEl>
                                          <p:spTgt spid="46"/>
                                        </p:tgtEl>
                                        <p:attrNameLst>
                                          <p:attrName>style.visibility</p:attrName>
                                        </p:attrNameLst>
                                      </p:cBhvr>
                                      <p:to>
                                        <p:strVal val="visible"/>
                                      </p:to>
                                    </p:set>
                                    <p:anim calcmode="lin" valueType="num">
                                      <p:cBhvr additive="base">
                                        <p:cTn id="62" dur="250"/>
                                        <p:tgtEl>
                                          <p:spTgt spid="46"/>
                                        </p:tgtEl>
                                        <p:attrNameLst>
                                          <p:attrName>ppt_y</p:attrName>
                                        </p:attrNameLst>
                                      </p:cBhvr>
                                      <p:tavLst>
                                        <p:tav tm="0">
                                          <p:val>
                                            <p:strVal val="#ppt_y+#ppt_h*1.125000"/>
                                          </p:val>
                                        </p:tav>
                                        <p:tav tm="100000">
                                          <p:val>
                                            <p:strVal val="#ppt_y"/>
                                          </p:val>
                                        </p:tav>
                                      </p:tavLst>
                                    </p:anim>
                                    <p:animEffect transition="in" filter="wipe(up)">
                                      <p:cBhvr>
                                        <p:cTn id="63" dur="25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8" grpId="0"/>
      <p:bldP spid="39" grpId="0"/>
      <p:bldP spid="40" grpId="0"/>
      <p:bldP spid="41" grpId="0"/>
      <p:bldP spid="42" grpId="0"/>
      <p:bldP spid="45" grpId="0"/>
      <p:bldP spid="4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descr="图片包含 树&#10;&#10;已生成极高可信度的说明"/>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sp>
        <p:nvSpPr>
          <p:cNvPr id="13" name="TextBox 4"/>
          <p:cNvSpPr txBox="1"/>
          <p:nvPr/>
        </p:nvSpPr>
        <p:spPr>
          <a:xfrm>
            <a:off x="2365797" y="1913451"/>
            <a:ext cx="7571304" cy="1200329"/>
          </a:xfrm>
          <a:prstGeom prst="rect">
            <a:avLst/>
          </a:prstGeom>
          <a:noFill/>
        </p:spPr>
        <p:txBody>
          <a:bodyPr wrap="none" rtlCol="0">
            <a:spAutoFit/>
          </a:bodyPr>
          <a:lstStyle/>
          <a:p>
            <a:pPr algn="ctr"/>
            <a:r>
              <a:rPr lang="zh-CN" altLang="en-US" sz="7200" dirty="0">
                <a:solidFill>
                  <a:srgbClr val="415A8B"/>
                </a:solidFill>
                <a:latin typeface="华文中宋" panose="02010600040101010101" pitchFamily="2" charset="-122"/>
                <a:ea typeface="华文中宋" panose="02010600040101010101" pitchFamily="2" charset="-122"/>
              </a:rPr>
              <a:t>谢谢您的观看指导</a:t>
            </a:r>
            <a:endParaRPr lang="en-US" altLang="zh-CN" sz="7200" dirty="0">
              <a:solidFill>
                <a:srgbClr val="415A8B"/>
              </a:solidFill>
              <a:latin typeface="华文中宋" panose="02010600040101010101" pitchFamily="2" charset="-122"/>
              <a:ea typeface="华文中宋" panose="02010600040101010101" pitchFamily="2" charset="-122"/>
            </a:endParaRPr>
          </a:p>
        </p:txBody>
      </p:sp>
      <p:sp>
        <p:nvSpPr>
          <p:cNvPr id="14" name="矩形 13"/>
          <p:cNvSpPr/>
          <p:nvPr/>
        </p:nvSpPr>
        <p:spPr>
          <a:xfrm>
            <a:off x="3420661" y="3206192"/>
            <a:ext cx="5389510" cy="520775"/>
          </a:xfrm>
          <a:prstGeom prst="rect">
            <a:avLst/>
          </a:prstGeom>
          <a:solidFill>
            <a:srgbClr val="415A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TextBox 4"/>
          <p:cNvSpPr txBox="1"/>
          <p:nvPr/>
        </p:nvSpPr>
        <p:spPr>
          <a:xfrm>
            <a:off x="3788292" y="3226434"/>
            <a:ext cx="4778872" cy="461665"/>
          </a:xfrm>
          <a:prstGeom prst="rect">
            <a:avLst/>
          </a:prstGeom>
          <a:noFill/>
        </p:spPr>
        <p:txBody>
          <a:bodyPr wrap="none" rtlCol="0">
            <a:spAutoFit/>
          </a:bodyPr>
          <a:lstStyle/>
          <a:p>
            <a:pPr algn="ctr"/>
            <a:r>
              <a:rPr lang="zh-CN" altLang="en-US" sz="2400" spc="800" dirty="0">
                <a:solidFill>
                  <a:schemeClr val="bg1"/>
                </a:solidFill>
                <a:latin typeface="华文中宋" panose="02010600040101010101" pitchFamily="2" charset="-122"/>
                <a:ea typeface="华文中宋" panose="02010600040101010101" pitchFamily="2" charset="-122"/>
              </a:rPr>
              <a:t>通</a:t>
            </a:r>
            <a:r>
              <a:rPr lang="en-US" altLang="zh-CN" sz="2400" spc="800" dirty="0">
                <a:solidFill>
                  <a:schemeClr val="bg1"/>
                </a:solidFill>
                <a:latin typeface="华文中宋" panose="02010600040101010101" pitchFamily="2" charset="-122"/>
                <a:ea typeface="华文中宋" panose="02010600040101010101" pitchFamily="2" charset="-122"/>
              </a:rPr>
              <a:t>/</a:t>
            </a:r>
            <a:r>
              <a:rPr lang="zh-CN" altLang="en-US" sz="2400" spc="800" dirty="0">
                <a:solidFill>
                  <a:schemeClr val="bg1"/>
                </a:solidFill>
                <a:latin typeface="华文中宋" panose="02010600040101010101" pitchFamily="2" charset="-122"/>
                <a:ea typeface="华文中宋" panose="02010600040101010101" pitchFamily="2" charset="-122"/>
              </a:rPr>
              <a:t>用</a:t>
            </a:r>
            <a:r>
              <a:rPr lang="en-US" altLang="zh-CN" sz="2400" spc="800" dirty="0">
                <a:solidFill>
                  <a:schemeClr val="bg1"/>
                </a:solidFill>
                <a:latin typeface="华文中宋" panose="02010600040101010101" pitchFamily="2" charset="-122"/>
                <a:ea typeface="华文中宋" panose="02010600040101010101" pitchFamily="2" charset="-122"/>
              </a:rPr>
              <a:t>/</a:t>
            </a:r>
            <a:r>
              <a:rPr lang="zh-CN" altLang="en-US" sz="2400" spc="800" dirty="0">
                <a:solidFill>
                  <a:schemeClr val="bg1"/>
                </a:solidFill>
                <a:latin typeface="华文中宋" panose="02010600040101010101" pitchFamily="2" charset="-122"/>
                <a:ea typeface="华文中宋" panose="02010600040101010101" pitchFamily="2" charset="-122"/>
              </a:rPr>
              <a:t>小</a:t>
            </a:r>
            <a:r>
              <a:rPr lang="en-US" altLang="zh-CN" sz="2400" spc="800" dirty="0">
                <a:solidFill>
                  <a:schemeClr val="bg1"/>
                </a:solidFill>
                <a:latin typeface="华文中宋" panose="02010600040101010101" pitchFamily="2" charset="-122"/>
                <a:ea typeface="华文中宋" panose="02010600040101010101" pitchFamily="2" charset="-122"/>
              </a:rPr>
              <a:t>/</a:t>
            </a:r>
            <a:r>
              <a:rPr lang="zh-CN" altLang="en-US" sz="2400" spc="800" dirty="0">
                <a:solidFill>
                  <a:schemeClr val="bg1"/>
                </a:solidFill>
                <a:latin typeface="华文中宋" panose="02010600040101010101" pitchFamily="2" charset="-122"/>
                <a:ea typeface="华文中宋" panose="02010600040101010101" pitchFamily="2" charset="-122"/>
              </a:rPr>
              <a:t>清</a:t>
            </a:r>
            <a:r>
              <a:rPr lang="en-US" altLang="zh-CN" sz="2400" spc="800" dirty="0">
                <a:solidFill>
                  <a:schemeClr val="bg1"/>
                </a:solidFill>
                <a:latin typeface="华文中宋" panose="02010600040101010101" pitchFamily="2" charset="-122"/>
                <a:ea typeface="华文中宋" panose="02010600040101010101" pitchFamily="2" charset="-122"/>
              </a:rPr>
              <a:t>/</a:t>
            </a:r>
            <a:r>
              <a:rPr lang="zh-CN" altLang="en-US" sz="2400" spc="800" dirty="0">
                <a:solidFill>
                  <a:schemeClr val="bg1"/>
                </a:solidFill>
                <a:latin typeface="华文中宋" panose="02010600040101010101" pitchFamily="2" charset="-122"/>
                <a:ea typeface="华文中宋" panose="02010600040101010101" pitchFamily="2" charset="-122"/>
              </a:rPr>
              <a:t>新</a:t>
            </a:r>
            <a:r>
              <a:rPr lang="en-US" altLang="zh-CN" sz="2400" spc="800" dirty="0">
                <a:solidFill>
                  <a:schemeClr val="bg1"/>
                </a:solidFill>
                <a:latin typeface="华文中宋" panose="02010600040101010101" pitchFamily="2" charset="-122"/>
                <a:ea typeface="华文中宋" panose="02010600040101010101" pitchFamily="2" charset="-122"/>
              </a:rPr>
              <a:t>/</a:t>
            </a:r>
            <a:r>
              <a:rPr lang="zh-CN" altLang="en-US" sz="2400" spc="800" dirty="0">
                <a:solidFill>
                  <a:schemeClr val="bg1"/>
                </a:solidFill>
                <a:latin typeface="华文中宋" panose="02010600040101010101" pitchFamily="2" charset="-122"/>
                <a:ea typeface="华文中宋" panose="02010600040101010101" pitchFamily="2" charset="-122"/>
              </a:rPr>
              <a:t>系</a:t>
            </a:r>
            <a:r>
              <a:rPr lang="en-US" altLang="zh-CN" sz="2400" spc="800" dirty="0">
                <a:solidFill>
                  <a:schemeClr val="bg1"/>
                </a:solidFill>
                <a:latin typeface="华文中宋" panose="02010600040101010101" pitchFamily="2" charset="-122"/>
                <a:ea typeface="华文中宋" panose="02010600040101010101" pitchFamily="2" charset="-122"/>
              </a:rPr>
              <a:t>/</a:t>
            </a:r>
            <a:r>
              <a:rPr lang="zh-CN" altLang="en-US" sz="2400" spc="800" dirty="0">
                <a:solidFill>
                  <a:schemeClr val="bg1"/>
                </a:solidFill>
                <a:latin typeface="华文中宋" panose="02010600040101010101" pitchFamily="2" charset="-122"/>
                <a:ea typeface="华文中宋" panose="02010600040101010101" pitchFamily="2" charset="-122"/>
              </a:rPr>
              <a:t>列</a:t>
            </a:r>
            <a:endParaRPr lang="en-US" altLang="zh-CN" sz="2400" spc="800" dirty="0">
              <a:solidFill>
                <a:schemeClr val="bg1"/>
              </a:solidFill>
              <a:latin typeface="华文中宋" panose="02010600040101010101" pitchFamily="2" charset="-122"/>
              <a:ea typeface="华文中宋" panose="02010600040101010101" pitchFamily="2" charset="-122"/>
            </a:endParaRPr>
          </a:p>
        </p:txBody>
      </p:sp>
      <p:sp>
        <p:nvSpPr>
          <p:cNvPr id="16" name="TextBox 23"/>
          <p:cNvSpPr txBox="1"/>
          <p:nvPr/>
        </p:nvSpPr>
        <p:spPr>
          <a:xfrm>
            <a:off x="3459077" y="3886815"/>
            <a:ext cx="5351094" cy="369332"/>
          </a:xfrm>
          <a:prstGeom prst="rect">
            <a:avLst/>
          </a:prstGeom>
          <a:noFill/>
        </p:spPr>
        <p:txBody>
          <a:bodyPr wrap="square" rtlCol="0">
            <a:spAutoFit/>
          </a:bodyPr>
          <a:lstStyle/>
          <a:p>
            <a:pPr algn="ctr"/>
            <a:r>
              <a:rPr lang="en-US" altLang="zh-CN" sz="900" dirty="0">
                <a:solidFill>
                  <a:schemeClr val="bg1">
                    <a:lumMod val="65000"/>
                  </a:schemeClr>
                </a:solidFill>
                <a:latin typeface="微软雅黑" panose="020B0503020204020204" pitchFamily="34" charset="-122"/>
                <a:ea typeface="微软雅黑" panose="020B0503020204020204" pitchFamily="34" charset="-122"/>
              </a:rPr>
              <a:t>Your content to play here, or through your copy, </a:t>
            </a:r>
            <a:endParaRPr lang="en-US" altLang="zh-CN" sz="900" dirty="0">
              <a:solidFill>
                <a:schemeClr val="bg1">
                  <a:lumMod val="65000"/>
                </a:schemeClr>
              </a:solidFill>
              <a:latin typeface="微软雅黑" panose="020B0503020204020204" pitchFamily="34" charset="-122"/>
              <a:ea typeface="微软雅黑" panose="020B0503020204020204" pitchFamily="34" charset="-122"/>
            </a:endParaRPr>
          </a:p>
          <a:p>
            <a:pPr algn="ctr"/>
            <a:r>
              <a:rPr lang="en-US" altLang="zh-CN" sz="900" dirty="0">
                <a:solidFill>
                  <a:schemeClr val="bg1">
                    <a:lumMod val="65000"/>
                  </a:schemeClr>
                </a:solidFill>
                <a:latin typeface="微软雅黑" panose="020B0503020204020204" pitchFamily="34" charset="-122"/>
                <a:ea typeface="微软雅黑" panose="020B0503020204020204" pitchFamily="34" charset="-122"/>
              </a:rPr>
              <a:t>paste in this box, and select only the text. Your content to play here, or through your copy, </a:t>
            </a:r>
            <a:endParaRPr lang="zh-CN" altLang="en-US" sz="9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17" name="Title 1"/>
          <p:cNvSpPr txBox="1"/>
          <p:nvPr/>
        </p:nvSpPr>
        <p:spPr>
          <a:xfrm>
            <a:off x="4530780" y="901291"/>
            <a:ext cx="3169272" cy="1524078"/>
          </a:xfrm>
          <a:prstGeom prst="rect">
            <a:avLst/>
          </a:prstGeom>
        </p:spPr>
        <p:txBody>
          <a:bodyPr vert="horz" lIns="0" tIns="0" rIns="0" bIns="0" rtlCol="0" anchor="ctr">
            <a:normAutofit/>
          </a:bodyPr>
          <a:lstStyle>
            <a:lvl1pPr algn="ctr" defTabSz="914400" rtl="0" eaLnBrk="1" latinLnBrk="0" hangingPunct="1">
              <a:lnSpc>
                <a:spcPts val="4800"/>
              </a:lnSpc>
              <a:spcBef>
                <a:spcPct val="0"/>
              </a:spcBef>
              <a:buNone/>
              <a:defRPr sz="9000" b="0" kern="1200">
                <a:solidFill>
                  <a:schemeClr val="accent6"/>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en-US" altLang="zh-CN" sz="8800" dirty="0">
                <a:solidFill>
                  <a:srgbClr val="415A8B"/>
                </a:solidFill>
                <a:latin typeface="华文中宋" panose="02010600040101010101" pitchFamily="2" charset="-122"/>
                <a:ea typeface="华文中宋" panose="02010600040101010101" pitchFamily="2" charset="-122"/>
              </a:rPr>
              <a:t>2019</a:t>
            </a:r>
            <a:endParaRPr lang="id-ID" sz="8800" dirty="0">
              <a:solidFill>
                <a:srgbClr val="415A8B"/>
              </a:solidFill>
              <a:latin typeface="华文中宋" panose="02010600040101010101" pitchFamily="2" charset="-122"/>
              <a:ea typeface="华文中宋" panose="0201060004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1000">
        <p14:warp dir="in"/>
      </p:transition>
    </mc:Choice>
    <mc:Fallback>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750"/>
                                        <p:tgtEl>
                                          <p:spTgt spid="7"/>
                                        </p:tgtEl>
                                      </p:cBhvr>
                                    </p:animEffect>
                                  </p:childTnLst>
                                </p:cTn>
                              </p:par>
                            </p:childTnLst>
                          </p:cTn>
                        </p:par>
                        <p:par>
                          <p:cTn id="8" fill="hold">
                            <p:stCondLst>
                              <p:cond delay="1000"/>
                            </p:stCondLst>
                            <p:childTnLst>
                              <p:par>
                                <p:cTn id="9" presetID="14" presetClass="entr" presetSubtype="10" fill="hold" grpId="0" nodeType="afterEffect">
                                  <p:stCondLst>
                                    <p:cond delay="0"/>
                                  </p:stCondLst>
                                  <p:iterate type="lt">
                                    <p:tmPct val="30000"/>
                                  </p:iterate>
                                  <p:childTnLst>
                                    <p:set>
                                      <p:cBhvr>
                                        <p:cTn id="10" dur="1" fill="hold">
                                          <p:stCondLst>
                                            <p:cond delay="0"/>
                                          </p:stCondLst>
                                        </p:cTn>
                                        <p:tgtEl>
                                          <p:spTgt spid="13"/>
                                        </p:tgtEl>
                                        <p:attrNameLst>
                                          <p:attrName>style.visibility</p:attrName>
                                        </p:attrNameLst>
                                      </p:cBhvr>
                                      <p:to>
                                        <p:strVal val="visible"/>
                                      </p:to>
                                    </p:set>
                                    <p:animEffect transition="in" filter="randombar(horizontal)">
                                      <p:cBhvr>
                                        <p:cTn id="11" dur="500"/>
                                        <p:tgtEl>
                                          <p:spTgt spid="13"/>
                                        </p:tgtEl>
                                      </p:cBhvr>
                                    </p:animEffect>
                                  </p:childTnLst>
                                </p:cTn>
                              </p:par>
                              <p:par>
                                <p:cTn id="12" presetID="22" presetClass="entr" presetSubtype="8" fill="hold" grpId="0" nodeType="withEffect" nodePh="1">
                                  <p:stCondLst>
                                    <p:cond delay="250"/>
                                  </p:stCondLst>
                                  <p:endCondLst>
                                    <p:cond evt="begin" delay="0">
                                      <p:tn val="12"/>
                                    </p:cond>
                                  </p:endCondLst>
                                  <p:childTnLst>
                                    <p:set>
                                      <p:cBhvr>
                                        <p:cTn id="13" dur="1" fill="hold">
                                          <p:stCondLst>
                                            <p:cond delay="0"/>
                                          </p:stCondLst>
                                        </p:cTn>
                                        <p:tgtEl>
                                          <p:spTgt spid="14"/>
                                        </p:tgtEl>
                                        <p:attrNameLst>
                                          <p:attrName>style.visibility</p:attrName>
                                        </p:attrNameLst>
                                      </p:cBhvr>
                                      <p:to>
                                        <p:strVal val="visible"/>
                                      </p:to>
                                    </p:set>
                                    <p:animEffect transition="in" filter="wipe(left)">
                                      <p:cBhvr>
                                        <p:cTn id="14" dur="500"/>
                                        <p:tgtEl>
                                          <p:spTgt spid="14"/>
                                        </p:tgtEl>
                                      </p:cBhvr>
                                    </p:animEffect>
                                  </p:childTnLst>
                                </p:cTn>
                              </p:par>
                            </p:childTnLst>
                          </p:cTn>
                        </p:par>
                        <p:par>
                          <p:cTn id="15" fill="hold">
                            <p:stCondLst>
                              <p:cond delay="1549"/>
                            </p:stCondLst>
                            <p:childTnLst>
                              <p:par>
                                <p:cTn id="16" presetID="14" presetClass="entr" presetSubtype="10" fill="hold" grpId="0" nodeType="afterEffect">
                                  <p:stCondLst>
                                    <p:cond delay="0"/>
                                  </p:stCondLst>
                                  <p:iterate type="lt">
                                    <p:tmPct val="30000"/>
                                  </p:iterate>
                                  <p:childTnLst>
                                    <p:set>
                                      <p:cBhvr>
                                        <p:cTn id="17" dur="1" fill="hold">
                                          <p:stCondLst>
                                            <p:cond delay="0"/>
                                          </p:stCondLst>
                                        </p:cTn>
                                        <p:tgtEl>
                                          <p:spTgt spid="15"/>
                                        </p:tgtEl>
                                        <p:attrNameLst>
                                          <p:attrName>style.visibility</p:attrName>
                                        </p:attrNameLst>
                                      </p:cBhvr>
                                      <p:to>
                                        <p:strVal val="visible"/>
                                      </p:to>
                                    </p:set>
                                    <p:animEffect transition="in" filter="randombar(horizontal)">
                                      <p:cBhvr>
                                        <p:cTn id="18" dur="250"/>
                                        <p:tgtEl>
                                          <p:spTgt spid="15"/>
                                        </p:tgtEl>
                                      </p:cBhvr>
                                    </p:animEffect>
                                  </p:childTnLst>
                                </p:cTn>
                              </p:par>
                            </p:childTnLst>
                          </p:cTn>
                        </p:par>
                        <p:par>
                          <p:cTn id="19" fill="hold">
                            <p:stCondLst>
                              <p:cond delay="2699"/>
                            </p:stCondLst>
                            <p:childTnLst>
                              <p:par>
                                <p:cTn id="20" presetID="22" presetClass="entr" presetSubtype="8" fill="hold" grpId="0" nodeType="afterEffect">
                                  <p:stCondLst>
                                    <p:cond delay="0"/>
                                  </p:stCondLst>
                                  <p:iterate type="lt">
                                    <p:tmPct val="30000"/>
                                  </p:iterate>
                                  <p:childTnLst>
                                    <p:set>
                                      <p:cBhvr>
                                        <p:cTn id="21" dur="1" fill="hold">
                                          <p:stCondLst>
                                            <p:cond delay="0"/>
                                          </p:stCondLst>
                                        </p:cTn>
                                        <p:tgtEl>
                                          <p:spTgt spid="16"/>
                                        </p:tgtEl>
                                        <p:attrNameLst>
                                          <p:attrName>style.visibility</p:attrName>
                                        </p:attrNameLst>
                                      </p:cBhvr>
                                      <p:to>
                                        <p:strVal val="visible"/>
                                      </p:to>
                                    </p:set>
                                    <p:animEffect transition="in" filter="wipe(left)">
                                      <p:cBhvr>
                                        <p:cTn id="22" dur="20"/>
                                        <p:tgtEl>
                                          <p:spTgt spid="16"/>
                                        </p:tgtEl>
                                      </p:cBhvr>
                                    </p:animEffect>
                                  </p:childTnLst>
                                </p:cTn>
                              </p:par>
                            </p:childTnLst>
                          </p:cTn>
                        </p:par>
                        <p:par>
                          <p:cTn id="23" fill="hold">
                            <p:stCondLst>
                              <p:cond delay="3571"/>
                            </p:stCondLst>
                            <p:childTnLst>
                              <p:par>
                                <p:cTn id="24" presetID="16" presetClass="entr" presetSubtype="37" fill="hold" grpId="0" nodeType="after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barn(outVertical)">
                                      <p:cBhvr>
                                        <p:cTn id="26" dur="75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animBg="1"/>
      <p:bldP spid="15" grpId="0"/>
      <p:bldP spid="16" grpId="0"/>
      <p:bldP spid="17" grpId="0"/>
    </p:bldLst>
  </p:timing>
</p:sld>
</file>

<file path=ppt/tags/tag1.xml><?xml version="1.0" encoding="utf-8"?>
<p:tagLst xmlns:p="http://schemas.openxmlformats.org/presentationml/2006/main">
  <p:tag name="PA" val="v3.0.0"/>
</p:tagLst>
</file>

<file path=ppt/tags/tag2.xml><?xml version="1.0" encoding="utf-8"?>
<p:tagLst xmlns:p="http://schemas.openxmlformats.org/presentationml/2006/main">
  <p:tag name="PA" val="v3.0.1"/>
</p:tagLst>
</file>

<file path=ppt/tags/tag3.xml><?xml version="1.0" encoding="utf-8"?>
<p:tagLst xmlns:p="http://schemas.openxmlformats.org/presentationml/2006/main">
  <p:tag name="PA" val="v3.0.1"/>
</p:tagLst>
</file>

<file path=ppt/tags/tag4.xml><?xml version="1.0" encoding="utf-8"?>
<p:tagLst xmlns:p="http://schemas.openxmlformats.org/presentationml/2006/main">
  <p:tag name="PA" val="v3.0.1"/>
</p:tagLst>
</file>

<file path=ppt/tags/tag5.xml><?xml version="1.0" encoding="utf-8"?>
<p:tagLst xmlns:p="http://schemas.openxmlformats.org/presentationml/2006/main">
  <p:tag name="PA" val="v3.0.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Office Theme">
  <a:themeElements>
    <a:clrScheme name="炫彩扁平2">
      <a:dk1>
        <a:srgbClr val="000000"/>
      </a:dk1>
      <a:lt1>
        <a:srgbClr val="FFFFFF"/>
      </a:lt1>
      <a:dk2>
        <a:srgbClr val="44546A"/>
      </a:dk2>
      <a:lt2>
        <a:srgbClr val="E7E6E6"/>
      </a:lt2>
      <a:accent1>
        <a:srgbClr val="FFBF53"/>
      </a:accent1>
      <a:accent2>
        <a:srgbClr val="F17475"/>
      </a:accent2>
      <a:accent3>
        <a:srgbClr val="01B3C5"/>
      </a:accent3>
      <a:accent4>
        <a:srgbClr val="77448C"/>
      </a:accent4>
      <a:accent5>
        <a:srgbClr val="00AF92"/>
      </a:accent5>
      <a:accent6>
        <a:srgbClr val="C65885"/>
      </a:accent6>
      <a:hlink>
        <a:srgbClr val="FCC79F"/>
      </a:hlink>
      <a:folHlink>
        <a:srgbClr val="869FB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4573</Words>
  <Application>WPS 演示</Application>
  <PresentationFormat>自定义</PresentationFormat>
  <Paragraphs>431</Paragraphs>
  <Slides>24</Slides>
  <Notes>24</Notes>
  <HiddenSlides>0</HiddenSlides>
  <MMClips>1</MMClips>
  <ScaleCrop>false</ScaleCrop>
  <HeadingPairs>
    <vt:vector size="6" baseType="variant">
      <vt:variant>
        <vt:lpstr>已用的字体</vt:lpstr>
      </vt:variant>
      <vt:variant>
        <vt:i4>38</vt:i4>
      </vt:variant>
      <vt:variant>
        <vt:lpstr>主题</vt:lpstr>
      </vt:variant>
      <vt:variant>
        <vt:i4>10</vt:i4>
      </vt:variant>
      <vt:variant>
        <vt:lpstr>幻灯片标题</vt:lpstr>
      </vt:variant>
      <vt:variant>
        <vt:i4>24</vt:i4>
      </vt:variant>
    </vt:vector>
  </HeadingPairs>
  <TitlesOfParts>
    <vt:vector size="72" baseType="lpstr">
      <vt:lpstr>Arial</vt:lpstr>
      <vt:lpstr>宋体</vt:lpstr>
      <vt:lpstr>Wingdings</vt:lpstr>
      <vt:lpstr>Calibri</vt:lpstr>
      <vt:lpstr>Impact</vt:lpstr>
      <vt:lpstr>Signika</vt:lpstr>
      <vt:lpstr>Open Sans Extrabold</vt:lpstr>
      <vt:lpstr>LiHei Pro</vt:lpstr>
      <vt:lpstr>迷你简汉真广标</vt:lpstr>
      <vt:lpstr>ITC Avant Garde Std Bk</vt:lpstr>
      <vt:lpstr>华文中宋</vt:lpstr>
      <vt:lpstr>微软雅黑</vt:lpstr>
      <vt:lpstr>Open Sans Light</vt:lpstr>
      <vt:lpstr>Century Gothic</vt:lpstr>
      <vt:lpstr>汉仪黑荔枝体简</vt:lpstr>
      <vt:lpstr>Calibri</vt:lpstr>
      <vt:lpstr>方正黑体_GBK</vt:lpstr>
      <vt:lpstr>华文黑体</vt:lpstr>
      <vt:lpstr>Lato Regular</vt:lpstr>
      <vt:lpstr>Open Sans</vt:lpstr>
      <vt:lpstr>Arial</vt:lpstr>
      <vt:lpstr>Arial Unicode MS</vt:lpstr>
      <vt:lpstr>等线</vt:lpstr>
      <vt:lpstr>Roboto condensed</vt:lpstr>
      <vt:lpstr>Rockwell</vt:lpstr>
      <vt:lpstr>Montserrat</vt:lpstr>
      <vt:lpstr>Lato Light</vt:lpstr>
      <vt:lpstr>Gill Sans</vt:lpstr>
      <vt:lpstr>微软雅黑 Light</vt:lpstr>
      <vt:lpstr>Calibri Light</vt:lpstr>
      <vt:lpstr>Adobe 繁黑體 Std B</vt:lpstr>
      <vt:lpstr>Century Gothic</vt:lpstr>
      <vt:lpstr>Lato Bold</vt:lpstr>
      <vt:lpstr>Raleway</vt:lpstr>
      <vt:lpstr>Segoe Print</vt:lpstr>
      <vt:lpstr>黑体</vt:lpstr>
      <vt:lpstr>Roboto</vt:lpstr>
      <vt:lpstr>Gill Sans MT</vt:lpstr>
      <vt:lpstr>Office 主题​​</vt:lpstr>
      <vt:lpstr>1_Office Theme</vt:lpstr>
      <vt:lpstr>2_Office Theme</vt:lpstr>
      <vt:lpstr>3_Office Theme</vt:lpstr>
      <vt:lpstr>4_Office Theme</vt:lpstr>
      <vt:lpstr>5_Office Theme</vt:lpstr>
      <vt:lpstr>6_Office Theme</vt:lpstr>
      <vt:lpstr>7_Office Theme</vt:lpstr>
      <vt:lpstr>8_Office Theme</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商务ppt</dc:title>
  <dc:creator>lzj</dc:creator>
  <cp:lastModifiedBy>拉普耶鲁</cp:lastModifiedBy>
  <cp:revision>3176</cp:revision>
  <dcterms:created xsi:type="dcterms:W3CDTF">2015-12-01T09:06:00Z</dcterms:created>
  <dcterms:modified xsi:type="dcterms:W3CDTF">2018-11-24T06:16:09Z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RubyTemplateID">
    <vt:lpwstr>13</vt:lpwstr>
  </property>
  <property fmtid="{D5CDD505-2E9C-101B-9397-08002B2CF9AE}" pid="3" name="KSOProductBuildVer">
    <vt:lpwstr>2052-10.1.0.7669</vt:lpwstr>
  </property>
</Properties>
</file>