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2"/>
  </p:notesMasterIdLst>
  <p:sldIdLst>
    <p:sldId id="317" r:id="rId2"/>
    <p:sldId id="307" r:id="rId3"/>
    <p:sldId id="297" r:id="rId4"/>
    <p:sldId id="306" r:id="rId5"/>
    <p:sldId id="314" r:id="rId6"/>
    <p:sldId id="305" r:id="rId7"/>
    <p:sldId id="298" r:id="rId8"/>
    <p:sldId id="304" r:id="rId9"/>
    <p:sldId id="313" r:id="rId10"/>
    <p:sldId id="308" r:id="rId11"/>
    <p:sldId id="299" r:id="rId12"/>
    <p:sldId id="303" r:id="rId13"/>
    <p:sldId id="312" r:id="rId14"/>
    <p:sldId id="309" r:id="rId15"/>
    <p:sldId id="300" r:id="rId16"/>
    <p:sldId id="302" r:id="rId17"/>
    <p:sldId id="311" r:id="rId18"/>
    <p:sldId id="310" r:id="rId19"/>
    <p:sldId id="301" r:id="rId20"/>
    <p:sldId id="316" r:id="rId21"/>
  </p:sldIdLst>
  <p:sldSz cx="12192000" cy="6858000"/>
  <p:notesSz cx="6858000" cy="9144000"/>
  <p:custDataLst>
    <p:tags r:id="rId23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AB"/>
    <a:srgbClr val="DD1624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72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2018/4/9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4216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264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2259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0891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336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9719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14468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869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5434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596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3943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082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82106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2528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59246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4746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6747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DAE8A-6BBD-41A4-B203-8118523E462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9564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C54654-DF11-424C-AE32-CB9FACDFB06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86178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237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: 形状 10"/>
          <p:cNvSpPr>
            <a:spLocks noGrp="1"/>
          </p:cNvSpPr>
          <p:nvPr>
            <p:ph type="pic" sz="quarter" idx="10"/>
          </p:nvPr>
        </p:nvSpPr>
        <p:spPr>
          <a:xfrm>
            <a:off x="1408704" y="1610313"/>
            <a:ext cx="3240000" cy="2160000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2"/>
          </p:nvPr>
        </p:nvSpPr>
        <p:spPr>
          <a:xfrm>
            <a:off x="7689950" y="1610313"/>
            <a:ext cx="3240000" cy="2160000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任意多边形: 形状 11"/>
          <p:cNvSpPr>
            <a:spLocks noGrp="1"/>
          </p:cNvSpPr>
          <p:nvPr>
            <p:ph type="pic" sz="quarter" idx="11"/>
          </p:nvPr>
        </p:nvSpPr>
        <p:spPr>
          <a:xfrm>
            <a:off x="3460179" y="1070313"/>
            <a:ext cx="4860000" cy="3240000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438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553001" y="2265400"/>
            <a:ext cx="2027597" cy="2165031"/>
          </a:xfrm>
          <a:custGeom>
            <a:avLst/>
            <a:gdLst>
              <a:gd name="connsiteX0" fmla="*/ 1891391 w 2027597"/>
              <a:gd name="connsiteY0" fmla="*/ 0 h 2165031"/>
              <a:gd name="connsiteX1" fmla="*/ 2027597 w 2027597"/>
              <a:gd name="connsiteY1" fmla="*/ 2038664 h 2165031"/>
              <a:gd name="connsiteX2" fmla="*/ 136206 w 2027597"/>
              <a:gd name="connsiteY2" fmla="*/ 2165031 h 2165031"/>
              <a:gd name="connsiteX3" fmla="*/ 0 w 2027597"/>
              <a:gd name="connsiteY3" fmla="*/ 126367 h 2165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7597" h="2165031">
                <a:moveTo>
                  <a:pt x="1891391" y="0"/>
                </a:moveTo>
                <a:lnTo>
                  <a:pt x="2027597" y="2038664"/>
                </a:lnTo>
                <a:lnTo>
                  <a:pt x="136206" y="2165031"/>
                </a:lnTo>
                <a:lnTo>
                  <a:pt x="0" y="12636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3445388" y="1261044"/>
            <a:ext cx="2432199" cy="2792228"/>
          </a:xfrm>
          <a:custGeom>
            <a:avLst/>
            <a:gdLst>
              <a:gd name="connsiteX0" fmla="*/ 1744040 w 2432199"/>
              <a:gd name="connsiteY0" fmla="*/ 0 h 2792228"/>
              <a:gd name="connsiteX1" fmla="*/ 2432199 w 2432199"/>
              <a:gd name="connsiteY1" fmla="*/ 2261538 h 2792228"/>
              <a:gd name="connsiteX2" fmla="*/ 688159 w 2432199"/>
              <a:gd name="connsiteY2" fmla="*/ 2792228 h 2792228"/>
              <a:gd name="connsiteX3" fmla="*/ 0 w 2432199"/>
              <a:gd name="connsiteY3" fmla="*/ 530690 h 2792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32199" h="2792228">
                <a:moveTo>
                  <a:pt x="1744040" y="0"/>
                </a:moveTo>
                <a:lnTo>
                  <a:pt x="2432199" y="2261538"/>
                </a:lnTo>
                <a:lnTo>
                  <a:pt x="688159" y="2792228"/>
                </a:lnTo>
                <a:lnTo>
                  <a:pt x="0" y="530690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 dirty="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6165485" y="364444"/>
            <a:ext cx="2188376" cy="2698002"/>
          </a:xfrm>
          <a:custGeom>
            <a:avLst/>
            <a:gdLst>
              <a:gd name="connsiteX0" fmla="*/ 1698440 w 2188376"/>
              <a:gd name="connsiteY0" fmla="*/ 0 h 2698002"/>
              <a:gd name="connsiteX1" fmla="*/ 2188376 w 2188376"/>
              <a:gd name="connsiteY1" fmla="*/ 2342820 h 2698002"/>
              <a:gd name="connsiteX2" fmla="*/ 489936 w 2188376"/>
              <a:gd name="connsiteY2" fmla="*/ 2698002 h 2698002"/>
              <a:gd name="connsiteX3" fmla="*/ 0 w 2188376"/>
              <a:gd name="connsiteY3" fmla="*/ 355182 h 269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8376" h="2698002">
                <a:moveTo>
                  <a:pt x="1698440" y="0"/>
                </a:moveTo>
                <a:lnTo>
                  <a:pt x="2188376" y="2342820"/>
                </a:lnTo>
                <a:lnTo>
                  <a:pt x="489936" y="2698002"/>
                </a:lnTo>
                <a:lnTo>
                  <a:pt x="0" y="355182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7869180" y="2805325"/>
            <a:ext cx="3475410" cy="3475410"/>
          </a:xfrm>
          <a:custGeom>
            <a:avLst/>
            <a:gdLst>
              <a:gd name="connsiteX0" fmla="*/ 1737705 w 3475410"/>
              <a:gd name="connsiteY0" fmla="*/ 0 h 3475410"/>
              <a:gd name="connsiteX1" fmla="*/ 3475410 w 3475410"/>
              <a:gd name="connsiteY1" fmla="*/ 1737705 h 3475410"/>
              <a:gd name="connsiteX2" fmla="*/ 1737705 w 3475410"/>
              <a:gd name="connsiteY2" fmla="*/ 3475410 h 3475410"/>
              <a:gd name="connsiteX3" fmla="*/ 0 w 3475410"/>
              <a:gd name="connsiteY3" fmla="*/ 1737705 h 3475410"/>
              <a:gd name="connsiteX4" fmla="*/ 1737705 w 3475410"/>
              <a:gd name="connsiteY4" fmla="*/ 0 h 3475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5410" h="3475410">
                <a:moveTo>
                  <a:pt x="1737705" y="0"/>
                </a:moveTo>
                <a:cubicBezTo>
                  <a:pt x="2697413" y="0"/>
                  <a:pt x="3475410" y="777997"/>
                  <a:pt x="3475410" y="1737705"/>
                </a:cubicBezTo>
                <a:cubicBezTo>
                  <a:pt x="3475410" y="2697413"/>
                  <a:pt x="2697413" y="3475410"/>
                  <a:pt x="1737705" y="3475410"/>
                </a:cubicBezTo>
                <a:cubicBezTo>
                  <a:pt x="777997" y="3475410"/>
                  <a:pt x="0" y="2697413"/>
                  <a:pt x="0" y="1737705"/>
                </a:cubicBezTo>
                <a:cubicBezTo>
                  <a:pt x="0" y="777997"/>
                  <a:pt x="777997" y="0"/>
                  <a:pt x="1737705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991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1007748" y="1097538"/>
            <a:ext cx="4078953" cy="3053548"/>
          </a:xfrm>
          <a:custGeom>
            <a:avLst/>
            <a:gdLst>
              <a:gd name="connsiteX0" fmla="*/ 3033148 w 3349850"/>
              <a:gd name="connsiteY0" fmla="*/ 0 h 2507734"/>
              <a:gd name="connsiteX1" fmla="*/ 3349850 w 3349850"/>
              <a:gd name="connsiteY1" fmla="*/ 2035902 h 2507734"/>
              <a:gd name="connsiteX2" fmla="*/ 316702 w 3349850"/>
              <a:gd name="connsiteY2" fmla="*/ 2507734 h 2507734"/>
              <a:gd name="connsiteX3" fmla="*/ 0 w 3349850"/>
              <a:gd name="connsiteY3" fmla="*/ 471832 h 2507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850" h="2507734">
                <a:moveTo>
                  <a:pt x="3033148" y="0"/>
                </a:moveTo>
                <a:lnTo>
                  <a:pt x="3349850" y="2035902"/>
                </a:lnTo>
                <a:lnTo>
                  <a:pt x="316702" y="2507734"/>
                </a:lnTo>
                <a:lnTo>
                  <a:pt x="0" y="471832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3905724" y="844669"/>
            <a:ext cx="4351823" cy="2996679"/>
          </a:xfrm>
          <a:custGeom>
            <a:avLst/>
            <a:gdLst>
              <a:gd name="connsiteX0" fmla="*/ 119825 w 3573945"/>
              <a:gd name="connsiteY0" fmla="*/ 0 h 2461030"/>
              <a:gd name="connsiteX1" fmla="*/ 3573945 w 3573945"/>
              <a:gd name="connsiteY1" fmla="*/ 181574 h 2461030"/>
              <a:gd name="connsiteX2" fmla="*/ 3454120 w 3573945"/>
              <a:gd name="connsiteY2" fmla="*/ 2461030 h 2461030"/>
              <a:gd name="connsiteX3" fmla="*/ 0 w 3573945"/>
              <a:gd name="connsiteY3" fmla="*/ 2279457 h 2461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3945" h="2461030">
                <a:moveTo>
                  <a:pt x="119825" y="0"/>
                </a:moveTo>
                <a:lnTo>
                  <a:pt x="3573945" y="181574"/>
                </a:lnTo>
                <a:lnTo>
                  <a:pt x="3454120" y="2461030"/>
                </a:lnTo>
                <a:lnTo>
                  <a:pt x="0" y="227945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6762722" y="991671"/>
            <a:ext cx="4554566" cy="3706101"/>
          </a:xfrm>
          <a:custGeom>
            <a:avLst/>
            <a:gdLst>
              <a:gd name="connsiteX0" fmla="*/ 553882 w 3740448"/>
              <a:gd name="connsiteY0" fmla="*/ 0 h 3043644"/>
              <a:gd name="connsiteX1" fmla="*/ 3740448 w 3740448"/>
              <a:gd name="connsiteY1" fmla="*/ 779555 h 3043644"/>
              <a:gd name="connsiteX2" fmla="*/ 3186565 w 3740448"/>
              <a:gd name="connsiteY2" fmla="*/ 3043644 h 3043644"/>
              <a:gd name="connsiteX3" fmla="*/ 0 w 3740448"/>
              <a:gd name="connsiteY3" fmla="*/ 2264089 h 3043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40448" h="3043644">
                <a:moveTo>
                  <a:pt x="553882" y="0"/>
                </a:moveTo>
                <a:lnTo>
                  <a:pt x="3740448" y="779555"/>
                </a:lnTo>
                <a:lnTo>
                  <a:pt x="3186565" y="3043644"/>
                </a:lnTo>
                <a:lnTo>
                  <a:pt x="0" y="2264089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274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任意多边形: 形状 15"/>
          <p:cNvSpPr>
            <a:spLocks noGrp="1"/>
          </p:cNvSpPr>
          <p:nvPr>
            <p:ph type="pic" sz="quarter" idx="10"/>
          </p:nvPr>
        </p:nvSpPr>
        <p:spPr>
          <a:xfrm>
            <a:off x="1573125" y="754743"/>
            <a:ext cx="4320000" cy="2267189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任意多边形: 形状 12"/>
          <p:cNvSpPr>
            <a:spLocks noGrp="1"/>
          </p:cNvSpPr>
          <p:nvPr>
            <p:ph type="pic" sz="quarter" idx="11"/>
          </p:nvPr>
        </p:nvSpPr>
        <p:spPr>
          <a:xfrm>
            <a:off x="6348916" y="756981"/>
            <a:ext cx="4320000" cy="2267189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任意多边形: 形状 16"/>
          <p:cNvSpPr>
            <a:spLocks noGrp="1"/>
          </p:cNvSpPr>
          <p:nvPr>
            <p:ph type="pic" sz="quarter" idx="12"/>
          </p:nvPr>
        </p:nvSpPr>
        <p:spPr>
          <a:xfrm>
            <a:off x="1573125" y="3364355"/>
            <a:ext cx="4320000" cy="2267189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任意多边形: 形状 14"/>
          <p:cNvSpPr>
            <a:spLocks noGrp="1"/>
          </p:cNvSpPr>
          <p:nvPr>
            <p:ph type="pic" sz="quarter" idx="13"/>
          </p:nvPr>
        </p:nvSpPr>
        <p:spPr>
          <a:xfrm>
            <a:off x="6348916" y="3364355"/>
            <a:ext cx="4320000" cy="2267189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465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6"/>
          <p:cNvSpPr>
            <a:spLocks noGrp="1"/>
          </p:cNvSpPr>
          <p:nvPr>
            <p:ph type="pic" sz="quarter" idx="10"/>
          </p:nvPr>
        </p:nvSpPr>
        <p:spPr>
          <a:xfrm>
            <a:off x="1506834" y="2155326"/>
            <a:ext cx="4075758" cy="2547349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任意多边形: 形状 7"/>
          <p:cNvSpPr>
            <a:spLocks noGrp="1"/>
          </p:cNvSpPr>
          <p:nvPr>
            <p:ph type="pic" sz="quarter" idx="11"/>
          </p:nvPr>
        </p:nvSpPr>
        <p:spPr>
          <a:xfrm>
            <a:off x="6343994" y="1030125"/>
            <a:ext cx="4331208" cy="4331208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52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6329930" y="1030514"/>
            <a:ext cx="5300662" cy="2981622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528298" y="1030514"/>
            <a:ext cx="5300662" cy="2981622"/>
          </a:xfrm>
          <a:custGeom>
            <a:avLst/>
            <a:gdLst>
              <a:gd name="connsiteX0" fmla="*/ 0 w 6096000"/>
              <a:gd name="connsiteY0" fmla="*/ 0 h 3429000"/>
              <a:gd name="connsiteX1" fmla="*/ 6096000 w 6096000"/>
              <a:gd name="connsiteY1" fmla="*/ 0 h 3429000"/>
              <a:gd name="connsiteX2" fmla="*/ 6096000 w 6096000"/>
              <a:gd name="connsiteY2" fmla="*/ 3429000 h 3429000"/>
              <a:gd name="connsiteX3" fmla="*/ 0 w 6096000"/>
              <a:gd name="connsiteY3" fmla="*/ 342900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6000" h="3429000">
                <a:moveTo>
                  <a:pt x="0" y="0"/>
                </a:moveTo>
                <a:lnTo>
                  <a:pt x="6096000" y="0"/>
                </a:lnTo>
                <a:lnTo>
                  <a:pt x="6096000" y="3429000"/>
                </a:lnTo>
                <a:lnTo>
                  <a:pt x="0" y="3429000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6871886" y="3610254"/>
            <a:ext cx="1977746" cy="1977746"/>
          </a:xfrm>
          <a:custGeom>
            <a:avLst/>
            <a:gdLst>
              <a:gd name="connsiteX0" fmla="*/ 988873 w 1977746"/>
              <a:gd name="connsiteY0" fmla="*/ 0 h 1977746"/>
              <a:gd name="connsiteX1" fmla="*/ 1977746 w 1977746"/>
              <a:gd name="connsiteY1" fmla="*/ 988873 h 1977746"/>
              <a:gd name="connsiteX2" fmla="*/ 988873 w 1977746"/>
              <a:gd name="connsiteY2" fmla="*/ 1977746 h 1977746"/>
              <a:gd name="connsiteX3" fmla="*/ 0 w 1977746"/>
              <a:gd name="connsiteY3" fmla="*/ 988873 h 1977746"/>
              <a:gd name="connsiteX4" fmla="*/ 988873 w 1977746"/>
              <a:gd name="connsiteY4" fmla="*/ 0 h 197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7746" h="1977746">
                <a:moveTo>
                  <a:pt x="988873" y="0"/>
                </a:moveTo>
                <a:cubicBezTo>
                  <a:pt x="1535012" y="0"/>
                  <a:pt x="1977746" y="442734"/>
                  <a:pt x="1977746" y="988873"/>
                </a:cubicBezTo>
                <a:cubicBezTo>
                  <a:pt x="1977746" y="1535012"/>
                  <a:pt x="1535012" y="1977746"/>
                  <a:pt x="988873" y="1977746"/>
                </a:cubicBezTo>
                <a:cubicBezTo>
                  <a:pt x="442734" y="1977746"/>
                  <a:pt x="0" y="1535012"/>
                  <a:pt x="0" y="988873"/>
                </a:cubicBezTo>
                <a:cubicBezTo>
                  <a:pt x="0" y="442734"/>
                  <a:pt x="442734" y="0"/>
                  <a:pt x="988873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9235273" y="3610254"/>
            <a:ext cx="1977746" cy="1977746"/>
          </a:xfrm>
          <a:custGeom>
            <a:avLst/>
            <a:gdLst>
              <a:gd name="connsiteX0" fmla="*/ 988873 w 1977746"/>
              <a:gd name="connsiteY0" fmla="*/ 0 h 1977746"/>
              <a:gd name="connsiteX1" fmla="*/ 1977746 w 1977746"/>
              <a:gd name="connsiteY1" fmla="*/ 988873 h 1977746"/>
              <a:gd name="connsiteX2" fmla="*/ 988873 w 1977746"/>
              <a:gd name="connsiteY2" fmla="*/ 1977746 h 1977746"/>
              <a:gd name="connsiteX3" fmla="*/ 0 w 1977746"/>
              <a:gd name="connsiteY3" fmla="*/ 988873 h 1977746"/>
              <a:gd name="connsiteX4" fmla="*/ 988873 w 1977746"/>
              <a:gd name="connsiteY4" fmla="*/ 0 h 1977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7746" h="1977746">
                <a:moveTo>
                  <a:pt x="988873" y="0"/>
                </a:moveTo>
                <a:cubicBezTo>
                  <a:pt x="1535012" y="0"/>
                  <a:pt x="1977746" y="442734"/>
                  <a:pt x="1977746" y="988873"/>
                </a:cubicBezTo>
                <a:cubicBezTo>
                  <a:pt x="1977746" y="1535012"/>
                  <a:pt x="1535012" y="1977746"/>
                  <a:pt x="988873" y="1977746"/>
                </a:cubicBezTo>
                <a:cubicBezTo>
                  <a:pt x="442734" y="1977746"/>
                  <a:pt x="0" y="1535012"/>
                  <a:pt x="0" y="988873"/>
                </a:cubicBezTo>
                <a:cubicBezTo>
                  <a:pt x="0" y="442734"/>
                  <a:pt x="442734" y="0"/>
                  <a:pt x="988873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0941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/>
          <p:cNvSpPr>
            <a:spLocks noGrp="1"/>
          </p:cNvSpPr>
          <p:nvPr>
            <p:ph type="pic" sz="quarter" idx="10"/>
          </p:nvPr>
        </p:nvSpPr>
        <p:spPr>
          <a:xfrm>
            <a:off x="2506680" y="721529"/>
            <a:ext cx="7178640" cy="4443920"/>
          </a:xfrm>
          <a:prstGeom prst="roundRect">
            <a:avLst>
              <a:gd name="adj" fmla="val 8502"/>
            </a:avLst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38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740160" y="2275371"/>
            <a:ext cx="5577804" cy="4111545"/>
          </a:xfrm>
          <a:custGeom>
            <a:avLst/>
            <a:gdLst>
              <a:gd name="connsiteX0" fmla="*/ 477986 w 5577804"/>
              <a:gd name="connsiteY0" fmla="*/ 0 h 4111545"/>
              <a:gd name="connsiteX1" fmla="*/ 5577804 w 5577804"/>
              <a:gd name="connsiteY1" fmla="*/ 718403 h 4111545"/>
              <a:gd name="connsiteX2" fmla="*/ 5099817 w 5577804"/>
              <a:gd name="connsiteY2" fmla="*/ 4111545 h 4111545"/>
              <a:gd name="connsiteX3" fmla="*/ 0 w 5577804"/>
              <a:gd name="connsiteY3" fmla="*/ 3393142 h 4111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77804" h="4111545">
                <a:moveTo>
                  <a:pt x="477986" y="0"/>
                </a:moveTo>
                <a:lnTo>
                  <a:pt x="5577804" y="718403"/>
                </a:lnTo>
                <a:lnTo>
                  <a:pt x="5099817" y="4111545"/>
                </a:lnTo>
                <a:lnTo>
                  <a:pt x="0" y="3393142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6096001" y="165193"/>
            <a:ext cx="5164814" cy="4220357"/>
          </a:xfrm>
          <a:custGeom>
            <a:avLst/>
            <a:gdLst>
              <a:gd name="connsiteX0" fmla="*/ 4232236 w 5164814"/>
              <a:gd name="connsiteY0" fmla="*/ 0 h 4220357"/>
              <a:gd name="connsiteX1" fmla="*/ 5164814 w 5164814"/>
              <a:gd name="connsiteY1" fmla="*/ 2821491 h 4220357"/>
              <a:gd name="connsiteX2" fmla="*/ 932577 w 5164814"/>
              <a:gd name="connsiteY2" fmla="*/ 4220357 h 4220357"/>
              <a:gd name="connsiteX3" fmla="*/ 0 w 5164814"/>
              <a:gd name="connsiteY3" fmla="*/ 1398866 h 42203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64814" h="4220357">
                <a:moveTo>
                  <a:pt x="4232236" y="0"/>
                </a:moveTo>
                <a:lnTo>
                  <a:pt x="5164814" y="2821491"/>
                </a:lnTo>
                <a:lnTo>
                  <a:pt x="932577" y="4220357"/>
                </a:lnTo>
                <a:lnTo>
                  <a:pt x="0" y="1398866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687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935364" y="1004946"/>
            <a:ext cx="3212148" cy="3364890"/>
          </a:xfrm>
          <a:custGeom>
            <a:avLst/>
            <a:gdLst>
              <a:gd name="connsiteX0" fmla="*/ 2805434 w 3212148"/>
              <a:gd name="connsiteY0" fmla="*/ 0 h 3364890"/>
              <a:gd name="connsiteX1" fmla="*/ 3212148 w 3212148"/>
              <a:gd name="connsiteY1" fmla="*/ 2982295 h 3364890"/>
              <a:gd name="connsiteX2" fmla="*/ 406715 w 3212148"/>
              <a:gd name="connsiteY2" fmla="*/ 3364890 h 3364890"/>
              <a:gd name="connsiteX3" fmla="*/ 0 w 3212148"/>
              <a:gd name="connsiteY3" fmla="*/ 382595 h 3364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12148" h="3364890">
                <a:moveTo>
                  <a:pt x="2805434" y="0"/>
                </a:moveTo>
                <a:lnTo>
                  <a:pt x="3212148" y="2982295"/>
                </a:lnTo>
                <a:lnTo>
                  <a:pt x="406715" y="3364890"/>
                </a:lnTo>
                <a:lnTo>
                  <a:pt x="0" y="38259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3338535" y="1438577"/>
            <a:ext cx="3260535" cy="3409465"/>
          </a:xfrm>
          <a:custGeom>
            <a:avLst/>
            <a:gdLst>
              <a:gd name="connsiteX0" fmla="*/ 462803 w 3260535"/>
              <a:gd name="connsiteY0" fmla="*/ 0 h 3409465"/>
              <a:gd name="connsiteX1" fmla="*/ 3260535 w 3260535"/>
              <a:gd name="connsiteY1" fmla="*/ 435358 h 3409465"/>
              <a:gd name="connsiteX2" fmla="*/ 2797731 w 3260535"/>
              <a:gd name="connsiteY2" fmla="*/ 3409465 h 3409465"/>
              <a:gd name="connsiteX3" fmla="*/ 0 w 3260535"/>
              <a:gd name="connsiteY3" fmla="*/ 2974107 h 3409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60535" h="3409465">
                <a:moveTo>
                  <a:pt x="462803" y="0"/>
                </a:moveTo>
                <a:lnTo>
                  <a:pt x="3260535" y="435358"/>
                </a:lnTo>
                <a:lnTo>
                  <a:pt x="2797731" y="3409465"/>
                </a:lnTo>
                <a:lnTo>
                  <a:pt x="0" y="297410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5625257" y="1494141"/>
            <a:ext cx="3376984" cy="3516104"/>
          </a:xfrm>
          <a:custGeom>
            <a:avLst/>
            <a:gdLst>
              <a:gd name="connsiteX0" fmla="*/ 2774004 w 3376984"/>
              <a:gd name="connsiteY0" fmla="*/ 0 h 3516104"/>
              <a:gd name="connsiteX1" fmla="*/ 3376984 w 3376984"/>
              <a:gd name="connsiteY1" fmla="*/ 2948884 h 3516104"/>
              <a:gd name="connsiteX2" fmla="*/ 602980 w 3376984"/>
              <a:gd name="connsiteY2" fmla="*/ 3516104 h 3516104"/>
              <a:gd name="connsiteX3" fmla="*/ 0 w 3376984"/>
              <a:gd name="connsiteY3" fmla="*/ 567221 h 3516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76984" h="3516104">
                <a:moveTo>
                  <a:pt x="2774004" y="0"/>
                </a:moveTo>
                <a:lnTo>
                  <a:pt x="3376984" y="2948884"/>
                </a:lnTo>
                <a:lnTo>
                  <a:pt x="602980" y="3516104"/>
                </a:lnTo>
                <a:lnTo>
                  <a:pt x="0" y="567221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8129072" y="849904"/>
            <a:ext cx="3552736" cy="3674975"/>
          </a:xfrm>
          <a:custGeom>
            <a:avLst/>
            <a:gdLst>
              <a:gd name="connsiteX0" fmla="*/ 831527 w 3552736"/>
              <a:gd name="connsiteY0" fmla="*/ 0 h 3674975"/>
              <a:gd name="connsiteX1" fmla="*/ 3552736 w 3552736"/>
              <a:gd name="connsiteY1" fmla="*/ 782215 h 3674975"/>
              <a:gd name="connsiteX2" fmla="*/ 2721209 w 3552736"/>
              <a:gd name="connsiteY2" fmla="*/ 3674975 h 3674975"/>
              <a:gd name="connsiteX3" fmla="*/ 0 w 3552736"/>
              <a:gd name="connsiteY3" fmla="*/ 2892760 h 367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52736" h="3674975">
                <a:moveTo>
                  <a:pt x="831527" y="0"/>
                </a:moveTo>
                <a:lnTo>
                  <a:pt x="3552736" y="782215"/>
                </a:lnTo>
                <a:lnTo>
                  <a:pt x="2721209" y="3674975"/>
                </a:lnTo>
                <a:lnTo>
                  <a:pt x="0" y="2892760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854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 rot="21252965">
            <a:off x="1611086" y="3473238"/>
            <a:ext cx="4295083" cy="2412357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 rot="567311">
            <a:off x="6347518" y="3473238"/>
            <a:ext cx="4295083" cy="2412357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 rot="555169">
            <a:off x="1611086" y="513648"/>
            <a:ext cx="4295083" cy="2412357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8192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930332" y="648649"/>
            <a:ext cx="4802728" cy="3461115"/>
          </a:xfrm>
          <a:custGeom>
            <a:avLst/>
            <a:gdLst>
              <a:gd name="connsiteX0" fmla="*/ 4176177 w 4802728"/>
              <a:gd name="connsiteY0" fmla="*/ 0 h 3461115"/>
              <a:gd name="connsiteX1" fmla="*/ 4802728 w 4802728"/>
              <a:gd name="connsiteY1" fmla="*/ 2345572 h 3461115"/>
              <a:gd name="connsiteX2" fmla="*/ 626551 w 4802728"/>
              <a:gd name="connsiteY2" fmla="*/ 3461115 h 3461115"/>
              <a:gd name="connsiteX3" fmla="*/ 0 w 4802728"/>
              <a:gd name="connsiteY3" fmla="*/ 1115543 h 34611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2728" h="3461115">
                <a:moveTo>
                  <a:pt x="4176177" y="0"/>
                </a:moveTo>
                <a:lnTo>
                  <a:pt x="4802728" y="2345572"/>
                </a:lnTo>
                <a:lnTo>
                  <a:pt x="626551" y="3461115"/>
                </a:lnTo>
                <a:lnTo>
                  <a:pt x="0" y="1115543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 dirty="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1"/>
          </p:nvPr>
        </p:nvSpPr>
        <p:spPr>
          <a:xfrm>
            <a:off x="2079633" y="1063675"/>
            <a:ext cx="4802728" cy="3461116"/>
          </a:xfrm>
          <a:custGeom>
            <a:avLst/>
            <a:gdLst>
              <a:gd name="connsiteX0" fmla="*/ 4176177 w 4802728"/>
              <a:gd name="connsiteY0" fmla="*/ 0 h 3461116"/>
              <a:gd name="connsiteX1" fmla="*/ 4802728 w 4802728"/>
              <a:gd name="connsiteY1" fmla="*/ 2345572 h 3461116"/>
              <a:gd name="connsiteX2" fmla="*/ 626551 w 4802728"/>
              <a:gd name="connsiteY2" fmla="*/ 3461116 h 3461116"/>
              <a:gd name="connsiteX3" fmla="*/ 0 w 4802728"/>
              <a:gd name="connsiteY3" fmla="*/ 1115543 h 34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2728" h="3461116">
                <a:moveTo>
                  <a:pt x="4176177" y="0"/>
                </a:moveTo>
                <a:lnTo>
                  <a:pt x="4802728" y="2345572"/>
                </a:lnTo>
                <a:lnTo>
                  <a:pt x="626551" y="3461116"/>
                </a:lnTo>
                <a:lnTo>
                  <a:pt x="0" y="1115543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 dirty="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2"/>
          </p:nvPr>
        </p:nvSpPr>
        <p:spPr>
          <a:xfrm>
            <a:off x="3228935" y="1478702"/>
            <a:ext cx="4802727" cy="3461116"/>
          </a:xfrm>
          <a:custGeom>
            <a:avLst/>
            <a:gdLst>
              <a:gd name="connsiteX0" fmla="*/ 4176176 w 4802727"/>
              <a:gd name="connsiteY0" fmla="*/ 0 h 3461116"/>
              <a:gd name="connsiteX1" fmla="*/ 4802727 w 4802727"/>
              <a:gd name="connsiteY1" fmla="*/ 2345572 h 3461116"/>
              <a:gd name="connsiteX2" fmla="*/ 626550 w 4802727"/>
              <a:gd name="connsiteY2" fmla="*/ 3461116 h 3461116"/>
              <a:gd name="connsiteX3" fmla="*/ 0 w 4802727"/>
              <a:gd name="connsiteY3" fmla="*/ 1115543 h 34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2727" h="3461116">
                <a:moveTo>
                  <a:pt x="4176176" y="0"/>
                </a:moveTo>
                <a:lnTo>
                  <a:pt x="4802727" y="2345572"/>
                </a:lnTo>
                <a:lnTo>
                  <a:pt x="626550" y="3461116"/>
                </a:lnTo>
                <a:lnTo>
                  <a:pt x="0" y="1115543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4378235" y="1893729"/>
            <a:ext cx="4802728" cy="3461116"/>
          </a:xfrm>
          <a:custGeom>
            <a:avLst/>
            <a:gdLst>
              <a:gd name="connsiteX0" fmla="*/ 4176177 w 4802728"/>
              <a:gd name="connsiteY0" fmla="*/ 0 h 3461116"/>
              <a:gd name="connsiteX1" fmla="*/ 4802728 w 4802728"/>
              <a:gd name="connsiteY1" fmla="*/ 2345572 h 3461116"/>
              <a:gd name="connsiteX2" fmla="*/ 626551 w 4802728"/>
              <a:gd name="connsiteY2" fmla="*/ 3461116 h 3461116"/>
              <a:gd name="connsiteX3" fmla="*/ 0 w 4802728"/>
              <a:gd name="connsiteY3" fmla="*/ 1115543 h 34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2728" h="3461116">
                <a:moveTo>
                  <a:pt x="4176177" y="0"/>
                </a:moveTo>
                <a:lnTo>
                  <a:pt x="4802728" y="2345572"/>
                </a:lnTo>
                <a:lnTo>
                  <a:pt x="626551" y="3461116"/>
                </a:lnTo>
                <a:lnTo>
                  <a:pt x="0" y="1115543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9" name="图片占位符 18"/>
          <p:cNvSpPr>
            <a:spLocks noGrp="1"/>
          </p:cNvSpPr>
          <p:nvPr>
            <p:ph type="pic" sz="quarter" idx="14"/>
          </p:nvPr>
        </p:nvSpPr>
        <p:spPr>
          <a:xfrm>
            <a:off x="5527536" y="2308756"/>
            <a:ext cx="4802728" cy="3461116"/>
          </a:xfrm>
          <a:custGeom>
            <a:avLst/>
            <a:gdLst>
              <a:gd name="connsiteX0" fmla="*/ 4176177 w 4802728"/>
              <a:gd name="connsiteY0" fmla="*/ 0 h 3461116"/>
              <a:gd name="connsiteX1" fmla="*/ 4802728 w 4802728"/>
              <a:gd name="connsiteY1" fmla="*/ 2345572 h 3461116"/>
              <a:gd name="connsiteX2" fmla="*/ 626551 w 4802728"/>
              <a:gd name="connsiteY2" fmla="*/ 3461116 h 3461116"/>
              <a:gd name="connsiteX3" fmla="*/ 0 w 4802728"/>
              <a:gd name="connsiteY3" fmla="*/ 1115543 h 34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2728" h="3461116">
                <a:moveTo>
                  <a:pt x="4176177" y="0"/>
                </a:moveTo>
                <a:lnTo>
                  <a:pt x="4802728" y="2345572"/>
                </a:lnTo>
                <a:lnTo>
                  <a:pt x="626551" y="3461116"/>
                </a:lnTo>
                <a:lnTo>
                  <a:pt x="0" y="1115543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20" name="图片占位符 19"/>
          <p:cNvSpPr>
            <a:spLocks noGrp="1"/>
          </p:cNvSpPr>
          <p:nvPr>
            <p:ph type="pic" sz="quarter" idx="15"/>
          </p:nvPr>
        </p:nvSpPr>
        <p:spPr>
          <a:xfrm>
            <a:off x="6676835" y="2723782"/>
            <a:ext cx="4802728" cy="3461116"/>
          </a:xfrm>
          <a:custGeom>
            <a:avLst/>
            <a:gdLst>
              <a:gd name="connsiteX0" fmla="*/ 4176177 w 4802728"/>
              <a:gd name="connsiteY0" fmla="*/ 0 h 3461116"/>
              <a:gd name="connsiteX1" fmla="*/ 4802728 w 4802728"/>
              <a:gd name="connsiteY1" fmla="*/ 2345572 h 3461116"/>
              <a:gd name="connsiteX2" fmla="*/ 626551 w 4802728"/>
              <a:gd name="connsiteY2" fmla="*/ 3461116 h 3461116"/>
              <a:gd name="connsiteX3" fmla="*/ 0 w 4802728"/>
              <a:gd name="connsiteY3" fmla="*/ 1115543 h 346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02728" h="3461116">
                <a:moveTo>
                  <a:pt x="4176177" y="0"/>
                </a:moveTo>
                <a:lnTo>
                  <a:pt x="4802728" y="2345572"/>
                </a:lnTo>
                <a:lnTo>
                  <a:pt x="626551" y="3461116"/>
                </a:lnTo>
                <a:lnTo>
                  <a:pt x="0" y="1115543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20103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1306285" y="2747645"/>
            <a:ext cx="3138296" cy="3138296"/>
          </a:xfrm>
          <a:custGeom>
            <a:avLst/>
            <a:gdLst>
              <a:gd name="connsiteX0" fmla="*/ 1352985 w 2705970"/>
              <a:gd name="connsiteY0" fmla="*/ 0 h 2705970"/>
              <a:gd name="connsiteX1" fmla="*/ 2705970 w 2705970"/>
              <a:gd name="connsiteY1" fmla="*/ 1352985 h 2705970"/>
              <a:gd name="connsiteX2" fmla="*/ 1352985 w 2705970"/>
              <a:gd name="connsiteY2" fmla="*/ 2705970 h 2705970"/>
              <a:gd name="connsiteX3" fmla="*/ 0 w 2705970"/>
              <a:gd name="connsiteY3" fmla="*/ 1352985 h 2705970"/>
              <a:gd name="connsiteX4" fmla="*/ 1352985 w 2705970"/>
              <a:gd name="connsiteY4" fmla="*/ 0 h 270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970" h="2705970">
                <a:moveTo>
                  <a:pt x="1352985" y="0"/>
                </a:moveTo>
                <a:cubicBezTo>
                  <a:pt x="2100218" y="0"/>
                  <a:pt x="2705970" y="605752"/>
                  <a:pt x="2705970" y="1352985"/>
                </a:cubicBezTo>
                <a:cubicBezTo>
                  <a:pt x="2705970" y="2100218"/>
                  <a:pt x="2100218" y="2705970"/>
                  <a:pt x="1352985" y="2705970"/>
                </a:cubicBezTo>
                <a:cubicBezTo>
                  <a:pt x="605752" y="2705970"/>
                  <a:pt x="0" y="2100218"/>
                  <a:pt x="0" y="1352985"/>
                </a:cubicBezTo>
                <a:cubicBezTo>
                  <a:pt x="0" y="605752"/>
                  <a:pt x="605752" y="0"/>
                  <a:pt x="1352985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5287334" y="3827598"/>
            <a:ext cx="2124081" cy="2124081"/>
          </a:xfrm>
          <a:custGeom>
            <a:avLst/>
            <a:gdLst>
              <a:gd name="connsiteX0" fmla="*/ 755422 w 1510844"/>
              <a:gd name="connsiteY0" fmla="*/ 0 h 1510844"/>
              <a:gd name="connsiteX1" fmla="*/ 1510844 w 1510844"/>
              <a:gd name="connsiteY1" fmla="*/ 755422 h 1510844"/>
              <a:gd name="connsiteX2" fmla="*/ 755422 w 1510844"/>
              <a:gd name="connsiteY2" fmla="*/ 1510844 h 1510844"/>
              <a:gd name="connsiteX3" fmla="*/ 0 w 1510844"/>
              <a:gd name="connsiteY3" fmla="*/ 755422 h 1510844"/>
              <a:gd name="connsiteX4" fmla="*/ 755422 w 1510844"/>
              <a:gd name="connsiteY4" fmla="*/ 0 h 151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10844" h="1510844">
                <a:moveTo>
                  <a:pt x="755422" y="0"/>
                </a:moveTo>
                <a:cubicBezTo>
                  <a:pt x="1172630" y="0"/>
                  <a:pt x="1510844" y="338214"/>
                  <a:pt x="1510844" y="755422"/>
                </a:cubicBezTo>
                <a:cubicBezTo>
                  <a:pt x="1510844" y="1172630"/>
                  <a:pt x="1172630" y="1510844"/>
                  <a:pt x="755422" y="1510844"/>
                </a:cubicBezTo>
                <a:cubicBezTo>
                  <a:pt x="338214" y="1510844"/>
                  <a:pt x="0" y="1172630"/>
                  <a:pt x="0" y="755422"/>
                </a:cubicBezTo>
                <a:cubicBezTo>
                  <a:pt x="0" y="338214"/>
                  <a:pt x="338214" y="0"/>
                  <a:pt x="755422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8" name="图片占位符 17"/>
          <p:cNvSpPr>
            <a:spLocks noGrp="1"/>
          </p:cNvSpPr>
          <p:nvPr>
            <p:ph type="pic" sz="quarter" idx="13"/>
          </p:nvPr>
        </p:nvSpPr>
        <p:spPr>
          <a:xfrm>
            <a:off x="8704190" y="631964"/>
            <a:ext cx="1805925" cy="1805925"/>
          </a:xfrm>
          <a:custGeom>
            <a:avLst/>
            <a:gdLst>
              <a:gd name="connsiteX0" fmla="*/ 676493 w 1352986"/>
              <a:gd name="connsiteY0" fmla="*/ 0 h 1352986"/>
              <a:gd name="connsiteX1" fmla="*/ 1352986 w 1352986"/>
              <a:gd name="connsiteY1" fmla="*/ 676493 h 1352986"/>
              <a:gd name="connsiteX2" fmla="*/ 676493 w 1352986"/>
              <a:gd name="connsiteY2" fmla="*/ 1352986 h 1352986"/>
              <a:gd name="connsiteX3" fmla="*/ 0 w 1352986"/>
              <a:gd name="connsiteY3" fmla="*/ 676493 h 1352986"/>
              <a:gd name="connsiteX4" fmla="*/ 676493 w 1352986"/>
              <a:gd name="connsiteY4" fmla="*/ 0 h 1352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2986" h="1352986">
                <a:moveTo>
                  <a:pt x="676493" y="0"/>
                </a:moveTo>
                <a:cubicBezTo>
                  <a:pt x="1050110" y="0"/>
                  <a:pt x="1352986" y="302876"/>
                  <a:pt x="1352986" y="676493"/>
                </a:cubicBezTo>
                <a:cubicBezTo>
                  <a:pt x="1352986" y="1050110"/>
                  <a:pt x="1050110" y="1352986"/>
                  <a:pt x="676493" y="1352986"/>
                </a:cubicBezTo>
                <a:cubicBezTo>
                  <a:pt x="302876" y="1352986"/>
                  <a:pt x="0" y="1050110"/>
                  <a:pt x="0" y="676493"/>
                </a:cubicBezTo>
                <a:cubicBezTo>
                  <a:pt x="0" y="302876"/>
                  <a:pt x="302876" y="0"/>
                  <a:pt x="676493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4"/>
          </p:nvPr>
        </p:nvSpPr>
        <p:spPr>
          <a:xfrm>
            <a:off x="8254168" y="2963808"/>
            <a:ext cx="2705970" cy="2705970"/>
          </a:xfrm>
          <a:custGeom>
            <a:avLst/>
            <a:gdLst>
              <a:gd name="connsiteX0" fmla="*/ 1352985 w 2705970"/>
              <a:gd name="connsiteY0" fmla="*/ 0 h 2705970"/>
              <a:gd name="connsiteX1" fmla="*/ 2705970 w 2705970"/>
              <a:gd name="connsiteY1" fmla="*/ 1352985 h 2705970"/>
              <a:gd name="connsiteX2" fmla="*/ 1352985 w 2705970"/>
              <a:gd name="connsiteY2" fmla="*/ 2705970 h 2705970"/>
              <a:gd name="connsiteX3" fmla="*/ 0 w 2705970"/>
              <a:gd name="connsiteY3" fmla="*/ 1352985 h 2705970"/>
              <a:gd name="connsiteX4" fmla="*/ 1352985 w 2705970"/>
              <a:gd name="connsiteY4" fmla="*/ 0 h 270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970" h="2705970">
                <a:moveTo>
                  <a:pt x="1352985" y="0"/>
                </a:moveTo>
                <a:cubicBezTo>
                  <a:pt x="2100218" y="0"/>
                  <a:pt x="2705970" y="605752"/>
                  <a:pt x="2705970" y="1352985"/>
                </a:cubicBezTo>
                <a:cubicBezTo>
                  <a:pt x="2705970" y="2100218"/>
                  <a:pt x="2100218" y="2705970"/>
                  <a:pt x="1352985" y="2705970"/>
                </a:cubicBezTo>
                <a:cubicBezTo>
                  <a:pt x="605752" y="2705970"/>
                  <a:pt x="0" y="2100218"/>
                  <a:pt x="0" y="1352985"/>
                </a:cubicBezTo>
                <a:cubicBezTo>
                  <a:pt x="0" y="605752"/>
                  <a:pt x="605752" y="0"/>
                  <a:pt x="1352985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5431159" y="631964"/>
            <a:ext cx="2705970" cy="2705970"/>
          </a:xfrm>
          <a:custGeom>
            <a:avLst/>
            <a:gdLst>
              <a:gd name="connsiteX0" fmla="*/ 1352985 w 2705970"/>
              <a:gd name="connsiteY0" fmla="*/ 0 h 2705970"/>
              <a:gd name="connsiteX1" fmla="*/ 2705970 w 2705970"/>
              <a:gd name="connsiteY1" fmla="*/ 1352985 h 2705970"/>
              <a:gd name="connsiteX2" fmla="*/ 1352985 w 2705970"/>
              <a:gd name="connsiteY2" fmla="*/ 2705970 h 2705970"/>
              <a:gd name="connsiteX3" fmla="*/ 0 w 2705970"/>
              <a:gd name="connsiteY3" fmla="*/ 1352985 h 2705970"/>
              <a:gd name="connsiteX4" fmla="*/ 1352985 w 2705970"/>
              <a:gd name="connsiteY4" fmla="*/ 0 h 2705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5970" h="2705970">
                <a:moveTo>
                  <a:pt x="1352985" y="0"/>
                </a:moveTo>
                <a:cubicBezTo>
                  <a:pt x="2100218" y="0"/>
                  <a:pt x="2705970" y="605752"/>
                  <a:pt x="2705970" y="1352985"/>
                </a:cubicBezTo>
                <a:cubicBezTo>
                  <a:pt x="2705970" y="2100218"/>
                  <a:pt x="2100218" y="2705970"/>
                  <a:pt x="1352985" y="2705970"/>
                </a:cubicBezTo>
                <a:cubicBezTo>
                  <a:pt x="605752" y="2705970"/>
                  <a:pt x="0" y="2100218"/>
                  <a:pt x="0" y="1352985"/>
                </a:cubicBezTo>
                <a:cubicBezTo>
                  <a:pt x="0" y="605752"/>
                  <a:pt x="605752" y="0"/>
                  <a:pt x="1352985" y="0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23721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1065381" y="1377015"/>
            <a:ext cx="5350629" cy="4459085"/>
          </a:xfrm>
          <a:custGeom>
            <a:avLst/>
            <a:gdLst>
              <a:gd name="connsiteX0" fmla="*/ 3365953 w 5350629"/>
              <a:gd name="connsiteY0" fmla="*/ 0 h 4459085"/>
              <a:gd name="connsiteX1" fmla="*/ 5350629 w 5350629"/>
              <a:gd name="connsiteY1" fmla="*/ 4087606 h 4459085"/>
              <a:gd name="connsiteX2" fmla="*/ 1984677 w 5350629"/>
              <a:gd name="connsiteY2" fmla="*/ 4459085 h 4459085"/>
              <a:gd name="connsiteX3" fmla="*/ 0 w 5350629"/>
              <a:gd name="connsiteY3" fmla="*/ 371479 h 445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0629" h="4459085">
                <a:moveTo>
                  <a:pt x="3365953" y="0"/>
                </a:moveTo>
                <a:lnTo>
                  <a:pt x="5350629" y="4087606"/>
                </a:lnTo>
                <a:lnTo>
                  <a:pt x="1984677" y="4459085"/>
                </a:lnTo>
                <a:lnTo>
                  <a:pt x="0" y="371479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5215711" y="1377015"/>
            <a:ext cx="5350629" cy="4459085"/>
          </a:xfrm>
          <a:custGeom>
            <a:avLst/>
            <a:gdLst>
              <a:gd name="connsiteX0" fmla="*/ 3365953 w 5350629"/>
              <a:gd name="connsiteY0" fmla="*/ 0 h 4459085"/>
              <a:gd name="connsiteX1" fmla="*/ 5350629 w 5350629"/>
              <a:gd name="connsiteY1" fmla="*/ 4087606 h 4459085"/>
              <a:gd name="connsiteX2" fmla="*/ 1984677 w 5350629"/>
              <a:gd name="connsiteY2" fmla="*/ 4459085 h 4459085"/>
              <a:gd name="connsiteX3" fmla="*/ 0 w 5350629"/>
              <a:gd name="connsiteY3" fmla="*/ 371479 h 445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0629" h="4459085">
                <a:moveTo>
                  <a:pt x="3365953" y="0"/>
                </a:moveTo>
                <a:lnTo>
                  <a:pt x="5350629" y="4087606"/>
                </a:lnTo>
                <a:lnTo>
                  <a:pt x="1984677" y="4459085"/>
                </a:lnTo>
                <a:lnTo>
                  <a:pt x="0" y="371479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534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478980" y="1630682"/>
            <a:ext cx="3057671" cy="3737157"/>
          </a:xfrm>
          <a:custGeom>
            <a:avLst/>
            <a:gdLst>
              <a:gd name="connsiteX0" fmla="*/ 485626 w 3057671"/>
              <a:gd name="connsiteY0" fmla="*/ 0 h 3737157"/>
              <a:gd name="connsiteX1" fmla="*/ 3057671 w 3057671"/>
              <a:gd name="connsiteY1" fmla="*/ 371069 h 3737157"/>
              <a:gd name="connsiteX2" fmla="*/ 2572044 w 3057671"/>
              <a:gd name="connsiteY2" fmla="*/ 3737157 h 3737157"/>
              <a:gd name="connsiteX3" fmla="*/ 0 w 3057671"/>
              <a:gd name="connsiteY3" fmla="*/ 3366087 h 3737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57671" h="3737157">
                <a:moveTo>
                  <a:pt x="485626" y="0"/>
                </a:moveTo>
                <a:lnTo>
                  <a:pt x="3057671" y="371069"/>
                </a:lnTo>
                <a:lnTo>
                  <a:pt x="2572044" y="3737157"/>
                </a:lnTo>
                <a:lnTo>
                  <a:pt x="0" y="336608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3929039" y="684995"/>
            <a:ext cx="2670919" cy="3391073"/>
          </a:xfrm>
          <a:custGeom>
            <a:avLst/>
            <a:gdLst>
              <a:gd name="connsiteX0" fmla="*/ 2479199 w 2670919"/>
              <a:gd name="connsiteY0" fmla="*/ 0 h 3391073"/>
              <a:gd name="connsiteX1" fmla="*/ 2670919 w 2670919"/>
              <a:gd name="connsiteY1" fmla="*/ 3244578 h 3391073"/>
              <a:gd name="connsiteX2" fmla="*/ 191721 w 2670919"/>
              <a:gd name="connsiteY2" fmla="*/ 3391073 h 3391073"/>
              <a:gd name="connsiteX3" fmla="*/ 0 w 2670919"/>
              <a:gd name="connsiteY3" fmla="*/ 146495 h 33910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0919" h="3391073">
                <a:moveTo>
                  <a:pt x="2479199" y="0"/>
                </a:moveTo>
                <a:lnTo>
                  <a:pt x="2670919" y="3244578"/>
                </a:lnTo>
                <a:lnTo>
                  <a:pt x="191721" y="3391073"/>
                </a:lnTo>
                <a:lnTo>
                  <a:pt x="0" y="14649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6992346" y="949969"/>
            <a:ext cx="4526046" cy="3370017"/>
          </a:xfrm>
          <a:custGeom>
            <a:avLst/>
            <a:gdLst>
              <a:gd name="connsiteX0" fmla="*/ 400321 w 4526046"/>
              <a:gd name="connsiteY0" fmla="*/ 0 h 3370017"/>
              <a:gd name="connsiteX1" fmla="*/ 4526046 w 4526046"/>
              <a:gd name="connsiteY1" fmla="*/ 595219 h 3370017"/>
              <a:gd name="connsiteX2" fmla="*/ 4125725 w 4526046"/>
              <a:gd name="connsiteY2" fmla="*/ 3370017 h 3370017"/>
              <a:gd name="connsiteX3" fmla="*/ 0 w 4526046"/>
              <a:gd name="connsiteY3" fmla="*/ 2774797 h 3370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6046" h="3370017">
                <a:moveTo>
                  <a:pt x="400321" y="0"/>
                </a:moveTo>
                <a:lnTo>
                  <a:pt x="4526046" y="595219"/>
                </a:lnTo>
                <a:lnTo>
                  <a:pt x="4125725" y="3370017"/>
                </a:lnTo>
                <a:lnTo>
                  <a:pt x="0" y="2774797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89344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962939" y="970626"/>
            <a:ext cx="3961666" cy="3949228"/>
          </a:xfrm>
          <a:custGeom>
            <a:avLst/>
            <a:gdLst>
              <a:gd name="connsiteX0" fmla="*/ 0 w 3961666"/>
              <a:gd name="connsiteY0" fmla="*/ 0 h 3949228"/>
              <a:gd name="connsiteX1" fmla="*/ 987260 w 3961666"/>
              <a:gd name="connsiteY1" fmla="*/ 0 h 3949228"/>
              <a:gd name="connsiteX2" fmla="*/ 1926173 w 3961666"/>
              <a:gd name="connsiteY2" fmla="*/ 0 h 3949228"/>
              <a:gd name="connsiteX3" fmla="*/ 2913433 w 3961666"/>
              <a:gd name="connsiteY3" fmla="*/ 0 h 3949228"/>
              <a:gd name="connsiteX4" fmla="*/ 3961666 w 3961666"/>
              <a:gd name="connsiteY4" fmla="*/ 3949228 h 3949228"/>
              <a:gd name="connsiteX5" fmla="*/ 2974406 w 3961666"/>
              <a:gd name="connsiteY5" fmla="*/ 3949228 h 3949228"/>
              <a:gd name="connsiteX6" fmla="*/ 987260 w 3961666"/>
              <a:gd name="connsiteY6" fmla="*/ 3949228 h 3949228"/>
              <a:gd name="connsiteX7" fmla="*/ 0 w 3961666"/>
              <a:gd name="connsiteY7" fmla="*/ 3949228 h 3949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61666" h="3949228">
                <a:moveTo>
                  <a:pt x="0" y="0"/>
                </a:moveTo>
                <a:lnTo>
                  <a:pt x="987260" y="0"/>
                </a:lnTo>
                <a:lnTo>
                  <a:pt x="1926173" y="0"/>
                </a:lnTo>
                <a:lnTo>
                  <a:pt x="2913433" y="0"/>
                </a:lnTo>
                <a:lnTo>
                  <a:pt x="3961666" y="3949228"/>
                </a:lnTo>
                <a:lnTo>
                  <a:pt x="2974406" y="3949228"/>
                </a:lnTo>
                <a:lnTo>
                  <a:pt x="987260" y="3949228"/>
                </a:lnTo>
                <a:lnTo>
                  <a:pt x="0" y="3949228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 dirty="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4224717" y="970626"/>
            <a:ext cx="7004344" cy="3949228"/>
          </a:xfrm>
          <a:custGeom>
            <a:avLst/>
            <a:gdLst>
              <a:gd name="connsiteX0" fmla="*/ 0 w 7004344"/>
              <a:gd name="connsiteY0" fmla="*/ 0 h 3949228"/>
              <a:gd name="connsiteX1" fmla="*/ 7004344 w 7004344"/>
              <a:gd name="connsiteY1" fmla="*/ 0 h 3949228"/>
              <a:gd name="connsiteX2" fmla="*/ 7004344 w 7004344"/>
              <a:gd name="connsiteY2" fmla="*/ 3949228 h 3949228"/>
              <a:gd name="connsiteX3" fmla="*/ 1048233 w 7004344"/>
              <a:gd name="connsiteY3" fmla="*/ 3949228 h 39492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04344" h="3949228">
                <a:moveTo>
                  <a:pt x="0" y="0"/>
                </a:moveTo>
                <a:lnTo>
                  <a:pt x="7004344" y="0"/>
                </a:lnTo>
                <a:lnTo>
                  <a:pt x="7004344" y="3949228"/>
                </a:lnTo>
                <a:lnTo>
                  <a:pt x="1048233" y="3949228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0159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971993" y="2155479"/>
            <a:ext cx="7067840" cy="3969690"/>
          </a:xfrm>
          <a:custGeom>
            <a:avLst/>
            <a:gdLst>
              <a:gd name="connsiteX0" fmla="*/ 0 w 7067840"/>
              <a:gd name="connsiteY0" fmla="*/ 0 h 3969690"/>
              <a:gd name="connsiteX1" fmla="*/ 7067840 w 7067840"/>
              <a:gd name="connsiteY1" fmla="*/ 0 h 3969690"/>
              <a:gd name="connsiteX2" fmla="*/ 7067840 w 7067840"/>
              <a:gd name="connsiteY2" fmla="*/ 3969690 h 3969690"/>
              <a:gd name="connsiteX3" fmla="*/ 0 w 7067840"/>
              <a:gd name="connsiteY3" fmla="*/ 3969690 h 3969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67840" h="3969690">
                <a:moveTo>
                  <a:pt x="0" y="0"/>
                </a:moveTo>
                <a:lnTo>
                  <a:pt x="7067840" y="0"/>
                </a:lnTo>
                <a:lnTo>
                  <a:pt x="7067840" y="3969690"/>
                </a:lnTo>
                <a:lnTo>
                  <a:pt x="0" y="3969690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191283" y="676679"/>
            <a:ext cx="4061740" cy="2279332"/>
          </a:xfrm>
          <a:custGeom>
            <a:avLst/>
            <a:gdLst>
              <a:gd name="connsiteX0" fmla="*/ 2503448 w 4061740"/>
              <a:gd name="connsiteY0" fmla="*/ 567 h 2279332"/>
              <a:gd name="connsiteX1" fmla="*/ 2727499 w 4061740"/>
              <a:gd name="connsiteY1" fmla="*/ 64304 h 2279332"/>
              <a:gd name="connsiteX2" fmla="*/ 2800220 w 4061740"/>
              <a:gd name="connsiteY2" fmla="*/ 119968 h 2279332"/>
              <a:gd name="connsiteX3" fmla="*/ 2804715 w 4061740"/>
              <a:gd name="connsiteY3" fmla="*/ 123409 h 2279332"/>
              <a:gd name="connsiteX4" fmla="*/ 3119353 w 4061740"/>
              <a:gd name="connsiteY4" fmla="*/ 1400 h 2279332"/>
              <a:gd name="connsiteX5" fmla="*/ 3333365 w 4061740"/>
              <a:gd name="connsiteY5" fmla="*/ 28954 h 2279332"/>
              <a:gd name="connsiteX6" fmla="*/ 3601446 w 4061740"/>
              <a:gd name="connsiteY6" fmla="*/ 286635 h 2279332"/>
              <a:gd name="connsiteX7" fmla="*/ 3602905 w 4061740"/>
              <a:gd name="connsiteY7" fmla="*/ 287095 h 2279332"/>
              <a:gd name="connsiteX8" fmla="*/ 3716260 w 4061740"/>
              <a:gd name="connsiteY8" fmla="*/ 322789 h 2279332"/>
              <a:gd name="connsiteX9" fmla="*/ 3945491 w 4061740"/>
              <a:gd name="connsiteY9" fmla="*/ 536722 h 2279332"/>
              <a:gd name="connsiteX10" fmla="*/ 3930091 w 4061740"/>
              <a:gd name="connsiteY10" fmla="*/ 807904 h 2279332"/>
              <a:gd name="connsiteX11" fmla="*/ 4042582 w 4061740"/>
              <a:gd name="connsiteY11" fmla="*/ 1222536 h 2279332"/>
              <a:gd name="connsiteX12" fmla="*/ 3515622 w 4061740"/>
              <a:gd name="connsiteY12" fmla="*/ 1585484 h 2279332"/>
              <a:gd name="connsiteX13" fmla="*/ 3326980 w 4061740"/>
              <a:gd name="connsiteY13" fmla="*/ 1896484 h 2279332"/>
              <a:gd name="connsiteX14" fmla="*/ 2684713 w 4061740"/>
              <a:gd name="connsiteY14" fmla="*/ 1934140 h 2279332"/>
              <a:gd name="connsiteX15" fmla="*/ 2225736 w 4061740"/>
              <a:gd name="connsiteY15" fmla="*/ 2265919 h 2279332"/>
              <a:gd name="connsiteX16" fmla="*/ 1550886 w 4061740"/>
              <a:gd name="connsiteY16" fmla="*/ 2063402 h 2279332"/>
              <a:gd name="connsiteX17" fmla="*/ 548424 w 4061740"/>
              <a:gd name="connsiteY17" fmla="*/ 1863311 h 2279332"/>
              <a:gd name="connsiteX18" fmla="*/ 107664 w 4061740"/>
              <a:gd name="connsiteY18" fmla="*/ 1640649 h 2279332"/>
              <a:gd name="connsiteX19" fmla="*/ 201844 w 4061740"/>
              <a:gd name="connsiteY19" fmla="*/ 1340091 h 2279332"/>
              <a:gd name="connsiteX20" fmla="*/ 2967 w 4061740"/>
              <a:gd name="connsiteY20" fmla="*/ 1031728 h 2279332"/>
              <a:gd name="connsiteX21" fmla="*/ 366167 w 4061740"/>
              <a:gd name="connsiteY21" fmla="*/ 757644 h 2279332"/>
              <a:gd name="connsiteX22" fmla="*/ 369641 w 4061740"/>
              <a:gd name="connsiteY22" fmla="*/ 750419 h 2279332"/>
              <a:gd name="connsiteX23" fmla="*/ 531429 w 4061740"/>
              <a:gd name="connsiteY23" fmla="*/ 356830 h 2279332"/>
              <a:gd name="connsiteX24" fmla="*/ 1318487 w 4061740"/>
              <a:gd name="connsiteY24" fmla="*/ 266911 h 2279332"/>
              <a:gd name="connsiteX25" fmla="*/ 1318638 w 4061740"/>
              <a:gd name="connsiteY25" fmla="*/ 266745 h 2279332"/>
              <a:gd name="connsiteX26" fmla="*/ 1387897 w 4061740"/>
              <a:gd name="connsiteY26" fmla="*/ 190520 h 2279332"/>
              <a:gd name="connsiteX27" fmla="*/ 2112025 w 4061740"/>
              <a:gd name="connsiteY27" fmla="*/ 173563 h 2279332"/>
              <a:gd name="connsiteX28" fmla="*/ 2115564 w 4061740"/>
              <a:gd name="connsiteY28" fmla="*/ 169472 h 2279332"/>
              <a:gd name="connsiteX29" fmla="*/ 2166967 w 4061740"/>
              <a:gd name="connsiteY29" fmla="*/ 110049 h 2279332"/>
              <a:gd name="connsiteX30" fmla="*/ 2421233 w 4061740"/>
              <a:gd name="connsiteY30" fmla="*/ 3112 h 2279332"/>
              <a:gd name="connsiteX31" fmla="*/ 2503448 w 4061740"/>
              <a:gd name="connsiteY31" fmla="*/ 567 h 227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4061740" h="2279332">
                <a:moveTo>
                  <a:pt x="2503448" y="567"/>
                </a:moveTo>
                <a:cubicBezTo>
                  <a:pt x="2584898" y="4318"/>
                  <a:pt x="2662935" y="26613"/>
                  <a:pt x="2727499" y="64304"/>
                </a:cubicBezTo>
                <a:lnTo>
                  <a:pt x="2800220" y="119968"/>
                </a:lnTo>
                <a:lnTo>
                  <a:pt x="2804715" y="123409"/>
                </a:lnTo>
                <a:cubicBezTo>
                  <a:pt x="2885820" y="50432"/>
                  <a:pt x="3000083" y="8088"/>
                  <a:pt x="3119353" y="1400"/>
                </a:cubicBezTo>
                <a:cubicBezTo>
                  <a:pt x="3190915" y="-2613"/>
                  <a:pt x="3264279" y="6210"/>
                  <a:pt x="3333365" y="28954"/>
                </a:cubicBezTo>
                <a:cubicBezTo>
                  <a:pt x="3473743" y="75153"/>
                  <a:pt x="3574403" y="171876"/>
                  <a:pt x="3601446" y="286635"/>
                </a:cubicBezTo>
                <a:lnTo>
                  <a:pt x="3602905" y="287095"/>
                </a:lnTo>
                <a:lnTo>
                  <a:pt x="3716260" y="322789"/>
                </a:lnTo>
                <a:cubicBezTo>
                  <a:pt x="3823516" y="369211"/>
                  <a:pt x="3906053" y="444957"/>
                  <a:pt x="3945491" y="536722"/>
                </a:cubicBezTo>
                <a:cubicBezTo>
                  <a:pt x="3983707" y="625534"/>
                  <a:pt x="3978261" y="721993"/>
                  <a:pt x="3930091" y="807904"/>
                </a:cubicBezTo>
                <a:cubicBezTo>
                  <a:pt x="4048497" y="925723"/>
                  <a:pt x="4089907" y="1078454"/>
                  <a:pt x="4042582" y="1222536"/>
                </a:cubicBezTo>
                <a:cubicBezTo>
                  <a:pt x="3979669" y="1414083"/>
                  <a:pt x="3771402" y="1557532"/>
                  <a:pt x="3515622" y="1585484"/>
                </a:cubicBezTo>
                <a:cubicBezTo>
                  <a:pt x="3514401" y="1705043"/>
                  <a:pt x="3445574" y="1818431"/>
                  <a:pt x="3326980" y="1896484"/>
                </a:cubicBezTo>
                <a:cubicBezTo>
                  <a:pt x="3146788" y="2015093"/>
                  <a:pt x="2886501" y="2030335"/>
                  <a:pt x="2684713" y="1934140"/>
                </a:cubicBezTo>
                <a:cubicBezTo>
                  <a:pt x="2619453" y="2099370"/>
                  <a:pt x="2444708" y="2225679"/>
                  <a:pt x="2225736" y="2265919"/>
                </a:cubicBezTo>
                <a:cubicBezTo>
                  <a:pt x="1967703" y="2313331"/>
                  <a:pt x="1698401" y="2232535"/>
                  <a:pt x="1550886" y="2063402"/>
                </a:cubicBezTo>
                <a:cubicBezTo>
                  <a:pt x="1202710" y="2223939"/>
                  <a:pt x="750494" y="2133703"/>
                  <a:pt x="548424" y="1863311"/>
                </a:cubicBezTo>
                <a:cubicBezTo>
                  <a:pt x="349922" y="1881084"/>
                  <a:pt x="163534" y="1786946"/>
                  <a:pt x="107664" y="1640649"/>
                </a:cubicBezTo>
                <a:cubicBezTo>
                  <a:pt x="67194" y="1534802"/>
                  <a:pt x="102969" y="1420570"/>
                  <a:pt x="201844" y="1340091"/>
                </a:cubicBezTo>
                <a:cubicBezTo>
                  <a:pt x="61560" y="1276962"/>
                  <a:pt x="-16564" y="1155822"/>
                  <a:pt x="2967" y="1031728"/>
                </a:cubicBezTo>
                <a:cubicBezTo>
                  <a:pt x="25878" y="886432"/>
                  <a:pt x="176679" y="772622"/>
                  <a:pt x="366167" y="757644"/>
                </a:cubicBezTo>
                <a:cubicBezTo>
                  <a:pt x="367294" y="755218"/>
                  <a:pt x="368514" y="752845"/>
                  <a:pt x="369641" y="750419"/>
                </a:cubicBezTo>
                <a:cubicBezTo>
                  <a:pt x="344195" y="607339"/>
                  <a:pt x="403539" y="463046"/>
                  <a:pt x="531429" y="356830"/>
                </a:cubicBezTo>
                <a:cubicBezTo>
                  <a:pt x="733499" y="189069"/>
                  <a:pt x="1061111" y="151677"/>
                  <a:pt x="1318487" y="266911"/>
                </a:cubicBezTo>
                <a:lnTo>
                  <a:pt x="1318638" y="266745"/>
                </a:lnTo>
                <a:lnTo>
                  <a:pt x="1387897" y="190520"/>
                </a:lnTo>
                <a:cubicBezTo>
                  <a:pt x="1572533" y="32350"/>
                  <a:pt x="1903171" y="16204"/>
                  <a:pt x="2112025" y="173563"/>
                </a:cubicBezTo>
                <a:lnTo>
                  <a:pt x="2115564" y="169472"/>
                </a:lnTo>
                <a:lnTo>
                  <a:pt x="2166967" y="110049"/>
                </a:lnTo>
                <a:cubicBezTo>
                  <a:pt x="2231123" y="52525"/>
                  <a:pt x="2321161" y="13950"/>
                  <a:pt x="2421233" y="3112"/>
                </a:cubicBezTo>
                <a:cubicBezTo>
                  <a:pt x="2448769" y="126"/>
                  <a:pt x="2476298" y="-684"/>
                  <a:pt x="2503448" y="567"/>
                </a:cubicBez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8536463" y="3240114"/>
            <a:ext cx="2320223" cy="1303165"/>
          </a:xfrm>
          <a:custGeom>
            <a:avLst/>
            <a:gdLst>
              <a:gd name="connsiteX0" fmla="*/ 0 w 2320223"/>
              <a:gd name="connsiteY0" fmla="*/ 0 h 1303165"/>
              <a:gd name="connsiteX1" fmla="*/ 2320223 w 2320223"/>
              <a:gd name="connsiteY1" fmla="*/ 0 h 1303165"/>
              <a:gd name="connsiteX2" fmla="*/ 2320223 w 2320223"/>
              <a:gd name="connsiteY2" fmla="*/ 1303165 h 1303165"/>
              <a:gd name="connsiteX3" fmla="*/ 0 w 2320223"/>
              <a:gd name="connsiteY3" fmla="*/ 1303165 h 1303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223" h="1303165">
                <a:moveTo>
                  <a:pt x="0" y="0"/>
                </a:moveTo>
                <a:lnTo>
                  <a:pt x="2320223" y="0"/>
                </a:lnTo>
                <a:lnTo>
                  <a:pt x="2320223" y="1303165"/>
                </a:lnTo>
                <a:lnTo>
                  <a:pt x="0" y="130316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8536463" y="4822004"/>
            <a:ext cx="2320223" cy="1303165"/>
          </a:xfrm>
          <a:custGeom>
            <a:avLst/>
            <a:gdLst>
              <a:gd name="connsiteX0" fmla="*/ 0 w 2320223"/>
              <a:gd name="connsiteY0" fmla="*/ 0 h 1303165"/>
              <a:gd name="connsiteX1" fmla="*/ 2320223 w 2320223"/>
              <a:gd name="connsiteY1" fmla="*/ 0 h 1303165"/>
              <a:gd name="connsiteX2" fmla="*/ 2320223 w 2320223"/>
              <a:gd name="connsiteY2" fmla="*/ 1303165 h 1303165"/>
              <a:gd name="connsiteX3" fmla="*/ 0 w 2320223"/>
              <a:gd name="connsiteY3" fmla="*/ 1303165 h 13031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0223" h="1303165">
                <a:moveTo>
                  <a:pt x="0" y="0"/>
                </a:moveTo>
                <a:lnTo>
                  <a:pt x="2320223" y="0"/>
                </a:lnTo>
                <a:lnTo>
                  <a:pt x="2320223" y="1303165"/>
                </a:lnTo>
                <a:lnTo>
                  <a:pt x="0" y="1303165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94696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2616200" y="1193799"/>
            <a:ext cx="6705600" cy="3766236"/>
          </a:xfrm>
          <a:prstGeom prst="roundRect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1288256" y="3789363"/>
            <a:ext cx="2124000" cy="2124000"/>
          </a:xfrm>
          <a:prstGeom prst="ellipse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 dirty="0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539956" y="3811246"/>
            <a:ext cx="2124000" cy="2124000"/>
          </a:xfrm>
          <a:prstGeom prst="ellipse">
            <a:avLst/>
          </a:pr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82415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369057" y="1901192"/>
            <a:ext cx="2755839" cy="3018777"/>
          </a:xfrm>
          <a:custGeom>
            <a:avLst/>
            <a:gdLst>
              <a:gd name="connsiteX0" fmla="*/ 1676463 w 2755839"/>
              <a:gd name="connsiteY0" fmla="*/ 0 h 3018777"/>
              <a:gd name="connsiteX1" fmla="*/ 2755839 w 2755839"/>
              <a:gd name="connsiteY1" fmla="*/ 2194020 h 3018777"/>
              <a:gd name="connsiteX2" fmla="*/ 1079376 w 2755839"/>
              <a:gd name="connsiteY2" fmla="*/ 3018777 h 3018777"/>
              <a:gd name="connsiteX3" fmla="*/ 0 w 2755839"/>
              <a:gd name="connsiteY3" fmla="*/ 824756 h 301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839" h="3018777">
                <a:moveTo>
                  <a:pt x="1676463" y="0"/>
                </a:moveTo>
                <a:lnTo>
                  <a:pt x="2755839" y="2194020"/>
                </a:lnTo>
                <a:lnTo>
                  <a:pt x="1079376" y="3018777"/>
                </a:lnTo>
                <a:lnTo>
                  <a:pt x="0" y="824756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2768511" y="1901192"/>
            <a:ext cx="2305954" cy="2760317"/>
          </a:xfrm>
          <a:custGeom>
            <a:avLst/>
            <a:gdLst>
              <a:gd name="connsiteX0" fmla="*/ 1833084 w 2305954"/>
              <a:gd name="connsiteY0" fmla="*/ 0 h 2760317"/>
              <a:gd name="connsiteX1" fmla="*/ 2305954 w 2305954"/>
              <a:gd name="connsiteY1" fmla="*/ 2398994 h 2760317"/>
              <a:gd name="connsiteX2" fmla="*/ 472870 w 2305954"/>
              <a:gd name="connsiteY2" fmla="*/ 2760317 h 2760317"/>
              <a:gd name="connsiteX3" fmla="*/ 0 w 2305954"/>
              <a:gd name="connsiteY3" fmla="*/ 361322 h 276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954" h="2760317">
                <a:moveTo>
                  <a:pt x="1833084" y="0"/>
                </a:moveTo>
                <a:lnTo>
                  <a:pt x="2305954" y="2398994"/>
                </a:lnTo>
                <a:lnTo>
                  <a:pt x="472870" y="2760317"/>
                </a:lnTo>
                <a:lnTo>
                  <a:pt x="0" y="361322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2"/>
          </p:nvPr>
        </p:nvSpPr>
        <p:spPr>
          <a:xfrm>
            <a:off x="5161822" y="1228806"/>
            <a:ext cx="1868355" cy="2445154"/>
          </a:xfrm>
          <a:custGeom>
            <a:avLst/>
            <a:gdLst>
              <a:gd name="connsiteX0" fmla="*/ 0 w 1868355"/>
              <a:gd name="connsiteY0" fmla="*/ 0 h 2445154"/>
              <a:gd name="connsiteX1" fmla="*/ 1868355 w 1868355"/>
              <a:gd name="connsiteY1" fmla="*/ 0 h 2445154"/>
              <a:gd name="connsiteX2" fmla="*/ 1868355 w 1868355"/>
              <a:gd name="connsiteY2" fmla="*/ 2445154 h 2445154"/>
              <a:gd name="connsiteX3" fmla="*/ 0 w 1868355"/>
              <a:gd name="connsiteY3" fmla="*/ 2445154 h 2445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68355" h="2445154">
                <a:moveTo>
                  <a:pt x="0" y="0"/>
                </a:moveTo>
                <a:lnTo>
                  <a:pt x="1868355" y="0"/>
                </a:lnTo>
                <a:lnTo>
                  <a:pt x="1868355" y="2445154"/>
                </a:lnTo>
                <a:lnTo>
                  <a:pt x="0" y="244515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3"/>
          </p:nvPr>
        </p:nvSpPr>
        <p:spPr>
          <a:xfrm>
            <a:off x="7117534" y="1901192"/>
            <a:ext cx="2305954" cy="2760317"/>
          </a:xfrm>
          <a:custGeom>
            <a:avLst/>
            <a:gdLst>
              <a:gd name="connsiteX0" fmla="*/ 472870 w 2305954"/>
              <a:gd name="connsiteY0" fmla="*/ 0 h 2760317"/>
              <a:gd name="connsiteX1" fmla="*/ 2305954 w 2305954"/>
              <a:gd name="connsiteY1" fmla="*/ 361322 h 2760317"/>
              <a:gd name="connsiteX2" fmla="*/ 1833083 w 2305954"/>
              <a:gd name="connsiteY2" fmla="*/ 2760317 h 2760317"/>
              <a:gd name="connsiteX3" fmla="*/ 0 w 2305954"/>
              <a:gd name="connsiteY3" fmla="*/ 2398994 h 2760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5954" h="2760317">
                <a:moveTo>
                  <a:pt x="472870" y="0"/>
                </a:moveTo>
                <a:lnTo>
                  <a:pt x="2305954" y="361322"/>
                </a:lnTo>
                <a:lnTo>
                  <a:pt x="1833083" y="2760317"/>
                </a:lnTo>
                <a:lnTo>
                  <a:pt x="0" y="2398994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4"/>
          </p:nvPr>
        </p:nvSpPr>
        <p:spPr>
          <a:xfrm>
            <a:off x="9067104" y="1901192"/>
            <a:ext cx="2755839" cy="3018777"/>
          </a:xfrm>
          <a:custGeom>
            <a:avLst/>
            <a:gdLst>
              <a:gd name="connsiteX0" fmla="*/ 1079376 w 2755839"/>
              <a:gd name="connsiteY0" fmla="*/ 0 h 3018777"/>
              <a:gd name="connsiteX1" fmla="*/ 2755839 w 2755839"/>
              <a:gd name="connsiteY1" fmla="*/ 824756 h 3018777"/>
              <a:gd name="connsiteX2" fmla="*/ 1676463 w 2755839"/>
              <a:gd name="connsiteY2" fmla="*/ 3018777 h 3018777"/>
              <a:gd name="connsiteX3" fmla="*/ 0 w 2755839"/>
              <a:gd name="connsiteY3" fmla="*/ 2194020 h 30187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5839" h="3018777">
                <a:moveTo>
                  <a:pt x="1079376" y="0"/>
                </a:moveTo>
                <a:lnTo>
                  <a:pt x="2755839" y="824756"/>
                </a:lnTo>
                <a:lnTo>
                  <a:pt x="1676463" y="3018777"/>
                </a:lnTo>
                <a:lnTo>
                  <a:pt x="0" y="2194020"/>
                </a:lnTo>
                <a:close/>
              </a:path>
            </a:pathLst>
          </a:custGeom>
          <a:solidFill>
            <a:schemeClr val="accent2"/>
          </a:solidFill>
          <a:ln w="63500" cap="rnd">
            <a:solidFill>
              <a:schemeClr val="bg1"/>
            </a:solidFill>
            <a:round/>
          </a:ln>
          <a:effectLst>
            <a:outerShdw blurRad="139700" dist="38100" dir="2700000" algn="tl" rotWithShape="0">
              <a:prstClr val="black">
                <a:alpha val="7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121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14"/>
          <a:stretch/>
        </p:blipFill>
        <p:spPr>
          <a:xfrm>
            <a:off x="0" y="5542774"/>
            <a:ext cx="5312229" cy="13152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714"/>
          <a:stretch/>
        </p:blipFill>
        <p:spPr>
          <a:xfrm flipH="1">
            <a:off x="6879771" y="5542774"/>
            <a:ext cx="5312229" cy="131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Relationship Id="rId9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0.jpe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gif"/><Relationship Id="rId3" Type="http://schemas.openxmlformats.org/officeDocument/2006/relationships/image" Target="../media/image40.jpeg"/><Relationship Id="rId7" Type="http://schemas.openxmlformats.org/officeDocument/2006/relationships/image" Target="../media/image4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38.jpeg"/><Relationship Id="rId9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.jpeg"/><Relationship Id="rId4" Type="http://schemas.openxmlformats.org/officeDocument/2006/relationships/image" Target="../media/image5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5.jpeg"/><Relationship Id="rId4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.jpeg"/><Relationship Id="rId4" Type="http://schemas.openxmlformats.org/officeDocument/2006/relationships/image" Target="../media/image6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4350"/>
            <a:ext cx="12192000" cy="2533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543" y="4161934"/>
            <a:ext cx="3976914" cy="26342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633859"/>
            <a:ext cx="10442576" cy="2760828"/>
          </a:xfrm>
          <a:prstGeom prst="rect">
            <a:avLst/>
          </a:prstGeom>
        </p:spPr>
      </p:pic>
      <p:sp>
        <p:nvSpPr>
          <p:cNvPr id="2" name="TextBox 4"/>
          <p:cNvSpPr txBox="1"/>
          <p:nvPr/>
        </p:nvSpPr>
        <p:spPr>
          <a:xfrm>
            <a:off x="2215772" y="3146257"/>
            <a:ext cx="7760458" cy="92333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54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世界青年节</a:t>
            </a:r>
            <a:r>
              <a:rPr lang="zh-CN" altLang="en-US" sz="54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活动</a:t>
            </a:r>
            <a:r>
              <a:rPr lang="en-US" altLang="zh-CN" sz="54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 smtClean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54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633859"/>
            <a:ext cx="10442576" cy="2760828"/>
          </a:xfrm>
          <a:prstGeom prst="rect">
            <a:avLst/>
          </a:prstGeom>
        </p:spPr>
      </p:pic>
      <p:sp>
        <p:nvSpPr>
          <p:cNvPr id="8" name="五角星 7"/>
          <p:cNvSpPr/>
          <p:nvPr/>
        </p:nvSpPr>
        <p:spPr>
          <a:xfrm rot="21146867">
            <a:off x="-4943455" y="6305445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五角星 8"/>
          <p:cNvSpPr/>
          <p:nvPr/>
        </p:nvSpPr>
        <p:spPr>
          <a:xfrm rot="21146867">
            <a:off x="-1677120" y="8785722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五角星 9"/>
          <p:cNvSpPr/>
          <p:nvPr/>
        </p:nvSpPr>
        <p:spPr>
          <a:xfrm rot="21146867">
            <a:off x="-684579" y="8021963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五角星 10"/>
          <p:cNvSpPr/>
          <p:nvPr/>
        </p:nvSpPr>
        <p:spPr>
          <a:xfrm rot="21146867">
            <a:off x="-1737285" y="7659588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 rot="21146867">
            <a:off x="-3713922" y="8593697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 rot="21146867">
            <a:off x="-2313817" y="8126048"/>
            <a:ext cx="637387" cy="63738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五角星 13"/>
          <p:cNvSpPr/>
          <p:nvPr/>
        </p:nvSpPr>
        <p:spPr>
          <a:xfrm rot="21146867">
            <a:off x="-2780291" y="6529447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5" name="零点乐队-超越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1351756" y="-6094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5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0">
        <p14:flash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    <p:cBhvr>
                                            <p:cTn id="13" dur="5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2" y="-9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decel="32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grpId="3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2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4" dur="3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7291E-7 -2.89017E-7 C 0.20529 -0.00462 1.14446 -0.47353 1.18184 -1.2867 " pathEditMode="relative" rAng="0" ptsTypes="ss">
                                          <p:cBhvr>
                                            <p:cTn id="2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086" y="-64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8" dur="4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decel="32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5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269 0.04578 C 0.24098 0.04093 1.19396 -0.47005 1.23199 -1.35583 " pathEditMode="relative" rAng="0" ptsTypes="ss">
                                          <p:cBhvr>
                                            <p:cTn id="32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971" y="-700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3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56 -0.04259 C 0.20247 -0.04768 1.1026 -0.55903 1.1388 -1.4456 " pathEditMode="relative" rAng="0" ptsTypes="ss">
                                          <p:cBhvr>
                                            <p:cTn id="36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54" y="-701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8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0" presetClass="path" presetSubtype="0" accel="50000" de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40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2" dur="4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    <p:cBhvr>
                                            <p:cTn id="44" dur="5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4" y="-92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6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7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0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6" presetID="2" presetClass="entr" presetSubtype="8" accel="100000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7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</p:childTnLst>
            </p:cTn>
          </p:par>
        </p:tnLst>
        <p:bldLst>
          <p:bldP spid="2" grpId="0"/>
          <p:bldP spid="2" grpId="1"/>
          <p:bldP spid="8" grpId="0" animBg="1"/>
          <p:bldP spid="8" grpId="1" animBg="1"/>
          <p:bldP spid="8" grpId="2" animBg="1"/>
          <p:bldP spid="8" grpId="3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4" grpId="2" animBg="1"/>
          <p:bldP spid="14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    <p:cBhvr>
                                            <p:cTn id="13" dur="5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2" y="-9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5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6" presetClass="emph" presetSubtype="0" decel="32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7" dur="15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grpId="3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22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4" dur="3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7291E-7 -2.89017E-7 C 0.20529 -0.00462 1.14446 -0.47353 1.18184 -1.2867 " pathEditMode="relative" rAng="0" ptsTypes="ss">
                                          <p:cBhvr>
                                            <p:cTn id="26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086" y="-64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8" dur="4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9" presetID="6" presetClass="emph" presetSubtype="0" decel="32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30" dur="15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269 0.04578 C 0.24098 0.04093 1.19396 -0.47005 1.23199 -1.35583 " pathEditMode="relative" rAng="0" ptsTypes="ss">
                                          <p:cBhvr>
                                            <p:cTn id="32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971" y="-700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3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4" dur="3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5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56 -0.04259 C 0.20247 -0.04768 1.1026 -0.55903 1.1388 -1.4456 " pathEditMode="relative" rAng="0" ptsTypes="ss">
                                          <p:cBhvr>
                                            <p:cTn id="36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54" y="-701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8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9" presetID="0" presetClass="path" presetSubtype="0" accel="50000" de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40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2" dur="4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3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    <p:cBhvr>
                                            <p:cTn id="44" dur="5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4" y="-92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5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6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8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1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7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60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61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2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3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6" presetID="2" presetClass="entr" presetSubtype="8" ac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71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7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5"/>
                    </p:tgtEl>
                  </p:cMediaNode>
                </p:audio>
              </p:childTnLst>
            </p:cTn>
          </p:par>
        </p:tnLst>
        <p:bldLst>
          <p:bldP spid="2" grpId="0"/>
          <p:bldP spid="2" grpId="1"/>
          <p:bldP spid="8" grpId="0" animBg="1"/>
          <p:bldP spid="8" grpId="1" animBg="1"/>
          <p:bldP spid="8" grpId="2" animBg="1"/>
          <p:bldP spid="8" grpId="3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4" grpId="2" animBg="1"/>
          <p:bldP spid="14" grpId="3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占位符 2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5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" b="15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" r="22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" r="28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" b="38"/>
          <a:stretch>
            <a:fillRect/>
          </a:stretch>
        </p:blipFill>
        <p:spPr/>
      </p:pic>
      <p:sp>
        <p:nvSpPr>
          <p:cNvPr id="43" name="椭圆 42"/>
          <p:cNvSpPr/>
          <p:nvPr/>
        </p:nvSpPr>
        <p:spPr>
          <a:xfrm>
            <a:off x="-1524053" y="1333485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-952550" y="2857496"/>
            <a:ext cx="381003" cy="3810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-1905056" y="2190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-2476560" y="285728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-571504" y="228599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-1428760" y="1714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-1524053" y="2381243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0" name="椭圆 49"/>
          <p:cNvSpPr/>
          <p:nvPr/>
        </p:nvSpPr>
        <p:spPr>
          <a:xfrm>
            <a:off x="-952549" y="371475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-1809805" y="314324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2" name="椭圆 51"/>
          <p:cNvSpPr/>
          <p:nvPr/>
        </p:nvSpPr>
        <p:spPr>
          <a:xfrm>
            <a:off x="-2571810" y="3429000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-1428803" y="5619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-2476536" y="4857760"/>
            <a:ext cx="761981" cy="7619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-952507" y="5143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-1714469" y="4667278"/>
            <a:ext cx="380917" cy="3809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7" name="椭圆 56"/>
          <p:cNvSpPr/>
          <p:nvPr/>
        </p:nvSpPr>
        <p:spPr>
          <a:xfrm>
            <a:off x="-1905056" y="5238739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-2952813" y="5334013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-2095582" y="6095971"/>
            <a:ext cx="381051" cy="3810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2" name="矩形 55"/>
          <p:cNvSpPr/>
          <p:nvPr/>
        </p:nvSpPr>
        <p:spPr>
          <a:xfrm>
            <a:off x="1203769" y="4581947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42093584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6" dur="1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8" dur="1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10" dur="1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12" dur="1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14" dur="1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16" dur="1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18" dur="1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20" dur="1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22" dur="1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24" dur="1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4.58192E-6 C 0.075 0.04659 0.14931 0.09349 0.21354 0.0796 C 0.2776 0.06572 0.31823 -0.07498 0.38524 -0.08331 C 0.45208 -0.09164 0.55382 0.03455 0.61493 0.02962 C 0.67656 0.02468 0.69635 -0.10491 0.75347 -0.11293 C 0.81042 -0.12095 0.88455 -0.0071 0.95764 -0.01852 C 1.03073 -0.02993 1.14323 -0.14749 1.19219 -0.18174 " pathEditMode="relative" rAng="0" ptsTypes="aaaaaaa">
                                      <p:cBhvr>
                                        <p:cTn id="26" dur="1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01" y="-441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28" dur="1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09 0.07313 0.14566 0.12712 0.20851 0.11108 C 0.27118 0.09503 0.31077 -0.06726 0.37622 -0.07683 C 0.44167 -0.08639 0.54097 0.05924 0.60104 0.05338 C 0.66077 0.04783 0.67847 -0.09534 0.73594 -0.11107 C 0.79341 -0.1265 0.88507 -0.11385 0.9467 -0.04165 C 1.00834 0.03086 1.07275 0.24807 1.10591 0.32429 " pathEditMode="relative" rAng="0" ptsTypes="aaaaaaa">
                                      <p:cBhvr>
                                        <p:cTn id="30" dur="1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95" y="793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2777 C 0.07309 0.07961 0.14878 0.13978 0.20799 0.11694 C 0.26701 0.09349 0.31563 -0.05954 0.35486 -0.11231 C 0.3941 -0.16568 0.40417 -0.1808 0.44288 -0.2024 C 0.48142 -0.22431 0.53872 -0.26226 0.58715 -0.24529 C 0.63559 -0.22739 0.67865 -0.12989 0.73403 -0.09719 C 0.78941 -0.06479 0.86545 -0.13668 0.91944 -0.05029 C 0.97326 0.0361 1.02917 0.32305 1.05816 0.42117 " pathEditMode="relative" rAng="0" ptsTypes="aaaaaaaa">
                                      <p:cBhvr>
                                        <p:cTn id="32" dur="1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99" y="518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3.05556E-6 3.64085E-7 C 0.09045 0.04659 0.18056 0.09349 0.25834 0.0796 C 0.33594 0.06572 0.38507 -0.07498 0.46615 -0.08331 C 0.54705 -0.09164 0.66997 0.03456 0.74427 0.02962 C 0.81841 0.02468 0.85608 -0.10707 0.91146 -0.11293 C 0.96667 -0.11879 1.02622 -0.01111 1.07639 -0.00555 C 1.12639 3.64085E-7 1.16893 -0.0398 1.21164 -0.07961 " pathEditMode="relative" rAng="0" ptsTypes="aaaaaaA">
                                      <p:cBhvr>
                                        <p:cTn id="34" dur="1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73" y="-126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36" dur="1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38" dur="1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2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2" presetClass="entr" presetSubtype="6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2" presetClass="entr" presetSubtype="6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2" presetClass="emph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Rot by="120000">
                                      <p:cBhvr>
                                        <p:cTn id="6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2" presetClass="entr" presetSubtype="6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2" presetClass="emph" presetSubtype="0" fill="hold" nodeType="withEffect">
                                  <p:stCondLst>
                                    <p:cond delay="6450"/>
                                  </p:stCondLst>
                                  <p:childTnLst>
                                    <p:animRot by="120000">
                                      <p:cBhvr>
                                        <p:cTn id="7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2" presetClass="entr" presetSubtype="6" fill="hold" nodeType="withEffect">
                                  <p:stCondLst>
                                    <p:cond delay="8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2" presetClass="emph" presetSubtype="0" fill="hold" nodeType="withEffect">
                                  <p:stCondLst>
                                    <p:cond delay="845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2" presetClass="entr" presetSubtype="6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32" presetClass="emph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Rot by="120000">
                                      <p:cBhvr>
                                        <p:cTn id="9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grpId="0" nodeType="withEffect">
                                  <p:stCondLst>
                                    <p:cond delay="107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3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" r="12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" r="12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>
            <a:fillRect/>
          </a:stretch>
        </p:blipFill>
        <p:spPr/>
      </p:pic>
      <p:sp>
        <p:nvSpPr>
          <p:cNvPr id="8" name="矩形 55"/>
          <p:cNvSpPr/>
          <p:nvPr/>
        </p:nvSpPr>
        <p:spPr>
          <a:xfrm>
            <a:off x="2401625" y="4405591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152355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占位符 3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" r="7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" r="37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2"/>
          </p:nvPr>
        </p:nvPicPr>
        <p:blipFill>
          <a:blip r:embed="rId5"/>
          <a:srcRect t="5637" b="5637"/>
          <a:stretch>
            <a:fillRect/>
          </a:stretch>
        </p:blipFill>
        <p:spPr/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196" y="1336358"/>
            <a:ext cx="971550" cy="809625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3620803" y="-78110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矩形 55"/>
          <p:cNvSpPr/>
          <p:nvPr/>
        </p:nvSpPr>
        <p:spPr>
          <a:xfrm>
            <a:off x="6473727" y="771674"/>
            <a:ext cx="4548902" cy="1938992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11554640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Tm="0">
        <p15:prstTrans prst="curtains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5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5" presetClass="entr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5" presetClass="entr" presetSubtype="0" fill="hold" nodeType="withEffect">
                                  <p:stCondLst>
                                    <p:cond delay="6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accel="5000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5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6" presetClass="emp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6" presetClass="emph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mph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6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9250" y="4895142"/>
            <a:ext cx="2435773" cy="1128287"/>
          </a:xfrm>
          <a:prstGeom prst="rect">
            <a:avLst/>
          </a:prstGeom>
        </p:spPr>
      </p:pic>
      <p:pic>
        <p:nvPicPr>
          <p:cNvPr id="28" name="图片占位符 27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>
          <a:xfrm>
            <a:off x="369057" y="1577342"/>
            <a:ext cx="2755839" cy="3018777"/>
          </a:xfrm>
        </p:spPr>
      </p:pic>
      <p:pic>
        <p:nvPicPr>
          <p:cNvPr id="30" name="图片占位符 29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" b="10"/>
          <a:stretch>
            <a:fillRect/>
          </a:stretch>
        </p:blipFill>
        <p:spPr>
          <a:xfrm>
            <a:off x="2768511" y="1577342"/>
            <a:ext cx="2305954" cy="2760317"/>
          </a:xfrm>
        </p:spPr>
      </p:pic>
      <p:pic>
        <p:nvPicPr>
          <p:cNvPr id="32" name="图片占位符 31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r="109"/>
          <a:stretch>
            <a:fillRect/>
          </a:stretch>
        </p:blipFill>
        <p:spPr>
          <a:xfrm>
            <a:off x="5161822" y="904956"/>
            <a:ext cx="1868355" cy="2445154"/>
          </a:xfrm>
        </p:spPr>
      </p:pic>
      <p:pic>
        <p:nvPicPr>
          <p:cNvPr id="34" name="图片占位符 33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26" r="20626"/>
          <a:stretch>
            <a:fillRect/>
          </a:stretch>
        </p:blipFill>
        <p:spPr>
          <a:xfrm>
            <a:off x="7117534" y="1577342"/>
            <a:ext cx="2305954" cy="2760317"/>
          </a:xfrm>
        </p:spPr>
      </p:pic>
      <p:pic>
        <p:nvPicPr>
          <p:cNvPr id="36" name="图片占位符 35"/>
          <p:cNvPicPr>
            <a:picLocks noGrp="1" noChangeAspect="1"/>
          </p:cNvPicPr>
          <p:nvPr>
            <p:ph type="pic" sz="quarter" idx="14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"/>
          <a:stretch>
            <a:fillRect/>
          </a:stretch>
        </p:blipFill>
        <p:spPr>
          <a:xfrm>
            <a:off x="9067104" y="1577342"/>
            <a:ext cx="2755839" cy="3018777"/>
          </a:xfrm>
        </p:spPr>
      </p:pic>
      <p:sp>
        <p:nvSpPr>
          <p:cNvPr id="38" name="矩形 37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2192000" y="-747539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5" name="矩形 55"/>
          <p:cNvSpPr/>
          <p:nvPr/>
        </p:nvSpPr>
        <p:spPr>
          <a:xfrm>
            <a:off x="1822106" y="4073378"/>
            <a:ext cx="6223463" cy="164352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1968565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5" presetClass="entr" presetSubtype="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5" presetClass="entr" presetSubtype="0" fill="hold" nodeType="withEffect">
                                  <p:stCondLst>
                                    <p:cond delay="7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mph" presetSubtype="0" fill="hold" nodeType="withEffect">
                                  <p:stCondLst>
                                    <p:cond delay="9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6" presetClass="emph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3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26" presetClass="emph" presetSubtype="0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2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" r="41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" b="7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 r="14"/>
          <a:stretch>
            <a:fillRect/>
          </a:stretch>
        </p:blipFill>
        <p:spPr/>
      </p:pic>
      <p:pic>
        <p:nvPicPr>
          <p:cNvPr id="23" name="图片占位符 22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" b="33"/>
          <a:stretch>
            <a:fillRect/>
          </a:stretch>
        </p:blipFill>
        <p:spPr/>
      </p:pic>
      <p:sp>
        <p:nvSpPr>
          <p:cNvPr id="10" name="矩形 55"/>
          <p:cNvSpPr/>
          <p:nvPr/>
        </p:nvSpPr>
        <p:spPr>
          <a:xfrm>
            <a:off x="1677008" y="4607642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332335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7000">
        <p:random/>
      </p:transition>
    </mc:Choice>
    <mc:Fallback xmlns=""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占位符 1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" b="15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" b="24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" b="36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0" y="-206745"/>
            <a:ext cx="9931960" cy="4749775"/>
          </a:xfrm>
          <a:prstGeom prst="rect">
            <a:avLst/>
          </a:prstGeom>
        </p:spPr>
      </p:pic>
      <p:sp>
        <p:nvSpPr>
          <p:cNvPr id="11" name="矩形 55"/>
          <p:cNvSpPr/>
          <p:nvPr/>
        </p:nvSpPr>
        <p:spPr>
          <a:xfrm>
            <a:off x="1566799" y="4662758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2728374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60" y="2762509"/>
            <a:ext cx="5577804" cy="3137268"/>
          </a:xfrm>
        </p:spPr>
      </p:pic>
      <p:pic>
        <p:nvPicPr>
          <p:cNvPr id="8" name="图片占位符 7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553767"/>
            <a:ext cx="5164814" cy="3443209"/>
          </a:xfrm>
        </p:spPr>
      </p:pic>
      <p:sp>
        <p:nvSpPr>
          <p:cNvPr id="4" name="矩形 55"/>
          <p:cNvSpPr/>
          <p:nvPr/>
        </p:nvSpPr>
        <p:spPr>
          <a:xfrm>
            <a:off x="5391149" y="4256250"/>
            <a:ext cx="5619907" cy="164352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50234" y="647210"/>
            <a:ext cx="4825036" cy="16485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 b="1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400" dirty="0"/>
              <a:t>永不言败的</a:t>
            </a:r>
            <a:endParaRPr lang="en-US" altLang="zh-CN" sz="4400" dirty="0"/>
          </a:p>
          <a:p>
            <a:pPr algn="ctr"/>
            <a:r>
              <a:rPr lang="zh-CN" altLang="en-US" sz="4400" dirty="0"/>
              <a:t>团队精神</a:t>
            </a:r>
          </a:p>
        </p:txBody>
      </p:sp>
    </p:spTree>
    <p:extLst>
      <p:ext uri="{BB962C8B-B14F-4D97-AF65-F5344CB8AC3E}">
        <p14:creationId xmlns:p14="http://schemas.microsoft.com/office/powerpoint/2010/main" val="3067115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" b="67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6" name="矩形 15"/>
          <p:cNvSpPr/>
          <p:nvPr/>
        </p:nvSpPr>
        <p:spPr>
          <a:xfrm>
            <a:off x="12668296" y="-747539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8" name="文本框 27"/>
          <p:cNvSpPr txBox="1"/>
          <p:nvPr/>
        </p:nvSpPr>
        <p:spPr>
          <a:xfrm rot="21143072">
            <a:off x="-304366" y="530606"/>
            <a:ext cx="4825036" cy="16485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 b="1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400" dirty="0"/>
              <a:t>永不言败的</a:t>
            </a:r>
            <a:endParaRPr lang="en-US" altLang="zh-CN" sz="4400" dirty="0"/>
          </a:p>
          <a:p>
            <a:pPr algn="ctr"/>
            <a:r>
              <a:rPr lang="zh-CN" altLang="en-US" sz="4400" dirty="0"/>
              <a:t>团队精神</a:t>
            </a:r>
          </a:p>
        </p:txBody>
      </p:sp>
    </p:spTree>
    <p:extLst>
      <p:ext uri="{BB962C8B-B14F-4D97-AF65-F5344CB8AC3E}">
        <p14:creationId xmlns:p14="http://schemas.microsoft.com/office/powerpoint/2010/main" val="2776129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5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5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占位符 40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9" name="图片占位符 4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5" name="图片占位符 44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" r="115"/>
          <a:stretch>
            <a:fillRect/>
          </a:stretch>
        </p:blipFill>
        <p:spPr/>
      </p:pic>
      <p:pic>
        <p:nvPicPr>
          <p:cNvPr id="47" name="图片占位符 46"/>
          <p:cNvPicPr>
            <a:picLocks noGrp="1" noChangeAspect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12" name="Picture 158" descr="200712419435657_1"/>
          <p:cNvPicPr>
            <a:picLocks noChangeAspect="1" noChangeArrowheads="1" noCrop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92767" y="4650318"/>
            <a:ext cx="673100" cy="67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椭圆 12"/>
          <p:cNvSpPr/>
          <p:nvPr/>
        </p:nvSpPr>
        <p:spPr>
          <a:xfrm>
            <a:off x="-1524053" y="1333485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952550" y="2857496"/>
            <a:ext cx="381003" cy="3810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-1905056" y="2190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-2476560" y="285728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571504" y="228599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-1428760" y="1714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1524053" y="2381243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952549" y="371475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1809805" y="314324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-2571810" y="3429000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-1428803" y="5619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-2476536" y="4857760"/>
            <a:ext cx="761981" cy="7619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-952507" y="5143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-1714469" y="4667278"/>
            <a:ext cx="380917" cy="3809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-1905056" y="5238739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-2952813" y="5334013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-2095582" y="6095971"/>
            <a:ext cx="381051" cy="3810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 rot="21231068">
            <a:off x="405849" y="675127"/>
            <a:ext cx="4825036" cy="16485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 b="1">
                <a:blipFill dpi="0" rotWithShape="1">
                  <a:blip r:embed="rId9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400" dirty="0"/>
              <a:t>永不言败的</a:t>
            </a:r>
            <a:endParaRPr lang="en-US" altLang="zh-CN" sz="4400" dirty="0"/>
          </a:p>
          <a:p>
            <a:pPr algn="ctr"/>
            <a:r>
              <a:rPr lang="zh-CN" altLang="en-US" sz="4400" dirty="0"/>
              <a:t>团队精神</a:t>
            </a:r>
          </a:p>
        </p:txBody>
      </p:sp>
    </p:spTree>
    <p:extLst>
      <p:ext uri="{BB962C8B-B14F-4D97-AF65-F5344CB8AC3E}">
        <p14:creationId xmlns:p14="http://schemas.microsoft.com/office/powerpoint/2010/main" val="37348977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6077 -0.409 C -0.41597 -0.4309 -0.37795 -0.4963 -0.33038 -0.51665 C -0.28125 -0.5367 -0.23525 -0.53485 -0.16823 -0.53269 C -0.10139 -0.53053 -0.02118 -0.48859 0.07187 -0.50432 C 0.1651 -0.52005 0.27864 -0.62307 0.39114 -0.62801 C 0.50364 -0.63263 0.67257 -0.55243 0.7467 -0.53239 " pathEditMode="relative" rAng="0" ptsTypes="aaaaaa">
                                      <p:cBhvr>
                                        <p:cTn id="6" dur="8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365" y="-1119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8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10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12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14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16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18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20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22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24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26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4.58192E-6 C 0.075 0.04659 0.14931 0.09349 0.21354 0.0796 C 0.2776 0.06572 0.31823 -0.07498 0.38524 -0.08331 C 0.45208 -0.09164 0.55382 0.03455 0.61493 0.02962 C 0.67656 0.02468 0.69635 -0.10491 0.75347 -0.11293 C 0.81042 -0.12095 0.88455 -0.0071 0.95764 -0.01852 C 1.03073 -0.02993 1.14323 -0.14749 1.19219 -0.18174 " pathEditMode="relative" rAng="0" ptsTypes="aaaaaaa">
                                      <p:cBhvr>
                                        <p:cTn id="28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01" y="-441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30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09 0.07313 0.14566 0.12712 0.20851 0.11108 C 0.27118 0.09503 0.31077 -0.06726 0.37622 -0.07683 C 0.44167 -0.08639 0.54097 0.05924 0.60104 0.05338 C 0.66077 0.04783 0.67847 -0.09534 0.73594 -0.11107 C 0.79341 -0.1265 0.88507 -0.11385 0.9467 -0.04165 C 1.00834 0.03086 1.07275 0.24807 1.10591 0.32429 " pathEditMode="relative" rAng="0" ptsTypes="aaaaaaa">
                                      <p:cBhvr>
                                        <p:cTn id="32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95" y="793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2777 C 0.07309 0.07961 0.14878 0.13978 0.20799 0.11694 C 0.26701 0.09349 0.31563 -0.05954 0.35486 -0.11231 C 0.3941 -0.16568 0.40417 -0.1808 0.44288 -0.2024 C 0.48142 -0.22431 0.53872 -0.26226 0.58715 -0.24529 C 0.63559 -0.22739 0.67865 -0.12989 0.73403 -0.09719 C 0.78941 -0.06479 0.86545 -0.13668 0.91944 -0.05029 C 0.97326 0.0361 1.02917 0.32305 1.05816 0.42117 " pathEditMode="relative" rAng="0" ptsTypes="aaaaaaaa">
                                      <p:cBhvr>
                                        <p:cTn id="34" dur="1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99" y="518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3.05556E-6 3.64085E-7 C 0.09045 0.04659 0.18056 0.09349 0.25834 0.0796 C 0.33594 0.06572 0.38507 -0.07498 0.46615 -0.08331 C 0.54705 -0.09164 0.66997 0.03456 0.74427 0.02962 C 0.81841 0.02468 0.85608 -0.10707 0.91146 -0.11293 C 0.96667 -0.11879 1.02622 -0.01111 1.07639 -0.00555 C 1.12639 3.64085E-7 1.16893 -0.0398 1.21164 -0.07961 " pathEditMode="relative" rAng="0" ptsTypes="aaaaaaA">
                                      <p:cBhvr>
                                        <p:cTn id="36" dur="1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73" y="-126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38" dur="1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40" dur="1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5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35" presetClass="entr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5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" b="20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" b="6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" b="21"/>
          <a:stretch>
            <a:fillRect/>
          </a:stretch>
        </p:blipFill>
        <p:spPr/>
      </p:pic>
      <p:sp>
        <p:nvSpPr>
          <p:cNvPr id="8" name="矩形 55"/>
          <p:cNvSpPr/>
          <p:nvPr/>
        </p:nvSpPr>
        <p:spPr>
          <a:xfrm>
            <a:off x="1962734" y="4403955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3206500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8000">
        <p:random/>
      </p:transition>
    </mc:Choice>
    <mc:Fallback xmlns=""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15"/>
          <a:stretch/>
        </p:blipFill>
        <p:spPr>
          <a:xfrm>
            <a:off x="2334030" y="812769"/>
            <a:ext cx="7523940" cy="3916672"/>
          </a:xfrm>
        </p:spPr>
      </p:pic>
      <p:sp>
        <p:nvSpPr>
          <p:cNvPr id="3" name="矩形 55"/>
          <p:cNvSpPr/>
          <p:nvPr/>
        </p:nvSpPr>
        <p:spPr>
          <a:xfrm>
            <a:off x="1962734" y="4767541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2766610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占位符 31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" b="49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" b="68"/>
          <a:stretch>
            <a:fillRect/>
          </a:stretch>
        </p:blipFill>
        <p:spPr/>
      </p:pic>
      <p:pic>
        <p:nvPicPr>
          <p:cNvPr id="36" name="图片占位符 35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" r="56"/>
          <a:stretch>
            <a:fillRect/>
          </a:stretch>
        </p:blipFill>
        <p:spPr/>
      </p:pic>
      <p:pic>
        <p:nvPicPr>
          <p:cNvPr id="38" name="图片占位符 37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" b="103"/>
          <a:stretch>
            <a:fillRect/>
          </a:stretch>
        </p:blipFill>
        <p:spPr/>
      </p:pic>
      <p:sp>
        <p:nvSpPr>
          <p:cNvPr id="39" name="矩形 38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3620803" y="-74300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85794" y="815981"/>
            <a:ext cx="6828852" cy="9048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 b="1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400" dirty="0"/>
              <a:t>永不言败的团队精神</a:t>
            </a:r>
          </a:p>
        </p:txBody>
      </p:sp>
    </p:spTree>
    <p:extLst>
      <p:ext uri="{BB962C8B-B14F-4D97-AF65-F5344CB8AC3E}">
        <p14:creationId xmlns:p14="http://schemas.microsoft.com/office/powerpoint/2010/main" val="25876404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5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0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pic>
        <p:nvPicPr>
          <p:cNvPr id="41" name="图片占位符 4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" r="20"/>
          <a:stretch>
            <a:fillRect/>
          </a:stretch>
        </p:blipFill>
        <p:spPr/>
      </p:pic>
      <p:sp>
        <p:nvSpPr>
          <p:cNvPr id="42" name="矩形 41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 rot="609473">
            <a:off x="7164160" y="552751"/>
            <a:ext cx="4825036" cy="164852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1600" b="1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4400" dirty="0"/>
              <a:t>永不言败的</a:t>
            </a:r>
            <a:endParaRPr lang="en-US" altLang="zh-CN" sz="4400" dirty="0"/>
          </a:p>
          <a:p>
            <a:pPr algn="ctr"/>
            <a:r>
              <a:rPr lang="zh-CN" altLang="en-US" sz="4400" dirty="0"/>
              <a:t>团队精神</a:t>
            </a:r>
          </a:p>
        </p:txBody>
      </p:sp>
    </p:spTree>
    <p:extLst>
      <p:ext uri="{BB962C8B-B14F-4D97-AF65-F5344CB8AC3E}">
        <p14:creationId xmlns:p14="http://schemas.microsoft.com/office/powerpoint/2010/main" val="26549961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" r="108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" r="7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" b="66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0" b="10630"/>
          <a:stretch>
            <a:fillRect/>
          </a:stretch>
        </p:blipFill>
        <p:spPr/>
      </p:pic>
      <p:sp>
        <p:nvSpPr>
          <p:cNvPr id="12" name="矩形 55"/>
          <p:cNvSpPr/>
          <p:nvPr/>
        </p:nvSpPr>
        <p:spPr>
          <a:xfrm>
            <a:off x="1962734" y="4957513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3663968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" r="8"/>
          <a:stretch>
            <a:fillRect/>
          </a:stretch>
        </p:blipFill>
        <p:spPr/>
      </p:pic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0" name="矩形 55"/>
          <p:cNvSpPr/>
          <p:nvPr/>
        </p:nvSpPr>
        <p:spPr>
          <a:xfrm>
            <a:off x="968741" y="4315008"/>
            <a:ext cx="5903145" cy="1643527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191147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占位符 42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" r="17"/>
          <a:stretch>
            <a:fillRect/>
          </a:stretch>
        </p:blipFill>
        <p:spPr/>
      </p:pic>
      <p:pic>
        <p:nvPicPr>
          <p:cNvPr id="41" name="图片占位符 4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" b="101"/>
          <a:stretch>
            <a:fillRect/>
          </a:stretch>
        </p:blipFill>
        <p:spPr/>
      </p:pic>
      <p:sp>
        <p:nvSpPr>
          <p:cNvPr id="9" name="椭圆 8"/>
          <p:cNvSpPr/>
          <p:nvPr/>
        </p:nvSpPr>
        <p:spPr>
          <a:xfrm>
            <a:off x="-1524053" y="1333485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-952550" y="2857496"/>
            <a:ext cx="381003" cy="381003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-1905056" y="2190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-2476560" y="285728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-571504" y="228599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-1428760" y="1714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-1524053" y="2381243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-952549" y="3714752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-1809805" y="314324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-2571810" y="3429000"/>
            <a:ext cx="1047757" cy="104775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-1428803" y="5619741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-2476536" y="4857760"/>
            <a:ext cx="761981" cy="76198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-952507" y="5143488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-1714469" y="4667278"/>
            <a:ext cx="380917" cy="380917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-1905056" y="5238739"/>
            <a:ext cx="857256" cy="857256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-2952813" y="5334013"/>
            <a:ext cx="571504" cy="571504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-2095582" y="6095971"/>
            <a:ext cx="381051" cy="381051"/>
          </a:xfrm>
          <a:prstGeom prst="ellipse">
            <a:avLst/>
          </a:prstGeom>
          <a:solidFill>
            <a:schemeClr val="bg1">
              <a:alpha val="60000"/>
            </a:scheme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6" name="矩形 55"/>
          <p:cNvSpPr/>
          <p:nvPr/>
        </p:nvSpPr>
        <p:spPr>
          <a:xfrm>
            <a:off x="1439192" y="4747910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341571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88755E-6 C 0.0342 0.02224 0.12795 0.11059 0.20556 0.13284 C 0.28316 0.15508 0.39028 0.16002 0.46598 0.13284 C 0.54167 0.10565 0.60052 0.01297 0.65955 -0.0312 C 0.71858 -0.07538 0.7599 -0.13717 0.81997 -0.13284 C 0.88004 -0.12852 0.96511 -0.01452 1.01979 -0.00556 C 1.07448 0.0034 1.10747 -0.03985 1.14792 -0.07971 " pathEditMode="relative" rAng="0" ptsTypes="aaaaaaa">
                                      <p:cBhvr>
                                        <p:cTn id="6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400" y="1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animMotion origin="layout" path="M -0.00451 -4.44444E-6 C 0.06632 0.04661 0.13681 0.09352 0.19757 0.07963 C 0.25833 0.06575 0.30087 -0.0753 0.36007 -0.08333 C 0.41892 -0.09135 0.49306 0.03704 0.55069 0.0321 C 0.60903 0.02716 0.65 -0.10463 0.70851 -0.11296 C 0.76701 -0.12129 0.83264 -0.00709 0.90174 -0.01851 C 0.97083 -0.02993 1.07743 -0.14753 1.12361 -0.18148 " pathEditMode="relative" rAng="0" ptsTypes="aaaaaaa">
                                      <p:cBhvr>
                                        <p:cTn id="8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400" y="-44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0.00031 C 0.02812 0.02008 0.11614 0.10534 0.16927 0.1214 C 0.22239 0.13747 0.27482 0.12604 0.3184 0.09607 C 0.36198 0.06611 0.38837 -0.00989 0.43125 -0.05932 C 0.47396 -0.10875 0.52413 -0.1971 0.57552 -0.2005 C 0.62691 -0.2039 0.68385 -0.09237 0.73923 -0.07909 C 0.79427 -0.06581 0.86354 -0.06025 0.9059 -0.12141 C 0.94809 -0.18258 0.975 -0.37875 0.99323 -0.44671 " pathEditMode="relative" rAng="0" ptsTypes="aaaaaaaa">
                                      <p:cBhvr>
                                        <p:cTn id="10" dur="1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5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31 C 0.03785 0.02346 0.15139 0.11759 0.22674 0.14136 C 0.30243 0.16512 0.37413 0.16173 0.45382 0.14321 C 0.53351 0.12469 0.63698 0.07222 0.70521 0.02963 C 0.77344 -0.01296 0.80764 -0.10679 0.86354 -0.11296 C 0.91945 -0.11883 0.98385 -0.00185 1.04028 -0.00679 C 1.0967 -0.01173 1.16806 -0.11389 1.20174 -0.14197 " pathEditMode="relative" rAng="0" ptsTypes="aaaaaaa">
                                      <p:cBhvr>
                                        <p:cTn id="12" dur="1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100" y="12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animMotion origin="layout" path="M -2.5E-6 5.55112E-17 C 0.07084 0.0466 0.14115 0.09352 0.20209 0.07963 C 0.26285 0.06574 0.30122 -0.075 0.36459 -0.08333 C 0.42795 -0.09167 0.52413 0.03457 0.58229 0.02963 C 0.64028 0.02469 0.65729 -0.09938 0.71302 -0.11296 C 0.76875 -0.12654 0.85747 -0.11543 0.91719 -0.05278 C 0.97691 0.00988 1.03924 0.19784 1.07136 0.26389 " pathEditMode="relative" rAng="0" ptsTypes="aaaaaaa">
                                      <p:cBhvr>
                                        <p:cTn id="14" dur="1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600" y="69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0.00093 C 0.07083 0.04572 0.14462 0.10009 0.20208 0.07939 C 0.25938 0.05838 0.30365 -0.07476 0.34479 -0.12728 C 0.38594 -0.1798 0.41181 -0.21533 0.44931 -0.23541 C 0.48681 -0.25549 0.52622 -0.26753 0.57031 -0.24715 C 0.61424 -0.22676 0.66771 -0.15385 0.71302 -0.11369 C 0.75833 -0.07353 0.79531 0.04912 0.84201 -0.00618 C 0.88872 -0.06148 0.96181 -0.35434 0.99323 -0.44671 " pathEditMode="relative" rAng="0" ptsTypes="aaaaaaaa">
                                      <p:cBhvr>
                                        <p:cTn id="16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700" y="-172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6.38889E-6 3.08642E-6 C 0.0856 0.0466 0.17119 0.09352 0.2448 0.07963 C 0.31841 0.06574 0.36494 -0.075 0.44167 -0.08334 C 0.51841 -0.09167 0.6349 0.03456 0.70522 0.02963 C 0.77553 0.02469 0.81112 -0.1071 0.86355 -0.11297 C 0.91598 -0.11883 0.9724 -0.01111 1.0198 -0.00556 C 1.06719 3.08642E-6 1.10747 -0.03982 1.14792 -0.07963 " pathEditMode="relative" ptsTypes="aaaaaaA">
                                      <p:cBhvr>
                                        <p:cTn id="18" dur="1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C 0.07084 0.04661 0.14132 0.09352 0.20191 0.07963 C 0.26285 0.06574 0.30122 -0.075 0.36459 -0.08333 C 0.42795 -0.09166 0.52413 0.03457 0.58229 0.02963 C 0.64028 0.02469 0.65729 -0.10895 0.71302 -0.11296 C 0.76875 -0.11697 0.84896 0.00648 0.91719 0.00556 C 0.98542 0.00463 1.07952 -0.09259 1.1224 -0.11852 " pathEditMode="relative" rAng="0" ptsTypes="aaaaaaa">
                                      <p:cBhvr>
                                        <p:cTn id="20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00" y="-130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0 -0.00062 C 0.07083 0.0466 0.14722 0.07809 0.20208 0.07963 C 0.25677 0.08117 0.29253 0.05062 0.32813 0.00895 C 0.36372 -0.03241 0.37535 -0.12778 0.41563 -0.17037 C 0.4559 -0.21296 0.52083 -0.25586 0.57031 -0.2463 C 0.61979 -0.23673 0.66545 -0.14969 0.71302 -0.11327 C 0.76059 -0.07623 0.8066 -0.00833 0.85625 -0.02593 C 0.9059 -0.04383 0.97639 -0.13025 1.01128 -0.22037 C 1.04618 -0.3108 1.05434 -0.49444 1.06563 -0.56667 " pathEditMode="relative" rAng="0" ptsTypes="aaaaaaaaa">
                                      <p:cBhvr>
                                        <p:cTn id="22" dur="1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300" y="-24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1.38709E-6 C 0.03993 0.02193 0.1625 0.11924 0.23923 0.13222 C 0.31614 0.14519 0.39271 0.12233 0.46146 0.07847 C 0.53021 0.0346 0.59045 -0.0933 0.65208 -0.13037 C 0.71371 -0.16744 0.77673 -0.16713 0.83142 -0.14458 C 0.88611 -0.12203 0.92656 -0.01854 0.98055 0.00494 C 1.03455 0.02842 1.10868 0.00988 1.15521 -0.0034 C 1.20173 -0.01668 1.23819 -0.05932 1.25989 -0.07414 " pathEditMode="relative" rAng="0" ptsTypes="aaaaaaaa">
                                      <p:cBhvr>
                                        <p:cTn id="24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000" y="-11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2.77556E-17 4.58192E-6 C 0.075 0.04659 0.14931 0.09349 0.21354 0.0796 C 0.2776 0.06572 0.31823 -0.07498 0.38524 -0.08331 C 0.45208 -0.09164 0.55382 0.03455 0.61493 0.02962 C 0.67656 0.02468 0.69635 -0.10491 0.75347 -0.11293 C 0.81042 -0.12095 0.88455 -0.0071 0.95764 -0.01852 C 1.03073 -0.02993 1.14323 -0.14749 1.19219 -0.18174 " pathEditMode="relative" rAng="0" ptsTypes="aaaaaaa">
                                      <p:cBhvr>
                                        <p:cTn id="26" dur="1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601" y="-4412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0031 C 0.07083 0.0466 0.14913 0.08086 0.20208 0.07963 C 0.25486 0.07839 0.29114 0.01975 0.31823 -0.00741 C 0.34496 -0.03457 0.32257 -0.04383 0.36458 -0.08364 C 0.40659 -0.12346 0.51232 -0.24105 0.57031 -0.24599 C 0.62778 -0.25124 0.65972 -0.15185 0.71302 -0.11297 C 0.76632 -0.07408 0.8375 -0.01759 0.89045 -0.01235 C 0.9434 -0.0071 0.971 -0.02068 1.03073 -0.08148 C 1.09045 -0.14229 1.2033 -0.31605 1.24878 -0.37778 " pathEditMode="relative" rAng="0" ptsTypes="aaaaaaaaa">
                                      <p:cBhvr>
                                        <p:cTn id="28" dur="1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400" y="-1480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animMotion origin="layout" path="M -2.5E-6 0.01944 C 0.07309 0.07313 0.14566 0.12712 0.20851 0.11108 C 0.27118 0.09503 0.31077 -0.06726 0.37622 -0.07683 C 0.44167 -0.08639 0.54097 0.05924 0.60104 0.05338 C 0.66077 0.04783 0.67847 -0.09534 0.73594 -0.11107 C 0.79341 -0.1265 0.88507 -0.11385 0.9467 -0.04165 C 1.00834 0.03086 1.07275 0.24807 1.10591 0.32429 " pathEditMode="relative" rAng="0" ptsTypes="aaaaaaa">
                                      <p:cBhvr>
                                        <p:cTn id="30" dur="1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95" y="793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.02777 C 0.07309 0.07961 0.14878 0.13978 0.20799 0.11694 C 0.26701 0.09349 0.31563 -0.05954 0.35486 -0.11231 C 0.3941 -0.16568 0.40417 -0.1808 0.44288 -0.2024 C 0.48142 -0.22431 0.53872 -0.26226 0.58715 -0.24529 C 0.63559 -0.22739 0.67865 -0.12989 0.73403 -0.09719 C 0.78941 -0.06479 0.86545 -0.13668 0.91944 -0.05029 C 0.97326 0.0361 1.02917 0.32305 1.05816 0.42117 " pathEditMode="relative" rAng="0" ptsTypes="aaaaaaaa">
                                      <p:cBhvr>
                                        <p:cTn id="32" dur="1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899" y="518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animMotion origin="layout" path="M -3.05556E-6 3.64085E-7 C 0.09045 0.04659 0.18056 0.09349 0.25834 0.0796 C 0.33594 0.06572 0.38507 -0.07498 0.46615 -0.08331 C 0.54705 -0.09164 0.66997 0.03456 0.74427 0.02962 C 0.81841 0.02468 0.85608 -0.10707 0.91146 -0.11293 C 0.96667 -0.11879 1.02622 -0.01111 1.07639 -0.00555 C 1.12639 3.64085E-7 1.16893 -0.0398 1.21164 -0.07961 " pathEditMode="relative" rAng="0" ptsTypes="aaaaaaA">
                                      <p:cBhvr>
                                        <p:cTn id="34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73" y="-126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556E-17 -4.44444E-6 C 0.07083 0.04661 0.14132 0.09352 0.20191 0.07963 C 0.26285 0.06575 0.3033 -0.06759 0.36458 -0.08333 C 0.42587 -0.09907 0.50208 -0.0037 0.57014 -0.0145 C 0.63819 -0.0253 0.70573 -0.12284 0.77292 -0.14784 C 0.8401 -0.17284 0.88941 -0.19444 0.97292 -0.16512 C 1.05642 -0.1358 1.21146 -0.01265 1.27431 0.02747 " pathEditMode="relative" rAng="0" ptsTypes="aaaaaaa">
                                      <p:cBhvr>
                                        <p:cTn id="36" dur="1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700" y="-51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2.77556E-17 -0.00062 C 0.07083 0.0466 0.14722 0.07808 0.20208 0.07963 C 0.25677 0.08117 0.29253 0.05061 0.32813 0.00895 C 0.36372 -0.03241 0.37535 -0.12778 0.41563 -0.17007 C 0.4559 -0.21266 0.52083 -0.25556 0.57031 -0.24599 C 0.61979 -0.23642 0.66545 -0.14969 0.71302 -0.11327 C 0.76059 -0.07624 0.79705 -0.00895 0.85625 -0.02593 C 0.91545 -0.0429 1.01372 -0.13118 1.06875 -0.21544 C 1.12378 -0.29969 1.16215 -0.46574 1.18681 -0.53148 " pathEditMode="relative" rAng="0" ptsTypes="aaaaaaaaa">
                                      <p:cBhvr>
                                        <p:cTn id="38" dur="1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0" y="-225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" b="37"/>
          <a:stretch>
            <a:fillRect/>
          </a:stretch>
        </p:blipFill>
        <p:spPr/>
      </p:pic>
      <p:pic>
        <p:nvPicPr>
          <p:cNvPr id="32" name="图片占位符 31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" r="119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" b="51"/>
          <a:stretch>
            <a:fillRect/>
          </a:stretch>
        </p:blipFill>
        <p:spPr/>
      </p:pic>
      <p:sp>
        <p:nvSpPr>
          <p:cNvPr id="35" name="矩形 34"/>
          <p:cNvSpPr/>
          <p:nvPr/>
        </p:nvSpPr>
        <p:spPr>
          <a:xfrm>
            <a:off x="12668296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362080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4287557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2192000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3049299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4001805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-1809762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-1047800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-190502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-2286058" y="-762053"/>
            <a:ext cx="19050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-1524053" y="-762053"/>
            <a:ext cx="285752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-666798" y="-762053"/>
            <a:ext cx="95251" cy="762005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20" name="矩形 55"/>
          <p:cNvSpPr/>
          <p:nvPr/>
        </p:nvSpPr>
        <p:spPr>
          <a:xfrm>
            <a:off x="2401625" y="4405591"/>
            <a:ext cx="8266532" cy="1348061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r"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51534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0">
        <p14:reveal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repeatCount="2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repeatCount="2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repeatCount="200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repeatCount="2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repeatCount="200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repeatCount="2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repeatCount="200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" b="72"/>
          <a:stretch>
            <a:fillRect/>
          </a:stretch>
        </p:blipFill>
        <p:spPr>
          <a:xfrm>
            <a:off x="1449483" y="3186700"/>
            <a:ext cx="4075758" cy="2547349"/>
          </a:xfrm>
        </p:spPr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" b="66"/>
          <a:stretch>
            <a:fillRect/>
          </a:stretch>
        </p:blipFill>
        <p:spPr>
          <a:xfrm>
            <a:off x="6153150" y="915824"/>
            <a:ext cx="4818225" cy="4818225"/>
          </a:xfrm>
          <a:prstGeom prst="roundRect">
            <a:avLst>
              <a:gd name="adj" fmla="val 8310"/>
            </a:avLst>
          </a:prstGeom>
        </p:spPr>
      </p:pic>
      <p:sp>
        <p:nvSpPr>
          <p:cNvPr id="6" name="矩形 55"/>
          <p:cNvSpPr/>
          <p:nvPr/>
        </p:nvSpPr>
        <p:spPr>
          <a:xfrm>
            <a:off x="1097249" y="911191"/>
            <a:ext cx="4780225" cy="1938992"/>
          </a:xfrm>
          <a:prstGeom prst="rect">
            <a:avLst/>
          </a:prstGeom>
          <a:noFill/>
        </p:spPr>
        <p:txBody>
          <a:bodyPr wrap="squar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>
              <a:lnSpc>
                <a:spcPct val="120000"/>
              </a:lnSpc>
            </a:pPr>
            <a:r>
              <a:rPr lang="zh-CN" altLang="en-US" sz="36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替换图片方法</a:t>
            </a:r>
            <a:endParaRPr lang="en-US" altLang="zh-CN" sz="3600" b="1" dirty="0">
              <a:blipFill dpi="0" rotWithShape="1">
                <a:blip r:embed="rId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effectLst>
                <a:outerShdw blurRad="50800" dist="38100" dir="2700000" algn="tl" rotWithShape="0">
                  <a:prstClr val="black">
                    <a:alpha val="7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600" b="1" dirty="0">
                <a:blipFill dpi="0" rotWithShape="1">
                  <a:blip r:embed="rId5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单击选中图片，右键，设置图片格式，填充，图片或文理填充，文件，选择你要的图片即可（备注，建议使用图片前先将图片裁剪成如图差不多的长方形，图片不会变形）</a:t>
            </a:r>
          </a:p>
        </p:txBody>
      </p:sp>
    </p:spTree>
    <p:extLst>
      <p:ext uri="{BB962C8B-B14F-4D97-AF65-F5344CB8AC3E}">
        <p14:creationId xmlns:p14="http://schemas.microsoft.com/office/powerpoint/2010/main" val="1585603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000">
        <p:random/>
      </p:transition>
    </mc:Choice>
    <mc:Fallback xmlns=""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24350"/>
            <a:ext cx="12192000" cy="25336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7543" y="4161934"/>
            <a:ext cx="3976914" cy="263422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633859"/>
            <a:ext cx="10442576" cy="2760828"/>
          </a:xfrm>
          <a:prstGeom prst="rect">
            <a:avLst/>
          </a:prstGeom>
        </p:spPr>
      </p:pic>
      <p:sp>
        <p:nvSpPr>
          <p:cNvPr id="2" name="TextBox 4"/>
          <p:cNvSpPr txBox="1"/>
          <p:nvPr/>
        </p:nvSpPr>
        <p:spPr>
          <a:xfrm>
            <a:off x="3926179" y="3146257"/>
            <a:ext cx="4339651" cy="923330"/>
          </a:xfrm>
          <a:prstGeom prst="rect">
            <a:avLst/>
          </a:prstGeom>
          <a:noFill/>
        </p:spPr>
        <p:txBody>
          <a:bodyPr wrap="none" rtlCol="0" anchor="ctr">
            <a:spAutoFit/>
            <a:scene3d>
              <a:camera prst="orthographicFront"/>
              <a:lightRig rig="threePt" dir="t"/>
            </a:scene3d>
            <a:sp3d extrusionH="31750" prstMaterial="powder">
              <a:bevelT w="69850" h="19050" prst="softRound"/>
            </a:sp3d>
          </a:bodyPr>
          <a:lstStyle/>
          <a:p>
            <a:pPr algn="ctr"/>
            <a:r>
              <a:rPr lang="zh-CN" altLang="en-US" sz="54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effectLst>
                  <a:outerShdw blurRad="50800" dist="38100" dir="2700000" algn="tl" rotWithShape="0">
                    <a:prstClr val="black">
                      <a:alpha val="7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感谢您的观看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2" y="633859"/>
            <a:ext cx="10442576" cy="2760828"/>
          </a:xfrm>
          <a:prstGeom prst="rect">
            <a:avLst/>
          </a:prstGeom>
        </p:spPr>
      </p:pic>
      <p:sp>
        <p:nvSpPr>
          <p:cNvPr id="8" name="五角星 7"/>
          <p:cNvSpPr/>
          <p:nvPr/>
        </p:nvSpPr>
        <p:spPr>
          <a:xfrm rot="21146867">
            <a:off x="-4943455" y="6305445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五角星 8"/>
          <p:cNvSpPr/>
          <p:nvPr/>
        </p:nvSpPr>
        <p:spPr>
          <a:xfrm rot="21146867">
            <a:off x="-1677120" y="8785722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五角星 9"/>
          <p:cNvSpPr/>
          <p:nvPr/>
        </p:nvSpPr>
        <p:spPr>
          <a:xfrm rot="21146867">
            <a:off x="-684579" y="8021963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五角星 10"/>
          <p:cNvSpPr/>
          <p:nvPr/>
        </p:nvSpPr>
        <p:spPr>
          <a:xfrm rot="21146867">
            <a:off x="-1737285" y="7659588"/>
            <a:ext cx="644991" cy="644993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2" name="五角星 11"/>
          <p:cNvSpPr/>
          <p:nvPr/>
        </p:nvSpPr>
        <p:spPr>
          <a:xfrm rot="21146867">
            <a:off x="-3713922" y="8593697"/>
            <a:ext cx="1289984" cy="1289984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五角星 12"/>
          <p:cNvSpPr/>
          <p:nvPr/>
        </p:nvSpPr>
        <p:spPr>
          <a:xfrm rot="21146867">
            <a:off x="-2313817" y="8126048"/>
            <a:ext cx="637387" cy="63738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五角星 13"/>
          <p:cNvSpPr/>
          <p:nvPr/>
        </p:nvSpPr>
        <p:spPr>
          <a:xfrm rot="21146867">
            <a:off x="-2780291" y="6529447"/>
            <a:ext cx="3114957" cy="3114958"/>
          </a:xfrm>
          <a:prstGeom prst="star5">
            <a:avLst/>
          </a:prstGeom>
          <a:gradFill flip="none" rotWithShape="1">
            <a:gsLst>
              <a:gs pos="46000">
                <a:srgbClr val="FFFF00"/>
              </a:gs>
              <a:gs pos="0">
                <a:srgbClr val="F7D160"/>
              </a:gs>
              <a:gs pos="97000">
                <a:srgbClr val="FF9409"/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glow rad="1828800">
              <a:srgbClr val="FFFF00">
                <a:alpha val="23000"/>
              </a:srgb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0" tIns="60950" rIns="121900" bIns="60950" anchor="ctr"/>
          <a:lstStyle/>
          <a:p>
            <a:pPr algn="ctr"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879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 advTm="0">
        <p14:glitter pattern="hexagon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    <p:cBhvr>
                                            <p:cTn id="11" dur="5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2" y="-9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3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decel="32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5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10" presetClass="exit" presetSubtype="0" fill="hold" grpId="3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2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3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7291E-7 -2.89017E-7 C 0.20529 -0.00462 1.14446 -0.47353 1.18184 -1.2867 " pathEditMode="relative" rAng="0" ptsTypes="ss">
                                          <p:cBhvr>
                                            <p:cTn id="24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086" y="-64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6" dur="4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decel="32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5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269 0.04578 C 0.24098 0.04093 1.19396 -0.47005 1.23199 -1.35583 " pathEditMode="relative" rAng="0" ptsTypes="ss">
                                          <p:cBhvr>
                                            <p:cTn id="30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971" y="-700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3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56 -0.04259 C 0.20247 -0.04768 1.1026 -0.55903 1.1388 -1.4456 " pathEditMode="relative" rAng="0" ptsTypes="ss">
                                          <p:cBhvr>
                                            <p:cTn id="34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54" y="-701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0" presetClass="path" presetSubtype="0" accel="50000" de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38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0" dur="4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    <p:cBhvr>
                                            <p:cTn id="42" dur="5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4" y="-92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4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5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8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4" presetID="2" presetClass="entr" presetSubtype="8" accel="100000" fill="hold" grpId="0" nodeType="after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6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6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8" grpId="0" animBg="1"/>
          <p:bldP spid="8" grpId="1" animBg="1"/>
          <p:bldP spid="8" grpId="2" animBg="1"/>
          <p:bldP spid="8" grpId="3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4" grpId="2" animBg="1"/>
          <p:bldP spid="14" grpId="3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03019E-7 -0.00047 C 0.5639 -0.13611 1.57704 -0.82547 1.1861 -1.34005 C 0.79555 -1.85672 0.10698 -1.3044 0.79438 -0.48287 " pathEditMode="relative" rAng="0" ptsTypes="sss">
                                          <p:cBhvr>
                                            <p:cTn id="11" dur="5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2" y="-9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2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3" dur="1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4" presetID="6" presetClass="emph" presetSubtype="0" decel="32000" fill="hold" grpId="2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animScale>
                                          <p:cBhvr>
                                            <p:cTn id="15" dur="1500" fill="hold"/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6" presetID="10" presetClass="exit" presetSubtype="0" fill="hold" grpId="3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9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20" dur="2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2" dur="3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3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97291E-7 -2.89017E-7 C 0.20529 -0.00462 1.14446 -0.47353 1.18184 -1.2867 " pathEditMode="relative" rAng="0" ptsTypes="ss">
                                          <p:cBhvr>
                                            <p:cTn id="24" dur="2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086" y="-6434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26" dur="4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27" presetID="6" presetClass="emph" presetSubtype="0" decel="32000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28" dur="1500" fill="hold"/>
                                            <p:tgtEl>
                                              <p:spTgt spid="14"/>
                                            </p:tgtEl>
                                          </p:cBhvr>
                                          <p:by x="750000" y="75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9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3269 0.04578 C 0.24098 0.04093 1.19396 -0.47005 1.23199 -1.35583 " pathEditMode="relative" rAng="0" ptsTypes="ss">
                                          <p:cBhvr>
                                            <p:cTn id="30" dur="2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9971" y="-700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1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2" dur="3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3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0056 -0.04259 C 0.20247 -0.04768 1.1026 -0.55903 1.1388 -1.4456 " pathEditMode="relative" rAng="0" ptsTypes="ss">
                                          <p:cBhvr>
                                            <p:cTn id="34" dur="2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54" y="-7016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6" dur="4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7" presetID="0" presetClass="path" presetSubtype="0" accel="50000" decel="5000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animMotion origin="layout" path="M -2.77778E-6 4.44444E-6 C 0.19688 -0.005 1.09705 -0.51639 1.13316 -1.40306 " pathEditMode="relative" rAng="0" ptsTypes="ss">
                                          <p:cBhvr>
                                            <p:cTn id="38" dur="2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6649" y="-7016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0" dur="4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1" presetID="0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-0.00056 C 0.56389 -0.13611 1.57708 -0.82556 1.18611 -1.34028 C 0.79549 -1.85667 0.10694 -1.30472 0.79444 -0.48278 " pathEditMode="relative" rAng="0" ptsTypes="sss">
                                          <p:cBhvr>
                                            <p:cTn id="42" dur="5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8854" y="-928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3" presetID="8" presetClass="emph" presetSubtype="0" repeatCount="2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44" dur="1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5" presetID="10" presetClass="exit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46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9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5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58" presetID="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Scale>
                                          <p:cBhvr>
                                            <p:cTn id="59" dur="1000" fill="hold"/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0" presetID="10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1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64" presetID="2" presetClass="entr" presetSubtype="8" ac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6" presetClass="emph" presetSubtype="0" fill="hold" grpId="1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animScale>
                                          <p:cBhvr>
                                            <p:cTn id="69" dur="2000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2" grpId="1"/>
          <p:bldP spid="8" grpId="0" animBg="1"/>
          <p:bldP spid="8" grpId="1" animBg="1"/>
          <p:bldP spid="8" grpId="2" animBg="1"/>
          <p:bldP spid="8" grpId="3" animBg="1"/>
          <p:bldP spid="9" grpId="0" animBg="1"/>
          <p:bldP spid="9" grpId="1" animBg="1"/>
          <p:bldP spid="10" grpId="0" animBg="1"/>
          <p:bldP spid="10" grpId="1" animBg="1"/>
          <p:bldP spid="11" grpId="0" animBg="1"/>
          <p:bldP spid="11" grpId="1" animBg="1"/>
          <p:bldP spid="12" grpId="0" animBg="1"/>
          <p:bldP spid="12" grpId="1" animBg="1"/>
          <p:bldP spid="13" grpId="0" animBg="1"/>
          <p:bldP spid="13" grpId="1" animBg="1"/>
          <p:bldP spid="14" grpId="0" animBg="1"/>
          <p:bldP spid="14" grpId="1" animBg="1"/>
          <p:bldP spid="14" grpId="2" animBg="1"/>
          <p:bldP spid="14" grpId="3" animBg="1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包图主题2">
  <a:themeElements>
    <a:clrScheme name="自定义 27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0064D2"/>
      </a:accent2>
      <a:accent3>
        <a:srgbClr val="E53238"/>
      </a:accent3>
      <a:accent4>
        <a:srgbClr val="0064D2"/>
      </a:accent4>
      <a:accent5>
        <a:srgbClr val="E53238"/>
      </a:accent5>
      <a:accent6>
        <a:srgbClr val="0064D2"/>
      </a:accent6>
      <a:hlink>
        <a:srgbClr val="E53238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411</TotalTime>
  <Words>781</Words>
  <Application>Microsoft Office PowerPoint</Application>
  <PresentationFormat>宽屏</PresentationFormat>
  <Paragraphs>61</Paragraphs>
  <Slides>20</Slides>
  <Notes>20</Notes>
  <HiddenSlides>0</HiddenSlides>
  <MMClips>1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4" baseType="lpstr">
      <vt:lpstr>等线</vt:lpstr>
      <vt:lpstr>微软雅黑</vt:lpstr>
      <vt:lpstr>Arial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faith123</cp:lastModifiedBy>
  <cp:revision>61</cp:revision>
  <dcterms:created xsi:type="dcterms:W3CDTF">2017-08-18T03:02:00Z</dcterms:created>
  <dcterms:modified xsi:type="dcterms:W3CDTF">2018-04-09T01:38:09Z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