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321" r:id="rId3"/>
    <p:sldId id="281" r:id="rId5"/>
    <p:sldId id="324" r:id="rId6"/>
    <p:sldId id="295" r:id="rId7"/>
    <p:sldId id="319" r:id="rId8"/>
    <p:sldId id="304" r:id="rId9"/>
    <p:sldId id="318" r:id="rId10"/>
    <p:sldId id="296" r:id="rId11"/>
    <p:sldId id="300" r:id="rId12"/>
    <p:sldId id="310" r:id="rId13"/>
    <p:sldId id="314" r:id="rId14"/>
    <p:sldId id="325" r:id="rId15"/>
    <p:sldId id="297" r:id="rId16"/>
    <p:sldId id="313" r:id="rId17"/>
    <p:sldId id="293" r:id="rId18"/>
    <p:sldId id="308" r:id="rId19"/>
    <p:sldId id="301" r:id="rId20"/>
    <p:sldId id="311" r:id="rId21"/>
    <p:sldId id="326" r:id="rId22"/>
    <p:sldId id="294" r:id="rId23"/>
    <p:sldId id="298" r:id="rId24"/>
    <p:sldId id="299" r:id="rId25"/>
    <p:sldId id="303" r:id="rId26"/>
    <p:sldId id="327" r:id="rId27"/>
    <p:sldId id="305" r:id="rId28"/>
    <p:sldId id="307" r:id="rId29"/>
    <p:sldId id="309" r:id="rId30"/>
    <p:sldId id="312" r:id="rId31"/>
    <p:sldId id="316" r:id="rId32"/>
    <p:sldId id="330" r:id="rId33"/>
  </p:sldIdLst>
  <p:sldSz cx="12192000" cy="6858000"/>
  <p:notesSz cx="6858000" cy="9144000"/>
  <p:embeddedFontLst>
    <p:embeddedFont>
      <p:font typeface="方正静蕾简体" panose="02000000000000000000" charset="0"/>
      <p:regular r:id="rId37"/>
    </p:embeddedFont>
    <p:embeddedFont>
      <p:font typeface="等线" panose="02010600030101010101" charset="0"/>
      <p:regular r:id="rId38"/>
      <p:bold r:id="rId39"/>
    </p:embeddedFont>
  </p:embeddedFontLst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F1CC"/>
    <a:srgbClr val="ECE6AD"/>
    <a:srgbClr val="297375"/>
    <a:srgbClr val="E81666"/>
    <a:srgbClr val="E4C3DC"/>
    <a:srgbClr val="FEE39A"/>
    <a:srgbClr val="E9C150"/>
    <a:srgbClr val="DB7997"/>
    <a:srgbClr val="FEF3CE"/>
    <a:srgbClr val="4CDD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29" autoAdjust="0"/>
    <p:restoredTop sz="96196" autoAdjust="0"/>
  </p:normalViewPr>
  <p:slideViewPr>
    <p:cSldViewPr snapToGrid="0">
      <p:cViewPr varScale="1">
        <p:scale>
          <a:sx n="63" d="100"/>
          <a:sy n="63" d="100"/>
        </p:scale>
        <p:origin x="-892" y="124"/>
      </p:cViewPr>
      <p:guideLst>
        <p:guide orient="horz" pos="2170"/>
        <p:guide pos="38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0" Type="http://schemas.openxmlformats.org/officeDocument/2006/relationships/tags" Target="tags/tag191.xml"/><Relationship Id="rId4" Type="http://schemas.openxmlformats.org/officeDocument/2006/relationships/notesMaster" Target="notesMasters/notesMaster1.xml"/><Relationship Id="rId39" Type="http://schemas.openxmlformats.org/officeDocument/2006/relationships/font" Target="fonts/font3.fntdata"/><Relationship Id="rId38" Type="http://schemas.openxmlformats.org/officeDocument/2006/relationships/font" Target="fonts/font2.fntdata"/><Relationship Id="rId37" Type="http://schemas.openxmlformats.org/officeDocument/2006/relationships/font" Target="fonts/font1.fntdata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28C2D0-6731-4BCC-A5F4-AE7B812F1F9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1">
          <a:blip r:embed="rId2">
            <a:lum/>
          </a:blip>
          <a:srcRect/>
          <a:stretch>
            <a:fillRect l="-40000" r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3.jpe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 l="-40000" r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themeOverride" Target="../theme/themeOverride1.xml"/><Relationship Id="rId5" Type="http://schemas.openxmlformats.org/officeDocument/2006/relationships/image" Target="../media/image5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tags" Target="../tags/tag1.xml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slide" Target="slide24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slide" Target="slide19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8" Type="http://schemas.openxmlformats.org/officeDocument/2006/relationships/notesSlide" Target="../notesSlides/notesSlide2.xml"/><Relationship Id="rId17" Type="http://schemas.openxmlformats.org/officeDocument/2006/relationships/slideLayout" Target="../slideLayouts/slideLayout6.xml"/><Relationship Id="rId16" Type="http://schemas.openxmlformats.org/officeDocument/2006/relationships/themeOverride" Target="../theme/themeOverride2.xml"/><Relationship Id="rId15" Type="http://schemas.openxmlformats.org/officeDocument/2006/relationships/tags" Target="../tags/tag12.xml"/><Relationship Id="rId14" Type="http://schemas.openxmlformats.org/officeDocument/2006/relationships/tags" Target="../tags/tag11.xml"/><Relationship Id="rId13" Type="http://schemas.openxmlformats.org/officeDocument/2006/relationships/tags" Target="../tags/tag10.xml"/><Relationship Id="rId12" Type="http://schemas.openxmlformats.org/officeDocument/2006/relationships/tags" Target="../tags/tag9.xml"/><Relationship Id="rId11" Type="http://schemas.openxmlformats.org/officeDocument/2006/relationships/tags" Target="../tags/tag8.xml"/><Relationship Id="rId10" Type="http://schemas.openxmlformats.org/officeDocument/2006/relationships/slide" Target="slide3.xml"/><Relationship Id="rId1" Type="http://schemas.openxmlformats.org/officeDocument/2006/relationships/slide" Target="slide1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7.xml"/><Relationship Id="rId13" Type="http://schemas.openxmlformats.org/officeDocument/2006/relationships/themeOverride" Target="../theme/themeOverride3.xml"/><Relationship Id="rId12" Type="http://schemas.openxmlformats.org/officeDocument/2006/relationships/tags" Target="../tags/tag24.xml"/><Relationship Id="rId11" Type="http://schemas.openxmlformats.org/officeDocument/2006/relationships/tags" Target="../tags/tag23.xml"/><Relationship Id="rId10" Type="http://schemas.openxmlformats.org/officeDocument/2006/relationships/tags" Target="../tags/tag22.xml"/><Relationship Id="rId1" Type="http://schemas.openxmlformats.org/officeDocument/2006/relationships/tags" Target="../tags/tag1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33.xml"/><Relationship Id="rId8" Type="http://schemas.openxmlformats.org/officeDocument/2006/relationships/tags" Target="../tags/tag32.xml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0" Type="http://schemas.openxmlformats.org/officeDocument/2006/relationships/notesSlide" Target="../notesSlides/notesSlide4.xml"/><Relationship Id="rId3" Type="http://schemas.openxmlformats.org/officeDocument/2006/relationships/tags" Target="../tags/tag27.xml"/><Relationship Id="rId29" Type="http://schemas.openxmlformats.org/officeDocument/2006/relationships/slideLayout" Target="../slideLayouts/slideLayout6.xml"/><Relationship Id="rId28" Type="http://schemas.openxmlformats.org/officeDocument/2006/relationships/themeOverride" Target="../theme/themeOverride4.xml"/><Relationship Id="rId27" Type="http://schemas.openxmlformats.org/officeDocument/2006/relationships/tags" Target="../tags/tag51.xml"/><Relationship Id="rId26" Type="http://schemas.openxmlformats.org/officeDocument/2006/relationships/tags" Target="../tags/tag50.xml"/><Relationship Id="rId25" Type="http://schemas.openxmlformats.org/officeDocument/2006/relationships/tags" Target="../tags/tag49.xml"/><Relationship Id="rId24" Type="http://schemas.openxmlformats.org/officeDocument/2006/relationships/tags" Target="../tags/tag48.xml"/><Relationship Id="rId23" Type="http://schemas.openxmlformats.org/officeDocument/2006/relationships/tags" Target="../tags/tag47.xml"/><Relationship Id="rId22" Type="http://schemas.openxmlformats.org/officeDocument/2006/relationships/tags" Target="../tags/tag46.xml"/><Relationship Id="rId21" Type="http://schemas.openxmlformats.org/officeDocument/2006/relationships/tags" Target="../tags/tag45.xml"/><Relationship Id="rId20" Type="http://schemas.openxmlformats.org/officeDocument/2006/relationships/tags" Target="../tags/tag44.xml"/><Relationship Id="rId2" Type="http://schemas.openxmlformats.org/officeDocument/2006/relationships/tags" Target="../tags/tag26.xml"/><Relationship Id="rId19" Type="http://schemas.openxmlformats.org/officeDocument/2006/relationships/tags" Target="../tags/tag43.xml"/><Relationship Id="rId18" Type="http://schemas.openxmlformats.org/officeDocument/2006/relationships/tags" Target="../tags/tag42.xml"/><Relationship Id="rId17" Type="http://schemas.openxmlformats.org/officeDocument/2006/relationships/tags" Target="../tags/tag41.xml"/><Relationship Id="rId16" Type="http://schemas.openxmlformats.org/officeDocument/2006/relationships/tags" Target="../tags/tag40.xml"/><Relationship Id="rId15" Type="http://schemas.openxmlformats.org/officeDocument/2006/relationships/tags" Target="../tags/tag39.xml"/><Relationship Id="rId14" Type="http://schemas.openxmlformats.org/officeDocument/2006/relationships/tags" Target="../tags/tag38.xml"/><Relationship Id="rId13" Type="http://schemas.openxmlformats.org/officeDocument/2006/relationships/tags" Target="../tags/tag37.xml"/><Relationship Id="rId12" Type="http://schemas.openxmlformats.org/officeDocument/2006/relationships/tags" Target="../tags/tag36.xml"/><Relationship Id="rId11" Type="http://schemas.openxmlformats.org/officeDocument/2006/relationships/tags" Target="../tags/tag35.xml"/><Relationship Id="rId10" Type="http://schemas.openxmlformats.org/officeDocument/2006/relationships/tags" Target="../tags/tag34.xml"/><Relationship Id="rId1" Type="http://schemas.openxmlformats.org/officeDocument/2006/relationships/tags" Target="../tags/tag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60.xml"/><Relationship Id="rId8" Type="http://schemas.openxmlformats.org/officeDocument/2006/relationships/tags" Target="../tags/tag59.xml"/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0" Type="http://schemas.openxmlformats.org/officeDocument/2006/relationships/notesSlide" Target="../notesSlides/notesSlide7.xml"/><Relationship Id="rId3" Type="http://schemas.openxmlformats.org/officeDocument/2006/relationships/tags" Target="../tags/tag54.xml"/><Relationship Id="rId29" Type="http://schemas.openxmlformats.org/officeDocument/2006/relationships/slideLayout" Target="../slideLayouts/slideLayout6.xml"/><Relationship Id="rId28" Type="http://schemas.openxmlformats.org/officeDocument/2006/relationships/themeOverride" Target="../theme/themeOverride7.xml"/><Relationship Id="rId27" Type="http://schemas.openxmlformats.org/officeDocument/2006/relationships/tags" Target="../tags/tag78.xml"/><Relationship Id="rId26" Type="http://schemas.openxmlformats.org/officeDocument/2006/relationships/tags" Target="../tags/tag77.xml"/><Relationship Id="rId25" Type="http://schemas.openxmlformats.org/officeDocument/2006/relationships/tags" Target="../tags/tag76.xml"/><Relationship Id="rId24" Type="http://schemas.openxmlformats.org/officeDocument/2006/relationships/tags" Target="../tags/tag75.xml"/><Relationship Id="rId23" Type="http://schemas.openxmlformats.org/officeDocument/2006/relationships/tags" Target="../tags/tag74.xml"/><Relationship Id="rId22" Type="http://schemas.openxmlformats.org/officeDocument/2006/relationships/tags" Target="../tags/tag73.xml"/><Relationship Id="rId21" Type="http://schemas.openxmlformats.org/officeDocument/2006/relationships/tags" Target="../tags/tag72.xml"/><Relationship Id="rId20" Type="http://schemas.openxmlformats.org/officeDocument/2006/relationships/tags" Target="../tags/tag71.xml"/><Relationship Id="rId2" Type="http://schemas.openxmlformats.org/officeDocument/2006/relationships/tags" Target="../tags/tag53.xml"/><Relationship Id="rId19" Type="http://schemas.openxmlformats.org/officeDocument/2006/relationships/tags" Target="../tags/tag70.xml"/><Relationship Id="rId18" Type="http://schemas.openxmlformats.org/officeDocument/2006/relationships/tags" Target="../tags/tag69.xml"/><Relationship Id="rId17" Type="http://schemas.openxmlformats.org/officeDocument/2006/relationships/tags" Target="../tags/tag68.xml"/><Relationship Id="rId16" Type="http://schemas.openxmlformats.org/officeDocument/2006/relationships/tags" Target="../tags/tag67.xml"/><Relationship Id="rId15" Type="http://schemas.openxmlformats.org/officeDocument/2006/relationships/tags" Target="../tags/tag66.xml"/><Relationship Id="rId14" Type="http://schemas.openxmlformats.org/officeDocument/2006/relationships/tags" Target="../tags/tag65.xml"/><Relationship Id="rId13" Type="http://schemas.openxmlformats.org/officeDocument/2006/relationships/tags" Target="../tags/tag64.xml"/><Relationship Id="rId12" Type="http://schemas.openxmlformats.org/officeDocument/2006/relationships/tags" Target="../tags/tag63.xml"/><Relationship Id="rId11" Type="http://schemas.openxmlformats.org/officeDocument/2006/relationships/tags" Target="../tags/tag62.xml"/><Relationship Id="rId10" Type="http://schemas.openxmlformats.org/officeDocument/2006/relationships/tags" Target="../tags/tag61.xml"/><Relationship Id="rId1" Type="http://schemas.openxmlformats.org/officeDocument/2006/relationships/tags" Target="../tags/tag5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87.xml"/><Relationship Id="rId8" Type="http://schemas.openxmlformats.org/officeDocument/2006/relationships/tags" Target="../tags/tag86.xml"/><Relationship Id="rId7" Type="http://schemas.openxmlformats.org/officeDocument/2006/relationships/tags" Target="../tags/tag85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8" Type="http://schemas.openxmlformats.org/officeDocument/2006/relationships/notesSlide" Target="../notesSlides/notesSlide9.xml"/><Relationship Id="rId17" Type="http://schemas.openxmlformats.org/officeDocument/2006/relationships/slideLayout" Target="../slideLayouts/slideLayout6.xml"/><Relationship Id="rId16" Type="http://schemas.openxmlformats.org/officeDocument/2006/relationships/themeOverride" Target="../theme/themeOverride9.xml"/><Relationship Id="rId15" Type="http://schemas.openxmlformats.org/officeDocument/2006/relationships/tags" Target="../tags/tag93.xml"/><Relationship Id="rId14" Type="http://schemas.openxmlformats.org/officeDocument/2006/relationships/tags" Target="../tags/tag92.xml"/><Relationship Id="rId13" Type="http://schemas.openxmlformats.org/officeDocument/2006/relationships/tags" Target="../tags/tag91.xml"/><Relationship Id="rId12" Type="http://schemas.openxmlformats.org/officeDocument/2006/relationships/tags" Target="../tags/tag90.xml"/><Relationship Id="rId11" Type="http://schemas.openxmlformats.org/officeDocument/2006/relationships/tags" Target="../tags/tag89.xml"/><Relationship Id="rId10" Type="http://schemas.openxmlformats.org/officeDocument/2006/relationships/tags" Target="../tags/tag88.xml"/><Relationship Id="rId1" Type="http://schemas.openxmlformats.org/officeDocument/2006/relationships/tags" Target="../tags/tag7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01.xml"/><Relationship Id="rId8" Type="http://schemas.openxmlformats.org/officeDocument/2006/relationships/tags" Target="../tags/tag100.xml"/><Relationship Id="rId7" Type="http://schemas.openxmlformats.org/officeDocument/2006/relationships/slide" Target="slide3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6" Type="http://schemas.openxmlformats.org/officeDocument/2006/relationships/notesSlide" Target="../notesSlides/notesSlide12.xml"/><Relationship Id="rId15" Type="http://schemas.openxmlformats.org/officeDocument/2006/relationships/slideLayout" Target="../slideLayouts/slideLayout7.xml"/><Relationship Id="rId14" Type="http://schemas.openxmlformats.org/officeDocument/2006/relationships/themeOverride" Target="../theme/themeOverride12.xml"/><Relationship Id="rId13" Type="http://schemas.openxmlformats.org/officeDocument/2006/relationships/tags" Target="../tags/tag105.xml"/><Relationship Id="rId12" Type="http://schemas.openxmlformats.org/officeDocument/2006/relationships/tags" Target="../tags/tag104.xml"/><Relationship Id="rId11" Type="http://schemas.openxmlformats.org/officeDocument/2006/relationships/tags" Target="../tags/tag103.xml"/><Relationship Id="rId10" Type="http://schemas.openxmlformats.org/officeDocument/2006/relationships/tags" Target="../tags/tag102.xml"/><Relationship Id="rId1" Type="http://schemas.openxmlformats.org/officeDocument/2006/relationships/tags" Target="../tags/tag9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114.xml"/><Relationship Id="rId8" Type="http://schemas.openxmlformats.org/officeDocument/2006/relationships/tags" Target="../tags/tag113.xml"/><Relationship Id="rId7" Type="http://schemas.openxmlformats.org/officeDocument/2006/relationships/tags" Target="../tags/tag112.xml"/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4" Type="http://schemas.openxmlformats.org/officeDocument/2006/relationships/tags" Target="../tags/tag109.xml"/><Relationship Id="rId36" Type="http://schemas.openxmlformats.org/officeDocument/2006/relationships/notesSlide" Target="../notesSlides/notesSlide14.xml"/><Relationship Id="rId35" Type="http://schemas.openxmlformats.org/officeDocument/2006/relationships/slideLayout" Target="../slideLayouts/slideLayout6.xml"/><Relationship Id="rId34" Type="http://schemas.openxmlformats.org/officeDocument/2006/relationships/themeOverride" Target="../theme/themeOverride14.xml"/><Relationship Id="rId33" Type="http://schemas.openxmlformats.org/officeDocument/2006/relationships/tags" Target="../tags/tag138.xml"/><Relationship Id="rId32" Type="http://schemas.openxmlformats.org/officeDocument/2006/relationships/tags" Target="../tags/tag137.xml"/><Relationship Id="rId31" Type="http://schemas.openxmlformats.org/officeDocument/2006/relationships/tags" Target="../tags/tag136.xml"/><Relationship Id="rId30" Type="http://schemas.openxmlformats.org/officeDocument/2006/relationships/tags" Target="../tags/tag135.xml"/><Relationship Id="rId3" Type="http://schemas.openxmlformats.org/officeDocument/2006/relationships/tags" Target="../tags/tag108.xml"/><Relationship Id="rId29" Type="http://schemas.openxmlformats.org/officeDocument/2006/relationships/tags" Target="../tags/tag134.xml"/><Relationship Id="rId28" Type="http://schemas.openxmlformats.org/officeDocument/2006/relationships/tags" Target="../tags/tag133.xml"/><Relationship Id="rId27" Type="http://schemas.openxmlformats.org/officeDocument/2006/relationships/tags" Target="../tags/tag132.xml"/><Relationship Id="rId26" Type="http://schemas.openxmlformats.org/officeDocument/2006/relationships/tags" Target="../tags/tag131.xml"/><Relationship Id="rId25" Type="http://schemas.openxmlformats.org/officeDocument/2006/relationships/tags" Target="../tags/tag130.xml"/><Relationship Id="rId24" Type="http://schemas.openxmlformats.org/officeDocument/2006/relationships/tags" Target="../tags/tag129.xml"/><Relationship Id="rId23" Type="http://schemas.openxmlformats.org/officeDocument/2006/relationships/tags" Target="../tags/tag128.xml"/><Relationship Id="rId22" Type="http://schemas.openxmlformats.org/officeDocument/2006/relationships/tags" Target="../tags/tag127.xml"/><Relationship Id="rId21" Type="http://schemas.openxmlformats.org/officeDocument/2006/relationships/tags" Target="../tags/tag126.xml"/><Relationship Id="rId20" Type="http://schemas.openxmlformats.org/officeDocument/2006/relationships/tags" Target="../tags/tag125.xml"/><Relationship Id="rId2" Type="http://schemas.openxmlformats.org/officeDocument/2006/relationships/tags" Target="../tags/tag107.xml"/><Relationship Id="rId19" Type="http://schemas.openxmlformats.org/officeDocument/2006/relationships/tags" Target="../tags/tag124.xml"/><Relationship Id="rId18" Type="http://schemas.openxmlformats.org/officeDocument/2006/relationships/tags" Target="../tags/tag123.xml"/><Relationship Id="rId17" Type="http://schemas.openxmlformats.org/officeDocument/2006/relationships/tags" Target="../tags/tag122.xml"/><Relationship Id="rId16" Type="http://schemas.openxmlformats.org/officeDocument/2006/relationships/tags" Target="../tags/tag121.xml"/><Relationship Id="rId15" Type="http://schemas.openxmlformats.org/officeDocument/2006/relationships/tags" Target="../tags/tag120.xml"/><Relationship Id="rId14" Type="http://schemas.openxmlformats.org/officeDocument/2006/relationships/tags" Target="../tags/tag119.xml"/><Relationship Id="rId13" Type="http://schemas.openxmlformats.org/officeDocument/2006/relationships/tags" Target="../tags/tag118.xml"/><Relationship Id="rId12" Type="http://schemas.openxmlformats.org/officeDocument/2006/relationships/tags" Target="../tags/tag117.xml"/><Relationship Id="rId11" Type="http://schemas.openxmlformats.org/officeDocument/2006/relationships/tags" Target="../tags/tag116.xml"/><Relationship Id="rId10" Type="http://schemas.openxmlformats.org/officeDocument/2006/relationships/tags" Target="../tags/tag115.xml"/><Relationship Id="rId1" Type="http://schemas.openxmlformats.org/officeDocument/2006/relationships/tags" Target="../tags/tag10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147.xml"/><Relationship Id="rId8" Type="http://schemas.openxmlformats.org/officeDocument/2006/relationships/tags" Target="../tags/tag146.xml"/><Relationship Id="rId7" Type="http://schemas.openxmlformats.org/officeDocument/2006/relationships/tags" Target="../tags/tag145.xml"/><Relationship Id="rId6" Type="http://schemas.openxmlformats.org/officeDocument/2006/relationships/tags" Target="../tags/tag144.xml"/><Relationship Id="rId5" Type="http://schemas.openxmlformats.org/officeDocument/2006/relationships/tags" Target="../tags/tag143.xml"/><Relationship Id="rId4" Type="http://schemas.openxmlformats.org/officeDocument/2006/relationships/tags" Target="../tags/tag142.xml"/><Relationship Id="rId30" Type="http://schemas.openxmlformats.org/officeDocument/2006/relationships/notesSlide" Target="../notesSlides/notesSlide16.xml"/><Relationship Id="rId3" Type="http://schemas.openxmlformats.org/officeDocument/2006/relationships/tags" Target="../tags/tag141.xml"/><Relationship Id="rId29" Type="http://schemas.openxmlformats.org/officeDocument/2006/relationships/slideLayout" Target="../slideLayouts/slideLayout6.xml"/><Relationship Id="rId28" Type="http://schemas.openxmlformats.org/officeDocument/2006/relationships/themeOverride" Target="../theme/themeOverride16.xml"/><Relationship Id="rId27" Type="http://schemas.openxmlformats.org/officeDocument/2006/relationships/tags" Target="../tags/tag165.xml"/><Relationship Id="rId26" Type="http://schemas.openxmlformats.org/officeDocument/2006/relationships/tags" Target="../tags/tag164.xml"/><Relationship Id="rId25" Type="http://schemas.openxmlformats.org/officeDocument/2006/relationships/tags" Target="../tags/tag163.xml"/><Relationship Id="rId24" Type="http://schemas.openxmlformats.org/officeDocument/2006/relationships/tags" Target="../tags/tag162.xml"/><Relationship Id="rId23" Type="http://schemas.openxmlformats.org/officeDocument/2006/relationships/tags" Target="../tags/tag161.xml"/><Relationship Id="rId22" Type="http://schemas.openxmlformats.org/officeDocument/2006/relationships/tags" Target="../tags/tag160.xml"/><Relationship Id="rId21" Type="http://schemas.openxmlformats.org/officeDocument/2006/relationships/tags" Target="../tags/tag159.xml"/><Relationship Id="rId20" Type="http://schemas.openxmlformats.org/officeDocument/2006/relationships/tags" Target="../tags/tag158.xml"/><Relationship Id="rId2" Type="http://schemas.openxmlformats.org/officeDocument/2006/relationships/tags" Target="../tags/tag140.xml"/><Relationship Id="rId19" Type="http://schemas.openxmlformats.org/officeDocument/2006/relationships/tags" Target="../tags/tag157.xml"/><Relationship Id="rId18" Type="http://schemas.openxmlformats.org/officeDocument/2006/relationships/tags" Target="../tags/tag156.xml"/><Relationship Id="rId17" Type="http://schemas.openxmlformats.org/officeDocument/2006/relationships/tags" Target="../tags/tag155.xml"/><Relationship Id="rId16" Type="http://schemas.openxmlformats.org/officeDocument/2006/relationships/tags" Target="../tags/tag154.xml"/><Relationship Id="rId15" Type="http://schemas.openxmlformats.org/officeDocument/2006/relationships/tags" Target="../tags/tag153.xml"/><Relationship Id="rId14" Type="http://schemas.openxmlformats.org/officeDocument/2006/relationships/tags" Target="../tags/tag152.xml"/><Relationship Id="rId13" Type="http://schemas.openxmlformats.org/officeDocument/2006/relationships/tags" Target="../tags/tag151.xml"/><Relationship Id="rId12" Type="http://schemas.openxmlformats.org/officeDocument/2006/relationships/tags" Target="../tags/tag150.xml"/><Relationship Id="rId11" Type="http://schemas.openxmlformats.org/officeDocument/2006/relationships/tags" Target="../tags/tag149.xml"/><Relationship Id="rId10" Type="http://schemas.openxmlformats.org/officeDocument/2006/relationships/tags" Target="../tags/tag148.xml"/><Relationship Id="rId1" Type="http://schemas.openxmlformats.org/officeDocument/2006/relationships/tags" Target="../tags/tag13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172.xml"/><Relationship Id="rId8" Type="http://schemas.openxmlformats.org/officeDocument/2006/relationships/slide" Target="slide3.xml"/><Relationship Id="rId7" Type="http://schemas.openxmlformats.org/officeDocument/2006/relationships/tags" Target="../tags/tag171.xml"/><Relationship Id="rId6" Type="http://schemas.openxmlformats.org/officeDocument/2006/relationships/tags" Target="../tags/tag170.xml"/><Relationship Id="rId5" Type="http://schemas.openxmlformats.org/officeDocument/2006/relationships/tags" Target="../tags/tag169.xml"/><Relationship Id="rId4" Type="http://schemas.openxmlformats.org/officeDocument/2006/relationships/tags" Target="../tags/tag168.xml"/><Relationship Id="rId3" Type="http://schemas.openxmlformats.org/officeDocument/2006/relationships/tags" Target="../tags/tag167.xml"/><Relationship Id="rId2" Type="http://schemas.openxmlformats.org/officeDocument/2006/relationships/tags" Target="../tags/tag166.xml"/><Relationship Id="rId17" Type="http://schemas.openxmlformats.org/officeDocument/2006/relationships/notesSlide" Target="../notesSlides/notesSlide19.xml"/><Relationship Id="rId16" Type="http://schemas.openxmlformats.org/officeDocument/2006/relationships/slideLayout" Target="../slideLayouts/slideLayout7.xml"/><Relationship Id="rId15" Type="http://schemas.openxmlformats.org/officeDocument/2006/relationships/themeOverride" Target="../theme/themeOverride19.xml"/><Relationship Id="rId14" Type="http://schemas.openxmlformats.org/officeDocument/2006/relationships/tags" Target="../tags/tag177.xml"/><Relationship Id="rId13" Type="http://schemas.openxmlformats.org/officeDocument/2006/relationships/tags" Target="../tags/tag176.xml"/><Relationship Id="rId12" Type="http://schemas.openxmlformats.org/officeDocument/2006/relationships/tags" Target="../tags/tag175.xml"/><Relationship Id="rId11" Type="http://schemas.openxmlformats.org/officeDocument/2006/relationships/tags" Target="../tags/tag174.xml"/><Relationship Id="rId10" Type="http://schemas.openxmlformats.org/officeDocument/2006/relationships/tags" Target="../tags/tag173.xml"/><Relationship Id="rId1" Type="http://schemas.openxmlformats.org/officeDocument/2006/relationships/slide" Target="slide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slide" Target="slide3.xml"/><Relationship Id="rId8" Type="http://schemas.openxmlformats.org/officeDocument/2006/relationships/tags" Target="../tags/tag183.xml"/><Relationship Id="rId7" Type="http://schemas.openxmlformats.org/officeDocument/2006/relationships/tags" Target="../tags/tag182.xml"/><Relationship Id="rId6" Type="http://schemas.openxmlformats.org/officeDocument/2006/relationships/tags" Target="../tags/tag181.xml"/><Relationship Id="rId5" Type="http://schemas.openxmlformats.org/officeDocument/2006/relationships/tags" Target="../tags/tag180.xml"/><Relationship Id="rId4" Type="http://schemas.openxmlformats.org/officeDocument/2006/relationships/slide" Target="slide19.xml"/><Relationship Id="rId3" Type="http://schemas.openxmlformats.org/officeDocument/2006/relationships/tags" Target="../tags/tag179.xml"/><Relationship Id="rId2" Type="http://schemas.openxmlformats.org/officeDocument/2006/relationships/tags" Target="../tags/tag178.xml"/><Relationship Id="rId18" Type="http://schemas.openxmlformats.org/officeDocument/2006/relationships/notesSlide" Target="../notesSlides/notesSlide24.xml"/><Relationship Id="rId17" Type="http://schemas.openxmlformats.org/officeDocument/2006/relationships/slideLayout" Target="../slideLayouts/slideLayout7.xml"/><Relationship Id="rId16" Type="http://schemas.openxmlformats.org/officeDocument/2006/relationships/themeOverride" Target="../theme/themeOverride24.xml"/><Relationship Id="rId15" Type="http://schemas.openxmlformats.org/officeDocument/2006/relationships/tags" Target="../tags/tag189.xml"/><Relationship Id="rId14" Type="http://schemas.openxmlformats.org/officeDocument/2006/relationships/tags" Target="../tags/tag188.xml"/><Relationship Id="rId13" Type="http://schemas.openxmlformats.org/officeDocument/2006/relationships/tags" Target="../tags/tag187.xml"/><Relationship Id="rId12" Type="http://schemas.openxmlformats.org/officeDocument/2006/relationships/tags" Target="../tags/tag186.xml"/><Relationship Id="rId11" Type="http://schemas.openxmlformats.org/officeDocument/2006/relationships/tags" Target="../tags/tag185.xml"/><Relationship Id="rId10" Type="http://schemas.openxmlformats.org/officeDocument/2006/relationships/tags" Target="../tags/tag184.xml"/><Relationship Id="rId1" Type="http://schemas.openxmlformats.org/officeDocument/2006/relationships/slide" Target="slide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9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90.xml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鲜花, 墙壁, 小, 室内&#10;&#10;已生成高可信度的说明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11180" y="-2644728"/>
            <a:ext cx="6979102" cy="12182538"/>
          </a:xfrm>
          <a:prstGeom prst="rect">
            <a:avLst/>
          </a:prstGeom>
        </p:spPr>
      </p:pic>
      <p:sp>
        <p:nvSpPr>
          <p:cNvPr id="45" name="椭圆 44"/>
          <p:cNvSpPr/>
          <p:nvPr/>
        </p:nvSpPr>
        <p:spPr>
          <a:xfrm>
            <a:off x="1662439" y="6349646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397248" y="607590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-3241869" y="4898723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-2020861" y="5330553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1048122" y="633943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-171822" y="668617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3497022" y="607001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2248793" y="647970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5529021" y="627321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7430394" y="621515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6443423" y="6374815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-1462962" y="5302402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-787140" y="540218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3535515" y="655066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-238319" y="4959401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4196822" y="6181360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2805176" y="588391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-3682830" y="4520344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-3211759" y="5439615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5416196" y="6627104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2653946" y="676418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-508354" y="611648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5815409" y="638980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2054610" y="5940384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971149" y="5924009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-885039" y="4643175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2684342" y="6858000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3231133" y="6396208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3" name="椭圆 72"/>
          <p:cNvSpPr/>
          <p:nvPr/>
        </p:nvSpPr>
        <p:spPr>
          <a:xfrm>
            <a:off x="4909807" y="6430381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2142853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4487011" y="604727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6" name="椭圆 75"/>
          <p:cNvSpPr/>
          <p:nvPr/>
        </p:nvSpPr>
        <p:spPr>
          <a:xfrm>
            <a:off x="-3116347" y="568663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7" name="椭圆 76"/>
          <p:cNvSpPr/>
          <p:nvPr/>
        </p:nvSpPr>
        <p:spPr>
          <a:xfrm>
            <a:off x="5889529" y="665152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3360747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9" name="椭圆 78"/>
          <p:cNvSpPr/>
          <p:nvPr/>
        </p:nvSpPr>
        <p:spPr>
          <a:xfrm>
            <a:off x="427783" y="665152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0" name="椭圆 79"/>
          <p:cNvSpPr/>
          <p:nvPr/>
        </p:nvSpPr>
        <p:spPr>
          <a:xfrm>
            <a:off x="1541049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1" name="椭圆 80"/>
          <p:cNvSpPr/>
          <p:nvPr/>
        </p:nvSpPr>
        <p:spPr>
          <a:xfrm>
            <a:off x="2704295" y="4743064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-1571786" y="4807187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3" name="椭圆 82"/>
          <p:cNvSpPr/>
          <p:nvPr/>
        </p:nvSpPr>
        <p:spPr>
          <a:xfrm>
            <a:off x="1435131" y="6307495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1952131" y="6901548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-827225" y="6530088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2237427" y="6242510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793255" y="6269724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3179753" y="6748453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-426689" y="6616468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0" name="椭圆 89"/>
          <p:cNvSpPr/>
          <p:nvPr/>
        </p:nvSpPr>
        <p:spPr>
          <a:xfrm>
            <a:off x="853128" y="7124252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1" name="椭圆 90"/>
          <p:cNvSpPr/>
          <p:nvPr/>
        </p:nvSpPr>
        <p:spPr>
          <a:xfrm>
            <a:off x="1624600" y="5257880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1993926" y="6409997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3" name="椭圆 92"/>
          <p:cNvSpPr/>
          <p:nvPr/>
        </p:nvSpPr>
        <p:spPr>
          <a:xfrm>
            <a:off x="2858544" y="6277577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4" name="椭圆 93"/>
          <p:cNvSpPr/>
          <p:nvPr/>
        </p:nvSpPr>
        <p:spPr>
          <a:xfrm>
            <a:off x="3534366" y="6377363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545211" y="5192152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6" name="椭圆 95"/>
          <p:cNvSpPr/>
          <p:nvPr/>
        </p:nvSpPr>
        <p:spPr>
          <a:xfrm>
            <a:off x="2176325" y="6590766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7" name="椭圆 96"/>
          <p:cNvSpPr/>
          <p:nvPr/>
        </p:nvSpPr>
        <p:spPr>
          <a:xfrm>
            <a:off x="995972" y="5135002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-2703405" y="5799599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-1268186" y="6151709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0" name="椭圆 99"/>
          <p:cNvSpPr/>
          <p:nvPr/>
        </p:nvSpPr>
        <p:spPr>
          <a:xfrm>
            <a:off x="878885" y="5825054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1074088" y="6379131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2" name="椭圆 101"/>
          <p:cNvSpPr/>
          <p:nvPr/>
        </p:nvSpPr>
        <p:spPr>
          <a:xfrm>
            <a:off x="809083" y="5979607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3" name="椭圆 102"/>
          <p:cNvSpPr/>
          <p:nvPr/>
        </p:nvSpPr>
        <p:spPr>
          <a:xfrm>
            <a:off x="-3439067" y="5988014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4" name="椭圆 103"/>
          <p:cNvSpPr/>
          <p:nvPr/>
        </p:nvSpPr>
        <p:spPr>
          <a:xfrm>
            <a:off x="3672711" y="6829242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6" name="椭圆 105"/>
          <p:cNvSpPr/>
          <p:nvPr/>
        </p:nvSpPr>
        <p:spPr>
          <a:xfrm>
            <a:off x="-1923905" y="5831200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8" name="椭圆 107"/>
          <p:cNvSpPr/>
          <p:nvPr/>
        </p:nvSpPr>
        <p:spPr>
          <a:xfrm>
            <a:off x="1529605" y="6274540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9" name="椭圆 108"/>
          <p:cNvSpPr/>
          <p:nvPr/>
        </p:nvSpPr>
        <p:spPr>
          <a:xfrm>
            <a:off x="839479" y="6073425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0" name="椭圆 109"/>
          <p:cNvSpPr/>
          <p:nvPr/>
        </p:nvSpPr>
        <p:spPr>
          <a:xfrm>
            <a:off x="1386270" y="5611633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1" name="椭圆 110"/>
          <p:cNvSpPr/>
          <p:nvPr/>
        </p:nvSpPr>
        <p:spPr>
          <a:xfrm>
            <a:off x="1904150" y="6804454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2" name="椭圆 111"/>
          <p:cNvSpPr/>
          <p:nvPr/>
        </p:nvSpPr>
        <p:spPr>
          <a:xfrm>
            <a:off x="1158105" y="6614760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3" name="椭圆 112"/>
          <p:cNvSpPr/>
          <p:nvPr/>
        </p:nvSpPr>
        <p:spPr>
          <a:xfrm>
            <a:off x="1504489" y="6062030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4" name="椭圆 113"/>
          <p:cNvSpPr/>
          <p:nvPr/>
        </p:nvSpPr>
        <p:spPr>
          <a:xfrm>
            <a:off x="189080" y="6597983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5" name="椭圆 114"/>
          <p:cNvSpPr/>
          <p:nvPr/>
        </p:nvSpPr>
        <p:spPr>
          <a:xfrm>
            <a:off x="1302346" y="6804454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6" name="椭圆 115"/>
          <p:cNvSpPr/>
          <p:nvPr/>
        </p:nvSpPr>
        <p:spPr>
          <a:xfrm>
            <a:off x="795804" y="6391498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7" name="椭圆 116"/>
          <p:cNvSpPr/>
          <p:nvPr/>
        </p:nvSpPr>
        <p:spPr>
          <a:xfrm>
            <a:off x="2558564" y="4969658"/>
            <a:ext cx="1973942" cy="1973942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63000"/>
                </a:schemeClr>
              </a:gs>
              <a:gs pos="5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8" name="椭圆 117"/>
          <p:cNvSpPr/>
          <p:nvPr/>
        </p:nvSpPr>
        <p:spPr>
          <a:xfrm>
            <a:off x="3081045" y="5492139"/>
            <a:ext cx="928980" cy="928980"/>
          </a:xfrm>
          <a:prstGeom prst="ellipse">
            <a:avLst/>
          </a:prstGeom>
          <a:gradFill>
            <a:gsLst>
              <a:gs pos="21000">
                <a:schemeClr val="accent1">
                  <a:lumMod val="5000"/>
                  <a:lumOff val="95000"/>
                </a:schemeClr>
              </a:gs>
              <a:gs pos="57000">
                <a:schemeClr val="bg1">
                  <a:alpha val="73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5" name="矩形 259"/>
          <p:cNvSpPr>
            <a:spLocks noChangeArrowheads="1"/>
          </p:cNvSpPr>
          <p:nvPr/>
        </p:nvSpPr>
        <p:spPr bwMode="auto">
          <a:xfrm>
            <a:off x="186205" y="3274113"/>
            <a:ext cx="9582150" cy="9233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dirty="0">
                <a:latin typeface="+mn-lt"/>
                <a:ea typeface="+mn-ea"/>
                <a:cs typeface="+mn-ea"/>
                <a:sym typeface="+mn-lt"/>
              </a:rPr>
              <a:t>韩范淡雅小清新</a:t>
            </a:r>
            <a:r>
              <a:rPr lang="en-US" altLang="zh-CN" sz="6000" dirty="0">
                <a:latin typeface="+mj-ea"/>
                <a:ea typeface="+mj-ea"/>
                <a:cs typeface="+mn-ea"/>
                <a:sym typeface="+mn-lt"/>
              </a:rPr>
              <a:t>PPT</a:t>
            </a:r>
            <a:endParaRPr lang="zh-CN" altLang="en-US" sz="60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20" name="矩形 259"/>
          <p:cNvSpPr>
            <a:spLocks noChangeArrowheads="1"/>
          </p:cNvSpPr>
          <p:nvPr/>
        </p:nvSpPr>
        <p:spPr bwMode="auto">
          <a:xfrm>
            <a:off x="619217" y="4305269"/>
            <a:ext cx="8716126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Korean Style Pure And Fresh </a:t>
            </a:r>
            <a:r>
              <a:rPr lang="en-US" altLang="zh-CN" sz="2000" dirty="0" err="1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Powerpoint</a:t>
            </a:r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Template</a:t>
            </a:r>
            <a:endParaRPr lang="zh-CN" altLang="en-US" sz="2000" dirty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1" name="PA_矩形 19"/>
          <p:cNvSpPr/>
          <p:nvPr>
            <p:custDataLst>
              <p:tags r:id="rId2"/>
            </p:custDataLst>
          </p:nvPr>
        </p:nvSpPr>
        <p:spPr>
          <a:xfrm>
            <a:off x="3905921" y="5286974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汇报人</a:t>
            </a:r>
            <a:r>
              <a:rPr lang="zh-CN" altLang="en-US" sz="240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：</a:t>
            </a:r>
            <a:r>
              <a:rPr lang="en-US" altLang="zh-CN" sz="240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XXX</a:t>
            </a:r>
            <a:endParaRPr lang="zh-CN" altLang="en-US" sz="2400" i="0" dirty="0">
              <a:solidFill>
                <a:schemeClr val="tx1">
                  <a:lumMod val="75000"/>
                  <a:lumOff val="25000"/>
                </a:schemeClr>
              </a:solidFill>
              <a:effectLst/>
              <a:cs typeface="+mn-ea"/>
              <a:sym typeface="+mn-lt"/>
            </a:endParaRPr>
          </a:p>
        </p:txBody>
      </p:sp>
      <p:pic>
        <p:nvPicPr>
          <p:cNvPr id="10" name="几米 - 拥有Masbfca (广告配乐完整版)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077365" y="-136994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50"/>
                            </p:stCondLst>
                            <p:childTnLst>
                              <p:par>
                                <p:cTn id="1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51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25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3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105" grpId="0"/>
      <p:bldP spid="105" grpId="1"/>
      <p:bldP spid="120" grpId="0"/>
      <p:bldP spid="120" grpId="1"/>
      <p:bldP spid="1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A_MH_Number_2">
            <a:hlinkClick r:id="rId1" action="ppaction://hlinksldjump"/>
          </p:cNvPr>
          <p:cNvSpPr/>
          <p:nvPr>
            <p:custDataLst>
              <p:tags r:id="rId2"/>
            </p:custDataLst>
          </p:nvPr>
        </p:nvSpPr>
        <p:spPr>
          <a:xfrm>
            <a:off x="5079423" y="289133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sz="2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0" name="PA_MH_Entry_2">
            <a:hlinkClick r:id="rId1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5754180" y="274504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  <a:endParaRPr lang="zh-CN" altLang="en-US" sz="28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1" name="PA_MH_Number_3">
            <a:hlinkClick r:id="rId4" action="ppaction://hlinksldjump"/>
          </p:cNvPr>
          <p:cNvSpPr/>
          <p:nvPr>
            <p:custDataLst>
              <p:tags r:id="rId5"/>
            </p:custDataLst>
          </p:nvPr>
        </p:nvSpPr>
        <p:spPr>
          <a:xfrm>
            <a:off x="5079423" y="391587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sz="2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2" name="PA_MH_Entry_3">
            <a:hlinkClick r:id="rId4" action="ppaction://hlinksldjump"/>
          </p:cNvPr>
          <p:cNvSpPr/>
          <p:nvPr>
            <p:custDataLst>
              <p:tags r:id="rId6"/>
            </p:custDataLst>
          </p:nvPr>
        </p:nvSpPr>
        <p:spPr>
          <a:xfrm>
            <a:off x="5754180" y="3770299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  <a:endParaRPr lang="zh-CN" altLang="en-US" sz="28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3" name="PA_MH_Number_4">
            <a:hlinkClick r:id="rId7" action="ppaction://hlinksldjump"/>
          </p:cNvPr>
          <p:cNvSpPr/>
          <p:nvPr>
            <p:custDataLst>
              <p:tags r:id="rId8"/>
            </p:custDataLst>
          </p:nvPr>
        </p:nvSpPr>
        <p:spPr>
          <a:xfrm>
            <a:off x="5079423" y="494040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sz="2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4" name="PA_MH_Entry_4">
            <a:hlinkClick r:id="rId7" action="ppaction://hlinksldjump"/>
          </p:cNvPr>
          <p:cNvSpPr/>
          <p:nvPr>
            <p:custDataLst>
              <p:tags r:id="rId9"/>
            </p:custDataLst>
          </p:nvPr>
        </p:nvSpPr>
        <p:spPr>
          <a:xfrm>
            <a:off x="5754180" y="4795550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  <a:endParaRPr lang="zh-CN" altLang="en-US" sz="28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5" name="PA_MH_Number_1">
            <a:hlinkClick r:id="rId10" action="ppaction://hlinksldjump"/>
          </p:cNvPr>
          <p:cNvSpPr/>
          <p:nvPr>
            <p:custDataLst>
              <p:tags r:id="rId11"/>
            </p:custDataLst>
          </p:nvPr>
        </p:nvSpPr>
        <p:spPr>
          <a:xfrm>
            <a:off x="5079423" y="186680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sz="2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6" name="PA_MH_Entry_1">
            <a:hlinkClick r:id="rId10" action="ppaction://hlinksldjump"/>
          </p:cNvPr>
          <p:cNvSpPr/>
          <p:nvPr>
            <p:custDataLst>
              <p:tags r:id="rId12"/>
            </p:custDataLst>
          </p:nvPr>
        </p:nvSpPr>
        <p:spPr>
          <a:xfrm>
            <a:off x="5754180" y="1719797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  <a:endParaRPr lang="zh-CN" altLang="en-US" sz="28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7" name="PA_MH_Others_1"/>
          <p:cNvSpPr/>
          <p:nvPr>
            <p:custDataLst>
              <p:tags r:id="rId13"/>
            </p:custDataLst>
          </p:nvPr>
        </p:nvSpPr>
        <p:spPr>
          <a:xfrm>
            <a:off x="1506241" y="763082"/>
            <a:ext cx="1317336" cy="1321695"/>
          </a:xfrm>
          <a:prstGeom prst="hex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bIns="180000" anchor="ctr">
            <a:noAutofit/>
          </a:bodyPr>
          <a:lstStyle/>
          <a:p>
            <a:pPr algn="ctr">
              <a:defRPr/>
            </a:pPr>
            <a:r>
              <a:rPr lang="zh-CN" altLang="en-US" sz="8800" b="1" kern="0" dirty="0">
                <a:ln>
                  <a:solidFill>
                    <a:srgbClr val="FFFFFF"/>
                  </a:solidFill>
                </a:ln>
                <a:cs typeface="+mn-ea"/>
                <a:sym typeface="+mn-lt"/>
              </a:rPr>
              <a:t>目</a:t>
            </a:r>
            <a:endParaRPr lang="zh-CN" altLang="en-US" sz="8800" b="1" kern="0" dirty="0">
              <a:ln>
                <a:solidFill>
                  <a:srgbClr val="FFFFFF"/>
                </a:solidFill>
              </a:ln>
              <a:cs typeface="+mn-ea"/>
              <a:sym typeface="+mn-lt"/>
            </a:endParaRPr>
          </a:p>
        </p:txBody>
      </p:sp>
      <p:sp>
        <p:nvSpPr>
          <p:cNvPr id="78" name="PA_MH_Others_2"/>
          <p:cNvSpPr/>
          <p:nvPr>
            <p:custDataLst>
              <p:tags r:id="rId14"/>
            </p:custDataLst>
          </p:nvPr>
        </p:nvSpPr>
        <p:spPr>
          <a:xfrm>
            <a:off x="2477292" y="1864894"/>
            <a:ext cx="772342" cy="764498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ln>
                  <a:solidFill>
                    <a:srgbClr val="FFFF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录</a:t>
            </a:r>
            <a:endParaRPr lang="zh-CN" altLang="en-US" sz="5400" b="1" kern="0" dirty="0">
              <a:ln>
                <a:solidFill>
                  <a:srgbClr val="FFFFFF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9" name="PA_MH_Others_3"/>
          <p:cNvSpPr txBox="1"/>
          <p:nvPr>
            <p:custDataLst>
              <p:tags r:id="rId15"/>
            </p:custDataLst>
          </p:nvPr>
        </p:nvSpPr>
        <p:spPr>
          <a:xfrm rot="5400000">
            <a:off x="356682" y="3422023"/>
            <a:ext cx="3484512" cy="584775"/>
          </a:xfrm>
          <a:prstGeom prst="rect">
            <a:avLst/>
          </a:prstGeom>
          <a:noFill/>
        </p:spPr>
        <p:txBody>
          <a:bodyPr vert="horz" wrap="none" anchor="ctr" anchorCtr="0">
            <a:noAutofit/>
          </a:bodyPr>
          <a:lstStyle/>
          <a:p>
            <a:pPr>
              <a:defRPr/>
            </a:pPr>
            <a:r>
              <a:rPr lang="en-US" altLang="zh-CN" sz="4000" kern="0" spc="5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CONTENTS</a:t>
            </a:r>
            <a:endParaRPr lang="zh-CN" altLang="en-US" sz="3600" kern="0" spc="5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/>
      <p:bldP spid="78" grpId="0"/>
      <p:bldP spid="7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MH_Number_2"/>
          <p:cNvSpPr/>
          <p:nvPr>
            <p:custDataLst>
              <p:tags r:id="rId1"/>
            </p:custDataLst>
          </p:nvPr>
        </p:nvSpPr>
        <p:spPr>
          <a:xfrm>
            <a:off x="5079423" y="289133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9" name="PA_MH_Entry_2"/>
          <p:cNvSpPr/>
          <p:nvPr>
            <p:custDataLst>
              <p:tags r:id="rId2"/>
            </p:custDataLst>
          </p:nvPr>
        </p:nvSpPr>
        <p:spPr>
          <a:xfrm>
            <a:off x="5754180" y="274504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17" name="PA_MH_Number_3"/>
          <p:cNvSpPr/>
          <p:nvPr>
            <p:custDataLst>
              <p:tags r:id="rId3"/>
            </p:custDataLst>
          </p:nvPr>
        </p:nvSpPr>
        <p:spPr>
          <a:xfrm>
            <a:off x="5079423" y="391587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0" name="PA_MH_Entry_3"/>
          <p:cNvSpPr/>
          <p:nvPr>
            <p:custDataLst>
              <p:tags r:id="rId4"/>
            </p:custDataLst>
          </p:nvPr>
        </p:nvSpPr>
        <p:spPr>
          <a:xfrm>
            <a:off x="5754180" y="3770299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19" name="PA_MH_Number_4"/>
          <p:cNvSpPr/>
          <p:nvPr>
            <p:custDataLst>
              <p:tags r:id="rId5"/>
            </p:custDataLst>
          </p:nvPr>
        </p:nvSpPr>
        <p:spPr>
          <a:xfrm>
            <a:off x="5079423" y="494040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1" name="PA_MH_Entry_4"/>
          <p:cNvSpPr/>
          <p:nvPr>
            <p:custDataLst>
              <p:tags r:id="rId6"/>
            </p:custDataLst>
          </p:nvPr>
        </p:nvSpPr>
        <p:spPr>
          <a:xfrm>
            <a:off x="5754180" y="4795550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2" name="PA_MH_Number_1"/>
          <p:cNvSpPr/>
          <p:nvPr>
            <p:custDataLst>
              <p:tags r:id="rId7"/>
            </p:custDataLst>
          </p:nvPr>
        </p:nvSpPr>
        <p:spPr>
          <a:xfrm>
            <a:off x="5079423" y="186680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sz="28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8" name="PA_MH_Entry_1"/>
          <p:cNvSpPr/>
          <p:nvPr>
            <p:custDataLst>
              <p:tags r:id="rId8"/>
            </p:custDataLst>
          </p:nvPr>
        </p:nvSpPr>
        <p:spPr>
          <a:xfrm>
            <a:off x="5754180" y="1719797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  <a:endParaRPr lang="zh-CN" altLang="en-US" sz="2800" b="1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1" name="PA_MH_Others_1"/>
          <p:cNvSpPr/>
          <p:nvPr>
            <p:custDataLst>
              <p:tags r:id="rId9"/>
            </p:custDataLst>
          </p:nvPr>
        </p:nvSpPr>
        <p:spPr>
          <a:xfrm>
            <a:off x="1506241" y="763082"/>
            <a:ext cx="1317336" cy="1321695"/>
          </a:xfrm>
          <a:prstGeom prst="hex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bIns="180000" anchor="ctr">
            <a:noAutofit/>
          </a:bodyPr>
          <a:lstStyle/>
          <a:p>
            <a:pPr algn="ctr">
              <a:defRPr/>
            </a:pPr>
            <a:r>
              <a:rPr lang="zh-CN" altLang="en-US" sz="8800" b="1" kern="0" dirty="0">
                <a:ln>
                  <a:solidFill>
                    <a:srgbClr val="FFFFFF"/>
                  </a:solidFill>
                </a:ln>
                <a:cs typeface="+mn-ea"/>
                <a:sym typeface="+mn-lt"/>
              </a:rPr>
              <a:t>目</a:t>
            </a:r>
            <a:endParaRPr lang="zh-CN" altLang="en-US" sz="8800" b="1" kern="0" dirty="0">
              <a:ln>
                <a:solidFill>
                  <a:srgbClr val="FFFFFF"/>
                </a:solidFill>
              </a:ln>
              <a:cs typeface="+mn-ea"/>
              <a:sym typeface="+mn-lt"/>
            </a:endParaRPr>
          </a:p>
        </p:txBody>
      </p:sp>
      <p:sp>
        <p:nvSpPr>
          <p:cNvPr id="22" name="PA_MH_Others_2"/>
          <p:cNvSpPr/>
          <p:nvPr>
            <p:custDataLst>
              <p:tags r:id="rId10"/>
            </p:custDataLst>
          </p:nvPr>
        </p:nvSpPr>
        <p:spPr>
          <a:xfrm>
            <a:off x="2477292" y="1864894"/>
            <a:ext cx="772342" cy="764498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ln>
                  <a:solidFill>
                    <a:srgbClr val="FFFF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录</a:t>
            </a:r>
            <a:endParaRPr lang="zh-CN" altLang="en-US" sz="5400" b="1" kern="0" dirty="0">
              <a:ln>
                <a:solidFill>
                  <a:srgbClr val="FFFFFF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PA_MH_Others_3"/>
          <p:cNvSpPr txBox="1"/>
          <p:nvPr>
            <p:custDataLst>
              <p:tags r:id="rId11"/>
            </p:custDataLst>
          </p:nvPr>
        </p:nvSpPr>
        <p:spPr>
          <a:xfrm rot="5400000">
            <a:off x="356682" y="3422023"/>
            <a:ext cx="3484512" cy="584775"/>
          </a:xfrm>
          <a:prstGeom prst="rect">
            <a:avLst/>
          </a:prstGeom>
          <a:noFill/>
        </p:spPr>
        <p:txBody>
          <a:bodyPr vert="horz" wrap="none" anchor="ctr" anchorCtr="0">
            <a:noAutofit/>
          </a:bodyPr>
          <a:lstStyle/>
          <a:p>
            <a:pPr>
              <a:defRPr/>
            </a:pPr>
            <a:r>
              <a:rPr lang="en-US" altLang="zh-CN" sz="4000" kern="0" spc="5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CONTENTS</a:t>
            </a:r>
            <a:endParaRPr lang="zh-CN" altLang="en-US" sz="3600" kern="0" spc="5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crush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9" grpId="0" animBg="1"/>
      <p:bldP spid="17" grpId="0" animBg="1"/>
      <p:bldP spid="40" grpId="0" animBg="1"/>
      <p:bldP spid="19" grpId="0" animBg="1"/>
      <p:bldP spid="41" grpId="0" animBg="1"/>
      <p:bldP spid="2" grpId="0" animBg="1"/>
      <p:bldP spid="48" grpId="0" animBg="1"/>
      <p:bldP spid="21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A_标题 6"/>
          <p:cNvSpPr txBox="1"/>
          <p:nvPr>
            <p:custDataLst>
              <p:tags r:id="rId1"/>
            </p:custDataLst>
          </p:nvPr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8" name="PA_TextPlaceholder 7"/>
          <p:cNvSpPr txBox="1"/>
          <p:nvPr>
            <p:custDataLst>
              <p:tags r:id="rId2"/>
            </p:custDataLst>
          </p:nvPr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3" name="PA_椭圆 18"/>
          <p:cNvSpPr/>
          <p:nvPr>
            <p:custDataLst>
              <p:tags r:id="rId3"/>
            </p:custDataLst>
          </p:nvPr>
        </p:nvSpPr>
        <p:spPr>
          <a:xfrm>
            <a:off x="4393009" y="1991006"/>
            <a:ext cx="3444716" cy="3447727"/>
          </a:xfrm>
          <a:prstGeom prst="ellipse">
            <a:avLst/>
          </a:prstGeom>
          <a:solidFill>
            <a:schemeClr val="bg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44" name="PA_组合 134"/>
          <p:cNvGrpSpPr/>
          <p:nvPr>
            <p:custDataLst>
              <p:tags r:id="rId4"/>
            </p:custDataLst>
          </p:nvPr>
        </p:nvGrpSpPr>
        <p:grpSpPr>
          <a:xfrm>
            <a:off x="4101458" y="1653440"/>
            <a:ext cx="4002716" cy="3942145"/>
            <a:chOff x="8809631" y="1360739"/>
            <a:chExt cx="4002716" cy="3942145"/>
          </a:xfrm>
        </p:grpSpPr>
        <p:sp>
          <p:nvSpPr>
            <p:cNvPr id="153" name="Freeform: Shape 98"/>
            <p:cNvSpPr/>
            <p:nvPr/>
          </p:nvSpPr>
          <p:spPr bwMode="auto">
            <a:xfrm>
              <a:off x="11732169" y="2341648"/>
              <a:ext cx="482883" cy="1179447"/>
            </a:xfrm>
            <a:custGeom>
              <a:avLst/>
              <a:gdLst>
                <a:gd name="T0" fmla="*/ 7 w 287"/>
                <a:gd name="T1" fmla="*/ 417 h 701"/>
                <a:gd name="T2" fmla="*/ 230 w 287"/>
                <a:gd name="T3" fmla="*/ 701 h 701"/>
                <a:gd name="T4" fmla="*/ 287 w 287"/>
                <a:gd name="T5" fmla="*/ 310 h 701"/>
                <a:gd name="T6" fmla="*/ 0 w 287"/>
                <a:gd name="T7" fmla="*/ 0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7" h="701">
                  <a:moveTo>
                    <a:pt x="7" y="417"/>
                  </a:moveTo>
                  <a:lnTo>
                    <a:pt x="230" y="701"/>
                  </a:lnTo>
                  <a:lnTo>
                    <a:pt x="287" y="31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4" name="Freeform: Shape 95"/>
            <p:cNvSpPr/>
            <p:nvPr/>
          </p:nvSpPr>
          <p:spPr bwMode="auto">
            <a:xfrm>
              <a:off x="10424851" y="1360739"/>
              <a:ext cx="1467158" cy="3428976"/>
            </a:xfrm>
            <a:custGeom>
              <a:avLst/>
              <a:gdLst>
                <a:gd name="T0" fmla="*/ 853 w 872"/>
                <a:gd name="T1" fmla="*/ 2038 h 2038"/>
                <a:gd name="T2" fmla="*/ 500 w 872"/>
                <a:gd name="T3" fmla="*/ 1597 h 2038"/>
                <a:gd name="T4" fmla="*/ 265 w 872"/>
                <a:gd name="T5" fmla="*/ 1723 h 2038"/>
                <a:gd name="T6" fmla="*/ 225 w 872"/>
                <a:gd name="T7" fmla="*/ 1758 h 2038"/>
                <a:gd name="T8" fmla="*/ 242 w 872"/>
                <a:gd name="T9" fmla="*/ 2023 h 2038"/>
                <a:gd name="T10" fmla="*/ 872 w 872"/>
                <a:gd name="T11" fmla="*/ 2023 h 2038"/>
                <a:gd name="T12" fmla="*/ 493 w 872"/>
                <a:gd name="T13" fmla="*/ 1173 h 2038"/>
                <a:gd name="T14" fmla="*/ 749 w 872"/>
                <a:gd name="T15" fmla="*/ 533 h 2038"/>
                <a:gd name="T16" fmla="*/ 772 w 872"/>
                <a:gd name="T17" fmla="*/ 986 h 2038"/>
                <a:gd name="T18" fmla="*/ 498 w 872"/>
                <a:gd name="T19" fmla="*/ 1133 h 2038"/>
                <a:gd name="T20" fmla="*/ 443 w 872"/>
                <a:gd name="T21" fmla="*/ 796 h 2038"/>
                <a:gd name="T22" fmla="*/ 725 w 872"/>
                <a:gd name="T23" fmla="*/ 536 h 2038"/>
                <a:gd name="T24" fmla="*/ 0 w 872"/>
                <a:gd name="T25" fmla="*/ 0 h 2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2" h="2038">
                  <a:moveTo>
                    <a:pt x="853" y="2038"/>
                  </a:moveTo>
                  <a:lnTo>
                    <a:pt x="500" y="1597"/>
                  </a:lnTo>
                  <a:lnTo>
                    <a:pt x="265" y="1723"/>
                  </a:lnTo>
                  <a:lnTo>
                    <a:pt x="225" y="1758"/>
                  </a:lnTo>
                  <a:lnTo>
                    <a:pt x="242" y="2023"/>
                  </a:lnTo>
                  <a:lnTo>
                    <a:pt x="872" y="2023"/>
                  </a:lnTo>
                  <a:lnTo>
                    <a:pt x="493" y="1173"/>
                  </a:lnTo>
                  <a:lnTo>
                    <a:pt x="749" y="533"/>
                  </a:lnTo>
                  <a:lnTo>
                    <a:pt x="772" y="986"/>
                  </a:lnTo>
                  <a:lnTo>
                    <a:pt x="498" y="1133"/>
                  </a:lnTo>
                  <a:lnTo>
                    <a:pt x="443" y="796"/>
                  </a:lnTo>
                  <a:lnTo>
                    <a:pt x="725" y="536"/>
                  </a:lnTo>
                  <a:lnTo>
                    <a:pt x="0" y="0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5" name="Straight Connector 93"/>
            <p:cNvSpPr/>
            <p:nvPr/>
          </p:nvSpPr>
          <p:spPr bwMode="auto">
            <a:xfrm flipH="1">
              <a:off x="9798953" y="2074128"/>
              <a:ext cx="1033068" cy="713389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6" name="Freeform: Shape 86"/>
            <p:cNvSpPr/>
            <p:nvPr/>
          </p:nvSpPr>
          <p:spPr bwMode="auto">
            <a:xfrm>
              <a:off x="8809631" y="1392707"/>
              <a:ext cx="3923638" cy="3834464"/>
            </a:xfrm>
            <a:custGeom>
              <a:avLst/>
              <a:gdLst>
                <a:gd name="T0" fmla="*/ 974 w 2332"/>
                <a:gd name="T1" fmla="*/ 0 h 2279"/>
                <a:gd name="T2" fmla="*/ 1581 w 2332"/>
                <a:gd name="T3" fmla="*/ 81 h 2279"/>
                <a:gd name="T4" fmla="*/ 2059 w 2332"/>
                <a:gd name="T5" fmla="*/ 360 h 2279"/>
                <a:gd name="T6" fmla="*/ 2332 w 2332"/>
                <a:gd name="T7" fmla="*/ 820 h 2279"/>
                <a:gd name="T8" fmla="*/ 2249 w 2332"/>
                <a:gd name="T9" fmla="*/ 1718 h 2279"/>
                <a:gd name="T10" fmla="*/ 1652 w 2332"/>
                <a:gd name="T11" fmla="*/ 2279 h 2279"/>
                <a:gd name="T12" fmla="*/ 714 w 2332"/>
                <a:gd name="T13" fmla="*/ 2279 h 2279"/>
                <a:gd name="T14" fmla="*/ 57 w 2332"/>
                <a:gd name="T15" fmla="*/ 1649 h 2279"/>
                <a:gd name="T16" fmla="*/ 0 w 2332"/>
                <a:gd name="T17" fmla="*/ 967 h 2279"/>
                <a:gd name="T18" fmla="*/ 221 w 2332"/>
                <a:gd name="T19" fmla="*/ 448 h 2279"/>
                <a:gd name="T20" fmla="*/ 974 w 2332"/>
                <a:gd name="T21" fmla="*/ 0 h 2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2" h="2279">
                  <a:moveTo>
                    <a:pt x="974" y="0"/>
                  </a:moveTo>
                  <a:lnTo>
                    <a:pt x="1581" y="81"/>
                  </a:lnTo>
                  <a:lnTo>
                    <a:pt x="2059" y="360"/>
                  </a:lnTo>
                  <a:lnTo>
                    <a:pt x="2332" y="820"/>
                  </a:lnTo>
                  <a:lnTo>
                    <a:pt x="2249" y="1718"/>
                  </a:lnTo>
                  <a:lnTo>
                    <a:pt x="1652" y="2279"/>
                  </a:lnTo>
                  <a:lnTo>
                    <a:pt x="714" y="2279"/>
                  </a:lnTo>
                  <a:lnTo>
                    <a:pt x="57" y="1649"/>
                  </a:lnTo>
                  <a:lnTo>
                    <a:pt x="0" y="967"/>
                  </a:lnTo>
                  <a:lnTo>
                    <a:pt x="221" y="448"/>
                  </a:lnTo>
                  <a:lnTo>
                    <a:pt x="974" y="0"/>
                  </a:lnTo>
                  <a:close/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7" name="Freeform: Shape 87"/>
            <p:cNvSpPr/>
            <p:nvPr/>
          </p:nvSpPr>
          <p:spPr bwMode="auto">
            <a:xfrm>
              <a:off x="9181468" y="1820067"/>
              <a:ext cx="3630879" cy="3407104"/>
            </a:xfrm>
            <a:custGeom>
              <a:avLst/>
              <a:gdLst>
                <a:gd name="T0" fmla="*/ 0 w 2158"/>
                <a:gd name="T1" fmla="*/ 194 h 2025"/>
                <a:gd name="T2" fmla="*/ 651 w 2158"/>
                <a:gd name="T3" fmla="*/ 0 h 2025"/>
                <a:gd name="T4" fmla="*/ 981 w 2158"/>
                <a:gd name="T5" fmla="*/ 151 h 2025"/>
                <a:gd name="T6" fmla="*/ 1452 w 2158"/>
                <a:gd name="T7" fmla="*/ 284 h 2025"/>
                <a:gd name="T8" fmla="*/ 2158 w 2158"/>
                <a:gd name="T9" fmla="*/ 578 h 2025"/>
                <a:gd name="T10" fmla="*/ 1746 w 2158"/>
                <a:gd name="T11" fmla="*/ 966 h 2025"/>
                <a:gd name="T12" fmla="*/ 2059 w 2158"/>
                <a:gd name="T13" fmla="*/ 1464 h 2025"/>
                <a:gd name="T14" fmla="*/ 1618 w 2158"/>
                <a:gd name="T15" fmla="*/ 1724 h 2025"/>
                <a:gd name="T16" fmla="*/ 528 w 2158"/>
                <a:gd name="T17" fmla="*/ 2025 h 2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58" h="2025">
                  <a:moveTo>
                    <a:pt x="0" y="194"/>
                  </a:moveTo>
                  <a:lnTo>
                    <a:pt x="651" y="0"/>
                  </a:lnTo>
                  <a:lnTo>
                    <a:pt x="981" y="151"/>
                  </a:lnTo>
                  <a:lnTo>
                    <a:pt x="1452" y="284"/>
                  </a:lnTo>
                  <a:lnTo>
                    <a:pt x="2158" y="578"/>
                  </a:lnTo>
                  <a:lnTo>
                    <a:pt x="1746" y="966"/>
                  </a:lnTo>
                  <a:lnTo>
                    <a:pt x="2059" y="1464"/>
                  </a:lnTo>
                  <a:lnTo>
                    <a:pt x="1618" y="1724"/>
                  </a:lnTo>
                  <a:lnTo>
                    <a:pt x="528" y="2025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8" name="Freeform: Shape 88"/>
            <p:cNvSpPr/>
            <p:nvPr/>
          </p:nvSpPr>
          <p:spPr bwMode="auto">
            <a:xfrm>
              <a:off x="9181468" y="1397754"/>
              <a:ext cx="2937681" cy="3873162"/>
            </a:xfrm>
            <a:custGeom>
              <a:avLst/>
              <a:gdLst>
                <a:gd name="T0" fmla="*/ 0 w 1746"/>
                <a:gd name="T1" fmla="*/ 469 h 2302"/>
                <a:gd name="T2" fmla="*/ 192 w 1746"/>
                <a:gd name="T3" fmla="*/ 739 h 2302"/>
                <a:gd name="T4" fmla="*/ 945 w 1746"/>
                <a:gd name="T5" fmla="*/ 417 h 2302"/>
                <a:gd name="T6" fmla="*/ 888 w 1746"/>
                <a:gd name="T7" fmla="*/ 739 h 2302"/>
                <a:gd name="T8" fmla="*/ 981 w 1746"/>
                <a:gd name="T9" fmla="*/ 1729 h 2302"/>
                <a:gd name="T10" fmla="*/ 1618 w 1746"/>
                <a:gd name="T11" fmla="*/ 1975 h 2302"/>
                <a:gd name="T12" fmla="*/ 1746 w 1746"/>
                <a:gd name="T13" fmla="*/ 1236 h 2302"/>
                <a:gd name="T14" fmla="*/ 1452 w 1746"/>
                <a:gd name="T15" fmla="*/ 535 h 2302"/>
                <a:gd name="T16" fmla="*/ 898 w 1746"/>
                <a:gd name="T17" fmla="*/ 753 h 2302"/>
                <a:gd name="T18" fmla="*/ 1220 w 1746"/>
                <a:gd name="T19" fmla="*/ 1137 h 2302"/>
                <a:gd name="T20" fmla="*/ 950 w 1746"/>
                <a:gd name="T21" fmla="*/ 1717 h 2302"/>
                <a:gd name="T22" fmla="*/ 945 w 1746"/>
                <a:gd name="T23" fmla="*/ 1729 h 2302"/>
                <a:gd name="T24" fmla="*/ 481 w 1746"/>
                <a:gd name="T25" fmla="*/ 2302 h 2302"/>
                <a:gd name="T26" fmla="*/ 239 w 1746"/>
                <a:gd name="T27" fmla="*/ 1137 h 2302"/>
                <a:gd name="T28" fmla="*/ 945 w 1746"/>
                <a:gd name="T29" fmla="*/ 398 h 2302"/>
                <a:gd name="T30" fmla="*/ 774 w 1746"/>
                <a:gd name="T31" fmla="*/ 0 h 2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46" h="2302">
                  <a:moveTo>
                    <a:pt x="0" y="469"/>
                  </a:moveTo>
                  <a:lnTo>
                    <a:pt x="192" y="739"/>
                  </a:lnTo>
                  <a:lnTo>
                    <a:pt x="945" y="417"/>
                  </a:lnTo>
                  <a:lnTo>
                    <a:pt x="888" y="739"/>
                  </a:lnTo>
                  <a:lnTo>
                    <a:pt x="981" y="1729"/>
                  </a:lnTo>
                  <a:lnTo>
                    <a:pt x="1618" y="1975"/>
                  </a:lnTo>
                  <a:lnTo>
                    <a:pt x="1746" y="1236"/>
                  </a:lnTo>
                  <a:lnTo>
                    <a:pt x="1452" y="535"/>
                  </a:lnTo>
                  <a:lnTo>
                    <a:pt x="898" y="753"/>
                  </a:lnTo>
                  <a:lnTo>
                    <a:pt x="1220" y="1137"/>
                  </a:lnTo>
                  <a:lnTo>
                    <a:pt x="950" y="1717"/>
                  </a:lnTo>
                  <a:lnTo>
                    <a:pt x="945" y="1729"/>
                  </a:lnTo>
                  <a:lnTo>
                    <a:pt x="481" y="2302"/>
                  </a:lnTo>
                  <a:lnTo>
                    <a:pt x="239" y="1137"/>
                  </a:lnTo>
                  <a:lnTo>
                    <a:pt x="945" y="398"/>
                  </a:lnTo>
                  <a:lnTo>
                    <a:pt x="774" y="0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9" name="Freeform: Shape 89"/>
            <p:cNvSpPr/>
            <p:nvPr/>
          </p:nvSpPr>
          <p:spPr bwMode="auto">
            <a:xfrm>
              <a:off x="8809631" y="2664692"/>
              <a:ext cx="1918073" cy="1845725"/>
            </a:xfrm>
            <a:custGeom>
              <a:avLst/>
              <a:gdLst>
                <a:gd name="T0" fmla="*/ 469 w 1140"/>
                <a:gd name="T1" fmla="*/ 327 h 1097"/>
                <a:gd name="T2" fmla="*/ 588 w 1140"/>
                <a:gd name="T3" fmla="*/ 52 h 1097"/>
                <a:gd name="T4" fmla="*/ 389 w 1140"/>
                <a:gd name="T5" fmla="*/ 0 h 1097"/>
                <a:gd name="T6" fmla="*/ 0 w 1140"/>
                <a:gd name="T7" fmla="*/ 211 h 1097"/>
                <a:gd name="T8" fmla="*/ 263 w 1140"/>
                <a:gd name="T9" fmla="*/ 453 h 1097"/>
                <a:gd name="T10" fmla="*/ 71 w 1140"/>
                <a:gd name="T11" fmla="*/ 905 h 1097"/>
                <a:gd name="T12" fmla="*/ 541 w 1140"/>
                <a:gd name="T13" fmla="*/ 948 h 1097"/>
                <a:gd name="T14" fmla="*/ 770 w 1140"/>
                <a:gd name="T15" fmla="*/ 1097 h 1097"/>
                <a:gd name="T16" fmla="*/ 1140 w 1140"/>
                <a:gd name="T17" fmla="*/ 983 h 1097"/>
                <a:gd name="T18" fmla="*/ 541 w 1140"/>
                <a:gd name="T19" fmla="*/ 917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0" h="1097">
                  <a:moveTo>
                    <a:pt x="469" y="327"/>
                  </a:moveTo>
                  <a:lnTo>
                    <a:pt x="588" y="52"/>
                  </a:lnTo>
                  <a:lnTo>
                    <a:pt x="389" y="0"/>
                  </a:lnTo>
                  <a:lnTo>
                    <a:pt x="0" y="211"/>
                  </a:lnTo>
                  <a:lnTo>
                    <a:pt x="263" y="453"/>
                  </a:lnTo>
                  <a:lnTo>
                    <a:pt x="71" y="905"/>
                  </a:lnTo>
                  <a:lnTo>
                    <a:pt x="541" y="948"/>
                  </a:lnTo>
                  <a:lnTo>
                    <a:pt x="770" y="1097"/>
                  </a:lnTo>
                  <a:lnTo>
                    <a:pt x="1140" y="983"/>
                  </a:lnTo>
                  <a:lnTo>
                    <a:pt x="541" y="917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0" name="Freeform: Shape 90"/>
            <p:cNvSpPr/>
            <p:nvPr/>
          </p:nvSpPr>
          <p:spPr bwMode="auto">
            <a:xfrm>
              <a:off x="8841599" y="2592344"/>
              <a:ext cx="686468" cy="718436"/>
            </a:xfrm>
            <a:custGeom>
              <a:avLst/>
              <a:gdLst>
                <a:gd name="T0" fmla="*/ 375 w 408"/>
                <a:gd name="T1" fmla="*/ 0 h 427"/>
                <a:gd name="T2" fmla="*/ 408 w 408"/>
                <a:gd name="T3" fmla="*/ 427 h 427"/>
                <a:gd name="T4" fmla="*/ 0 w 408"/>
                <a:gd name="T5" fmla="*/ 275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8" h="427">
                  <a:moveTo>
                    <a:pt x="375" y="0"/>
                  </a:moveTo>
                  <a:lnTo>
                    <a:pt x="408" y="427"/>
                  </a:lnTo>
                  <a:lnTo>
                    <a:pt x="0" y="275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1" name="Freeform: Shape 91"/>
            <p:cNvSpPr/>
            <p:nvPr/>
          </p:nvSpPr>
          <p:spPr bwMode="auto">
            <a:xfrm>
              <a:off x="9528067" y="1392707"/>
              <a:ext cx="2686985" cy="1199637"/>
            </a:xfrm>
            <a:custGeom>
              <a:avLst/>
              <a:gdLst>
                <a:gd name="T0" fmla="*/ 0 w 1597"/>
                <a:gd name="T1" fmla="*/ 713 h 713"/>
                <a:gd name="T2" fmla="*/ 424 w 1597"/>
                <a:gd name="T3" fmla="*/ 261 h 713"/>
                <a:gd name="T4" fmla="*/ 547 w 1597"/>
                <a:gd name="T5" fmla="*/ 0 h 713"/>
                <a:gd name="T6" fmla="*/ 566 w 1597"/>
                <a:gd name="T7" fmla="*/ 10 h 713"/>
                <a:gd name="T8" fmla="*/ 1057 w 1597"/>
                <a:gd name="T9" fmla="*/ 254 h 713"/>
                <a:gd name="T10" fmla="*/ 1154 w 1597"/>
                <a:gd name="T11" fmla="*/ 81 h 713"/>
                <a:gd name="T12" fmla="*/ 1265 w 1597"/>
                <a:gd name="T13" fmla="*/ 500 h 713"/>
                <a:gd name="T14" fmla="*/ 1597 w 1597"/>
                <a:gd name="T15" fmla="*/ 358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97" h="713">
                  <a:moveTo>
                    <a:pt x="0" y="713"/>
                  </a:moveTo>
                  <a:lnTo>
                    <a:pt x="424" y="261"/>
                  </a:lnTo>
                  <a:lnTo>
                    <a:pt x="547" y="0"/>
                  </a:lnTo>
                  <a:lnTo>
                    <a:pt x="566" y="10"/>
                  </a:lnTo>
                  <a:lnTo>
                    <a:pt x="1057" y="254"/>
                  </a:lnTo>
                  <a:lnTo>
                    <a:pt x="1154" y="81"/>
                  </a:lnTo>
                  <a:lnTo>
                    <a:pt x="1265" y="500"/>
                  </a:lnTo>
                  <a:lnTo>
                    <a:pt x="1597" y="358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2" name="Freeform: Shape 92"/>
            <p:cNvSpPr/>
            <p:nvPr/>
          </p:nvSpPr>
          <p:spPr bwMode="auto">
            <a:xfrm>
              <a:off x="9554988" y="2664692"/>
              <a:ext cx="1277033" cy="1653917"/>
            </a:xfrm>
            <a:custGeom>
              <a:avLst/>
              <a:gdLst>
                <a:gd name="T0" fmla="*/ 0 w 759"/>
                <a:gd name="T1" fmla="*/ 398 h 983"/>
                <a:gd name="T2" fmla="*/ 759 w 759"/>
                <a:gd name="T3" fmla="*/ 983 h 983"/>
                <a:gd name="T4" fmla="*/ 552 w 759"/>
                <a:gd name="T5" fmla="*/ 512 h 983"/>
                <a:gd name="T6" fmla="*/ 759 w 759"/>
                <a:gd name="T7" fmla="*/ 448 h 983"/>
                <a:gd name="T8" fmla="*/ 652 w 759"/>
                <a:gd name="T9" fmla="*/ 0 h 983"/>
                <a:gd name="T10" fmla="*/ 34 w 759"/>
                <a:gd name="T11" fmla="*/ 384 h 983"/>
                <a:gd name="T12" fmla="*/ 541 w 759"/>
                <a:gd name="T13" fmla="*/ 512 h 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9" h="983">
                  <a:moveTo>
                    <a:pt x="0" y="398"/>
                  </a:moveTo>
                  <a:lnTo>
                    <a:pt x="759" y="983"/>
                  </a:lnTo>
                  <a:lnTo>
                    <a:pt x="552" y="512"/>
                  </a:lnTo>
                  <a:lnTo>
                    <a:pt x="759" y="448"/>
                  </a:lnTo>
                  <a:lnTo>
                    <a:pt x="652" y="0"/>
                  </a:lnTo>
                  <a:lnTo>
                    <a:pt x="34" y="384"/>
                  </a:lnTo>
                  <a:lnTo>
                    <a:pt x="541" y="512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3" name="Freeform: Shape 94"/>
            <p:cNvSpPr/>
            <p:nvPr/>
          </p:nvSpPr>
          <p:spPr bwMode="auto">
            <a:xfrm>
              <a:off x="11309856" y="3334335"/>
              <a:ext cx="780689" cy="489613"/>
            </a:xfrm>
            <a:custGeom>
              <a:avLst/>
              <a:gdLst>
                <a:gd name="T0" fmla="*/ 0 w 464"/>
                <a:gd name="T1" fmla="*/ 0 h 291"/>
                <a:gd name="T2" fmla="*/ 296 w 464"/>
                <a:gd name="T3" fmla="*/ 291 h 291"/>
                <a:gd name="T4" fmla="*/ 464 w 464"/>
                <a:gd name="T5" fmla="*/ 95 h 291"/>
                <a:gd name="T6" fmla="*/ 0 w 464"/>
                <a:gd name="T7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291">
                  <a:moveTo>
                    <a:pt x="0" y="0"/>
                  </a:moveTo>
                  <a:lnTo>
                    <a:pt x="296" y="291"/>
                  </a:lnTo>
                  <a:lnTo>
                    <a:pt x="464" y="9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4" name="Freeform: Shape 96"/>
            <p:cNvSpPr/>
            <p:nvPr/>
          </p:nvSpPr>
          <p:spPr bwMode="auto">
            <a:xfrm>
              <a:off x="8949280" y="3374716"/>
              <a:ext cx="1196272" cy="1928168"/>
            </a:xfrm>
            <a:custGeom>
              <a:avLst/>
              <a:gdLst>
                <a:gd name="T0" fmla="*/ 711 w 711"/>
                <a:gd name="T1" fmla="*/ 689 h 1146"/>
                <a:gd name="T2" fmla="*/ 628 w 711"/>
                <a:gd name="T3" fmla="*/ 1146 h 1146"/>
                <a:gd name="T4" fmla="*/ 469 w 711"/>
                <a:gd name="T5" fmla="*/ 533 h 1146"/>
                <a:gd name="T6" fmla="*/ 280 w 711"/>
                <a:gd name="T7" fmla="*/ 303 h 1146"/>
                <a:gd name="T8" fmla="*/ 0 w 711"/>
                <a:gd name="T9" fmla="*/ 452 h 1146"/>
                <a:gd name="T10" fmla="*/ 344 w 711"/>
                <a:gd name="T11" fmla="*/ 0 h 1146"/>
                <a:gd name="T12" fmla="*/ 299 w 711"/>
                <a:gd name="T13" fmla="*/ 291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1" h="1146">
                  <a:moveTo>
                    <a:pt x="711" y="689"/>
                  </a:moveTo>
                  <a:lnTo>
                    <a:pt x="628" y="1146"/>
                  </a:lnTo>
                  <a:lnTo>
                    <a:pt x="469" y="533"/>
                  </a:lnTo>
                  <a:lnTo>
                    <a:pt x="280" y="303"/>
                  </a:lnTo>
                  <a:lnTo>
                    <a:pt x="0" y="452"/>
                  </a:lnTo>
                  <a:lnTo>
                    <a:pt x="344" y="0"/>
                  </a:lnTo>
                  <a:lnTo>
                    <a:pt x="299" y="291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5" name="Straight Connector 97"/>
            <p:cNvSpPr/>
            <p:nvPr/>
          </p:nvSpPr>
          <p:spPr bwMode="auto">
            <a:xfrm flipH="1" flipV="1">
              <a:off x="9607146" y="3374716"/>
              <a:ext cx="1224875" cy="75713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6" name="Straight Connector 99"/>
            <p:cNvSpPr/>
            <p:nvPr/>
          </p:nvSpPr>
          <p:spPr bwMode="auto">
            <a:xfrm flipH="1">
              <a:off x="12171307" y="2787516"/>
              <a:ext cx="498026" cy="80761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7" name="Freeform: Shape 100"/>
            <p:cNvSpPr/>
            <p:nvPr/>
          </p:nvSpPr>
          <p:spPr bwMode="auto">
            <a:xfrm>
              <a:off x="11923976" y="3521095"/>
              <a:ext cx="291076" cy="1268620"/>
            </a:xfrm>
            <a:custGeom>
              <a:avLst/>
              <a:gdLst>
                <a:gd name="T0" fmla="*/ 0 w 173"/>
                <a:gd name="T1" fmla="*/ 754 h 754"/>
                <a:gd name="T2" fmla="*/ 173 w 173"/>
                <a:gd name="T3" fmla="*/ 308 h 754"/>
                <a:gd name="T4" fmla="*/ 116 w 173"/>
                <a:gd name="T5" fmla="*/ 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3" h="754">
                  <a:moveTo>
                    <a:pt x="0" y="754"/>
                  </a:moveTo>
                  <a:lnTo>
                    <a:pt x="173" y="308"/>
                  </a:lnTo>
                  <a:lnTo>
                    <a:pt x="116" y="0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8" name="Straight Connector 101"/>
            <p:cNvSpPr/>
            <p:nvPr/>
          </p:nvSpPr>
          <p:spPr bwMode="auto">
            <a:xfrm flipH="1" flipV="1">
              <a:off x="12215052" y="4039311"/>
              <a:ext cx="454281" cy="279298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9" name="Straight Connector 102"/>
            <p:cNvSpPr/>
            <p:nvPr/>
          </p:nvSpPr>
          <p:spPr bwMode="auto">
            <a:xfrm>
              <a:off x="11819660" y="3852552"/>
              <a:ext cx="72348" cy="937164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0" name="Straight Connector 103"/>
            <p:cNvSpPr/>
            <p:nvPr/>
          </p:nvSpPr>
          <p:spPr bwMode="auto">
            <a:xfrm flipH="1">
              <a:off x="9962157" y="4789715"/>
              <a:ext cx="844625" cy="513169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1" name="Straight Connector 104"/>
            <p:cNvSpPr/>
            <p:nvPr/>
          </p:nvSpPr>
          <p:spPr bwMode="auto">
            <a:xfrm flipH="1">
              <a:off x="10727704" y="2684882"/>
              <a:ext cx="457646" cy="0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2" name="Straight Connector 105"/>
            <p:cNvSpPr/>
            <p:nvPr/>
          </p:nvSpPr>
          <p:spPr bwMode="auto">
            <a:xfrm flipH="1">
              <a:off x="10870718" y="3310780"/>
              <a:ext cx="314631" cy="99269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45" name="PA_椭圆 106"/>
          <p:cNvSpPr/>
          <p:nvPr>
            <p:custDataLst>
              <p:tags r:id="rId5"/>
            </p:custDataLst>
          </p:nvPr>
        </p:nvSpPr>
        <p:spPr bwMode="auto">
          <a:xfrm>
            <a:off x="6533178" y="2091795"/>
            <a:ext cx="136284" cy="136284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6" name="PA_椭圆 107"/>
          <p:cNvSpPr/>
          <p:nvPr>
            <p:custDataLst>
              <p:tags r:id="rId6"/>
            </p:custDataLst>
          </p:nvPr>
        </p:nvSpPr>
        <p:spPr bwMode="auto">
          <a:xfrm>
            <a:off x="7443421" y="3084482"/>
            <a:ext cx="134602" cy="136284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7" name="PA_椭圆 108"/>
          <p:cNvSpPr/>
          <p:nvPr>
            <p:custDataLst>
              <p:tags r:id="rId7"/>
            </p:custDataLst>
          </p:nvPr>
        </p:nvSpPr>
        <p:spPr bwMode="auto">
          <a:xfrm>
            <a:off x="6960538" y="3264511"/>
            <a:ext cx="134602" cy="134602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8" name="PA_椭圆 109"/>
          <p:cNvSpPr/>
          <p:nvPr>
            <p:custDataLst>
              <p:tags r:id="rId8"/>
            </p:custDataLst>
          </p:nvPr>
        </p:nvSpPr>
        <p:spPr bwMode="auto">
          <a:xfrm>
            <a:off x="6413719" y="2929690"/>
            <a:ext cx="136284" cy="134602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9" name="PA_椭圆 110"/>
          <p:cNvSpPr/>
          <p:nvPr>
            <p:custDataLst>
              <p:tags r:id="rId9"/>
            </p:custDataLst>
          </p:nvPr>
        </p:nvSpPr>
        <p:spPr bwMode="auto">
          <a:xfrm>
            <a:off x="5696965" y="3765903"/>
            <a:ext cx="134602" cy="136284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0" name="PA_椭圆 111"/>
          <p:cNvSpPr/>
          <p:nvPr>
            <p:custDataLst>
              <p:tags r:id="rId10"/>
            </p:custDataLst>
          </p:nvPr>
        </p:nvSpPr>
        <p:spPr bwMode="auto">
          <a:xfrm>
            <a:off x="5027322" y="3008768"/>
            <a:ext cx="134602" cy="136284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1" name="PA_椭圆 112"/>
          <p:cNvSpPr/>
          <p:nvPr>
            <p:custDataLst>
              <p:tags r:id="rId11"/>
            </p:custDataLst>
          </p:nvPr>
        </p:nvSpPr>
        <p:spPr bwMode="auto">
          <a:xfrm>
            <a:off x="4440123" y="3669999"/>
            <a:ext cx="136284" cy="136284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2" name="PA_椭圆 113"/>
          <p:cNvSpPr/>
          <p:nvPr>
            <p:custDataLst>
              <p:tags r:id="rId12"/>
            </p:custDataLst>
          </p:nvPr>
        </p:nvSpPr>
        <p:spPr bwMode="auto">
          <a:xfrm>
            <a:off x="4672310" y="4112502"/>
            <a:ext cx="134602" cy="136284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3" name="PA_椭圆 114"/>
          <p:cNvSpPr/>
          <p:nvPr>
            <p:custDataLst>
              <p:tags r:id="rId13"/>
            </p:custDataLst>
          </p:nvPr>
        </p:nvSpPr>
        <p:spPr bwMode="auto">
          <a:xfrm>
            <a:off x="5357096" y="4731669"/>
            <a:ext cx="136284" cy="134602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4" name="PA_椭圆 116"/>
          <p:cNvSpPr/>
          <p:nvPr>
            <p:custDataLst>
              <p:tags r:id="rId14"/>
            </p:custDataLst>
          </p:nvPr>
        </p:nvSpPr>
        <p:spPr bwMode="auto">
          <a:xfrm>
            <a:off x="6481020" y="4268976"/>
            <a:ext cx="136284" cy="134602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5" name="PA_椭圆 117"/>
          <p:cNvSpPr/>
          <p:nvPr>
            <p:custDataLst>
              <p:tags r:id="rId15"/>
            </p:custDataLst>
          </p:nvPr>
        </p:nvSpPr>
        <p:spPr bwMode="auto">
          <a:xfrm>
            <a:off x="7027839" y="4073804"/>
            <a:ext cx="136284" cy="134602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6" name="PA_椭圆 118"/>
          <p:cNvSpPr/>
          <p:nvPr>
            <p:custDataLst>
              <p:tags r:id="rId16"/>
            </p:custDataLst>
          </p:nvPr>
        </p:nvSpPr>
        <p:spPr bwMode="auto">
          <a:xfrm>
            <a:off x="7443421" y="4268976"/>
            <a:ext cx="134602" cy="134602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59" name="PA_组合 135"/>
          <p:cNvGrpSpPr/>
          <p:nvPr>
            <p:custDataLst>
              <p:tags r:id="rId17"/>
            </p:custDataLst>
          </p:nvPr>
        </p:nvGrpSpPr>
        <p:grpSpPr>
          <a:xfrm>
            <a:off x="4707152" y="2248023"/>
            <a:ext cx="2414023" cy="2901694"/>
            <a:chOff x="4707152" y="2248023"/>
            <a:chExt cx="2414023" cy="2901694"/>
          </a:xfrm>
        </p:grpSpPr>
        <p:sp>
          <p:nvSpPr>
            <p:cNvPr id="136" name="Oval 115"/>
            <p:cNvSpPr/>
            <p:nvPr/>
          </p:nvSpPr>
          <p:spPr bwMode="auto">
            <a:xfrm>
              <a:off x="6054864" y="5013433"/>
              <a:ext cx="136284" cy="136284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2700" cap="flat" cmpd="sng" algn="ctr">
              <a:solidFill>
                <a:schemeClr val="bg1">
                  <a:lumMod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37" name="Group 119"/>
            <p:cNvGrpSpPr/>
            <p:nvPr/>
          </p:nvGrpSpPr>
          <p:grpSpPr>
            <a:xfrm>
              <a:off x="4707152" y="2248023"/>
              <a:ext cx="2414023" cy="2522443"/>
              <a:chOff x="4707152" y="2248023"/>
              <a:chExt cx="2414023" cy="2522443"/>
            </a:xfrm>
          </p:grpSpPr>
          <p:grpSp>
            <p:nvGrpSpPr>
              <p:cNvPr id="138" name="Group 21"/>
              <p:cNvGrpSpPr/>
              <p:nvPr/>
            </p:nvGrpSpPr>
            <p:grpSpPr>
              <a:xfrm>
                <a:off x="6792726" y="2408141"/>
                <a:ext cx="328449" cy="330554"/>
                <a:chOff x="4149281" y="1887719"/>
                <a:chExt cx="224837" cy="226650"/>
              </a:xfrm>
            </p:grpSpPr>
            <p:sp>
              <p:nvSpPr>
                <p:cNvPr id="151" name="Oval 82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2" name="Oval 83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9" name="Group 22"/>
              <p:cNvGrpSpPr/>
              <p:nvPr/>
            </p:nvGrpSpPr>
            <p:grpSpPr>
              <a:xfrm>
                <a:off x="5832354" y="2796766"/>
                <a:ext cx="328449" cy="330554"/>
                <a:chOff x="4149281" y="1887719"/>
                <a:chExt cx="224837" cy="226650"/>
              </a:xfrm>
            </p:grpSpPr>
            <p:sp>
              <p:nvSpPr>
                <p:cNvPr id="149" name="Oval 80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0" name="Oval 81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40" name="Group 23"/>
              <p:cNvGrpSpPr/>
              <p:nvPr/>
            </p:nvGrpSpPr>
            <p:grpSpPr>
              <a:xfrm>
                <a:off x="4707152" y="3462362"/>
                <a:ext cx="328449" cy="330554"/>
                <a:chOff x="4149281" y="1887719"/>
                <a:chExt cx="224837" cy="226650"/>
              </a:xfrm>
            </p:grpSpPr>
            <p:sp>
              <p:nvSpPr>
                <p:cNvPr id="147" name="Oval 78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8" name="Oval 79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41" name="Group 36"/>
              <p:cNvGrpSpPr/>
              <p:nvPr/>
            </p:nvGrpSpPr>
            <p:grpSpPr>
              <a:xfrm>
                <a:off x="5940643" y="4439912"/>
                <a:ext cx="328449" cy="330554"/>
                <a:chOff x="4149281" y="1887719"/>
                <a:chExt cx="224837" cy="226650"/>
              </a:xfrm>
            </p:grpSpPr>
            <p:sp>
              <p:nvSpPr>
                <p:cNvPr id="145" name="Oval 52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6" name="Oval 53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42" name="Group 37"/>
              <p:cNvGrpSpPr/>
              <p:nvPr/>
            </p:nvGrpSpPr>
            <p:grpSpPr>
              <a:xfrm>
                <a:off x="5995533" y="2248023"/>
                <a:ext cx="206943" cy="208270"/>
                <a:chOff x="4149281" y="1887719"/>
                <a:chExt cx="224837" cy="226650"/>
              </a:xfrm>
            </p:grpSpPr>
            <p:sp>
              <p:nvSpPr>
                <p:cNvPr id="143" name="Oval 50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4" name="Oval 51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60" name="PA_组合 131"/>
          <p:cNvGrpSpPr/>
          <p:nvPr>
            <p:custDataLst>
              <p:tags r:id="rId18"/>
            </p:custDataLst>
          </p:nvPr>
        </p:nvGrpSpPr>
        <p:grpSpPr>
          <a:xfrm>
            <a:off x="5983836" y="3409773"/>
            <a:ext cx="1547693" cy="469425"/>
            <a:chOff x="5983836" y="3409773"/>
            <a:chExt cx="1547693" cy="469425"/>
          </a:xfrm>
        </p:grpSpPr>
        <p:grpSp>
          <p:nvGrpSpPr>
            <p:cNvPr id="127" name="Group 20"/>
            <p:cNvGrpSpPr/>
            <p:nvPr/>
          </p:nvGrpSpPr>
          <p:grpSpPr>
            <a:xfrm>
              <a:off x="6383629" y="3409773"/>
              <a:ext cx="328449" cy="330554"/>
              <a:chOff x="4149281" y="1887719"/>
              <a:chExt cx="224837" cy="226650"/>
            </a:xfrm>
          </p:grpSpPr>
          <p:sp>
            <p:nvSpPr>
              <p:cNvPr id="134" name="Oval 84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5" name="Oval 85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28" name="Group 39"/>
            <p:cNvGrpSpPr/>
            <p:nvPr/>
          </p:nvGrpSpPr>
          <p:grpSpPr>
            <a:xfrm>
              <a:off x="5983836" y="3624513"/>
              <a:ext cx="206943" cy="208270"/>
              <a:chOff x="4149281" y="1887719"/>
              <a:chExt cx="224837" cy="226650"/>
            </a:xfrm>
          </p:grpSpPr>
          <p:sp>
            <p:nvSpPr>
              <p:cNvPr id="132" name="Oval 46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3" name="Oval 47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29" name="Group 40"/>
            <p:cNvGrpSpPr/>
            <p:nvPr/>
          </p:nvGrpSpPr>
          <p:grpSpPr>
            <a:xfrm>
              <a:off x="7303891" y="3650101"/>
              <a:ext cx="227638" cy="229097"/>
              <a:chOff x="4149281" y="1887719"/>
              <a:chExt cx="224837" cy="226650"/>
            </a:xfrm>
          </p:grpSpPr>
          <p:sp>
            <p:nvSpPr>
              <p:cNvPr id="130" name="Oval 44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1" name="Oval 45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1" name="PA_组合 130"/>
          <p:cNvGrpSpPr/>
          <p:nvPr>
            <p:custDataLst>
              <p:tags r:id="rId19"/>
            </p:custDataLst>
          </p:nvPr>
        </p:nvGrpSpPr>
        <p:grpSpPr>
          <a:xfrm>
            <a:off x="3990983" y="1563392"/>
            <a:ext cx="4185447" cy="4108467"/>
            <a:chOff x="3990983" y="1563392"/>
            <a:chExt cx="4185447" cy="4108467"/>
          </a:xfrm>
        </p:grpSpPr>
        <p:grpSp>
          <p:nvGrpSpPr>
            <p:cNvPr id="87" name="Group 24"/>
            <p:cNvGrpSpPr/>
            <p:nvPr/>
          </p:nvGrpSpPr>
          <p:grpSpPr>
            <a:xfrm>
              <a:off x="4085983" y="4338917"/>
              <a:ext cx="250401" cy="252007"/>
              <a:chOff x="4149281" y="1887719"/>
              <a:chExt cx="224837" cy="226650"/>
            </a:xfrm>
          </p:grpSpPr>
          <p:sp>
            <p:nvSpPr>
              <p:cNvPr id="125" name="Oval 76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6" name="Oval 77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88" name="Group 25"/>
            <p:cNvGrpSpPr/>
            <p:nvPr/>
          </p:nvGrpSpPr>
          <p:grpSpPr>
            <a:xfrm>
              <a:off x="5165128" y="5419852"/>
              <a:ext cx="250401" cy="252007"/>
              <a:chOff x="4149281" y="1887719"/>
              <a:chExt cx="224837" cy="226650"/>
            </a:xfrm>
          </p:grpSpPr>
          <p:sp>
            <p:nvSpPr>
              <p:cNvPr id="123" name="Oval 74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4" name="Oval 75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89" name="Group 26"/>
            <p:cNvGrpSpPr/>
            <p:nvPr/>
          </p:nvGrpSpPr>
          <p:grpSpPr>
            <a:xfrm>
              <a:off x="6786047" y="5374409"/>
              <a:ext cx="250401" cy="252007"/>
              <a:chOff x="4149281" y="1887719"/>
              <a:chExt cx="224837" cy="226650"/>
            </a:xfrm>
          </p:grpSpPr>
          <p:sp>
            <p:nvSpPr>
              <p:cNvPr id="121" name="Oval 72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2" name="Oval 73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0" name="Group 27"/>
            <p:cNvGrpSpPr/>
            <p:nvPr/>
          </p:nvGrpSpPr>
          <p:grpSpPr>
            <a:xfrm>
              <a:off x="7853773" y="4463088"/>
              <a:ext cx="250401" cy="252007"/>
              <a:chOff x="4149281" y="1887719"/>
              <a:chExt cx="224837" cy="226650"/>
            </a:xfrm>
          </p:grpSpPr>
          <p:sp>
            <p:nvSpPr>
              <p:cNvPr id="119" name="Oval 70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0" name="Oval 71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91" name="Oval 68"/>
            <p:cNvSpPr/>
            <p:nvPr/>
          </p:nvSpPr>
          <p:spPr>
            <a:xfrm>
              <a:off x="7900989" y="2960836"/>
              <a:ext cx="275441" cy="277207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92" name="Group 29"/>
            <p:cNvGrpSpPr/>
            <p:nvPr/>
          </p:nvGrpSpPr>
          <p:grpSpPr>
            <a:xfrm>
              <a:off x="7460264" y="2178046"/>
              <a:ext cx="206943" cy="208270"/>
              <a:chOff x="4149281" y="1887719"/>
              <a:chExt cx="224837" cy="226650"/>
            </a:xfrm>
          </p:grpSpPr>
          <p:sp>
            <p:nvSpPr>
              <p:cNvPr id="117" name="Oval 66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8" name="Oval 67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3" name="Group 30"/>
            <p:cNvGrpSpPr/>
            <p:nvPr/>
          </p:nvGrpSpPr>
          <p:grpSpPr>
            <a:xfrm>
              <a:off x="6673055" y="1696133"/>
              <a:ext cx="206943" cy="208270"/>
              <a:chOff x="4149281" y="1887719"/>
              <a:chExt cx="224837" cy="226650"/>
            </a:xfrm>
          </p:grpSpPr>
          <p:sp>
            <p:nvSpPr>
              <p:cNvPr id="115" name="Oval 64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6" name="Oval 65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4" name="Group 31"/>
            <p:cNvGrpSpPr/>
            <p:nvPr/>
          </p:nvGrpSpPr>
          <p:grpSpPr>
            <a:xfrm>
              <a:off x="5636903" y="1563392"/>
              <a:ext cx="206943" cy="208270"/>
              <a:chOff x="4149281" y="1887719"/>
              <a:chExt cx="224837" cy="226650"/>
            </a:xfrm>
          </p:grpSpPr>
          <p:sp>
            <p:nvSpPr>
              <p:cNvPr id="113" name="Oval 62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4" name="Oval 63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5" name="Group 32"/>
            <p:cNvGrpSpPr/>
            <p:nvPr/>
          </p:nvGrpSpPr>
          <p:grpSpPr>
            <a:xfrm>
              <a:off x="4353051" y="2331478"/>
              <a:ext cx="219675" cy="221084"/>
              <a:chOff x="4149281" y="1887719"/>
              <a:chExt cx="224837" cy="226650"/>
            </a:xfrm>
          </p:grpSpPr>
          <p:sp>
            <p:nvSpPr>
              <p:cNvPr id="111" name="Oval 60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2" name="Oval 61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6" name="Group 33"/>
            <p:cNvGrpSpPr/>
            <p:nvPr/>
          </p:nvGrpSpPr>
          <p:grpSpPr>
            <a:xfrm>
              <a:off x="3990983" y="3187984"/>
              <a:ext cx="219675" cy="221084"/>
              <a:chOff x="4149281" y="1887719"/>
              <a:chExt cx="224837" cy="226650"/>
            </a:xfrm>
          </p:grpSpPr>
          <p:sp>
            <p:nvSpPr>
              <p:cNvPr id="109" name="Oval 58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0" name="Oval 59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7" name="Group 34"/>
            <p:cNvGrpSpPr/>
            <p:nvPr/>
          </p:nvGrpSpPr>
          <p:grpSpPr>
            <a:xfrm>
              <a:off x="4705258" y="2828806"/>
              <a:ext cx="199705" cy="200984"/>
              <a:chOff x="4149281" y="1887719"/>
              <a:chExt cx="224837" cy="226650"/>
            </a:xfrm>
          </p:grpSpPr>
          <p:sp>
            <p:nvSpPr>
              <p:cNvPr id="107" name="Oval 56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8" name="Oval 57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8" name="Group 35"/>
            <p:cNvGrpSpPr/>
            <p:nvPr/>
          </p:nvGrpSpPr>
          <p:grpSpPr>
            <a:xfrm>
              <a:off x="4867553" y="4396697"/>
              <a:ext cx="328449" cy="330554"/>
              <a:chOff x="4149281" y="1887719"/>
              <a:chExt cx="224837" cy="226650"/>
            </a:xfrm>
          </p:grpSpPr>
          <p:sp>
            <p:nvSpPr>
              <p:cNvPr id="105" name="Oval 54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6" name="Oval 55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9" name="Group 38"/>
            <p:cNvGrpSpPr/>
            <p:nvPr/>
          </p:nvGrpSpPr>
          <p:grpSpPr>
            <a:xfrm>
              <a:off x="5480832" y="1998704"/>
              <a:ext cx="206943" cy="208270"/>
              <a:chOff x="4149281" y="1887719"/>
              <a:chExt cx="224837" cy="226650"/>
            </a:xfrm>
          </p:grpSpPr>
          <p:sp>
            <p:nvSpPr>
              <p:cNvPr id="103" name="Oval 48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4" name="Oval 49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00" name="Group 41"/>
            <p:cNvGrpSpPr/>
            <p:nvPr/>
          </p:nvGrpSpPr>
          <p:grpSpPr>
            <a:xfrm>
              <a:off x="7068613" y="4908628"/>
              <a:ext cx="250402" cy="252007"/>
              <a:chOff x="4149281" y="1887719"/>
              <a:chExt cx="224837" cy="226650"/>
            </a:xfrm>
          </p:grpSpPr>
          <p:sp>
            <p:nvSpPr>
              <p:cNvPr id="101" name="Oval 42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2" name="Oval 43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41" name="PA_文本框 137"/>
          <p:cNvSpPr txBox="1"/>
          <p:nvPr>
            <p:custDataLst>
              <p:tags r:id="rId20"/>
            </p:custDataLst>
          </p:nvPr>
        </p:nvSpPr>
        <p:spPr>
          <a:xfrm>
            <a:off x="1165928" y="2112430"/>
            <a:ext cx="2530362" cy="388226"/>
          </a:xfrm>
          <a:prstGeom prst="rect">
            <a:avLst/>
          </a:prstGeom>
          <a:noFill/>
        </p:spPr>
        <p:txBody>
          <a:bodyPr wrap="none" lIns="0" tIns="0" rIns="360000" bIns="0" anchor="b" anchorCtr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PA_文本框 138"/>
          <p:cNvSpPr txBox="1"/>
          <p:nvPr>
            <p:custDataLst>
              <p:tags r:id="rId21"/>
            </p:custDataLst>
          </p:nvPr>
        </p:nvSpPr>
        <p:spPr>
          <a:xfrm>
            <a:off x="1165927" y="2500655"/>
            <a:ext cx="2530362" cy="618766"/>
          </a:xfrm>
          <a:prstGeom prst="rect">
            <a:avLst/>
          </a:prstGeom>
        </p:spPr>
        <p:txBody>
          <a:bodyPr vert="horz" wrap="square" lIns="0" tIns="0" rIns="360000" bIns="0" anchor="ctr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 </a:t>
            </a:r>
            <a:b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  <a:endParaRPr lang="zh-CN" altLang="en-US" sz="105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PA_文本框 140"/>
          <p:cNvSpPr txBox="1"/>
          <p:nvPr>
            <p:custDataLst>
              <p:tags r:id="rId22"/>
            </p:custDataLst>
          </p:nvPr>
        </p:nvSpPr>
        <p:spPr>
          <a:xfrm>
            <a:off x="8440699" y="2112430"/>
            <a:ext cx="2549181" cy="388226"/>
          </a:xfrm>
          <a:prstGeom prst="rect">
            <a:avLst/>
          </a:prstGeom>
          <a:noFill/>
        </p:spPr>
        <p:txBody>
          <a:bodyPr wrap="none" lIns="360000" tIns="0" rIns="0" bIns="0" anchor="b" anchorCtr="0">
            <a:normAutofit/>
          </a:bodyPr>
          <a:lstStyle/>
          <a:p>
            <a:r>
              <a:rPr lang="zh-CN" altLang="en-US" sz="1600" b="1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3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PA_文本框 141"/>
          <p:cNvSpPr txBox="1"/>
          <p:nvPr>
            <p:custDataLst>
              <p:tags r:id="rId23"/>
            </p:custDataLst>
          </p:nvPr>
        </p:nvSpPr>
        <p:spPr>
          <a:xfrm>
            <a:off x="8440699" y="2500655"/>
            <a:ext cx="2549181" cy="618766"/>
          </a:xfrm>
          <a:prstGeom prst="rect">
            <a:avLst/>
          </a:prstGeom>
        </p:spPr>
        <p:txBody>
          <a:bodyPr vert="horz" wrap="square" lIns="360000" tIns="0" rIns="0" bIns="0" anchor="ctr" anchorCtr="0">
            <a:norm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 </a:t>
            </a:r>
            <a:b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  <a:endParaRPr lang="zh-CN" altLang="en-US" sz="105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PA_文本框 143"/>
          <p:cNvSpPr txBox="1"/>
          <p:nvPr>
            <p:custDataLst>
              <p:tags r:id="rId24"/>
            </p:custDataLst>
          </p:nvPr>
        </p:nvSpPr>
        <p:spPr>
          <a:xfrm>
            <a:off x="1165928" y="3883760"/>
            <a:ext cx="2530362" cy="388226"/>
          </a:xfrm>
          <a:prstGeom prst="rect">
            <a:avLst/>
          </a:prstGeom>
          <a:noFill/>
        </p:spPr>
        <p:txBody>
          <a:bodyPr wrap="none" lIns="0" tIns="0" rIns="360000" bIns="0" anchor="b" anchorCtr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2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PA_文本框 144"/>
          <p:cNvSpPr txBox="1"/>
          <p:nvPr>
            <p:custDataLst>
              <p:tags r:id="rId25"/>
            </p:custDataLst>
          </p:nvPr>
        </p:nvSpPr>
        <p:spPr>
          <a:xfrm>
            <a:off x="1165927" y="4271985"/>
            <a:ext cx="2530362" cy="618766"/>
          </a:xfrm>
          <a:prstGeom prst="rect">
            <a:avLst/>
          </a:prstGeom>
        </p:spPr>
        <p:txBody>
          <a:bodyPr vert="horz" wrap="square" lIns="0" tIns="0" rIns="360000" bIns="0" anchor="ctr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 </a:t>
            </a:r>
            <a:b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  <a:endParaRPr lang="zh-CN" altLang="en-US" sz="105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PA_文本框 146"/>
          <p:cNvSpPr txBox="1"/>
          <p:nvPr>
            <p:custDataLst>
              <p:tags r:id="rId26"/>
            </p:custDataLst>
          </p:nvPr>
        </p:nvSpPr>
        <p:spPr>
          <a:xfrm>
            <a:off x="8440699" y="3883760"/>
            <a:ext cx="2549181" cy="388226"/>
          </a:xfrm>
          <a:prstGeom prst="rect">
            <a:avLst/>
          </a:prstGeom>
          <a:noFill/>
        </p:spPr>
        <p:txBody>
          <a:bodyPr wrap="none" lIns="360000" tIns="0" rIns="0" bIns="0" anchor="b" anchorCtr="0">
            <a:normAutofit/>
          </a:bodyPr>
          <a:lstStyle/>
          <a:p>
            <a:r>
              <a:rPr lang="zh-CN" altLang="en-US" sz="1600" b="1">
                <a:solidFill>
                  <a:schemeClr val="accent4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4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PA_文本框 147"/>
          <p:cNvSpPr txBox="1"/>
          <p:nvPr>
            <p:custDataLst>
              <p:tags r:id="rId27"/>
            </p:custDataLst>
          </p:nvPr>
        </p:nvSpPr>
        <p:spPr>
          <a:xfrm>
            <a:off x="8440699" y="4271985"/>
            <a:ext cx="2549181" cy="618766"/>
          </a:xfrm>
          <a:prstGeom prst="rect">
            <a:avLst/>
          </a:prstGeom>
        </p:spPr>
        <p:txBody>
          <a:bodyPr vert="horz" wrap="square" lIns="360000" tIns="0" rIns="0" bIns="0" anchor="ctr" anchorCtr="0">
            <a:norm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 </a:t>
            </a:r>
            <a:b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  <a:endParaRPr lang="zh-CN" altLang="en-US" sz="105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fractur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43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41" grpId="0"/>
      <p:bldP spid="42" grpId="0"/>
      <p:bldP spid="39" grpId="0"/>
      <p:bldP spid="40" grpId="0"/>
      <p:bldP spid="37" grpId="0"/>
      <p:bldP spid="38" grpId="0"/>
      <p:bldP spid="35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: Shape 4"/>
          <p:cNvSpPr/>
          <p:nvPr/>
        </p:nvSpPr>
        <p:spPr bwMode="auto">
          <a:xfrm>
            <a:off x="6965261" y="3052444"/>
            <a:ext cx="263546" cy="259177"/>
          </a:xfrm>
          <a:custGeom>
            <a:avLst/>
            <a:gdLst>
              <a:gd name="T0" fmla="*/ 85 w 98"/>
              <a:gd name="T1" fmla="*/ 35 h 96"/>
              <a:gd name="T2" fmla="*/ 83 w 98"/>
              <a:gd name="T3" fmla="*/ 31 h 96"/>
              <a:gd name="T4" fmla="*/ 87 w 98"/>
              <a:gd name="T5" fmla="*/ 17 h 96"/>
              <a:gd name="T6" fmla="*/ 80 w 98"/>
              <a:gd name="T7" fmla="*/ 10 h 96"/>
              <a:gd name="T8" fmla="*/ 79 w 98"/>
              <a:gd name="T9" fmla="*/ 9 h 96"/>
              <a:gd name="T10" fmla="*/ 78 w 98"/>
              <a:gd name="T11" fmla="*/ 9 h 96"/>
              <a:gd name="T12" fmla="*/ 65 w 98"/>
              <a:gd name="T13" fmla="*/ 14 h 96"/>
              <a:gd name="T14" fmla="*/ 61 w 98"/>
              <a:gd name="T15" fmla="*/ 13 h 96"/>
              <a:gd name="T16" fmla="*/ 54 w 98"/>
              <a:gd name="T17" fmla="*/ 0 h 96"/>
              <a:gd name="T18" fmla="*/ 44 w 98"/>
              <a:gd name="T19" fmla="*/ 0 h 96"/>
              <a:gd name="T20" fmla="*/ 37 w 98"/>
              <a:gd name="T21" fmla="*/ 13 h 96"/>
              <a:gd name="T22" fmla="*/ 33 w 98"/>
              <a:gd name="T23" fmla="*/ 14 h 96"/>
              <a:gd name="T24" fmla="*/ 20 w 98"/>
              <a:gd name="T25" fmla="*/ 10 h 96"/>
              <a:gd name="T26" fmla="*/ 19 w 98"/>
              <a:gd name="T27" fmla="*/ 10 h 96"/>
              <a:gd name="T28" fmla="*/ 11 w 98"/>
              <a:gd name="T29" fmla="*/ 17 h 96"/>
              <a:gd name="T30" fmla="*/ 15 w 98"/>
              <a:gd name="T31" fmla="*/ 32 h 96"/>
              <a:gd name="T32" fmla="*/ 13 w 98"/>
              <a:gd name="T33" fmla="*/ 36 h 96"/>
              <a:gd name="T34" fmla="*/ 0 w 98"/>
              <a:gd name="T35" fmla="*/ 43 h 96"/>
              <a:gd name="T36" fmla="*/ 0 w 98"/>
              <a:gd name="T37" fmla="*/ 53 h 96"/>
              <a:gd name="T38" fmla="*/ 14 w 98"/>
              <a:gd name="T39" fmla="*/ 60 h 96"/>
              <a:gd name="T40" fmla="*/ 15 w 98"/>
              <a:gd name="T41" fmla="*/ 64 h 96"/>
              <a:gd name="T42" fmla="*/ 11 w 98"/>
              <a:gd name="T43" fmla="*/ 78 h 96"/>
              <a:gd name="T44" fmla="*/ 18 w 98"/>
              <a:gd name="T45" fmla="*/ 85 h 96"/>
              <a:gd name="T46" fmla="*/ 19 w 98"/>
              <a:gd name="T47" fmla="*/ 86 h 96"/>
              <a:gd name="T48" fmla="*/ 20 w 98"/>
              <a:gd name="T49" fmla="*/ 86 h 96"/>
              <a:gd name="T50" fmla="*/ 33 w 98"/>
              <a:gd name="T51" fmla="*/ 81 h 96"/>
              <a:gd name="T52" fmla="*/ 37 w 98"/>
              <a:gd name="T53" fmla="*/ 82 h 96"/>
              <a:gd name="T54" fmla="*/ 44 w 98"/>
              <a:gd name="T55" fmla="*/ 96 h 96"/>
              <a:gd name="T56" fmla="*/ 54 w 98"/>
              <a:gd name="T57" fmla="*/ 96 h 96"/>
              <a:gd name="T58" fmla="*/ 61 w 98"/>
              <a:gd name="T59" fmla="*/ 82 h 96"/>
              <a:gd name="T60" fmla="*/ 66 w 98"/>
              <a:gd name="T61" fmla="*/ 81 h 96"/>
              <a:gd name="T62" fmla="*/ 79 w 98"/>
              <a:gd name="T63" fmla="*/ 86 h 96"/>
              <a:gd name="T64" fmla="*/ 80 w 98"/>
              <a:gd name="T65" fmla="*/ 86 h 96"/>
              <a:gd name="T66" fmla="*/ 87 w 98"/>
              <a:gd name="T67" fmla="*/ 78 h 96"/>
              <a:gd name="T68" fmla="*/ 83 w 98"/>
              <a:gd name="T69" fmla="*/ 64 h 96"/>
              <a:gd name="T70" fmla="*/ 85 w 98"/>
              <a:gd name="T71" fmla="*/ 60 h 96"/>
              <a:gd name="T72" fmla="*/ 98 w 98"/>
              <a:gd name="T73" fmla="*/ 52 h 96"/>
              <a:gd name="T74" fmla="*/ 98 w 98"/>
              <a:gd name="T75" fmla="*/ 42 h 96"/>
              <a:gd name="T76" fmla="*/ 85 w 98"/>
              <a:gd name="T77" fmla="*/ 35 h 96"/>
              <a:gd name="T78" fmla="*/ 49 w 98"/>
              <a:gd name="T79" fmla="*/ 64 h 96"/>
              <a:gd name="T80" fmla="*/ 32 w 98"/>
              <a:gd name="T81" fmla="*/ 48 h 96"/>
              <a:gd name="T82" fmla="*/ 49 w 98"/>
              <a:gd name="T83" fmla="*/ 31 h 96"/>
              <a:gd name="T84" fmla="*/ 66 w 98"/>
              <a:gd name="T85" fmla="*/ 48 h 96"/>
              <a:gd name="T86" fmla="*/ 49 w 98"/>
              <a:gd name="T87" fmla="*/ 64 h 96"/>
              <a:gd name="T88" fmla="*/ 49 w 98"/>
              <a:gd name="T89" fmla="*/ 64 h 96"/>
              <a:gd name="T90" fmla="*/ 49 w 98"/>
              <a:gd name="T91" fmla="*/ 64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98" h="96">
                <a:moveTo>
                  <a:pt x="85" y="35"/>
                </a:moveTo>
                <a:cubicBezTo>
                  <a:pt x="83" y="31"/>
                  <a:pt x="83" y="31"/>
                  <a:pt x="83" y="31"/>
                </a:cubicBezTo>
                <a:cubicBezTo>
                  <a:pt x="89" y="19"/>
                  <a:pt x="88" y="18"/>
                  <a:pt x="87" y="17"/>
                </a:cubicBezTo>
                <a:cubicBezTo>
                  <a:pt x="80" y="10"/>
                  <a:pt x="80" y="10"/>
                  <a:pt x="80" y="10"/>
                </a:cubicBezTo>
                <a:cubicBezTo>
                  <a:pt x="79" y="9"/>
                  <a:pt x="79" y="9"/>
                  <a:pt x="79" y="9"/>
                </a:cubicBezTo>
                <a:cubicBezTo>
                  <a:pt x="78" y="9"/>
                  <a:pt x="78" y="9"/>
                  <a:pt x="78" y="9"/>
                </a:cubicBezTo>
                <a:cubicBezTo>
                  <a:pt x="78" y="9"/>
                  <a:pt x="77" y="9"/>
                  <a:pt x="65" y="14"/>
                </a:cubicBezTo>
                <a:cubicBezTo>
                  <a:pt x="61" y="13"/>
                  <a:pt x="61" y="13"/>
                  <a:pt x="61" y="13"/>
                </a:cubicBezTo>
                <a:cubicBezTo>
                  <a:pt x="56" y="0"/>
                  <a:pt x="56" y="0"/>
                  <a:pt x="54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2" y="0"/>
                  <a:pt x="42" y="0"/>
                  <a:pt x="37" y="13"/>
                </a:cubicBezTo>
                <a:cubicBezTo>
                  <a:pt x="33" y="14"/>
                  <a:pt x="33" y="14"/>
                  <a:pt x="33" y="14"/>
                </a:cubicBezTo>
                <a:cubicBezTo>
                  <a:pt x="25" y="11"/>
                  <a:pt x="21" y="10"/>
                  <a:pt x="20" y="10"/>
                </a:cubicBezTo>
                <a:cubicBezTo>
                  <a:pt x="19" y="10"/>
                  <a:pt x="19" y="10"/>
                  <a:pt x="19" y="10"/>
                </a:cubicBezTo>
                <a:cubicBezTo>
                  <a:pt x="11" y="17"/>
                  <a:pt x="11" y="17"/>
                  <a:pt x="11" y="17"/>
                </a:cubicBezTo>
                <a:cubicBezTo>
                  <a:pt x="10" y="18"/>
                  <a:pt x="9" y="19"/>
                  <a:pt x="15" y="32"/>
                </a:cubicBezTo>
                <a:cubicBezTo>
                  <a:pt x="13" y="36"/>
                  <a:pt x="13" y="36"/>
                  <a:pt x="13" y="36"/>
                </a:cubicBezTo>
                <a:cubicBezTo>
                  <a:pt x="0" y="41"/>
                  <a:pt x="0" y="41"/>
                  <a:pt x="0" y="4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4"/>
                  <a:pt x="0" y="55"/>
                  <a:pt x="14" y="60"/>
                </a:cubicBezTo>
                <a:cubicBezTo>
                  <a:pt x="15" y="64"/>
                  <a:pt x="15" y="64"/>
                  <a:pt x="15" y="64"/>
                </a:cubicBezTo>
                <a:cubicBezTo>
                  <a:pt x="9" y="77"/>
                  <a:pt x="10" y="77"/>
                  <a:pt x="11" y="78"/>
                </a:cubicBezTo>
                <a:cubicBezTo>
                  <a:pt x="18" y="85"/>
                  <a:pt x="18" y="85"/>
                  <a:pt x="18" y="85"/>
                </a:cubicBezTo>
                <a:cubicBezTo>
                  <a:pt x="19" y="86"/>
                  <a:pt x="19" y="86"/>
                  <a:pt x="19" y="86"/>
                </a:cubicBezTo>
                <a:cubicBezTo>
                  <a:pt x="20" y="86"/>
                  <a:pt x="20" y="86"/>
                  <a:pt x="20" y="86"/>
                </a:cubicBezTo>
                <a:cubicBezTo>
                  <a:pt x="20" y="86"/>
                  <a:pt x="22" y="86"/>
                  <a:pt x="33" y="81"/>
                </a:cubicBezTo>
                <a:cubicBezTo>
                  <a:pt x="37" y="82"/>
                  <a:pt x="37" y="82"/>
                  <a:pt x="37" y="82"/>
                </a:cubicBezTo>
                <a:cubicBezTo>
                  <a:pt x="42" y="96"/>
                  <a:pt x="43" y="96"/>
                  <a:pt x="44" y="96"/>
                </a:cubicBezTo>
                <a:cubicBezTo>
                  <a:pt x="54" y="96"/>
                  <a:pt x="54" y="96"/>
                  <a:pt x="54" y="96"/>
                </a:cubicBezTo>
                <a:cubicBezTo>
                  <a:pt x="56" y="96"/>
                  <a:pt x="57" y="96"/>
                  <a:pt x="61" y="82"/>
                </a:cubicBezTo>
                <a:cubicBezTo>
                  <a:pt x="66" y="81"/>
                  <a:pt x="66" y="81"/>
                  <a:pt x="66" y="81"/>
                </a:cubicBezTo>
                <a:cubicBezTo>
                  <a:pt x="73" y="84"/>
                  <a:pt x="77" y="86"/>
                  <a:pt x="79" y="86"/>
                </a:cubicBezTo>
                <a:cubicBezTo>
                  <a:pt x="80" y="86"/>
                  <a:pt x="80" y="86"/>
                  <a:pt x="80" y="86"/>
                </a:cubicBezTo>
                <a:cubicBezTo>
                  <a:pt x="87" y="78"/>
                  <a:pt x="87" y="78"/>
                  <a:pt x="87" y="78"/>
                </a:cubicBezTo>
                <a:cubicBezTo>
                  <a:pt x="89" y="77"/>
                  <a:pt x="89" y="76"/>
                  <a:pt x="83" y="64"/>
                </a:cubicBezTo>
                <a:cubicBezTo>
                  <a:pt x="85" y="60"/>
                  <a:pt x="85" y="60"/>
                  <a:pt x="85" y="60"/>
                </a:cubicBezTo>
                <a:cubicBezTo>
                  <a:pt x="98" y="55"/>
                  <a:pt x="98" y="54"/>
                  <a:pt x="98" y="52"/>
                </a:cubicBezTo>
                <a:cubicBezTo>
                  <a:pt x="98" y="42"/>
                  <a:pt x="98" y="42"/>
                  <a:pt x="98" y="42"/>
                </a:cubicBezTo>
                <a:cubicBezTo>
                  <a:pt x="98" y="41"/>
                  <a:pt x="98" y="40"/>
                  <a:pt x="85" y="35"/>
                </a:cubicBezTo>
                <a:close/>
                <a:moveTo>
                  <a:pt x="49" y="64"/>
                </a:moveTo>
                <a:cubicBezTo>
                  <a:pt x="40" y="64"/>
                  <a:pt x="32" y="57"/>
                  <a:pt x="32" y="48"/>
                </a:cubicBezTo>
                <a:cubicBezTo>
                  <a:pt x="32" y="38"/>
                  <a:pt x="40" y="31"/>
                  <a:pt x="49" y="31"/>
                </a:cubicBezTo>
                <a:cubicBezTo>
                  <a:pt x="58" y="31"/>
                  <a:pt x="66" y="38"/>
                  <a:pt x="66" y="48"/>
                </a:cubicBezTo>
                <a:cubicBezTo>
                  <a:pt x="66" y="57"/>
                  <a:pt x="58" y="64"/>
                  <a:pt x="49" y="64"/>
                </a:cubicBezTo>
                <a:close/>
                <a:moveTo>
                  <a:pt x="49" y="64"/>
                </a:moveTo>
                <a:cubicBezTo>
                  <a:pt x="49" y="64"/>
                  <a:pt x="49" y="64"/>
                  <a:pt x="49" y="64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4" name="Freeform: Shape 5"/>
          <p:cNvSpPr/>
          <p:nvPr/>
        </p:nvSpPr>
        <p:spPr bwMode="auto">
          <a:xfrm>
            <a:off x="7051169" y="2448182"/>
            <a:ext cx="91732" cy="91732"/>
          </a:xfrm>
          <a:custGeom>
            <a:avLst/>
            <a:gdLst>
              <a:gd name="T0" fmla="*/ 30 w 34"/>
              <a:gd name="T1" fmla="*/ 12 h 34"/>
              <a:gd name="T2" fmla="*/ 29 w 34"/>
              <a:gd name="T3" fmla="*/ 11 h 34"/>
              <a:gd name="T4" fmla="*/ 31 w 34"/>
              <a:gd name="T5" fmla="*/ 6 h 34"/>
              <a:gd name="T6" fmla="*/ 28 w 34"/>
              <a:gd name="T7" fmla="*/ 3 h 34"/>
              <a:gd name="T8" fmla="*/ 28 w 34"/>
              <a:gd name="T9" fmla="*/ 3 h 34"/>
              <a:gd name="T10" fmla="*/ 27 w 34"/>
              <a:gd name="T11" fmla="*/ 3 h 34"/>
              <a:gd name="T12" fmla="*/ 23 w 34"/>
              <a:gd name="T13" fmla="*/ 5 h 34"/>
              <a:gd name="T14" fmla="*/ 21 w 34"/>
              <a:gd name="T15" fmla="*/ 4 h 34"/>
              <a:gd name="T16" fmla="*/ 19 w 34"/>
              <a:gd name="T17" fmla="*/ 0 h 34"/>
              <a:gd name="T18" fmla="*/ 15 w 34"/>
              <a:gd name="T19" fmla="*/ 0 h 34"/>
              <a:gd name="T20" fmla="*/ 13 w 34"/>
              <a:gd name="T21" fmla="*/ 4 h 34"/>
              <a:gd name="T22" fmla="*/ 11 w 34"/>
              <a:gd name="T23" fmla="*/ 5 h 34"/>
              <a:gd name="T24" fmla="*/ 7 w 34"/>
              <a:gd name="T25" fmla="*/ 3 h 34"/>
              <a:gd name="T26" fmla="*/ 6 w 34"/>
              <a:gd name="T27" fmla="*/ 3 h 34"/>
              <a:gd name="T28" fmla="*/ 3 w 34"/>
              <a:gd name="T29" fmla="*/ 6 h 34"/>
              <a:gd name="T30" fmla="*/ 5 w 34"/>
              <a:gd name="T31" fmla="*/ 11 h 34"/>
              <a:gd name="T32" fmla="*/ 4 w 34"/>
              <a:gd name="T33" fmla="*/ 12 h 34"/>
              <a:gd name="T34" fmla="*/ 0 w 34"/>
              <a:gd name="T35" fmla="*/ 15 h 34"/>
              <a:gd name="T36" fmla="*/ 0 w 34"/>
              <a:gd name="T37" fmla="*/ 18 h 34"/>
              <a:gd name="T38" fmla="*/ 4 w 34"/>
              <a:gd name="T39" fmla="*/ 21 h 34"/>
              <a:gd name="T40" fmla="*/ 5 w 34"/>
              <a:gd name="T41" fmla="*/ 22 h 34"/>
              <a:gd name="T42" fmla="*/ 4 w 34"/>
              <a:gd name="T43" fmla="*/ 27 h 34"/>
              <a:gd name="T44" fmla="*/ 6 w 34"/>
              <a:gd name="T45" fmla="*/ 30 h 34"/>
              <a:gd name="T46" fmla="*/ 6 w 34"/>
              <a:gd name="T47" fmla="*/ 30 h 34"/>
              <a:gd name="T48" fmla="*/ 7 w 34"/>
              <a:gd name="T49" fmla="*/ 30 h 34"/>
              <a:gd name="T50" fmla="*/ 11 w 34"/>
              <a:gd name="T51" fmla="*/ 28 h 34"/>
              <a:gd name="T52" fmla="*/ 13 w 34"/>
              <a:gd name="T53" fmla="*/ 29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29 h 34"/>
              <a:gd name="T60" fmla="*/ 23 w 34"/>
              <a:gd name="T61" fmla="*/ 28 h 34"/>
              <a:gd name="T62" fmla="*/ 28 w 34"/>
              <a:gd name="T63" fmla="*/ 30 h 34"/>
              <a:gd name="T64" fmla="*/ 28 w 34"/>
              <a:gd name="T65" fmla="*/ 30 h 34"/>
              <a:gd name="T66" fmla="*/ 31 w 34"/>
              <a:gd name="T67" fmla="*/ 27 h 34"/>
              <a:gd name="T68" fmla="*/ 29 w 34"/>
              <a:gd name="T69" fmla="*/ 22 h 34"/>
              <a:gd name="T70" fmla="*/ 30 w 34"/>
              <a:gd name="T71" fmla="*/ 21 h 34"/>
              <a:gd name="T72" fmla="*/ 34 w 34"/>
              <a:gd name="T73" fmla="*/ 18 h 34"/>
              <a:gd name="T74" fmla="*/ 34 w 34"/>
              <a:gd name="T75" fmla="*/ 15 h 34"/>
              <a:gd name="T76" fmla="*/ 30 w 34"/>
              <a:gd name="T77" fmla="*/ 12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30" y="12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6"/>
                  <a:pt x="31" y="6"/>
                  <a:pt x="31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3" y="5"/>
                </a:cubicBezTo>
                <a:cubicBezTo>
                  <a:pt x="21" y="4"/>
                  <a:pt x="21" y="4"/>
                  <a:pt x="21" y="4"/>
                </a:cubicBezTo>
                <a:cubicBezTo>
                  <a:pt x="20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4" y="0"/>
                  <a:pt x="13" y="4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3"/>
                  <a:pt x="7" y="3"/>
                </a:cubicBezTo>
                <a:cubicBezTo>
                  <a:pt x="6" y="3"/>
                  <a:pt x="6" y="3"/>
                  <a:pt x="6" y="3"/>
                </a:cubicBezTo>
                <a:cubicBezTo>
                  <a:pt x="3" y="6"/>
                  <a:pt x="3" y="6"/>
                  <a:pt x="3" y="6"/>
                </a:cubicBezTo>
                <a:cubicBezTo>
                  <a:pt x="3" y="6"/>
                  <a:pt x="3" y="6"/>
                  <a:pt x="5" y="11"/>
                </a:cubicBezTo>
                <a:cubicBezTo>
                  <a:pt x="4" y="12"/>
                  <a:pt x="4" y="12"/>
                  <a:pt x="4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9"/>
                  <a:pt x="0" y="19"/>
                  <a:pt x="4" y="21"/>
                </a:cubicBezTo>
                <a:cubicBezTo>
                  <a:pt x="5" y="22"/>
                  <a:pt x="5" y="22"/>
                  <a:pt x="5" y="22"/>
                </a:cubicBezTo>
                <a:cubicBezTo>
                  <a:pt x="3" y="27"/>
                  <a:pt x="3" y="27"/>
                  <a:pt x="4" y="27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11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1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26" y="29"/>
                  <a:pt x="27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1" y="27"/>
                  <a:pt x="31" y="27"/>
                  <a:pt x="29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4" y="19"/>
                  <a:pt x="34" y="19"/>
                  <a:pt x="34" y="18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4"/>
                  <a:pt x="34" y="14"/>
                  <a:pt x="30" y="12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3"/>
                  <a:pt x="14" y="11"/>
                  <a:pt x="17" y="11"/>
                </a:cubicBezTo>
                <a:cubicBezTo>
                  <a:pt x="20" y="11"/>
                  <a:pt x="23" y="13"/>
                  <a:pt x="23" y="17"/>
                </a:cubicBezTo>
                <a:cubicBezTo>
                  <a:pt x="23" y="20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5" name="Freeform: Shape 6"/>
          <p:cNvSpPr/>
          <p:nvPr/>
        </p:nvSpPr>
        <p:spPr bwMode="auto">
          <a:xfrm>
            <a:off x="7167653" y="2941784"/>
            <a:ext cx="94644" cy="91732"/>
          </a:xfrm>
          <a:custGeom>
            <a:avLst/>
            <a:gdLst>
              <a:gd name="T0" fmla="*/ 30 w 35"/>
              <a:gd name="T1" fmla="*/ 12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4 h 34"/>
              <a:gd name="T22" fmla="*/ 11 w 35"/>
              <a:gd name="T23" fmla="*/ 5 h 34"/>
              <a:gd name="T24" fmla="*/ 7 w 35"/>
              <a:gd name="T25" fmla="*/ 3 h 34"/>
              <a:gd name="T26" fmla="*/ 6 w 35"/>
              <a:gd name="T27" fmla="*/ 3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2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5 w 35"/>
              <a:gd name="T41" fmla="*/ 22 h 34"/>
              <a:gd name="T42" fmla="*/ 4 w 35"/>
              <a:gd name="T43" fmla="*/ 28 h 34"/>
              <a:gd name="T44" fmla="*/ 6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1 w 35"/>
              <a:gd name="T51" fmla="*/ 29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9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7 h 34"/>
              <a:gd name="T68" fmla="*/ 29 w 35"/>
              <a:gd name="T69" fmla="*/ 22 h 34"/>
              <a:gd name="T70" fmla="*/ 30 w 35"/>
              <a:gd name="T71" fmla="*/ 21 h 34"/>
              <a:gd name="T72" fmla="*/ 35 w 35"/>
              <a:gd name="T73" fmla="*/ 18 h 34"/>
              <a:gd name="T74" fmla="*/ 35 w 35"/>
              <a:gd name="T75" fmla="*/ 15 h 34"/>
              <a:gd name="T76" fmla="*/ 30 w 35"/>
              <a:gd name="T77" fmla="*/ 12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2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6"/>
                  <a:pt x="31" y="6"/>
                  <a:pt x="31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7" y="3"/>
                  <a:pt x="27" y="3"/>
                  <a:pt x="23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3"/>
                  <a:pt x="7" y="3"/>
                </a:cubicBezTo>
                <a:cubicBezTo>
                  <a:pt x="6" y="3"/>
                  <a:pt x="6" y="3"/>
                  <a:pt x="6" y="3"/>
                </a:cubicBezTo>
                <a:cubicBezTo>
                  <a:pt x="4" y="6"/>
                  <a:pt x="4" y="6"/>
                  <a:pt x="4" y="6"/>
                </a:cubicBezTo>
                <a:cubicBezTo>
                  <a:pt x="3" y="6"/>
                  <a:pt x="3" y="7"/>
                  <a:pt x="5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5" y="21"/>
                </a:cubicBezTo>
                <a:cubicBezTo>
                  <a:pt x="5" y="22"/>
                  <a:pt x="5" y="22"/>
                  <a:pt x="5" y="22"/>
                </a:cubicBezTo>
                <a:cubicBezTo>
                  <a:pt x="3" y="27"/>
                  <a:pt x="3" y="27"/>
                  <a:pt x="4" y="28"/>
                </a:cubicBezTo>
                <a:cubicBezTo>
                  <a:pt x="6" y="30"/>
                  <a:pt x="6" y="30"/>
                  <a:pt x="6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11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1" y="27"/>
                  <a:pt x="31" y="27"/>
                  <a:pt x="29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2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3"/>
                  <a:pt x="14" y="11"/>
                  <a:pt x="17" y="11"/>
                </a:cubicBezTo>
                <a:cubicBezTo>
                  <a:pt x="21" y="11"/>
                  <a:pt x="23" y="13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6" name="Freeform: Shape 7"/>
          <p:cNvSpPr/>
          <p:nvPr/>
        </p:nvSpPr>
        <p:spPr bwMode="auto">
          <a:xfrm>
            <a:off x="7073009" y="3349478"/>
            <a:ext cx="94644" cy="91732"/>
          </a:xfrm>
          <a:custGeom>
            <a:avLst/>
            <a:gdLst>
              <a:gd name="T0" fmla="*/ 30 w 35"/>
              <a:gd name="T1" fmla="*/ 12 h 34"/>
              <a:gd name="T2" fmla="*/ 30 w 35"/>
              <a:gd name="T3" fmla="*/ 11 h 34"/>
              <a:gd name="T4" fmla="*/ 31 w 35"/>
              <a:gd name="T5" fmla="*/ 6 h 34"/>
              <a:gd name="T6" fmla="*/ 28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6 w 35"/>
              <a:gd name="T19" fmla="*/ 0 h 34"/>
              <a:gd name="T20" fmla="*/ 13 w 35"/>
              <a:gd name="T21" fmla="*/ 4 h 34"/>
              <a:gd name="T22" fmla="*/ 12 w 35"/>
              <a:gd name="T23" fmla="*/ 5 h 34"/>
              <a:gd name="T24" fmla="*/ 7 w 35"/>
              <a:gd name="T25" fmla="*/ 3 h 34"/>
              <a:gd name="T26" fmla="*/ 7 w 35"/>
              <a:gd name="T27" fmla="*/ 3 h 34"/>
              <a:gd name="T28" fmla="*/ 4 w 35"/>
              <a:gd name="T29" fmla="*/ 6 h 34"/>
              <a:gd name="T30" fmla="*/ 6 w 35"/>
              <a:gd name="T31" fmla="*/ 11 h 34"/>
              <a:gd name="T32" fmla="*/ 5 w 35"/>
              <a:gd name="T33" fmla="*/ 12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6 w 35"/>
              <a:gd name="T41" fmla="*/ 22 h 34"/>
              <a:gd name="T42" fmla="*/ 4 w 35"/>
              <a:gd name="T43" fmla="*/ 27 h 34"/>
              <a:gd name="T44" fmla="*/ 7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2 w 35"/>
              <a:gd name="T51" fmla="*/ 28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8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7 h 34"/>
              <a:gd name="T68" fmla="*/ 30 w 35"/>
              <a:gd name="T69" fmla="*/ 22 h 34"/>
              <a:gd name="T70" fmla="*/ 30 w 35"/>
              <a:gd name="T71" fmla="*/ 21 h 34"/>
              <a:gd name="T72" fmla="*/ 35 w 35"/>
              <a:gd name="T73" fmla="*/ 18 h 34"/>
              <a:gd name="T74" fmla="*/ 35 w 35"/>
              <a:gd name="T75" fmla="*/ 15 h 34"/>
              <a:gd name="T76" fmla="*/ 30 w 35"/>
              <a:gd name="T77" fmla="*/ 12 h 34"/>
              <a:gd name="T78" fmla="*/ 18 w 35"/>
              <a:gd name="T79" fmla="*/ 23 h 34"/>
              <a:gd name="T80" fmla="*/ 12 w 35"/>
              <a:gd name="T81" fmla="*/ 17 h 34"/>
              <a:gd name="T82" fmla="*/ 18 w 35"/>
              <a:gd name="T83" fmla="*/ 11 h 34"/>
              <a:gd name="T84" fmla="*/ 24 w 35"/>
              <a:gd name="T85" fmla="*/ 17 h 34"/>
              <a:gd name="T86" fmla="*/ 18 w 35"/>
              <a:gd name="T87" fmla="*/ 23 h 34"/>
              <a:gd name="T88" fmla="*/ 18 w 35"/>
              <a:gd name="T89" fmla="*/ 23 h 34"/>
              <a:gd name="T90" fmla="*/ 18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2"/>
                </a:moveTo>
                <a:cubicBezTo>
                  <a:pt x="30" y="11"/>
                  <a:pt x="30" y="11"/>
                  <a:pt x="30" y="11"/>
                </a:cubicBezTo>
                <a:cubicBezTo>
                  <a:pt x="32" y="6"/>
                  <a:pt x="31" y="6"/>
                  <a:pt x="31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7" y="3"/>
                  <a:pt x="23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8" y="3"/>
                  <a:pt x="7" y="3"/>
                </a:cubicBezTo>
                <a:cubicBezTo>
                  <a:pt x="7" y="3"/>
                  <a:pt x="7" y="3"/>
                  <a:pt x="7" y="3"/>
                </a:cubicBezTo>
                <a:cubicBezTo>
                  <a:pt x="4" y="6"/>
                  <a:pt x="4" y="6"/>
                  <a:pt x="4" y="6"/>
                </a:cubicBezTo>
                <a:cubicBezTo>
                  <a:pt x="4" y="6"/>
                  <a:pt x="3" y="6"/>
                  <a:pt x="6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5" y="21"/>
                </a:cubicBezTo>
                <a:cubicBezTo>
                  <a:pt x="6" y="22"/>
                  <a:pt x="6" y="22"/>
                  <a:pt x="6" y="22"/>
                </a:cubicBezTo>
                <a:cubicBezTo>
                  <a:pt x="4" y="27"/>
                  <a:pt x="4" y="27"/>
                  <a:pt x="4" y="27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12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26" y="30"/>
                  <a:pt x="28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2" y="27"/>
                  <a:pt x="32" y="27"/>
                  <a:pt x="30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2"/>
                </a:cubicBezTo>
                <a:close/>
                <a:moveTo>
                  <a:pt x="18" y="23"/>
                </a:moveTo>
                <a:cubicBezTo>
                  <a:pt x="14" y="23"/>
                  <a:pt x="12" y="20"/>
                  <a:pt x="12" y="17"/>
                </a:cubicBezTo>
                <a:cubicBezTo>
                  <a:pt x="12" y="13"/>
                  <a:pt x="14" y="11"/>
                  <a:pt x="18" y="11"/>
                </a:cubicBezTo>
                <a:cubicBezTo>
                  <a:pt x="21" y="11"/>
                  <a:pt x="24" y="13"/>
                  <a:pt x="24" y="17"/>
                </a:cubicBezTo>
                <a:cubicBezTo>
                  <a:pt x="24" y="20"/>
                  <a:pt x="21" y="23"/>
                  <a:pt x="18" y="23"/>
                </a:cubicBezTo>
                <a:close/>
                <a:moveTo>
                  <a:pt x="18" y="23"/>
                </a:moveTo>
                <a:cubicBezTo>
                  <a:pt x="18" y="23"/>
                  <a:pt x="18" y="23"/>
                  <a:pt x="18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7" name="Freeform: Shape 8"/>
          <p:cNvSpPr/>
          <p:nvPr/>
        </p:nvSpPr>
        <p:spPr bwMode="auto">
          <a:xfrm>
            <a:off x="6943421" y="3611567"/>
            <a:ext cx="94644" cy="91732"/>
          </a:xfrm>
          <a:custGeom>
            <a:avLst/>
            <a:gdLst>
              <a:gd name="T0" fmla="*/ 30 w 35"/>
              <a:gd name="T1" fmla="*/ 12 h 34"/>
              <a:gd name="T2" fmla="*/ 30 w 35"/>
              <a:gd name="T3" fmla="*/ 11 h 34"/>
              <a:gd name="T4" fmla="*/ 31 w 35"/>
              <a:gd name="T5" fmla="*/ 6 h 34"/>
              <a:gd name="T6" fmla="*/ 29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4 w 35"/>
              <a:gd name="T13" fmla="*/ 5 h 34"/>
              <a:gd name="T14" fmla="*/ 22 w 35"/>
              <a:gd name="T15" fmla="*/ 4 h 34"/>
              <a:gd name="T16" fmla="*/ 20 w 35"/>
              <a:gd name="T17" fmla="*/ 0 h 34"/>
              <a:gd name="T18" fmla="*/ 16 w 35"/>
              <a:gd name="T19" fmla="*/ 0 h 34"/>
              <a:gd name="T20" fmla="*/ 13 w 35"/>
              <a:gd name="T21" fmla="*/ 4 h 34"/>
              <a:gd name="T22" fmla="*/ 12 w 35"/>
              <a:gd name="T23" fmla="*/ 5 h 34"/>
              <a:gd name="T24" fmla="*/ 7 w 35"/>
              <a:gd name="T25" fmla="*/ 3 h 34"/>
              <a:gd name="T26" fmla="*/ 7 w 35"/>
              <a:gd name="T27" fmla="*/ 3 h 34"/>
              <a:gd name="T28" fmla="*/ 4 w 35"/>
              <a:gd name="T29" fmla="*/ 6 h 34"/>
              <a:gd name="T30" fmla="*/ 6 w 35"/>
              <a:gd name="T31" fmla="*/ 11 h 34"/>
              <a:gd name="T32" fmla="*/ 5 w 35"/>
              <a:gd name="T33" fmla="*/ 12 h 34"/>
              <a:gd name="T34" fmla="*/ 0 w 35"/>
              <a:gd name="T35" fmla="*/ 15 h 34"/>
              <a:gd name="T36" fmla="*/ 0 w 35"/>
              <a:gd name="T37" fmla="*/ 18 h 34"/>
              <a:gd name="T38" fmla="*/ 5 w 35"/>
              <a:gd name="T39" fmla="*/ 21 h 34"/>
              <a:gd name="T40" fmla="*/ 6 w 35"/>
              <a:gd name="T41" fmla="*/ 22 h 34"/>
              <a:gd name="T42" fmla="*/ 4 w 35"/>
              <a:gd name="T43" fmla="*/ 27 h 34"/>
              <a:gd name="T44" fmla="*/ 7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2 w 35"/>
              <a:gd name="T51" fmla="*/ 28 h 34"/>
              <a:gd name="T52" fmla="*/ 13 w 35"/>
              <a:gd name="T53" fmla="*/ 29 h 34"/>
              <a:gd name="T54" fmla="*/ 16 w 35"/>
              <a:gd name="T55" fmla="*/ 34 h 34"/>
              <a:gd name="T56" fmla="*/ 20 w 35"/>
              <a:gd name="T57" fmla="*/ 34 h 34"/>
              <a:gd name="T58" fmla="*/ 22 w 35"/>
              <a:gd name="T59" fmla="*/ 29 h 34"/>
              <a:gd name="T60" fmla="*/ 24 w 35"/>
              <a:gd name="T61" fmla="*/ 28 h 34"/>
              <a:gd name="T62" fmla="*/ 28 w 35"/>
              <a:gd name="T63" fmla="*/ 30 h 34"/>
              <a:gd name="T64" fmla="*/ 29 w 35"/>
              <a:gd name="T65" fmla="*/ 30 h 34"/>
              <a:gd name="T66" fmla="*/ 31 w 35"/>
              <a:gd name="T67" fmla="*/ 27 h 34"/>
              <a:gd name="T68" fmla="*/ 30 w 35"/>
              <a:gd name="T69" fmla="*/ 22 h 34"/>
              <a:gd name="T70" fmla="*/ 30 w 35"/>
              <a:gd name="T71" fmla="*/ 21 h 34"/>
              <a:gd name="T72" fmla="*/ 35 w 35"/>
              <a:gd name="T73" fmla="*/ 18 h 34"/>
              <a:gd name="T74" fmla="*/ 35 w 35"/>
              <a:gd name="T75" fmla="*/ 15 h 34"/>
              <a:gd name="T76" fmla="*/ 30 w 35"/>
              <a:gd name="T77" fmla="*/ 12 h 34"/>
              <a:gd name="T78" fmla="*/ 18 w 35"/>
              <a:gd name="T79" fmla="*/ 22 h 34"/>
              <a:gd name="T80" fmla="*/ 12 w 35"/>
              <a:gd name="T81" fmla="*/ 17 h 34"/>
              <a:gd name="T82" fmla="*/ 18 w 35"/>
              <a:gd name="T83" fmla="*/ 11 h 34"/>
              <a:gd name="T84" fmla="*/ 24 w 35"/>
              <a:gd name="T85" fmla="*/ 17 h 34"/>
              <a:gd name="T86" fmla="*/ 18 w 35"/>
              <a:gd name="T87" fmla="*/ 22 h 34"/>
              <a:gd name="T88" fmla="*/ 18 w 35"/>
              <a:gd name="T89" fmla="*/ 22 h 34"/>
              <a:gd name="T90" fmla="*/ 18 w 35"/>
              <a:gd name="T91" fmla="*/ 22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2"/>
                </a:moveTo>
                <a:cubicBezTo>
                  <a:pt x="30" y="11"/>
                  <a:pt x="30" y="11"/>
                  <a:pt x="30" y="11"/>
                </a:cubicBezTo>
                <a:cubicBezTo>
                  <a:pt x="32" y="6"/>
                  <a:pt x="32" y="6"/>
                  <a:pt x="31" y="6"/>
                </a:cubicBezTo>
                <a:cubicBezTo>
                  <a:pt x="29" y="3"/>
                  <a:pt x="29" y="3"/>
                  <a:pt x="29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4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20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8" y="3"/>
                  <a:pt x="7" y="3"/>
                </a:cubicBezTo>
                <a:cubicBezTo>
                  <a:pt x="7" y="3"/>
                  <a:pt x="7" y="3"/>
                  <a:pt x="7" y="3"/>
                </a:cubicBezTo>
                <a:cubicBezTo>
                  <a:pt x="4" y="6"/>
                  <a:pt x="4" y="6"/>
                  <a:pt x="4" y="6"/>
                </a:cubicBezTo>
                <a:cubicBezTo>
                  <a:pt x="4" y="6"/>
                  <a:pt x="4" y="6"/>
                  <a:pt x="6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9"/>
                  <a:pt x="0" y="19"/>
                  <a:pt x="5" y="21"/>
                </a:cubicBezTo>
                <a:cubicBezTo>
                  <a:pt x="6" y="22"/>
                  <a:pt x="6" y="22"/>
                  <a:pt x="6" y="22"/>
                </a:cubicBezTo>
                <a:cubicBezTo>
                  <a:pt x="4" y="27"/>
                  <a:pt x="4" y="27"/>
                  <a:pt x="4" y="27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8" y="30"/>
                  <a:pt x="8" y="30"/>
                  <a:pt x="12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6" y="34"/>
                  <a:pt x="16" y="34"/>
                </a:cubicBezTo>
                <a:cubicBezTo>
                  <a:pt x="20" y="34"/>
                  <a:pt x="20" y="34"/>
                  <a:pt x="20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4" y="28"/>
                  <a:pt x="24" y="28"/>
                  <a:pt x="24" y="28"/>
                </a:cubicBezTo>
                <a:cubicBezTo>
                  <a:pt x="26" y="29"/>
                  <a:pt x="28" y="30"/>
                  <a:pt x="28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2" y="27"/>
                  <a:pt x="32" y="27"/>
                  <a:pt x="30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2"/>
                </a:cubicBezTo>
                <a:close/>
                <a:moveTo>
                  <a:pt x="18" y="22"/>
                </a:moveTo>
                <a:cubicBezTo>
                  <a:pt x="14" y="22"/>
                  <a:pt x="12" y="20"/>
                  <a:pt x="12" y="17"/>
                </a:cubicBezTo>
                <a:cubicBezTo>
                  <a:pt x="12" y="13"/>
                  <a:pt x="14" y="11"/>
                  <a:pt x="18" y="11"/>
                </a:cubicBezTo>
                <a:cubicBezTo>
                  <a:pt x="21" y="11"/>
                  <a:pt x="24" y="13"/>
                  <a:pt x="24" y="17"/>
                </a:cubicBezTo>
                <a:cubicBezTo>
                  <a:pt x="24" y="20"/>
                  <a:pt x="21" y="22"/>
                  <a:pt x="18" y="22"/>
                </a:cubicBezTo>
                <a:close/>
                <a:moveTo>
                  <a:pt x="18" y="22"/>
                </a:moveTo>
                <a:cubicBezTo>
                  <a:pt x="18" y="22"/>
                  <a:pt x="18" y="22"/>
                  <a:pt x="18" y="22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8" name="Freeform: Shape 9"/>
          <p:cNvSpPr/>
          <p:nvPr/>
        </p:nvSpPr>
        <p:spPr bwMode="auto">
          <a:xfrm>
            <a:off x="5953305" y="2931591"/>
            <a:ext cx="1084760" cy="1062917"/>
          </a:xfrm>
          <a:custGeom>
            <a:avLst/>
            <a:gdLst>
              <a:gd name="T0" fmla="*/ 347 w 402"/>
              <a:gd name="T1" fmla="*/ 147 h 394"/>
              <a:gd name="T2" fmla="*/ 340 w 402"/>
              <a:gd name="T3" fmla="*/ 131 h 394"/>
              <a:gd name="T4" fmla="*/ 358 w 402"/>
              <a:gd name="T5" fmla="*/ 72 h 394"/>
              <a:gd name="T6" fmla="*/ 328 w 402"/>
              <a:gd name="T7" fmla="*/ 42 h 394"/>
              <a:gd name="T8" fmla="*/ 325 w 402"/>
              <a:gd name="T9" fmla="*/ 40 h 394"/>
              <a:gd name="T10" fmla="*/ 321 w 402"/>
              <a:gd name="T11" fmla="*/ 40 h 394"/>
              <a:gd name="T12" fmla="*/ 268 w 402"/>
              <a:gd name="T13" fmla="*/ 61 h 394"/>
              <a:gd name="T14" fmla="*/ 252 w 402"/>
              <a:gd name="T15" fmla="*/ 54 h 394"/>
              <a:gd name="T16" fmla="*/ 221 w 402"/>
              <a:gd name="T17" fmla="*/ 0 h 394"/>
              <a:gd name="T18" fmla="*/ 179 w 402"/>
              <a:gd name="T19" fmla="*/ 0 h 394"/>
              <a:gd name="T20" fmla="*/ 150 w 402"/>
              <a:gd name="T21" fmla="*/ 54 h 394"/>
              <a:gd name="T22" fmla="*/ 134 w 402"/>
              <a:gd name="T23" fmla="*/ 61 h 394"/>
              <a:gd name="T24" fmla="*/ 80 w 402"/>
              <a:gd name="T25" fmla="*/ 41 h 394"/>
              <a:gd name="T26" fmla="*/ 76 w 402"/>
              <a:gd name="T27" fmla="*/ 41 h 394"/>
              <a:gd name="T28" fmla="*/ 44 w 402"/>
              <a:gd name="T29" fmla="*/ 73 h 394"/>
              <a:gd name="T30" fmla="*/ 62 w 402"/>
              <a:gd name="T31" fmla="*/ 131 h 394"/>
              <a:gd name="T32" fmla="*/ 55 w 402"/>
              <a:gd name="T33" fmla="*/ 147 h 394"/>
              <a:gd name="T34" fmla="*/ 0 w 402"/>
              <a:gd name="T35" fmla="*/ 177 h 394"/>
              <a:gd name="T36" fmla="*/ 0 w 402"/>
              <a:gd name="T37" fmla="*/ 219 h 394"/>
              <a:gd name="T38" fmla="*/ 55 w 402"/>
              <a:gd name="T39" fmla="*/ 247 h 394"/>
              <a:gd name="T40" fmla="*/ 62 w 402"/>
              <a:gd name="T41" fmla="*/ 263 h 394"/>
              <a:gd name="T42" fmla="*/ 45 w 402"/>
              <a:gd name="T43" fmla="*/ 322 h 394"/>
              <a:gd name="T44" fmla="*/ 75 w 402"/>
              <a:gd name="T45" fmla="*/ 352 h 394"/>
              <a:gd name="T46" fmla="*/ 78 w 402"/>
              <a:gd name="T47" fmla="*/ 354 h 394"/>
              <a:gd name="T48" fmla="*/ 81 w 402"/>
              <a:gd name="T49" fmla="*/ 354 h 394"/>
              <a:gd name="T50" fmla="*/ 134 w 402"/>
              <a:gd name="T51" fmla="*/ 334 h 394"/>
              <a:gd name="T52" fmla="*/ 151 w 402"/>
              <a:gd name="T53" fmla="*/ 340 h 394"/>
              <a:gd name="T54" fmla="*/ 181 w 402"/>
              <a:gd name="T55" fmla="*/ 394 h 394"/>
              <a:gd name="T56" fmla="*/ 223 w 402"/>
              <a:gd name="T57" fmla="*/ 394 h 394"/>
              <a:gd name="T58" fmla="*/ 252 w 402"/>
              <a:gd name="T59" fmla="*/ 340 h 394"/>
              <a:gd name="T60" fmla="*/ 269 w 402"/>
              <a:gd name="T61" fmla="*/ 333 h 394"/>
              <a:gd name="T62" fmla="*/ 322 w 402"/>
              <a:gd name="T63" fmla="*/ 353 h 394"/>
              <a:gd name="T64" fmla="*/ 326 w 402"/>
              <a:gd name="T65" fmla="*/ 353 h 394"/>
              <a:gd name="T66" fmla="*/ 359 w 402"/>
              <a:gd name="T67" fmla="*/ 321 h 394"/>
              <a:gd name="T68" fmla="*/ 340 w 402"/>
              <a:gd name="T69" fmla="*/ 263 h 394"/>
              <a:gd name="T70" fmla="*/ 347 w 402"/>
              <a:gd name="T71" fmla="*/ 247 h 394"/>
              <a:gd name="T72" fmla="*/ 402 w 402"/>
              <a:gd name="T73" fmla="*/ 217 h 394"/>
              <a:gd name="T74" fmla="*/ 402 w 402"/>
              <a:gd name="T75" fmla="*/ 175 h 394"/>
              <a:gd name="T76" fmla="*/ 347 w 402"/>
              <a:gd name="T77" fmla="*/ 147 h 394"/>
              <a:gd name="T78" fmla="*/ 201 w 402"/>
              <a:gd name="T79" fmla="*/ 266 h 394"/>
              <a:gd name="T80" fmla="*/ 131 w 402"/>
              <a:gd name="T81" fmla="*/ 197 h 394"/>
              <a:gd name="T82" fmla="*/ 201 w 402"/>
              <a:gd name="T83" fmla="*/ 128 h 394"/>
              <a:gd name="T84" fmla="*/ 271 w 402"/>
              <a:gd name="T85" fmla="*/ 197 h 394"/>
              <a:gd name="T86" fmla="*/ 201 w 402"/>
              <a:gd name="T87" fmla="*/ 266 h 394"/>
              <a:gd name="T88" fmla="*/ 201 w 402"/>
              <a:gd name="T89" fmla="*/ 266 h 394"/>
              <a:gd name="T90" fmla="*/ 201 w 402"/>
              <a:gd name="T91" fmla="*/ 266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02" h="394">
                <a:moveTo>
                  <a:pt x="347" y="147"/>
                </a:moveTo>
                <a:cubicBezTo>
                  <a:pt x="340" y="131"/>
                  <a:pt x="340" y="131"/>
                  <a:pt x="340" y="131"/>
                </a:cubicBezTo>
                <a:cubicBezTo>
                  <a:pt x="364" y="78"/>
                  <a:pt x="362" y="76"/>
                  <a:pt x="358" y="72"/>
                </a:cubicBezTo>
                <a:cubicBezTo>
                  <a:pt x="328" y="42"/>
                  <a:pt x="328" y="42"/>
                  <a:pt x="328" y="42"/>
                </a:cubicBezTo>
                <a:cubicBezTo>
                  <a:pt x="325" y="40"/>
                  <a:pt x="325" y="40"/>
                  <a:pt x="325" y="40"/>
                </a:cubicBezTo>
                <a:cubicBezTo>
                  <a:pt x="321" y="40"/>
                  <a:pt x="321" y="40"/>
                  <a:pt x="321" y="40"/>
                </a:cubicBezTo>
                <a:cubicBezTo>
                  <a:pt x="319" y="40"/>
                  <a:pt x="314" y="40"/>
                  <a:pt x="268" y="61"/>
                </a:cubicBezTo>
                <a:cubicBezTo>
                  <a:pt x="252" y="54"/>
                  <a:pt x="252" y="54"/>
                  <a:pt x="252" y="54"/>
                </a:cubicBezTo>
                <a:cubicBezTo>
                  <a:pt x="230" y="0"/>
                  <a:pt x="228" y="0"/>
                  <a:pt x="221" y="0"/>
                </a:cubicBezTo>
                <a:cubicBezTo>
                  <a:pt x="179" y="0"/>
                  <a:pt x="179" y="0"/>
                  <a:pt x="179" y="0"/>
                </a:cubicBezTo>
                <a:cubicBezTo>
                  <a:pt x="173" y="0"/>
                  <a:pt x="170" y="0"/>
                  <a:pt x="150" y="54"/>
                </a:cubicBezTo>
                <a:cubicBezTo>
                  <a:pt x="134" y="61"/>
                  <a:pt x="134" y="61"/>
                  <a:pt x="134" y="61"/>
                </a:cubicBezTo>
                <a:cubicBezTo>
                  <a:pt x="103" y="48"/>
                  <a:pt x="85" y="41"/>
                  <a:pt x="80" y="41"/>
                </a:cubicBezTo>
                <a:cubicBezTo>
                  <a:pt x="76" y="41"/>
                  <a:pt x="76" y="41"/>
                  <a:pt x="76" y="41"/>
                </a:cubicBezTo>
                <a:cubicBezTo>
                  <a:pt x="44" y="73"/>
                  <a:pt x="44" y="73"/>
                  <a:pt x="44" y="73"/>
                </a:cubicBezTo>
                <a:cubicBezTo>
                  <a:pt x="39" y="77"/>
                  <a:pt x="37" y="79"/>
                  <a:pt x="62" y="131"/>
                </a:cubicBezTo>
                <a:cubicBezTo>
                  <a:pt x="55" y="147"/>
                  <a:pt x="55" y="147"/>
                  <a:pt x="55" y="147"/>
                </a:cubicBezTo>
                <a:cubicBezTo>
                  <a:pt x="0" y="169"/>
                  <a:pt x="0" y="171"/>
                  <a:pt x="0" y="177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25"/>
                  <a:pt x="0" y="227"/>
                  <a:pt x="55" y="247"/>
                </a:cubicBezTo>
                <a:cubicBezTo>
                  <a:pt x="62" y="263"/>
                  <a:pt x="62" y="263"/>
                  <a:pt x="62" y="263"/>
                </a:cubicBezTo>
                <a:cubicBezTo>
                  <a:pt x="39" y="316"/>
                  <a:pt x="40" y="318"/>
                  <a:pt x="45" y="322"/>
                </a:cubicBezTo>
                <a:cubicBezTo>
                  <a:pt x="75" y="352"/>
                  <a:pt x="75" y="352"/>
                  <a:pt x="75" y="352"/>
                </a:cubicBezTo>
                <a:cubicBezTo>
                  <a:pt x="78" y="354"/>
                  <a:pt x="78" y="354"/>
                  <a:pt x="78" y="354"/>
                </a:cubicBezTo>
                <a:cubicBezTo>
                  <a:pt x="81" y="354"/>
                  <a:pt x="81" y="354"/>
                  <a:pt x="81" y="354"/>
                </a:cubicBezTo>
                <a:cubicBezTo>
                  <a:pt x="83" y="354"/>
                  <a:pt x="88" y="354"/>
                  <a:pt x="134" y="334"/>
                </a:cubicBezTo>
                <a:cubicBezTo>
                  <a:pt x="151" y="340"/>
                  <a:pt x="151" y="340"/>
                  <a:pt x="151" y="340"/>
                </a:cubicBezTo>
                <a:cubicBezTo>
                  <a:pt x="172" y="394"/>
                  <a:pt x="175" y="394"/>
                  <a:pt x="181" y="394"/>
                </a:cubicBezTo>
                <a:cubicBezTo>
                  <a:pt x="223" y="394"/>
                  <a:pt x="223" y="394"/>
                  <a:pt x="223" y="394"/>
                </a:cubicBezTo>
                <a:cubicBezTo>
                  <a:pt x="230" y="394"/>
                  <a:pt x="232" y="394"/>
                  <a:pt x="252" y="340"/>
                </a:cubicBezTo>
                <a:cubicBezTo>
                  <a:pt x="269" y="333"/>
                  <a:pt x="269" y="333"/>
                  <a:pt x="269" y="333"/>
                </a:cubicBezTo>
                <a:cubicBezTo>
                  <a:pt x="300" y="346"/>
                  <a:pt x="318" y="353"/>
                  <a:pt x="322" y="353"/>
                </a:cubicBezTo>
                <a:cubicBezTo>
                  <a:pt x="326" y="353"/>
                  <a:pt x="326" y="353"/>
                  <a:pt x="326" y="353"/>
                </a:cubicBezTo>
                <a:cubicBezTo>
                  <a:pt x="359" y="321"/>
                  <a:pt x="359" y="321"/>
                  <a:pt x="359" y="321"/>
                </a:cubicBezTo>
                <a:cubicBezTo>
                  <a:pt x="364" y="316"/>
                  <a:pt x="365" y="315"/>
                  <a:pt x="340" y="263"/>
                </a:cubicBezTo>
                <a:cubicBezTo>
                  <a:pt x="347" y="247"/>
                  <a:pt x="347" y="247"/>
                  <a:pt x="347" y="247"/>
                </a:cubicBezTo>
                <a:cubicBezTo>
                  <a:pt x="402" y="225"/>
                  <a:pt x="402" y="223"/>
                  <a:pt x="402" y="217"/>
                </a:cubicBezTo>
                <a:cubicBezTo>
                  <a:pt x="402" y="175"/>
                  <a:pt x="402" y="175"/>
                  <a:pt x="402" y="175"/>
                </a:cubicBezTo>
                <a:cubicBezTo>
                  <a:pt x="402" y="169"/>
                  <a:pt x="402" y="167"/>
                  <a:pt x="347" y="147"/>
                </a:cubicBezTo>
                <a:close/>
                <a:moveTo>
                  <a:pt x="201" y="266"/>
                </a:moveTo>
                <a:cubicBezTo>
                  <a:pt x="162" y="266"/>
                  <a:pt x="131" y="235"/>
                  <a:pt x="131" y="197"/>
                </a:cubicBezTo>
                <a:cubicBezTo>
                  <a:pt x="131" y="159"/>
                  <a:pt x="162" y="128"/>
                  <a:pt x="201" y="128"/>
                </a:cubicBezTo>
                <a:cubicBezTo>
                  <a:pt x="240" y="128"/>
                  <a:pt x="271" y="159"/>
                  <a:pt x="271" y="197"/>
                </a:cubicBezTo>
                <a:cubicBezTo>
                  <a:pt x="271" y="235"/>
                  <a:pt x="240" y="266"/>
                  <a:pt x="201" y="266"/>
                </a:cubicBezTo>
                <a:close/>
                <a:moveTo>
                  <a:pt x="201" y="266"/>
                </a:moveTo>
                <a:cubicBezTo>
                  <a:pt x="201" y="266"/>
                  <a:pt x="201" y="266"/>
                  <a:pt x="201" y="266"/>
                </a:cubicBezTo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9" name="Freeform: Shape 10"/>
          <p:cNvSpPr/>
          <p:nvPr/>
        </p:nvSpPr>
        <p:spPr bwMode="auto">
          <a:xfrm>
            <a:off x="5726161" y="1817713"/>
            <a:ext cx="1084760" cy="1062917"/>
          </a:xfrm>
          <a:custGeom>
            <a:avLst/>
            <a:gdLst>
              <a:gd name="T0" fmla="*/ 347 w 402"/>
              <a:gd name="T1" fmla="*/ 146 h 394"/>
              <a:gd name="T2" fmla="*/ 340 w 402"/>
              <a:gd name="T3" fmla="*/ 130 h 394"/>
              <a:gd name="T4" fmla="*/ 357 w 402"/>
              <a:gd name="T5" fmla="*/ 71 h 394"/>
              <a:gd name="T6" fmla="*/ 327 w 402"/>
              <a:gd name="T7" fmla="*/ 42 h 394"/>
              <a:gd name="T8" fmla="*/ 325 w 402"/>
              <a:gd name="T9" fmla="*/ 39 h 394"/>
              <a:gd name="T10" fmla="*/ 321 w 402"/>
              <a:gd name="T11" fmla="*/ 39 h 394"/>
              <a:gd name="T12" fmla="*/ 268 w 402"/>
              <a:gd name="T13" fmla="*/ 60 h 394"/>
              <a:gd name="T14" fmla="*/ 251 w 402"/>
              <a:gd name="T15" fmla="*/ 53 h 394"/>
              <a:gd name="T16" fmla="*/ 221 w 402"/>
              <a:gd name="T17" fmla="*/ 0 h 394"/>
              <a:gd name="T18" fmla="*/ 179 w 402"/>
              <a:gd name="T19" fmla="*/ 0 h 394"/>
              <a:gd name="T20" fmla="*/ 150 w 402"/>
              <a:gd name="T21" fmla="*/ 53 h 394"/>
              <a:gd name="T22" fmla="*/ 133 w 402"/>
              <a:gd name="T23" fmla="*/ 60 h 394"/>
              <a:gd name="T24" fmla="*/ 80 w 402"/>
              <a:gd name="T25" fmla="*/ 41 h 394"/>
              <a:gd name="T26" fmla="*/ 76 w 402"/>
              <a:gd name="T27" fmla="*/ 41 h 394"/>
              <a:gd name="T28" fmla="*/ 44 w 402"/>
              <a:gd name="T29" fmla="*/ 72 h 394"/>
              <a:gd name="T30" fmla="*/ 62 w 402"/>
              <a:gd name="T31" fmla="*/ 131 h 394"/>
              <a:gd name="T32" fmla="*/ 55 w 402"/>
              <a:gd name="T33" fmla="*/ 147 h 394"/>
              <a:gd name="T34" fmla="*/ 0 w 402"/>
              <a:gd name="T35" fmla="*/ 177 h 394"/>
              <a:gd name="T36" fmla="*/ 0 w 402"/>
              <a:gd name="T37" fmla="*/ 218 h 394"/>
              <a:gd name="T38" fmla="*/ 55 w 402"/>
              <a:gd name="T39" fmla="*/ 247 h 394"/>
              <a:gd name="T40" fmla="*/ 62 w 402"/>
              <a:gd name="T41" fmla="*/ 263 h 394"/>
              <a:gd name="T42" fmla="*/ 45 w 402"/>
              <a:gd name="T43" fmla="*/ 322 h 394"/>
              <a:gd name="T44" fmla="*/ 75 w 402"/>
              <a:gd name="T45" fmla="*/ 351 h 394"/>
              <a:gd name="T46" fmla="*/ 77 w 402"/>
              <a:gd name="T47" fmla="*/ 354 h 394"/>
              <a:gd name="T48" fmla="*/ 81 w 402"/>
              <a:gd name="T49" fmla="*/ 354 h 394"/>
              <a:gd name="T50" fmla="*/ 134 w 402"/>
              <a:gd name="T51" fmla="*/ 333 h 394"/>
              <a:gd name="T52" fmla="*/ 151 w 402"/>
              <a:gd name="T53" fmla="*/ 340 h 394"/>
              <a:gd name="T54" fmla="*/ 181 w 402"/>
              <a:gd name="T55" fmla="*/ 394 h 394"/>
              <a:gd name="T56" fmla="*/ 223 w 402"/>
              <a:gd name="T57" fmla="*/ 394 h 394"/>
              <a:gd name="T58" fmla="*/ 252 w 402"/>
              <a:gd name="T59" fmla="*/ 340 h 394"/>
              <a:gd name="T60" fmla="*/ 269 w 402"/>
              <a:gd name="T61" fmla="*/ 333 h 394"/>
              <a:gd name="T62" fmla="*/ 322 w 402"/>
              <a:gd name="T63" fmla="*/ 352 h 394"/>
              <a:gd name="T64" fmla="*/ 326 w 402"/>
              <a:gd name="T65" fmla="*/ 352 h 394"/>
              <a:gd name="T66" fmla="*/ 359 w 402"/>
              <a:gd name="T67" fmla="*/ 321 h 394"/>
              <a:gd name="T68" fmla="*/ 340 w 402"/>
              <a:gd name="T69" fmla="*/ 262 h 394"/>
              <a:gd name="T70" fmla="*/ 347 w 402"/>
              <a:gd name="T71" fmla="*/ 246 h 394"/>
              <a:gd name="T72" fmla="*/ 402 w 402"/>
              <a:gd name="T73" fmla="*/ 216 h 394"/>
              <a:gd name="T74" fmla="*/ 402 w 402"/>
              <a:gd name="T75" fmla="*/ 175 h 394"/>
              <a:gd name="T76" fmla="*/ 347 w 402"/>
              <a:gd name="T77" fmla="*/ 146 h 394"/>
              <a:gd name="T78" fmla="*/ 201 w 402"/>
              <a:gd name="T79" fmla="*/ 265 h 394"/>
              <a:gd name="T80" fmla="*/ 131 w 402"/>
              <a:gd name="T81" fmla="*/ 196 h 394"/>
              <a:gd name="T82" fmla="*/ 201 w 402"/>
              <a:gd name="T83" fmla="*/ 128 h 394"/>
              <a:gd name="T84" fmla="*/ 271 w 402"/>
              <a:gd name="T85" fmla="*/ 196 h 394"/>
              <a:gd name="T86" fmla="*/ 201 w 402"/>
              <a:gd name="T87" fmla="*/ 265 h 394"/>
              <a:gd name="T88" fmla="*/ 201 w 402"/>
              <a:gd name="T89" fmla="*/ 265 h 394"/>
              <a:gd name="T90" fmla="*/ 201 w 402"/>
              <a:gd name="T91" fmla="*/ 265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02" h="394">
                <a:moveTo>
                  <a:pt x="347" y="146"/>
                </a:moveTo>
                <a:cubicBezTo>
                  <a:pt x="340" y="130"/>
                  <a:pt x="340" y="130"/>
                  <a:pt x="340" y="130"/>
                </a:cubicBezTo>
                <a:cubicBezTo>
                  <a:pt x="364" y="77"/>
                  <a:pt x="362" y="76"/>
                  <a:pt x="357" y="71"/>
                </a:cubicBezTo>
                <a:cubicBezTo>
                  <a:pt x="327" y="42"/>
                  <a:pt x="327" y="42"/>
                  <a:pt x="327" y="42"/>
                </a:cubicBezTo>
                <a:cubicBezTo>
                  <a:pt x="325" y="39"/>
                  <a:pt x="325" y="39"/>
                  <a:pt x="325" y="39"/>
                </a:cubicBezTo>
                <a:cubicBezTo>
                  <a:pt x="321" y="39"/>
                  <a:pt x="321" y="39"/>
                  <a:pt x="321" y="39"/>
                </a:cubicBezTo>
                <a:cubicBezTo>
                  <a:pt x="319" y="39"/>
                  <a:pt x="314" y="39"/>
                  <a:pt x="268" y="60"/>
                </a:cubicBezTo>
                <a:cubicBezTo>
                  <a:pt x="251" y="53"/>
                  <a:pt x="251" y="53"/>
                  <a:pt x="251" y="53"/>
                </a:cubicBezTo>
                <a:cubicBezTo>
                  <a:pt x="230" y="0"/>
                  <a:pt x="228" y="0"/>
                  <a:pt x="221" y="0"/>
                </a:cubicBezTo>
                <a:cubicBezTo>
                  <a:pt x="179" y="0"/>
                  <a:pt x="179" y="0"/>
                  <a:pt x="179" y="0"/>
                </a:cubicBezTo>
                <a:cubicBezTo>
                  <a:pt x="173" y="0"/>
                  <a:pt x="170" y="0"/>
                  <a:pt x="150" y="53"/>
                </a:cubicBezTo>
                <a:cubicBezTo>
                  <a:pt x="133" y="60"/>
                  <a:pt x="133" y="60"/>
                  <a:pt x="133" y="60"/>
                </a:cubicBezTo>
                <a:cubicBezTo>
                  <a:pt x="103" y="47"/>
                  <a:pt x="85" y="41"/>
                  <a:pt x="80" y="41"/>
                </a:cubicBezTo>
                <a:cubicBezTo>
                  <a:pt x="76" y="41"/>
                  <a:pt x="76" y="41"/>
                  <a:pt x="76" y="41"/>
                </a:cubicBezTo>
                <a:cubicBezTo>
                  <a:pt x="44" y="72"/>
                  <a:pt x="44" y="72"/>
                  <a:pt x="44" y="72"/>
                </a:cubicBezTo>
                <a:cubicBezTo>
                  <a:pt x="39" y="77"/>
                  <a:pt x="37" y="79"/>
                  <a:pt x="62" y="131"/>
                </a:cubicBezTo>
                <a:cubicBezTo>
                  <a:pt x="55" y="147"/>
                  <a:pt x="55" y="147"/>
                  <a:pt x="55" y="147"/>
                </a:cubicBezTo>
                <a:cubicBezTo>
                  <a:pt x="0" y="168"/>
                  <a:pt x="0" y="170"/>
                  <a:pt x="0" y="177"/>
                </a:cubicBezTo>
                <a:cubicBezTo>
                  <a:pt x="0" y="218"/>
                  <a:pt x="0" y="218"/>
                  <a:pt x="0" y="218"/>
                </a:cubicBezTo>
                <a:cubicBezTo>
                  <a:pt x="0" y="225"/>
                  <a:pt x="0" y="227"/>
                  <a:pt x="55" y="247"/>
                </a:cubicBezTo>
                <a:cubicBezTo>
                  <a:pt x="62" y="263"/>
                  <a:pt x="62" y="263"/>
                  <a:pt x="62" y="263"/>
                </a:cubicBezTo>
                <a:cubicBezTo>
                  <a:pt x="38" y="316"/>
                  <a:pt x="40" y="317"/>
                  <a:pt x="45" y="322"/>
                </a:cubicBezTo>
                <a:cubicBezTo>
                  <a:pt x="75" y="351"/>
                  <a:pt x="75" y="351"/>
                  <a:pt x="75" y="351"/>
                </a:cubicBezTo>
                <a:cubicBezTo>
                  <a:pt x="77" y="354"/>
                  <a:pt x="77" y="354"/>
                  <a:pt x="77" y="354"/>
                </a:cubicBezTo>
                <a:cubicBezTo>
                  <a:pt x="81" y="354"/>
                  <a:pt x="81" y="354"/>
                  <a:pt x="81" y="354"/>
                </a:cubicBezTo>
                <a:cubicBezTo>
                  <a:pt x="83" y="354"/>
                  <a:pt x="88" y="354"/>
                  <a:pt x="134" y="333"/>
                </a:cubicBezTo>
                <a:cubicBezTo>
                  <a:pt x="151" y="340"/>
                  <a:pt x="151" y="340"/>
                  <a:pt x="151" y="340"/>
                </a:cubicBezTo>
                <a:cubicBezTo>
                  <a:pt x="172" y="394"/>
                  <a:pt x="174" y="394"/>
                  <a:pt x="181" y="394"/>
                </a:cubicBezTo>
                <a:cubicBezTo>
                  <a:pt x="223" y="394"/>
                  <a:pt x="223" y="394"/>
                  <a:pt x="223" y="394"/>
                </a:cubicBezTo>
                <a:cubicBezTo>
                  <a:pt x="230" y="394"/>
                  <a:pt x="232" y="394"/>
                  <a:pt x="252" y="340"/>
                </a:cubicBezTo>
                <a:cubicBezTo>
                  <a:pt x="269" y="333"/>
                  <a:pt x="269" y="333"/>
                  <a:pt x="269" y="333"/>
                </a:cubicBezTo>
                <a:cubicBezTo>
                  <a:pt x="299" y="346"/>
                  <a:pt x="317" y="352"/>
                  <a:pt x="322" y="352"/>
                </a:cubicBezTo>
                <a:cubicBezTo>
                  <a:pt x="326" y="352"/>
                  <a:pt x="326" y="352"/>
                  <a:pt x="326" y="352"/>
                </a:cubicBezTo>
                <a:cubicBezTo>
                  <a:pt x="359" y="321"/>
                  <a:pt x="359" y="321"/>
                  <a:pt x="359" y="321"/>
                </a:cubicBezTo>
                <a:cubicBezTo>
                  <a:pt x="363" y="316"/>
                  <a:pt x="365" y="314"/>
                  <a:pt x="340" y="262"/>
                </a:cubicBezTo>
                <a:cubicBezTo>
                  <a:pt x="347" y="246"/>
                  <a:pt x="347" y="246"/>
                  <a:pt x="347" y="246"/>
                </a:cubicBezTo>
                <a:cubicBezTo>
                  <a:pt x="402" y="225"/>
                  <a:pt x="402" y="223"/>
                  <a:pt x="402" y="216"/>
                </a:cubicBezTo>
                <a:cubicBezTo>
                  <a:pt x="402" y="175"/>
                  <a:pt x="402" y="175"/>
                  <a:pt x="402" y="175"/>
                </a:cubicBezTo>
                <a:cubicBezTo>
                  <a:pt x="402" y="168"/>
                  <a:pt x="402" y="166"/>
                  <a:pt x="347" y="146"/>
                </a:cubicBezTo>
                <a:close/>
                <a:moveTo>
                  <a:pt x="201" y="265"/>
                </a:moveTo>
                <a:cubicBezTo>
                  <a:pt x="162" y="265"/>
                  <a:pt x="131" y="235"/>
                  <a:pt x="131" y="196"/>
                </a:cubicBezTo>
                <a:cubicBezTo>
                  <a:pt x="131" y="158"/>
                  <a:pt x="162" y="128"/>
                  <a:pt x="201" y="128"/>
                </a:cubicBezTo>
                <a:cubicBezTo>
                  <a:pt x="240" y="128"/>
                  <a:pt x="271" y="158"/>
                  <a:pt x="271" y="196"/>
                </a:cubicBezTo>
                <a:cubicBezTo>
                  <a:pt x="271" y="235"/>
                  <a:pt x="240" y="265"/>
                  <a:pt x="201" y="265"/>
                </a:cubicBezTo>
                <a:close/>
                <a:moveTo>
                  <a:pt x="201" y="265"/>
                </a:moveTo>
                <a:cubicBezTo>
                  <a:pt x="201" y="265"/>
                  <a:pt x="201" y="265"/>
                  <a:pt x="201" y="265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0" name="Freeform: Shape 11"/>
          <p:cNvSpPr/>
          <p:nvPr/>
        </p:nvSpPr>
        <p:spPr bwMode="auto">
          <a:xfrm>
            <a:off x="4964645" y="2631645"/>
            <a:ext cx="990116" cy="971186"/>
          </a:xfrm>
          <a:custGeom>
            <a:avLst/>
            <a:gdLst>
              <a:gd name="T0" fmla="*/ 317 w 367"/>
              <a:gd name="T1" fmla="*/ 134 h 360"/>
              <a:gd name="T2" fmla="*/ 310 w 367"/>
              <a:gd name="T3" fmla="*/ 120 h 360"/>
              <a:gd name="T4" fmla="*/ 326 w 367"/>
              <a:gd name="T5" fmla="*/ 66 h 360"/>
              <a:gd name="T6" fmla="*/ 299 w 367"/>
              <a:gd name="T7" fmla="*/ 39 h 360"/>
              <a:gd name="T8" fmla="*/ 296 w 367"/>
              <a:gd name="T9" fmla="*/ 37 h 360"/>
              <a:gd name="T10" fmla="*/ 293 w 367"/>
              <a:gd name="T11" fmla="*/ 37 h 360"/>
              <a:gd name="T12" fmla="*/ 245 w 367"/>
              <a:gd name="T13" fmla="*/ 55 h 360"/>
              <a:gd name="T14" fmla="*/ 229 w 367"/>
              <a:gd name="T15" fmla="*/ 49 h 360"/>
              <a:gd name="T16" fmla="*/ 202 w 367"/>
              <a:gd name="T17" fmla="*/ 0 h 360"/>
              <a:gd name="T18" fmla="*/ 163 w 367"/>
              <a:gd name="T19" fmla="*/ 0 h 360"/>
              <a:gd name="T20" fmla="*/ 137 w 367"/>
              <a:gd name="T21" fmla="*/ 49 h 360"/>
              <a:gd name="T22" fmla="*/ 122 w 367"/>
              <a:gd name="T23" fmla="*/ 56 h 360"/>
              <a:gd name="T24" fmla="*/ 73 w 367"/>
              <a:gd name="T25" fmla="*/ 38 h 360"/>
              <a:gd name="T26" fmla="*/ 69 w 367"/>
              <a:gd name="T27" fmla="*/ 38 h 360"/>
              <a:gd name="T28" fmla="*/ 40 w 367"/>
              <a:gd name="T29" fmla="*/ 67 h 360"/>
              <a:gd name="T30" fmla="*/ 56 w 367"/>
              <a:gd name="T31" fmla="*/ 120 h 360"/>
              <a:gd name="T32" fmla="*/ 50 w 367"/>
              <a:gd name="T33" fmla="*/ 135 h 360"/>
              <a:gd name="T34" fmla="*/ 0 w 367"/>
              <a:gd name="T35" fmla="*/ 162 h 360"/>
              <a:gd name="T36" fmla="*/ 0 w 367"/>
              <a:gd name="T37" fmla="*/ 200 h 360"/>
              <a:gd name="T38" fmla="*/ 50 w 367"/>
              <a:gd name="T39" fmla="*/ 226 h 360"/>
              <a:gd name="T40" fmla="*/ 56 w 367"/>
              <a:gd name="T41" fmla="*/ 241 h 360"/>
              <a:gd name="T42" fmla="*/ 41 w 367"/>
              <a:gd name="T43" fmla="*/ 295 h 360"/>
              <a:gd name="T44" fmla="*/ 68 w 367"/>
              <a:gd name="T45" fmla="*/ 321 h 360"/>
              <a:gd name="T46" fmla="*/ 71 w 367"/>
              <a:gd name="T47" fmla="*/ 324 h 360"/>
              <a:gd name="T48" fmla="*/ 74 w 367"/>
              <a:gd name="T49" fmla="*/ 324 h 360"/>
              <a:gd name="T50" fmla="*/ 122 w 367"/>
              <a:gd name="T51" fmla="*/ 305 h 360"/>
              <a:gd name="T52" fmla="*/ 137 w 367"/>
              <a:gd name="T53" fmla="*/ 311 h 360"/>
              <a:gd name="T54" fmla="*/ 165 w 367"/>
              <a:gd name="T55" fmla="*/ 360 h 360"/>
              <a:gd name="T56" fmla="*/ 203 w 367"/>
              <a:gd name="T57" fmla="*/ 360 h 360"/>
              <a:gd name="T58" fmla="*/ 230 w 367"/>
              <a:gd name="T59" fmla="*/ 311 h 360"/>
              <a:gd name="T60" fmla="*/ 245 w 367"/>
              <a:gd name="T61" fmla="*/ 305 h 360"/>
              <a:gd name="T62" fmla="*/ 294 w 367"/>
              <a:gd name="T63" fmla="*/ 323 h 360"/>
              <a:gd name="T64" fmla="*/ 298 w 367"/>
              <a:gd name="T65" fmla="*/ 322 h 360"/>
              <a:gd name="T66" fmla="*/ 327 w 367"/>
              <a:gd name="T67" fmla="*/ 293 h 360"/>
              <a:gd name="T68" fmla="*/ 311 w 367"/>
              <a:gd name="T69" fmla="*/ 240 h 360"/>
              <a:gd name="T70" fmla="*/ 317 w 367"/>
              <a:gd name="T71" fmla="*/ 225 h 360"/>
              <a:gd name="T72" fmla="*/ 367 w 367"/>
              <a:gd name="T73" fmla="*/ 198 h 360"/>
              <a:gd name="T74" fmla="*/ 367 w 367"/>
              <a:gd name="T75" fmla="*/ 160 h 360"/>
              <a:gd name="T76" fmla="*/ 317 w 367"/>
              <a:gd name="T77" fmla="*/ 134 h 360"/>
              <a:gd name="T78" fmla="*/ 183 w 367"/>
              <a:gd name="T79" fmla="*/ 243 h 360"/>
              <a:gd name="T80" fmla="*/ 119 w 367"/>
              <a:gd name="T81" fmla="*/ 180 h 360"/>
              <a:gd name="T82" fmla="*/ 183 w 367"/>
              <a:gd name="T83" fmla="*/ 117 h 360"/>
              <a:gd name="T84" fmla="*/ 248 w 367"/>
              <a:gd name="T85" fmla="*/ 180 h 360"/>
              <a:gd name="T86" fmla="*/ 183 w 367"/>
              <a:gd name="T87" fmla="*/ 243 h 360"/>
              <a:gd name="T88" fmla="*/ 183 w 367"/>
              <a:gd name="T89" fmla="*/ 243 h 360"/>
              <a:gd name="T90" fmla="*/ 183 w 367"/>
              <a:gd name="T91" fmla="*/ 243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67" h="360">
                <a:moveTo>
                  <a:pt x="317" y="134"/>
                </a:moveTo>
                <a:cubicBezTo>
                  <a:pt x="310" y="120"/>
                  <a:pt x="310" y="120"/>
                  <a:pt x="310" y="120"/>
                </a:cubicBezTo>
                <a:cubicBezTo>
                  <a:pt x="332" y="71"/>
                  <a:pt x="330" y="70"/>
                  <a:pt x="326" y="66"/>
                </a:cubicBezTo>
                <a:cubicBezTo>
                  <a:pt x="299" y="39"/>
                  <a:pt x="299" y="39"/>
                  <a:pt x="299" y="39"/>
                </a:cubicBezTo>
                <a:cubicBezTo>
                  <a:pt x="296" y="37"/>
                  <a:pt x="296" y="37"/>
                  <a:pt x="296" y="37"/>
                </a:cubicBezTo>
                <a:cubicBezTo>
                  <a:pt x="293" y="37"/>
                  <a:pt x="293" y="37"/>
                  <a:pt x="293" y="37"/>
                </a:cubicBezTo>
                <a:cubicBezTo>
                  <a:pt x="291" y="37"/>
                  <a:pt x="286" y="37"/>
                  <a:pt x="245" y="55"/>
                </a:cubicBezTo>
                <a:cubicBezTo>
                  <a:pt x="229" y="49"/>
                  <a:pt x="229" y="49"/>
                  <a:pt x="229" y="49"/>
                </a:cubicBezTo>
                <a:cubicBezTo>
                  <a:pt x="210" y="0"/>
                  <a:pt x="208" y="0"/>
                  <a:pt x="202" y="0"/>
                </a:cubicBezTo>
                <a:cubicBezTo>
                  <a:pt x="163" y="0"/>
                  <a:pt x="163" y="0"/>
                  <a:pt x="163" y="0"/>
                </a:cubicBezTo>
                <a:cubicBezTo>
                  <a:pt x="157" y="0"/>
                  <a:pt x="155" y="0"/>
                  <a:pt x="137" y="49"/>
                </a:cubicBezTo>
                <a:cubicBezTo>
                  <a:pt x="122" y="56"/>
                  <a:pt x="122" y="56"/>
                  <a:pt x="122" y="56"/>
                </a:cubicBezTo>
                <a:cubicBezTo>
                  <a:pt x="94" y="44"/>
                  <a:pt x="77" y="38"/>
                  <a:pt x="73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40" y="67"/>
                  <a:pt x="40" y="67"/>
                  <a:pt x="40" y="67"/>
                </a:cubicBezTo>
                <a:cubicBezTo>
                  <a:pt x="35" y="71"/>
                  <a:pt x="34" y="72"/>
                  <a:pt x="56" y="120"/>
                </a:cubicBezTo>
                <a:cubicBezTo>
                  <a:pt x="50" y="135"/>
                  <a:pt x="50" y="135"/>
                  <a:pt x="50" y="135"/>
                </a:cubicBezTo>
                <a:cubicBezTo>
                  <a:pt x="0" y="154"/>
                  <a:pt x="0" y="156"/>
                  <a:pt x="0" y="162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206"/>
                  <a:pt x="0" y="208"/>
                  <a:pt x="50" y="226"/>
                </a:cubicBezTo>
                <a:cubicBezTo>
                  <a:pt x="56" y="241"/>
                  <a:pt x="56" y="241"/>
                  <a:pt x="56" y="241"/>
                </a:cubicBezTo>
                <a:cubicBezTo>
                  <a:pt x="35" y="289"/>
                  <a:pt x="36" y="290"/>
                  <a:pt x="41" y="295"/>
                </a:cubicBezTo>
                <a:cubicBezTo>
                  <a:pt x="68" y="321"/>
                  <a:pt x="68" y="321"/>
                  <a:pt x="68" y="321"/>
                </a:cubicBezTo>
                <a:cubicBezTo>
                  <a:pt x="71" y="324"/>
                  <a:pt x="71" y="324"/>
                  <a:pt x="71" y="324"/>
                </a:cubicBezTo>
                <a:cubicBezTo>
                  <a:pt x="74" y="324"/>
                  <a:pt x="74" y="324"/>
                  <a:pt x="74" y="324"/>
                </a:cubicBezTo>
                <a:cubicBezTo>
                  <a:pt x="75" y="324"/>
                  <a:pt x="80" y="324"/>
                  <a:pt x="122" y="305"/>
                </a:cubicBezTo>
                <a:cubicBezTo>
                  <a:pt x="137" y="311"/>
                  <a:pt x="137" y="311"/>
                  <a:pt x="137" y="311"/>
                </a:cubicBezTo>
                <a:cubicBezTo>
                  <a:pt x="157" y="360"/>
                  <a:pt x="159" y="360"/>
                  <a:pt x="165" y="360"/>
                </a:cubicBezTo>
                <a:cubicBezTo>
                  <a:pt x="203" y="360"/>
                  <a:pt x="203" y="360"/>
                  <a:pt x="203" y="360"/>
                </a:cubicBezTo>
                <a:cubicBezTo>
                  <a:pt x="209" y="360"/>
                  <a:pt x="211" y="360"/>
                  <a:pt x="230" y="311"/>
                </a:cubicBezTo>
                <a:cubicBezTo>
                  <a:pt x="245" y="305"/>
                  <a:pt x="245" y="305"/>
                  <a:pt x="245" y="305"/>
                </a:cubicBezTo>
                <a:cubicBezTo>
                  <a:pt x="273" y="316"/>
                  <a:pt x="290" y="323"/>
                  <a:pt x="294" y="323"/>
                </a:cubicBezTo>
                <a:cubicBezTo>
                  <a:pt x="298" y="322"/>
                  <a:pt x="298" y="322"/>
                  <a:pt x="298" y="322"/>
                </a:cubicBezTo>
                <a:cubicBezTo>
                  <a:pt x="327" y="293"/>
                  <a:pt x="327" y="293"/>
                  <a:pt x="327" y="293"/>
                </a:cubicBezTo>
                <a:cubicBezTo>
                  <a:pt x="332" y="289"/>
                  <a:pt x="333" y="288"/>
                  <a:pt x="311" y="240"/>
                </a:cubicBezTo>
                <a:cubicBezTo>
                  <a:pt x="317" y="225"/>
                  <a:pt x="317" y="225"/>
                  <a:pt x="317" y="225"/>
                </a:cubicBezTo>
                <a:cubicBezTo>
                  <a:pt x="367" y="206"/>
                  <a:pt x="367" y="204"/>
                  <a:pt x="367" y="198"/>
                </a:cubicBezTo>
                <a:cubicBezTo>
                  <a:pt x="367" y="160"/>
                  <a:pt x="367" y="160"/>
                  <a:pt x="367" y="160"/>
                </a:cubicBezTo>
                <a:cubicBezTo>
                  <a:pt x="367" y="154"/>
                  <a:pt x="367" y="152"/>
                  <a:pt x="317" y="134"/>
                </a:cubicBezTo>
                <a:close/>
                <a:moveTo>
                  <a:pt x="183" y="243"/>
                </a:moveTo>
                <a:cubicBezTo>
                  <a:pt x="148" y="243"/>
                  <a:pt x="119" y="215"/>
                  <a:pt x="119" y="180"/>
                </a:cubicBezTo>
                <a:cubicBezTo>
                  <a:pt x="119" y="145"/>
                  <a:pt x="148" y="117"/>
                  <a:pt x="183" y="117"/>
                </a:cubicBezTo>
                <a:cubicBezTo>
                  <a:pt x="219" y="117"/>
                  <a:pt x="248" y="145"/>
                  <a:pt x="248" y="180"/>
                </a:cubicBezTo>
                <a:cubicBezTo>
                  <a:pt x="248" y="215"/>
                  <a:pt x="219" y="243"/>
                  <a:pt x="183" y="243"/>
                </a:cubicBezTo>
                <a:close/>
                <a:moveTo>
                  <a:pt x="183" y="243"/>
                </a:moveTo>
                <a:cubicBezTo>
                  <a:pt x="183" y="243"/>
                  <a:pt x="183" y="243"/>
                  <a:pt x="183" y="243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1" name="Freeform: Shape 12"/>
          <p:cNvSpPr/>
          <p:nvPr/>
        </p:nvSpPr>
        <p:spPr bwMode="auto">
          <a:xfrm>
            <a:off x="5416022" y="3690194"/>
            <a:ext cx="620278" cy="608629"/>
          </a:xfrm>
          <a:custGeom>
            <a:avLst/>
            <a:gdLst>
              <a:gd name="T0" fmla="*/ 198 w 230"/>
              <a:gd name="T1" fmla="*/ 84 h 226"/>
              <a:gd name="T2" fmla="*/ 195 w 230"/>
              <a:gd name="T3" fmla="*/ 75 h 226"/>
              <a:gd name="T4" fmla="*/ 204 w 230"/>
              <a:gd name="T5" fmla="*/ 41 h 226"/>
              <a:gd name="T6" fmla="*/ 187 w 230"/>
              <a:gd name="T7" fmla="*/ 25 h 226"/>
              <a:gd name="T8" fmla="*/ 186 w 230"/>
              <a:gd name="T9" fmla="*/ 23 h 226"/>
              <a:gd name="T10" fmla="*/ 184 w 230"/>
              <a:gd name="T11" fmla="*/ 23 h 226"/>
              <a:gd name="T12" fmla="*/ 153 w 230"/>
              <a:gd name="T13" fmla="*/ 35 h 226"/>
              <a:gd name="T14" fmla="*/ 144 w 230"/>
              <a:gd name="T15" fmla="*/ 31 h 226"/>
              <a:gd name="T16" fmla="*/ 127 w 230"/>
              <a:gd name="T17" fmla="*/ 0 h 226"/>
              <a:gd name="T18" fmla="*/ 102 w 230"/>
              <a:gd name="T19" fmla="*/ 0 h 226"/>
              <a:gd name="T20" fmla="*/ 86 w 230"/>
              <a:gd name="T21" fmla="*/ 31 h 226"/>
              <a:gd name="T22" fmla="*/ 76 w 230"/>
              <a:gd name="T23" fmla="*/ 35 h 226"/>
              <a:gd name="T24" fmla="*/ 46 w 230"/>
              <a:gd name="T25" fmla="*/ 24 h 226"/>
              <a:gd name="T26" fmla="*/ 43 w 230"/>
              <a:gd name="T27" fmla="*/ 24 h 226"/>
              <a:gd name="T28" fmla="*/ 25 w 230"/>
              <a:gd name="T29" fmla="*/ 42 h 226"/>
              <a:gd name="T30" fmla="*/ 35 w 230"/>
              <a:gd name="T31" fmla="*/ 75 h 226"/>
              <a:gd name="T32" fmla="*/ 31 w 230"/>
              <a:gd name="T33" fmla="*/ 85 h 226"/>
              <a:gd name="T34" fmla="*/ 0 w 230"/>
              <a:gd name="T35" fmla="*/ 102 h 226"/>
              <a:gd name="T36" fmla="*/ 0 w 230"/>
              <a:gd name="T37" fmla="*/ 125 h 226"/>
              <a:gd name="T38" fmla="*/ 32 w 230"/>
              <a:gd name="T39" fmla="*/ 142 h 226"/>
              <a:gd name="T40" fmla="*/ 35 w 230"/>
              <a:gd name="T41" fmla="*/ 151 h 226"/>
              <a:gd name="T42" fmla="*/ 26 w 230"/>
              <a:gd name="T43" fmla="*/ 185 h 226"/>
              <a:gd name="T44" fmla="*/ 43 w 230"/>
              <a:gd name="T45" fmla="*/ 201 h 226"/>
              <a:gd name="T46" fmla="*/ 44 w 230"/>
              <a:gd name="T47" fmla="*/ 203 h 226"/>
              <a:gd name="T48" fmla="*/ 46 w 230"/>
              <a:gd name="T49" fmla="*/ 203 h 226"/>
              <a:gd name="T50" fmla="*/ 77 w 230"/>
              <a:gd name="T51" fmla="*/ 191 h 226"/>
              <a:gd name="T52" fmla="*/ 86 w 230"/>
              <a:gd name="T53" fmla="*/ 195 h 226"/>
              <a:gd name="T54" fmla="*/ 103 w 230"/>
              <a:gd name="T55" fmla="*/ 226 h 226"/>
              <a:gd name="T56" fmla="*/ 128 w 230"/>
              <a:gd name="T57" fmla="*/ 226 h 226"/>
              <a:gd name="T58" fmla="*/ 144 w 230"/>
              <a:gd name="T59" fmla="*/ 195 h 226"/>
              <a:gd name="T60" fmla="*/ 154 w 230"/>
              <a:gd name="T61" fmla="*/ 191 h 226"/>
              <a:gd name="T62" fmla="*/ 184 w 230"/>
              <a:gd name="T63" fmla="*/ 202 h 226"/>
              <a:gd name="T64" fmla="*/ 187 w 230"/>
              <a:gd name="T65" fmla="*/ 202 h 226"/>
              <a:gd name="T66" fmla="*/ 205 w 230"/>
              <a:gd name="T67" fmla="*/ 184 h 226"/>
              <a:gd name="T68" fmla="*/ 195 w 230"/>
              <a:gd name="T69" fmla="*/ 151 h 226"/>
              <a:gd name="T70" fmla="*/ 199 w 230"/>
              <a:gd name="T71" fmla="*/ 141 h 226"/>
              <a:gd name="T72" fmla="*/ 230 w 230"/>
              <a:gd name="T73" fmla="*/ 124 h 226"/>
              <a:gd name="T74" fmla="*/ 230 w 230"/>
              <a:gd name="T75" fmla="*/ 101 h 226"/>
              <a:gd name="T76" fmla="*/ 198 w 230"/>
              <a:gd name="T77" fmla="*/ 84 h 226"/>
              <a:gd name="T78" fmla="*/ 115 w 230"/>
              <a:gd name="T79" fmla="*/ 152 h 226"/>
              <a:gd name="T80" fmla="*/ 75 w 230"/>
              <a:gd name="T81" fmla="*/ 113 h 226"/>
              <a:gd name="T82" fmla="*/ 115 w 230"/>
              <a:gd name="T83" fmla="*/ 74 h 226"/>
              <a:gd name="T84" fmla="*/ 155 w 230"/>
              <a:gd name="T85" fmla="*/ 113 h 226"/>
              <a:gd name="T86" fmla="*/ 115 w 230"/>
              <a:gd name="T87" fmla="*/ 152 h 226"/>
              <a:gd name="T88" fmla="*/ 115 w 230"/>
              <a:gd name="T89" fmla="*/ 152 h 226"/>
              <a:gd name="T90" fmla="*/ 115 w 230"/>
              <a:gd name="T91" fmla="*/ 152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30" h="226">
                <a:moveTo>
                  <a:pt x="198" y="84"/>
                </a:moveTo>
                <a:cubicBezTo>
                  <a:pt x="195" y="75"/>
                  <a:pt x="195" y="75"/>
                  <a:pt x="195" y="75"/>
                </a:cubicBezTo>
                <a:cubicBezTo>
                  <a:pt x="208" y="45"/>
                  <a:pt x="207" y="44"/>
                  <a:pt x="204" y="41"/>
                </a:cubicBezTo>
                <a:cubicBezTo>
                  <a:pt x="187" y="25"/>
                  <a:pt x="187" y="25"/>
                  <a:pt x="187" y="25"/>
                </a:cubicBezTo>
                <a:cubicBezTo>
                  <a:pt x="186" y="23"/>
                  <a:pt x="186" y="23"/>
                  <a:pt x="186" y="23"/>
                </a:cubicBezTo>
                <a:cubicBezTo>
                  <a:pt x="184" y="23"/>
                  <a:pt x="184" y="23"/>
                  <a:pt x="184" y="23"/>
                </a:cubicBezTo>
                <a:cubicBezTo>
                  <a:pt x="183" y="23"/>
                  <a:pt x="179" y="23"/>
                  <a:pt x="153" y="35"/>
                </a:cubicBezTo>
                <a:cubicBezTo>
                  <a:pt x="144" y="31"/>
                  <a:pt x="144" y="31"/>
                  <a:pt x="144" y="31"/>
                </a:cubicBezTo>
                <a:cubicBezTo>
                  <a:pt x="131" y="0"/>
                  <a:pt x="130" y="0"/>
                  <a:pt x="127" y="0"/>
                </a:cubicBezTo>
                <a:cubicBezTo>
                  <a:pt x="102" y="0"/>
                  <a:pt x="102" y="0"/>
                  <a:pt x="102" y="0"/>
                </a:cubicBezTo>
                <a:cubicBezTo>
                  <a:pt x="99" y="0"/>
                  <a:pt x="97" y="0"/>
                  <a:pt x="86" y="31"/>
                </a:cubicBezTo>
                <a:cubicBezTo>
                  <a:pt x="76" y="35"/>
                  <a:pt x="76" y="35"/>
                  <a:pt x="76" y="35"/>
                </a:cubicBezTo>
                <a:cubicBezTo>
                  <a:pt x="59" y="28"/>
                  <a:pt x="48" y="24"/>
                  <a:pt x="46" y="24"/>
                </a:cubicBezTo>
                <a:cubicBezTo>
                  <a:pt x="43" y="24"/>
                  <a:pt x="43" y="24"/>
                  <a:pt x="43" y="24"/>
                </a:cubicBezTo>
                <a:cubicBezTo>
                  <a:pt x="25" y="42"/>
                  <a:pt x="25" y="42"/>
                  <a:pt x="25" y="42"/>
                </a:cubicBezTo>
                <a:cubicBezTo>
                  <a:pt x="22" y="45"/>
                  <a:pt x="21" y="46"/>
                  <a:pt x="35" y="75"/>
                </a:cubicBezTo>
                <a:cubicBezTo>
                  <a:pt x="31" y="85"/>
                  <a:pt x="31" y="85"/>
                  <a:pt x="31" y="85"/>
                </a:cubicBezTo>
                <a:cubicBezTo>
                  <a:pt x="0" y="97"/>
                  <a:pt x="0" y="98"/>
                  <a:pt x="0" y="102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29"/>
                  <a:pt x="0" y="130"/>
                  <a:pt x="32" y="142"/>
                </a:cubicBezTo>
                <a:cubicBezTo>
                  <a:pt x="35" y="151"/>
                  <a:pt x="35" y="151"/>
                  <a:pt x="35" y="151"/>
                </a:cubicBezTo>
                <a:cubicBezTo>
                  <a:pt x="22" y="181"/>
                  <a:pt x="23" y="182"/>
                  <a:pt x="26" y="185"/>
                </a:cubicBezTo>
                <a:cubicBezTo>
                  <a:pt x="43" y="201"/>
                  <a:pt x="43" y="201"/>
                  <a:pt x="43" y="201"/>
                </a:cubicBezTo>
                <a:cubicBezTo>
                  <a:pt x="44" y="203"/>
                  <a:pt x="44" y="203"/>
                  <a:pt x="44" y="203"/>
                </a:cubicBezTo>
                <a:cubicBezTo>
                  <a:pt x="46" y="203"/>
                  <a:pt x="46" y="203"/>
                  <a:pt x="46" y="203"/>
                </a:cubicBezTo>
                <a:cubicBezTo>
                  <a:pt x="47" y="203"/>
                  <a:pt x="50" y="203"/>
                  <a:pt x="77" y="191"/>
                </a:cubicBezTo>
                <a:cubicBezTo>
                  <a:pt x="86" y="195"/>
                  <a:pt x="86" y="195"/>
                  <a:pt x="86" y="195"/>
                </a:cubicBezTo>
                <a:cubicBezTo>
                  <a:pt x="99" y="226"/>
                  <a:pt x="100" y="226"/>
                  <a:pt x="103" y="226"/>
                </a:cubicBezTo>
                <a:cubicBezTo>
                  <a:pt x="128" y="226"/>
                  <a:pt x="128" y="226"/>
                  <a:pt x="128" y="226"/>
                </a:cubicBezTo>
                <a:cubicBezTo>
                  <a:pt x="131" y="226"/>
                  <a:pt x="133" y="226"/>
                  <a:pt x="144" y="195"/>
                </a:cubicBezTo>
                <a:cubicBezTo>
                  <a:pt x="154" y="191"/>
                  <a:pt x="154" y="191"/>
                  <a:pt x="154" y="191"/>
                </a:cubicBezTo>
                <a:cubicBezTo>
                  <a:pt x="171" y="198"/>
                  <a:pt x="182" y="202"/>
                  <a:pt x="184" y="202"/>
                </a:cubicBezTo>
                <a:cubicBezTo>
                  <a:pt x="187" y="202"/>
                  <a:pt x="187" y="202"/>
                  <a:pt x="187" y="202"/>
                </a:cubicBezTo>
                <a:cubicBezTo>
                  <a:pt x="205" y="184"/>
                  <a:pt x="205" y="184"/>
                  <a:pt x="205" y="184"/>
                </a:cubicBezTo>
                <a:cubicBezTo>
                  <a:pt x="208" y="181"/>
                  <a:pt x="209" y="180"/>
                  <a:pt x="195" y="151"/>
                </a:cubicBezTo>
                <a:cubicBezTo>
                  <a:pt x="199" y="141"/>
                  <a:pt x="199" y="141"/>
                  <a:pt x="199" y="141"/>
                </a:cubicBezTo>
                <a:cubicBezTo>
                  <a:pt x="230" y="129"/>
                  <a:pt x="230" y="128"/>
                  <a:pt x="230" y="124"/>
                </a:cubicBezTo>
                <a:cubicBezTo>
                  <a:pt x="230" y="101"/>
                  <a:pt x="230" y="101"/>
                  <a:pt x="230" y="101"/>
                </a:cubicBezTo>
                <a:cubicBezTo>
                  <a:pt x="230" y="97"/>
                  <a:pt x="230" y="96"/>
                  <a:pt x="198" y="84"/>
                </a:cubicBezTo>
                <a:close/>
                <a:moveTo>
                  <a:pt x="115" y="152"/>
                </a:moveTo>
                <a:cubicBezTo>
                  <a:pt x="93" y="152"/>
                  <a:pt x="75" y="135"/>
                  <a:pt x="75" y="113"/>
                </a:cubicBezTo>
                <a:cubicBezTo>
                  <a:pt x="75" y="91"/>
                  <a:pt x="93" y="74"/>
                  <a:pt x="115" y="74"/>
                </a:cubicBezTo>
                <a:cubicBezTo>
                  <a:pt x="137" y="74"/>
                  <a:pt x="155" y="91"/>
                  <a:pt x="155" y="113"/>
                </a:cubicBezTo>
                <a:cubicBezTo>
                  <a:pt x="155" y="135"/>
                  <a:pt x="137" y="152"/>
                  <a:pt x="115" y="152"/>
                </a:cubicBezTo>
                <a:close/>
                <a:moveTo>
                  <a:pt x="115" y="152"/>
                </a:moveTo>
                <a:cubicBezTo>
                  <a:pt x="115" y="152"/>
                  <a:pt x="115" y="152"/>
                  <a:pt x="115" y="152"/>
                </a:cubicBezTo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2" name="Freeform: Shape 13"/>
          <p:cNvSpPr/>
          <p:nvPr/>
        </p:nvSpPr>
        <p:spPr bwMode="auto">
          <a:xfrm>
            <a:off x="6716277" y="2516617"/>
            <a:ext cx="496514" cy="487777"/>
          </a:xfrm>
          <a:custGeom>
            <a:avLst/>
            <a:gdLst>
              <a:gd name="T0" fmla="*/ 159 w 184"/>
              <a:gd name="T1" fmla="*/ 68 h 181"/>
              <a:gd name="T2" fmla="*/ 156 w 184"/>
              <a:gd name="T3" fmla="*/ 60 h 181"/>
              <a:gd name="T4" fmla="*/ 164 w 184"/>
              <a:gd name="T5" fmla="*/ 33 h 181"/>
              <a:gd name="T6" fmla="*/ 150 w 184"/>
              <a:gd name="T7" fmla="*/ 20 h 181"/>
              <a:gd name="T8" fmla="*/ 149 w 184"/>
              <a:gd name="T9" fmla="*/ 19 h 181"/>
              <a:gd name="T10" fmla="*/ 147 w 184"/>
              <a:gd name="T11" fmla="*/ 19 h 181"/>
              <a:gd name="T12" fmla="*/ 123 w 184"/>
              <a:gd name="T13" fmla="*/ 28 h 181"/>
              <a:gd name="T14" fmla="*/ 115 w 184"/>
              <a:gd name="T15" fmla="*/ 25 h 181"/>
              <a:gd name="T16" fmla="*/ 101 w 184"/>
              <a:gd name="T17" fmla="*/ 0 h 181"/>
              <a:gd name="T18" fmla="*/ 82 w 184"/>
              <a:gd name="T19" fmla="*/ 0 h 181"/>
              <a:gd name="T20" fmla="*/ 69 w 184"/>
              <a:gd name="T21" fmla="*/ 25 h 181"/>
              <a:gd name="T22" fmla="*/ 61 w 184"/>
              <a:gd name="T23" fmla="*/ 28 h 181"/>
              <a:gd name="T24" fmla="*/ 37 w 184"/>
              <a:gd name="T25" fmla="*/ 19 h 181"/>
              <a:gd name="T26" fmla="*/ 35 w 184"/>
              <a:gd name="T27" fmla="*/ 19 h 181"/>
              <a:gd name="T28" fmla="*/ 20 w 184"/>
              <a:gd name="T29" fmla="*/ 34 h 181"/>
              <a:gd name="T30" fmla="*/ 28 w 184"/>
              <a:gd name="T31" fmla="*/ 61 h 181"/>
              <a:gd name="T32" fmla="*/ 25 w 184"/>
              <a:gd name="T33" fmla="*/ 68 h 181"/>
              <a:gd name="T34" fmla="*/ 0 w 184"/>
              <a:gd name="T35" fmla="*/ 82 h 181"/>
              <a:gd name="T36" fmla="*/ 0 w 184"/>
              <a:gd name="T37" fmla="*/ 101 h 181"/>
              <a:gd name="T38" fmla="*/ 25 w 184"/>
              <a:gd name="T39" fmla="*/ 114 h 181"/>
              <a:gd name="T40" fmla="*/ 28 w 184"/>
              <a:gd name="T41" fmla="*/ 121 h 181"/>
              <a:gd name="T42" fmla="*/ 20 w 184"/>
              <a:gd name="T43" fmla="*/ 148 h 181"/>
              <a:gd name="T44" fmla="*/ 34 w 184"/>
              <a:gd name="T45" fmla="*/ 162 h 181"/>
              <a:gd name="T46" fmla="*/ 35 w 184"/>
              <a:gd name="T47" fmla="*/ 163 h 181"/>
              <a:gd name="T48" fmla="*/ 37 w 184"/>
              <a:gd name="T49" fmla="*/ 163 h 181"/>
              <a:gd name="T50" fmla="*/ 61 w 184"/>
              <a:gd name="T51" fmla="*/ 153 h 181"/>
              <a:gd name="T52" fmla="*/ 69 w 184"/>
              <a:gd name="T53" fmla="*/ 156 h 181"/>
              <a:gd name="T54" fmla="*/ 83 w 184"/>
              <a:gd name="T55" fmla="*/ 181 h 181"/>
              <a:gd name="T56" fmla="*/ 102 w 184"/>
              <a:gd name="T57" fmla="*/ 181 h 181"/>
              <a:gd name="T58" fmla="*/ 115 w 184"/>
              <a:gd name="T59" fmla="*/ 156 h 181"/>
              <a:gd name="T60" fmla="*/ 123 w 184"/>
              <a:gd name="T61" fmla="*/ 153 h 181"/>
              <a:gd name="T62" fmla="*/ 148 w 184"/>
              <a:gd name="T63" fmla="*/ 162 h 181"/>
              <a:gd name="T64" fmla="*/ 150 w 184"/>
              <a:gd name="T65" fmla="*/ 162 h 181"/>
              <a:gd name="T66" fmla="*/ 164 w 184"/>
              <a:gd name="T67" fmla="*/ 148 h 181"/>
              <a:gd name="T68" fmla="*/ 156 w 184"/>
              <a:gd name="T69" fmla="*/ 121 h 181"/>
              <a:gd name="T70" fmla="*/ 159 w 184"/>
              <a:gd name="T71" fmla="*/ 113 h 181"/>
              <a:gd name="T72" fmla="*/ 184 w 184"/>
              <a:gd name="T73" fmla="*/ 100 h 181"/>
              <a:gd name="T74" fmla="*/ 184 w 184"/>
              <a:gd name="T75" fmla="*/ 81 h 181"/>
              <a:gd name="T76" fmla="*/ 159 w 184"/>
              <a:gd name="T77" fmla="*/ 68 h 181"/>
              <a:gd name="T78" fmla="*/ 92 w 184"/>
              <a:gd name="T79" fmla="*/ 122 h 181"/>
              <a:gd name="T80" fmla="*/ 60 w 184"/>
              <a:gd name="T81" fmla="*/ 91 h 181"/>
              <a:gd name="T82" fmla="*/ 92 w 184"/>
              <a:gd name="T83" fmla="*/ 59 h 181"/>
              <a:gd name="T84" fmla="*/ 124 w 184"/>
              <a:gd name="T85" fmla="*/ 91 h 181"/>
              <a:gd name="T86" fmla="*/ 92 w 184"/>
              <a:gd name="T87" fmla="*/ 122 h 181"/>
              <a:gd name="T88" fmla="*/ 92 w 184"/>
              <a:gd name="T89" fmla="*/ 122 h 181"/>
              <a:gd name="T90" fmla="*/ 92 w 184"/>
              <a:gd name="T91" fmla="*/ 122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84" h="181">
                <a:moveTo>
                  <a:pt x="159" y="68"/>
                </a:moveTo>
                <a:cubicBezTo>
                  <a:pt x="156" y="60"/>
                  <a:pt x="156" y="60"/>
                  <a:pt x="156" y="60"/>
                </a:cubicBezTo>
                <a:cubicBezTo>
                  <a:pt x="167" y="36"/>
                  <a:pt x="166" y="35"/>
                  <a:pt x="164" y="33"/>
                </a:cubicBezTo>
                <a:cubicBezTo>
                  <a:pt x="150" y="20"/>
                  <a:pt x="150" y="20"/>
                  <a:pt x="150" y="20"/>
                </a:cubicBezTo>
                <a:cubicBezTo>
                  <a:pt x="149" y="19"/>
                  <a:pt x="149" y="19"/>
                  <a:pt x="149" y="19"/>
                </a:cubicBezTo>
                <a:cubicBezTo>
                  <a:pt x="147" y="19"/>
                  <a:pt x="147" y="19"/>
                  <a:pt x="147" y="19"/>
                </a:cubicBezTo>
                <a:cubicBezTo>
                  <a:pt x="146" y="19"/>
                  <a:pt x="144" y="19"/>
                  <a:pt x="123" y="28"/>
                </a:cubicBezTo>
                <a:cubicBezTo>
                  <a:pt x="115" y="25"/>
                  <a:pt x="115" y="25"/>
                  <a:pt x="115" y="25"/>
                </a:cubicBezTo>
                <a:cubicBezTo>
                  <a:pt x="105" y="0"/>
                  <a:pt x="104" y="0"/>
                  <a:pt x="101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79" y="0"/>
                  <a:pt x="78" y="0"/>
                  <a:pt x="69" y="25"/>
                </a:cubicBezTo>
                <a:cubicBezTo>
                  <a:pt x="61" y="28"/>
                  <a:pt x="61" y="28"/>
                  <a:pt x="61" y="28"/>
                </a:cubicBezTo>
                <a:cubicBezTo>
                  <a:pt x="47" y="22"/>
                  <a:pt x="39" y="19"/>
                  <a:pt x="37" y="19"/>
                </a:cubicBezTo>
                <a:cubicBezTo>
                  <a:pt x="35" y="19"/>
                  <a:pt x="35" y="19"/>
                  <a:pt x="35" y="19"/>
                </a:cubicBezTo>
                <a:cubicBezTo>
                  <a:pt x="20" y="34"/>
                  <a:pt x="20" y="34"/>
                  <a:pt x="20" y="34"/>
                </a:cubicBezTo>
                <a:cubicBezTo>
                  <a:pt x="18" y="36"/>
                  <a:pt x="17" y="37"/>
                  <a:pt x="28" y="61"/>
                </a:cubicBezTo>
                <a:cubicBezTo>
                  <a:pt x="25" y="68"/>
                  <a:pt x="25" y="68"/>
                  <a:pt x="25" y="68"/>
                </a:cubicBezTo>
                <a:cubicBezTo>
                  <a:pt x="0" y="78"/>
                  <a:pt x="0" y="79"/>
                  <a:pt x="0" y="82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104"/>
                  <a:pt x="0" y="105"/>
                  <a:pt x="25" y="114"/>
                </a:cubicBezTo>
                <a:cubicBezTo>
                  <a:pt x="28" y="121"/>
                  <a:pt x="28" y="121"/>
                  <a:pt x="28" y="121"/>
                </a:cubicBezTo>
                <a:cubicBezTo>
                  <a:pt x="18" y="145"/>
                  <a:pt x="18" y="146"/>
                  <a:pt x="20" y="148"/>
                </a:cubicBezTo>
                <a:cubicBezTo>
                  <a:pt x="34" y="162"/>
                  <a:pt x="34" y="162"/>
                  <a:pt x="34" y="162"/>
                </a:cubicBezTo>
                <a:cubicBezTo>
                  <a:pt x="35" y="163"/>
                  <a:pt x="35" y="163"/>
                  <a:pt x="35" y="163"/>
                </a:cubicBezTo>
                <a:cubicBezTo>
                  <a:pt x="37" y="163"/>
                  <a:pt x="37" y="163"/>
                  <a:pt x="37" y="163"/>
                </a:cubicBezTo>
                <a:cubicBezTo>
                  <a:pt x="38" y="163"/>
                  <a:pt x="40" y="163"/>
                  <a:pt x="61" y="153"/>
                </a:cubicBezTo>
                <a:cubicBezTo>
                  <a:pt x="69" y="156"/>
                  <a:pt x="69" y="156"/>
                  <a:pt x="69" y="156"/>
                </a:cubicBezTo>
                <a:cubicBezTo>
                  <a:pt x="79" y="181"/>
                  <a:pt x="80" y="181"/>
                  <a:pt x="83" y="181"/>
                </a:cubicBezTo>
                <a:cubicBezTo>
                  <a:pt x="102" y="181"/>
                  <a:pt x="102" y="181"/>
                  <a:pt x="102" y="181"/>
                </a:cubicBezTo>
                <a:cubicBezTo>
                  <a:pt x="105" y="181"/>
                  <a:pt x="106" y="181"/>
                  <a:pt x="115" y="156"/>
                </a:cubicBezTo>
                <a:cubicBezTo>
                  <a:pt x="123" y="153"/>
                  <a:pt x="123" y="153"/>
                  <a:pt x="123" y="153"/>
                </a:cubicBezTo>
                <a:cubicBezTo>
                  <a:pt x="137" y="159"/>
                  <a:pt x="145" y="162"/>
                  <a:pt x="148" y="162"/>
                </a:cubicBezTo>
                <a:cubicBezTo>
                  <a:pt x="150" y="162"/>
                  <a:pt x="150" y="162"/>
                  <a:pt x="150" y="162"/>
                </a:cubicBezTo>
                <a:cubicBezTo>
                  <a:pt x="164" y="148"/>
                  <a:pt x="164" y="148"/>
                  <a:pt x="164" y="148"/>
                </a:cubicBezTo>
                <a:cubicBezTo>
                  <a:pt x="167" y="145"/>
                  <a:pt x="167" y="145"/>
                  <a:pt x="156" y="121"/>
                </a:cubicBezTo>
                <a:cubicBezTo>
                  <a:pt x="159" y="113"/>
                  <a:pt x="159" y="113"/>
                  <a:pt x="159" y="113"/>
                </a:cubicBezTo>
                <a:cubicBezTo>
                  <a:pt x="184" y="104"/>
                  <a:pt x="184" y="103"/>
                  <a:pt x="184" y="100"/>
                </a:cubicBezTo>
                <a:cubicBezTo>
                  <a:pt x="184" y="81"/>
                  <a:pt x="184" y="81"/>
                  <a:pt x="184" y="81"/>
                </a:cubicBezTo>
                <a:cubicBezTo>
                  <a:pt x="184" y="78"/>
                  <a:pt x="184" y="77"/>
                  <a:pt x="159" y="68"/>
                </a:cubicBezTo>
                <a:close/>
                <a:moveTo>
                  <a:pt x="92" y="122"/>
                </a:moveTo>
                <a:cubicBezTo>
                  <a:pt x="74" y="122"/>
                  <a:pt x="60" y="108"/>
                  <a:pt x="60" y="91"/>
                </a:cubicBezTo>
                <a:cubicBezTo>
                  <a:pt x="60" y="73"/>
                  <a:pt x="74" y="59"/>
                  <a:pt x="92" y="59"/>
                </a:cubicBezTo>
                <a:cubicBezTo>
                  <a:pt x="110" y="59"/>
                  <a:pt x="124" y="73"/>
                  <a:pt x="124" y="91"/>
                </a:cubicBezTo>
                <a:cubicBezTo>
                  <a:pt x="124" y="108"/>
                  <a:pt x="110" y="122"/>
                  <a:pt x="92" y="122"/>
                </a:cubicBezTo>
                <a:close/>
                <a:moveTo>
                  <a:pt x="92" y="122"/>
                </a:moveTo>
                <a:cubicBezTo>
                  <a:pt x="92" y="122"/>
                  <a:pt x="92" y="122"/>
                  <a:pt x="92" y="122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3" name="Freeform: Shape 14"/>
          <p:cNvSpPr/>
          <p:nvPr/>
        </p:nvSpPr>
        <p:spPr bwMode="auto">
          <a:xfrm>
            <a:off x="5201982" y="2114747"/>
            <a:ext cx="477585" cy="465936"/>
          </a:xfrm>
          <a:custGeom>
            <a:avLst/>
            <a:gdLst>
              <a:gd name="T0" fmla="*/ 153 w 177"/>
              <a:gd name="T1" fmla="*/ 64 h 173"/>
              <a:gd name="T2" fmla="*/ 150 w 177"/>
              <a:gd name="T3" fmla="*/ 57 h 173"/>
              <a:gd name="T4" fmla="*/ 157 w 177"/>
              <a:gd name="T5" fmla="*/ 31 h 173"/>
              <a:gd name="T6" fmla="*/ 144 w 177"/>
              <a:gd name="T7" fmla="*/ 18 h 173"/>
              <a:gd name="T8" fmla="*/ 143 w 177"/>
              <a:gd name="T9" fmla="*/ 17 h 173"/>
              <a:gd name="T10" fmla="*/ 141 w 177"/>
              <a:gd name="T11" fmla="*/ 17 h 173"/>
              <a:gd name="T12" fmla="*/ 118 w 177"/>
              <a:gd name="T13" fmla="*/ 26 h 173"/>
              <a:gd name="T14" fmla="*/ 111 w 177"/>
              <a:gd name="T15" fmla="*/ 23 h 173"/>
              <a:gd name="T16" fmla="*/ 97 w 177"/>
              <a:gd name="T17" fmla="*/ 0 h 173"/>
              <a:gd name="T18" fmla="*/ 79 w 177"/>
              <a:gd name="T19" fmla="*/ 0 h 173"/>
              <a:gd name="T20" fmla="*/ 66 w 177"/>
              <a:gd name="T21" fmla="*/ 23 h 173"/>
              <a:gd name="T22" fmla="*/ 59 w 177"/>
              <a:gd name="T23" fmla="*/ 26 h 173"/>
              <a:gd name="T24" fmla="*/ 35 w 177"/>
              <a:gd name="T25" fmla="*/ 18 h 173"/>
              <a:gd name="T26" fmla="*/ 33 w 177"/>
              <a:gd name="T27" fmla="*/ 18 h 173"/>
              <a:gd name="T28" fmla="*/ 19 w 177"/>
              <a:gd name="T29" fmla="*/ 32 h 173"/>
              <a:gd name="T30" fmla="*/ 27 w 177"/>
              <a:gd name="T31" fmla="*/ 57 h 173"/>
              <a:gd name="T32" fmla="*/ 24 w 177"/>
              <a:gd name="T33" fmla="*/ 65 h 173"/>
              <a:gd name="T34" fmla="*/ 0 w 177"/>
              <a:gd name="T35" fmla="*/ 78 h 173"/>
              <a:gd name="T36" fmla="*/ 0 w 177"/>
              <a:gd name="T37" fmla="*/ 96 h 173"/>
              <a:gd name="T38" fmla="*/ 24 w 177"/>
              <a:gd name="T39" fmla="*/ 109 h 173"/>
              <a:gd name="T40" fmla="*/ 27 w 177"/>
              <a:gd name="T41" fmla="*/ 116 h 173"/>
              <a:gd name="T42" fmla="*/ 19 w 177"/>
              <a:gd name="T43" fmla="*/ 142 h 173"/>
              <a:gd name="T44" fmla="*/ 33 w 177"/>
              <a:gd name="T45" fmla="*/ 155 h 173"/>
              <a:gd name="T46" fmla="*/ 34 w 177"/>
              <a:gd name="T47" fmla="*/ 156 h 173"/>
              <a:gd name="T48" fmla="*/ 35 w 177"/>
              <a:gd name="T49" fmla="*/ 156 h 173"/>
              <a:gd name="T50" fmla="*/ 59 w 177"/>
              <a:gd name="T51" fmla="*/ 147 h 173"/>
              <a:gd name="T52" fmla="*/ 66 w 177"/>
              <a:gd name="T53" fmla="*/ 150 h 173"/>
              <a:gd name="T54" fmla="*/ 79 w 177"/>
              <a:gd name="T55" fmla="*/ 173 h 173"/>
              <a:gd name="T56" fmla="*/ 98 w 177"/>
              <a:gd name="T57" fmla="*/ 173 h 173"/>
              <a:gd name="T58" fmla="*/ 111 w 177"/>
              <a:gd name="T59" fmla="*/ 150 h 173"/>
              <a:gd name="T60" fmla="*/ 118 w 177"/>
              <a:gd name="T61" fmla="*/ 147 h 173"/>
              <a:gd name="T62" fmla="*/ 142 w 177"/>
              <a:gd name="T63" fmla="*/ 155 h 173"/>
              <a:gd name="T64" fmla="*/ 144 w 177"/>
              <a:gd name="T65" fmla="*/ 155 h 173"/>
              <a:gd name="T66" fmla="*/ 158 w 177"/>
              <a:gd name="T67" fmla="*/ 141 h 173"/>
              <a:gd name="T68" fmla="*/ 150 w 177"/>
              <a:gd name="T69" fmla="*/ 116 h 173"/>
              <a:gd name="T70" fmla="*/ 153 w 177"/>
              <a:gd name="T71" fmla="*/ 108 h 173"/>
              <a:gd name="T72" fmla="*/ 177 w 177"/>
              <a:gd name="T73" fmla="*/ 95 h 173"/>
              <a:gd name="T74" fmla="*/ 177 w 177"/>
              <a:gd name="T75" fmla="*/ 77 h 173"/>
              <a:gd name="T76" fmla="*/ 153 w 177"/>
              <a:gd name="T77" fmla="*/ 64 h 173"/>
              <a:gd name="T78" fmla="*/ 88 w 177"/>
              <a:gd name="T79" fmla="*/ 117 h 173"/>
              <a:gd name="T80" fmla="*/ 57 w 177"/>
              <a:gd name="T81" fmla="*/ 86 h 173"/>
              <a:gd name="T82" fmla="*/ 88 w 177"/>
              <a:gd name="T83" fmla="*/ 56 h 173"/>
              <a:gd name="T84" fmla="*/ 119 w 177"/>
              <a:gd name="T85" fmla="*/ 86 h 173"/>
              <a:gd name="T86" fmla="*/ 88 w 177"/>
              <a:gd name="T87" fmla="*/ 117 h 173"/>
              <a:gd name="T88" fmla="*/ 88 w 177"/>
              <a:gd name="T89" fmla="*/ 117 h 173"/>
              <a:gd name="T90" fmla="*/ 88 w 177"/>
              <a:gd name="T91" fmla="*/ 11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77" h="173">
                <a:moveTo>
                  <a:pt x="153" y="64"/>
                </a:moveTo>
                <a:cubicBezTo>
                  <a:pt x="150" y="57"/>
                  <a:pt x="150" y="57"/>
                  <a:pt x="150" y="57"/>
                </a:cubicBezTo>
                <a:cubicBezTo>
                  <a:pt x="160" y="34"/>
                  <a:pt x="159" y="33"/>
                  <a:pt x="157" y="31"/>
                </a:cubicBezTo>
                <a:cubicBezTo>
                  <a:pt x="144" y="18"/>
                  <a:pt x="144" y="18"/>
                  <a:pt x="144" y="18"/>
                </a:cubicBezTo>
                <a:cubicBezTo>
                  <a:pt x="143" y="17"/>
                  <a:pt x="143" y="17"/>
                  <a:pt x="143" y="17"/>
                </a:cubicBezTo>
                <a:cubicBezTo>
                  <a:pt x="141" y="17"/>
                  <a:pt x="141" y="17"/>
                  <a:pt x="141" y="17"/>
                </a:cubicBezTo>
                <a:cubicBezTo>
                  <a:pt x="141" y="17"/>
                  <a:pt x="138" y="17"/>
                  <a:pt x="118" y="26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01" y="0"/>
                  <a:pt x="100" y="0"/>
                  <a:pt x="97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76" y="0"/>
                  <a:pt x="75" y="0"/>
                  <a:pt x="66" y="23"/>
                </a:cubicBezTo>
                <a:cubicBezTo>
                  <a:pt x="59" y="26"/>
                  <a:pt x="59" y="26"/>
                  <a:pt x="59" y="26"/>
                </a:cubicBezTo>
                <a:cubicBezTo>
                  <a:pt x="45" y="21"/>
                  <a:pt x="37" y="18"/>
                  <a:pt x="35" y="18"/>
                </a:cubicBezTo>
                <a:cubicBezTo>
                  <a:pt x="33" y="18"/>
                  <a:pt x="33" y="18"/>
                  <a:pt x="33" y="18"/>
                </a:cubicBezTo>
                <a:cubicBezTo>
                  <a:pt x="19" y="32"/>
                  <a:pt x="19" y="32"/>
                  <a:pt x="19" y="32"/>
                </a:cubicBezTo>
                <a:cubicBezTo>
                  <a:pt x="17" y="34"/>
                  <a:pt x="16" y="34"/>
                  <a:pt x="27" y="57"/>
                </a:cubicBezTo>
                <a:cubicBezTo>
                  <a:pt x="24" y="65"/>
                  <a:pt x="24" y="65"/>
                  <a:pt x="24" y="65"/>
                </a:cubicBezTo>
                <a:cubicBezTo>
                  <a:pt x="0" y="74"/>
                  <a:pt x="0" y="75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99"/>
                  <a:pt x="0" y="100"/>
                  <a:pt x="24" y="109"/>
                </a:cubicBezTo>
                <a:cubicBezTo>
                  <a:pt x="27" y="116"/>
                  <a:pt x="27" y="116"/>
                  <a:pt x="27" y="116"/>
                </a:cubicBezTo>
                <a:cubicBezTo>
                  <a:pt x="17" y="139"/>
                  <a:pt x="17" y="140"/>
                  <a:pt x="19" y="142"/>
                </a:cubicBezTo>
                <a:cubicBezTo>
                  <a:pt x="33" y="155"/>
                  <a:pt x="33" y="155"/>
                  <a:pt x="33" y="155"/>
                </a:cubicBezTo>
                <a:cubicBezTo>
                  <a:pt x="34" y="156"/>
                  <a:pt x="34" y="156"/>
                  <a:pt x="34" y="156"/>
                </a:cubicBezTo>
                <a:cubicBezTo>
                  <a:pt x="35" y="156"/>
                  <a:pt x="35" y="156"/>
                  <a:pt x="35" y="156"/>
                </a:cubicBezTo>
                <a:cubicBezTo>
                  <a:pt x="36" y="156"/>
                  <a:pt x="39" y="156"/>
                  <a:pt x="59" y="147"/>
                </a:cubicBezTo>
                <a:cubicBezTo>
                  <a:pt x="66" y="150"/>
                  <a:pt x="66" y="150"/>
                  <a:pt x="66" y="150"/>
                </a:cubicBezTo>
                <a:cubicBezTo>
                  <a:pt x="76" y="173"/>
                  <a:pt x="77" y="173"/>
                  <a:pt x="79" y="173"/>
                </a:cubicBezTo>
                <a:cubicBezTo>
                  <a:pt x="98" y="173"/>
                  <a:pt x="98" y="173"/>
                  <a:pt x="98" y="173"/>
                </a:cubicBezTo>
                <a:cubicBezTo>
                  <a:pt x="101" y="173"/>
                  <a:pt x="102" y="173"/>
                  <a:pt x="111" y="150"/>
                </a:cubicBezTo>
                <a:cubicBezTo>
                  <a:pt x="118" y="147"/>
                  <a:pt x="118" y="147"/>
                  <a:pt x="118" y="147"/>
                </a:cubicBezTo>
                <a:cubicBezTo>
                  <a:pt x="132" y="152"/>
                  <a:pt x="140" y="155"/>
                  <a:pt x="142" y="155"/>
                </a:cubicBezTo>
                <a:cubicBezTo>
                  <a:pt x="144" y="155"/>
                  <a:pt x="144" y="155"/>
                  <a:pt x="144" y="155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60" y="139"/>
                  <a:pt x="161" y="138"/>
                  <a:pt x="150" y="116"/>
                </a:cubicBezTo>
                <a:cubicBezTo>
                  <a:pt x="153" y="108"/>
                  <a:pt x="153" y="108"/>
                  <a:pt x="153" y="108"/>
                </a:cubicBezTo>
                <a:cubicBezTo>
                  <a:pt x="177" y="99"/>
                  <a:pt x="177" y="98"/>
                  <a:pt x="177" y="95"/>
                </a:cubicBezTo>
                <a:cubicBezTo>
                  <a:pt x="177" y="77"/>
                  <a:pt x="177" y="77"/>
                  <a:pt x="177" y="77"/>
                </a:cubicBezTo>
                <a:cubicBezTo>
                  <a:pt x="177" y="74"/>
                  <a:pt x="177" y="73"/>
                  <a:pt x="153" y="64"/>
                </a:cubicBezTo>
                <a:close/>
                <a:moveTo>
                  <a:pt x="88" y="117"/>
                </a:moveTo>
                <a:cubicBezTo>
                  <a:pt x="71" y="117"/>
                  <a:pt x="57" y="103"/>
                  <a:pt x="57" y="86"/>
                </a:cubicBezTo>
                <a:cubicBezTo>
                  <a:pt x="57" y="70"/>
                  <a:pt x="71" y="56"/>
                  <a:pt x="88" y="56"/>
                </a:cubicBezTo>
                <a:cubicBezTo>
                  <a:pt x="105" y="56"/>
                  <a:pt x="119" y="70"/>
                  <a:pt x="119" y="86"/>
                </a:cubicBezTo>
                <a:cubicBezTo>
                  <a:pt x="119" y="103"/>
                  <a:pt x="105" y="117"/>
                  <a:pt x="88" y="117"/>
                </a:cubicBezTo>
                <a:close/>
                <a:moveTo>
                  <a:pt x="88" y="117"/>
                </a:moveTo>
                <a:cubicBezTo>
                  <a:pt x="88" y="117"/>
                  <a:pt x="88" y="117"/>
                  <a:pt x="88" y="117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4" name="Freeform: Shape 15"/>
          <p:cNvSpPr/>
          <p:nvPr/>
        </p:nvSpPr>
        <p:spPr bwMode="auto">
          <a:xfrm>
            <a:off x="5995530" y="4048382"/>
            <a:ext cx="669784" cy="652311"/>
          </a:xfrm>
          <a:custGeom>
            <a:avLst/>
            <a:gdLst>
              <a:gd name="T0" fmla="*/ 214 w 248"/>
              <a:gd name="T1" fmla="*/ 90 h 242"/>
              <a:gd name="T2" fmla="*/ 209 w 248"/>
              <a:gd name="T3" fmla="*/ 80 h 242"/>
              <a:gd name="T4" fmla="*/ 220 w 248"/>
              <a:gd name="T5" fmla="*/ 44 h 242"/>
              <a:gd name="T6" fmla="*/ 202 w 248"/>
              <a:gd name="T7" fmla="*/ 26 h 242"/>
              <a:gd name="T8" fmla="*/ 200 w 248"/>
              <a:gd name="T9" fmla="*/ 24 h 242"/>
              <a:gd name="T10" fmla="*/ 198 w 248"/>
              <a:gd name="T11" fmla="*/ 24 h 242"/>
              <a:gd name="T12" fmla="*/ 165 w 248"/>
              <a:gd name="T13" fmla="*/ 37 h 242"/>
              <a:gd name="T14" fmla="*/ 155 w 248"/>
              <a:gd name="T15" fmla="*/ 33 h 242"/>
              <a:gd name="T16" fmla="*/ 136 w 248"/>
              <a:gd name="T17" fmla="*/ 0 h 242"/>
              <a:gd name="T18" fmla="*/ 110 w 248"/>
              <a:gd name="T19" fmla="*/ 0 h 242"/>
              <a:gd name="T20" fmla="*/ 92 w 248"/>
              <a:gd name="T21" fmla="*/ 33 h 242"/>
              <a:gd name="T22" fmla="*/ 82 w 248"/>
              <a:gd name="T23" fmla="*/ 37 h 242"/>
              <a:gd name="T24" fmla="*/ 49 w 248"/>
              <a:gd name="T25" fmla="*/ 25 h 242"/>
              <a:gd name="T26" fmla="*/ 47 w 248"/>
              <a:gd name="T27" fmla="*/ 25 h 242"/>
              <a:gd name="T28" fmla="*/ 27 w 248"/>
              <a:gd name="T29" fmla="*/ 44 h 242"/>
              <a:gd name="T30" fmla="*/ 38 w 248"/>
              <a:gd name="T31" fmla="*/ 80 h 242"/>
              <a:gd name="T32" fmla="*/ 34 w 248"/>
              <a:gd name="T33" fmla="*/ 90 h 242"/>
              <a:gd name="T34" fmla="*/ 0 w 248"/>
              <a:gd name="T35" fmla="*/ 109 h 242"/>
              <a:gd name="T36" fmla="*/ 0 w 248"/>
              <a:gd name="T37" fmla="*/ 134 h 242"/>
              <a:gd name="T38" fmla="*/ 34 w 248"/>
              <a:gd name="T39" fmla="*/ 152 h 242"/>
              <a:gd name="T40" fmla="*/ 38 w 248"/>
              <a:gd name="T41" fmla="*/ 162 h 242"/>
              <a:gd name="T42" fmla="*/ 28 w 248"/>
              <a:gd name="T43" fmla="*/ 198 h 242"/>
              <a:gd name="T44" fmla="*/ 46 w 248"/>
              <a:gd name="T45" fmla="*/ 216 h 242"/>
              <a:gd name="T46" fmla="*/ 48 w 248"/>
              <a:gd name="T47" fmla="*/ 218 h 242"/>
              <a:gd name="T48" fmla="*/ 50 w 248"/>
              <a:gd name="T49" fmla="*/ 218 h 242"/>
              <a:gd name="T50" fmla="*/ 82 w 248"/>
              <a:gd name="T51" fmla="*/ 205 h 242"/>
              <a:gd name="T52" fmla="*/ 93 w 248"/>
              <a:gd name="T53" fmla="*/ 209 h 242"/>
              <a:gd name="T54" fmla="*/ 111 w 248"/>
              <a:gd name="T55" fmla="*/ 242 h 242"/>
              <a:gd name="T56" fmla="*/ 137 w 248"/>
              <a:gd name="T57" fmla="*/ 242 h 242"/>
              <a:gd name="T58" fmla="*/ 155 w 248"/>
              <a:gd name="T59" fmla="*/ 209 h 242"/>
              <a:gd name="T60" fmla="*/ 165 w 248"/>
              <a:gd name="T61" fmla="*/ 205 h 242"/>
              <a:gd name="T62" fmla="*/ 198 w 248"/>
              <a:gd name="T63" fmla="*/ 217 h 242"/>
              <a:gd name="T64" fmla="*/ 201 w 248"/>
              <a:gd name="T65" fmla="*/ 217 h 242"/>
              <a:gd name="T66" fmla="*/ 221 w 248"/>
              <a:gd name="T67" fmla="*/ 197 h 242"/>
              <a:gd name="T68" fmla="*/ 210 w 248"/>
              <a:gd name="T69" fmla="*/ 161 h 242"/>
              <a:gd name="T70" fmla="*/ 214 w 248"/>
              <a:gd name="T71" fmla="*/ 151 h 242"/>
              <a:gd name="T72" fmla="*/ 248 w 248"/>
              <a:gd name="T73" fmla="*/ 133 h 242"/>
              <a:gd name="T74" fmla="*/ 248 w 248"/>
              <a:gd name="T75" fmla="*/ 107 h 242"/>
              <a:gd name="T76" fmla="*/ 214 w 248"/>
              <a:gd name="T77" fmla="*/ 90 h 242"/>
              <a:gd name="T78" fmla="*/ 124 w 248"/>
              <a:gd name="T79" fmla="*/ 163 h 242"/>
              <a:gd name="T80" fmla="*/ 81 w 248"/>
              <a:gd name="T81" fmla="*/ 121 h 242"/>
              <a:gd name="T82" fmla="*/ 124 w 248"/>
              <a:gd name="T83" fmla="*/ 78 h 242"/>
              <a:gd name="T84" fmla="*/ 167 w 248"/>
              <a:gd name="T85" fmla="*/ 121 h 242"/>
              <a:gd name="T86" fmla="*/ 124 w 248"/>
              <a:gd name="T87" fmla="*/ 163 h 242"/>
              <a:gd name="T88" fmla="*/ 124 w 248"/>
              <a:gd name="T89" fmla="*/ 163 h 242"/>
              <a:gd name="T90" fmla="*/ 124 w 248"/>
              <a:gd name="T91" fmla="*/ 163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8" h="242">
                <a:moveTo>
                  <a:pt x="214" y="90"/>
                </a:moveTo>
                <a:cubicBezTo>
                  <a:pt x="209" y="80"/>
                  <a:pt x="209" y="80"/>
                  <a:pt x="209" y="80"/>
                </a:cubicBezTo>
                <a:cubicBezTo>
                  <a:pt x="224" y="47"/>
                  <a:pt x="223" y="46"/>
                  <a:pt x="220" y="44"/>
                </a:cubicBezTo>
                <a:cubicBezTo>
                  <a:pt x="202" y="26"/>
                  <a:pt x="202" y="26"/>
                  <a:pt x="202" y="26"/>
                </a:cubicBezTo>
                <a:cubicBezTo>
                  <a:pt x="200" y="24"/>
                  <a:pt x="200" y="24"/>
                  <a:pt x="200" y="24"/>
                </a:cubicBezTo>
                <a:cubicBezTo>
                  <a:pt x="198" y="24"/>
                  <a:pt x="198" y="24"/>
                  <a:pt x="198" y="24"/>
                </a:cubicBezTo>
                <a:cubicBezTo>
                  <a:pt x="197" y="24"/>
                  <a:pt x="193" y="24"/>
                  <a:pt x="165" y="37"/>
                </a:cubicBezTo>
                <a:cubicBezTo>
                  <a:pt x="155" y="33"/>
                  <a:pt x="155" y="33"/>
                  <a:pt x="155" y="33"/>
                </a:cubicBezTo>
                <a:cubicBezTo>
                  <a:pt x="142" y="0"/>
                  <a:pt x="140" y="0"/>
                  <a:pt x="136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06" y="0"/>
                  <a:pt x="105" y="0"/>
                  <a:pt x="92" y="33"/>
                </a:cubicBezTo>
                <a:cubicBezTo>
                  <a:pt x="82" y="37"/>
                  <a:pt x="82" y="37"/>
                  <a:pt x="82" y="37"/>
                </a:cubicBezTo>
                <a:cubicBezTo>
                  <a:pt x="63" y="29"/>
                  <a:pt x="52" y="25"/>
                  <a:pt x="49" y="25"/>
                </a:cubicBezTo>
                <a:cubicBezTo>
                  <a:pt x="47" y="25"/>
                  <a:pt x="47" y="25"/>
                  <a:pt x="47" y="25"/>
                </a:cubicBezTo>
                <a:cubicBezTo>
                  <a:pt x="27" y="44"/>
                  <a:pt x="27" y="44"/>
                  <a:pt x="27" y="44"/>
                </a:cubicBezTo>
                <a:cubicBezTo>
                  <a:pt x="24" y="47"/>
                  <a:pt x="23" y="48"/>
                  <a:pt x="38" y="80"/>
                </a:cubicBezTo>
                <a:cubicBezTo>
                  <a:pt x="34" y="90"/>
                  <a:pt x="34" y="90"/>
                  <a:pt x="34" y="90"/>
                </a:cubicBezTo>
                <a:cubicBezTo>
                  <a:pt x="0" y="103"/>
                  <a:pt x="0" y="105"/>
                  <a:pt x="0" y="109"/>
                </a:cubicBezTo>
                <a:cubicBezTo>
                  <a:pt x="0" y="134"/>
                  <a:pt x="0" y="134"/>
                  <a:pt x="0" y="134"/>
                </a:cubicBezTo>
                <a:cubicBezTo>
                  <a:pt x="0" y="138"/>
                  <a:pt x="0" y="139"/>
                  <a:pt x="34" y="152"/>
                </a:cubicBezTo>
                <a:cubicBezTo>
                  <a:pt x="38" y="162"/>
                  <a:pt x="38" y="162"/>
                  <a:pt x="38" y="162"/>
                </a:cubicBezTo>
                <a:cubicBezTo>
                  <a:pt x="24" y="194"/>
                  <a:pt x="25" y="195"/>
                  <a:pt x="28" y="198"/>
                </a:cubicBezTo>
                <a:cubicBezTo>
                  <a:pt x="46" y="216"/>
                  <a:pt x="46" y="216"/>
                  <a:pt x="46" y="216"/>
                </a:cubicBezTo>
                <a:cubicBezTo>
                  <a:pt x="48" y="218"/>
                  <a:pt x="48" y="218"/>
                  <a:pt x="48" y="218"/>
                </a:cubicBezTo>
                <a:cubicBezTo>
                  <a:pt x="50" y="218"/>
                  <a:pt x="50" y="218"/>
                  <a:pt x="50" y="218"/>
                </a:cubicBezTo>
                <a:cubicBezTo>
                  <a:pt x="51" y="218"/>
                  <a:pt x="54" y="218"/>
                  <a:pt x="82" y="205"/>
                </a:cubicBezTo>
                <a:cubicBezTo>
                  <a:pt x="93" y="209"/>
                  <a:pt x="93" y="209"/>
                  <a:pt x="93" y="209"/>
                </a:cubicBezTo>
                <a:cubicBezTo>
                  <a:pt x="106" y="242"/>
                  <a:pt x="107" y="242"/>
                  <a:pt x="111" y="242"/>
                </a:cubicBezTo>
                <a:cubicBezTo>
                  <a:pt x="137" y="242"/>
                  <a:pt x="137" y="242"/>
                  <a:pt x="137" y="242"/>
                </a:cubicBezTo>
                <a:cubicBezTo>
                  <a:pt x="141" y="242"/>
                  <a:pt x="143" y="242"/>
                  <a:pt x="155" y="209"/>
                </a:cubicBezTo>
                <a:cubicBezTo>
                  <a:pt x="165" y="205"/>
                  <a:pt x="165" y="205"/>
                  <a:pt x="165" y="205"/>
                </a:cubicBezTo>
                <a:cubicBezTo>
                  <a:pt x="184" y="213"/>
                  <a:pt x="195" y="217"/>
                  <a:pt x="198" y="217"/>
                </a:cubicBezTo>
                <a:cubicBezTo>
                  <a:pt x="201" y="217"/>
                  <a:pt x="201" y="217"/>
                  <a:pt x="201" y="217"/>
                </a:cubicBezTo>
                <a:cubicBezTo>
                  <a:pt x="221" y="197"/>
                  <a:pt x="221" y="197"/>
                  <a:pt x="221" y="197"/>
                </a:cubicBezTo>
                <a:cubicBezTo>
                  <a:pt x="224" y="194"/>
                  <a:pt x="225" y="193"/>
                  <a:pt x="210" y="161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248" y="138"/>
                  <a:pt x="248" y="137"/>
                  <a:pt x="248" y="133"/>
                </a:cubicBezTo>
                <a:cubicBezTo>
                  <a:pt x="248" y="107"/>
                  <a:pt x="248" y="107"/>
                  <a:pt x="248" y="107"/>
                </a:cubicBezTo>
                <a:cubicBezTo>
                  <a:pt x="248" y="103"/>
                  <a:pt x="248" y="102"/>
                  <a:pt x="214" y="90"/>
                </a:cubicBezTo>
                <a:close/>
                <a:moveTo>
                  <a:pt x="124" y="163"/>
                </a:moveTo>
                <a:cubicBezTo>
                  <a:pt x="100" y="163"/>
                  <a:pt x="81" y="144"/>
                  <a:pt x="81" y="121"/>
                </a:cubicBezTo>
                <a:cubicBezTo>
                  <a:pt x="81" y="97"/>
                  <a:pt x="100" y="78"/>
                  <a:pt x="124" y="78"/>
                </a:cubicBezTo>
                <a:cubicBezTo>
                  <a:pt x="148" y="78"/>
                  <a:pt x="167" y="97"/>
                  <a:pt x="167" y="121"/>
                </a:cubicBezTo>
                <a:cubicBezTo>
                  <a:pt x="167" y="144"/>
                  <a:pt x="148" y="163"/>
                  <a:pt x="124" y="163"/>
                </a:cubicBezTo>
                <a:close/>
                <a:moveTo>
                  <a:pt x="124" y="163"/>
                </a:moveTo>
                <a:cubicBezTo>
                  <a:pt x="124" y="163"/>
                  <a:pt x="124" y="163"/>
                  <a:pt x="124" y="163"/>
                </a:cubicBezTo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5" name="Freeform: Shape 16"/>
          <p:cNvSpPr/>
          <p:nvPr/>
        </p:nvSpPr>
        <p:spPr bwMode="auto">
          <a:xfrm>
            <a:off x="5564539" y="4396378"/>
            <a:ext cx="323244" cy="318875"/>
          </a:xfrm>
          <a:custGeom>
            <a:avLst/>
            <a:gdLst>
              <a:gd name="T0" fmla="*/ 104 w 120"/>
              <a:gd name="T1" fmla="*/ 44 h 118"/>
              <a:gd name="T2" fmla="*/ 102 w 120"/>
              <a:gd name="T3" fmla="*/ 39 h 118"/>
              <a:gd name="T4" fmla="*/ 107 w 120"/>
              <a:gd name="T5" fmla="*/ 21 h 118"/>
              <a:gd name="T6" fmla="*/ 98 w 120"/>
              <a:gd name="T7" fmla="*/ 13 h 118"/>
              <a:gd name="T8" fmla="*/ 97 w 120"/>
              <a:gd name="T9" fmla="*/ 12 h 118"/>
              <a:gd name="T10" fmla="*/ 96 w 120"/>
              <a:gd name="T11" fmla="*/ 12 h 118"/>
              <a:gd name="T12" fmla="*/ 80 w 120"/>
              <a:gd name="T13" fmla="*/ 18 h 118"/>
              <a:gd name="T14" fmla="*/ 75 w 120"/>
              <a:gd name="T15" fmla="*/ 16 h 118"/>
              <a:gd name="T16" fmla="*/ 66 w 120"/>
              <a:gd name="T17" fmla="*/ 0 h 118"/>
              <a:gd name="T18" fmla="*/ 53 w 120"/>
              <a:gd name="T19" fmla="*/ 0 h 118"/>
              <a:gd name="T20" fmla="*/ 45 w 120"/>
              <a:gd name="T21" fmla="*/ 16 h 118"/>
              <a:gd name="T22" fmla="*/ 40 w 120"/>
              <a:gd name="T23" fmla="*/ 18 h 118"/>
              <a:gd name="T24" fmla="*/ 24 w 120"/>
              <a:gd name="T25" fmla="*/ 12 h 118"/>
              <a:gd name="T26" fmla="*/ 23 w 120"/>
              <a:gd name="T27" fmla="*/ 12 h 118"/>
              <a:gd name="T28" fmla="*/ 13 w 120"/>
              <a:gd name="T29" fmla="*/ 22 h 118"/>
              <a:gd name="T30" fmla="*/ 18 w 120"/>
              <a:gd name="T31" fmla="*/ 39 h 118"/>
              <a:gd name="T32" fmla="*/ 16 w 120"/>
              <a:gd name="T33" fmla="*/ 44 h 118"/>
              <a:gd name="T34" fmla="*/ 0 w 120"/>
              <a:gd name="T35" fmla="*/ 53 h 118"/>
              <a:gd name="T36" fmla="*/ 0 w 120"/>
              <a:gd name="T37" fmla="*/ 65 h 118"/>
              <a:gd name="T38" fmla="*/ 16 w 120"/>
              <a:gd name="T39" fmla="*/ 74 h 118"/>
              <a:gd name="T40" fmla="*/ 18 w 120"/>
              <a:gd name="T41" fmla="*/ 79 h 118"/>
              <a:gd name="T42" fmla="*/ 13 w 120"/>
              <a:gd name="T43" fmla="*/ 96 h 118"/>
              <a:gd name="T44" fmla="*/ 22 w 120"/>
              <a:gd name="T45" fmla="*/ 105 h 118"/>
              <a:gd name="T46" fmla="*/ 23 w 120"/>
              <a:gd name="T47" fmla="*/ 106 h 118"/>
              <a:gd name="T48" fmla="*/ 24 w 120"/>
              <a:gd name="T49" fmla="*/ 106 h 118"/>
              <a:gd name="T50" fmla="*/ 40 w 120"/>
              <a:gd name="T51" fmla="*/ 100 h 118"/>
              <a:gd name="T52" fmla="*/ 45 w 120"/>
              <a:gd name="T53" fmla="*/ 102 h 118"/>
              <a:gd name="T54" fmla="*/ 54 w 120"/>
              <a:gd name="T55" fmla="*/ 118 h 118"/>
              <a:gd name="T56" fmla="*/ 67 w 120"/>
              <a:gd name="T57" fmla="*/ 118 h 118"/>
              <a:gd name="T58" fmla="*/ 75 w 120"/>
              <a:gd name="T59" fmla="*/ 102 h 118"/>
              <a:gd name="T60" fmla="*/ 80 w 120"/>
              <a:gd name="T61" fmla="*/ 99 h 118"/>
              <a:gd name="T62" fmla="*/ 96 w 120"/>
              <a:gd name="T63" fmla="*/ 105 h 118"/>
              <a:gd name="T64" fmla="*/ 97 w 120"/>
              <a:gd name="T65" fmla="*/ 105 h 118"/>
              <a:gd name="T66" fmla="*/ 107 w 120"/>
              <a:gd name="T67" fmla="*/ 96 h 118"/>
              <a:gd name="T68" fmla="*/ 102 w 120"/>
              <a:gd name="T69" fmla="*/ 78 h 118"/>
              <a:gd name="T70" fmla="*/ 104 w 120"/>
              <a:gd name="T71" fmla="*/ 74 h 118"/>
              <a:gd name="T72" fmla="*/ 120 w 120"/>
              <a:gd name="T73" fmla="*/ 65 h 118"/>
              <a:gd name="T74" fmla="*/ 120 w 120"/>
              <a:gd name="T75" fmla="*/ 52 h 118"/>
              <a:gd name="T76" fmla="*/ 104 w 120"/>
              <a:gd name="T77" fmla="*/ 44 h 118"/>
              <a:gd name="T78" fmla="*/ 60 w 120"/>
              <a:gd name="T79" fmla="*/ 79 h 118"/>
              <a:gd name="T80" fmla="*/ 39 w 120"/>
              <a:gd name="T81" fmla="*/ 59 h 118"/>
              <a:gd name="T82" fmla="*/ 60 w 120"/>
              <a:gd name="T83" fmla="*/ 38 h 118"/>
              <a:gd name="T84" fmla="*/ 81 w 120"/>
              <a:gd name="T85" fmla="*/ 59 h 118"/>
              <a:gd name="T86" fmla="*/ 60 w 120"/>
              <a:gd name="T87" fmla="*/ 79 h 118"/>
              <a:gd name="T88" fmla="*/ 60 w 120"/>
              <a:gd name="T89" fmla="*/ 79 h 118"/>
              <a:gd name="T90" fmla="*/ 60 w 120"/>
              <a:gd name="T91" fmla="*/ 79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0" h="118">
                <a:moveTo>
                  <a:pt x="104" y="44"/>
                </a:moveTo>
                <a:cubicBezTo>
                  <a:pt x="102" y="39"/>
                  <a:pt x="102" y="39"/>
                  <a:pt x="102" y="39"/>
                </a:cubicBezTo>
                <a:cubicBezTo>
                  <a:pt x="109" y="23"/>
                  <a:pt x="108" y="23"/>
                  <a:pt x="107" y="21"/>
                </a:cubicBezTo>
                <a:cubicBezTo>
                  <a:pt x="98" y="13"/>
                  <a:pt x="98" y="13"/>
                  <a:pt x="98" y="13"/>
                </a:cubicBezTo>
                <a:cubicBezTo>
                  <a:pt x="97" y="12"/>
                  <a:pt x="97" y="12"/>
                  <a:pt x="97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5" y="12"/>
                  <a:pt x="94" y="12"/>
                  <a:pt x="80" y="18"/>
                </a:cubicBezTo>
                <a:cubicBezTo>
                  <a:pt x="75" y="16"/>
                  <a:pt x="75" y="16"/>
                  <a:pt x="75" y="16"/>
                </a:cubicBezTo>
                <a:cubicBezTo>
                  <a:pt x="69" y="0"/>
                  <a:pt x="68" y="0"/>
                  <a:pt x="66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2" y="0"/>
                  <a:pt x="51" y="0"/>
                  <a:pt x="45" y="16"/>
                </a:cubicBezTo>
                <a:cubicBezTo>
                  <a:pt x="40" y="18"/>
                  <a:pt x="40" y="18"/>
                  <a:pt x="40" y="18"/>
                </a:cubicBezTo>
                <a:cubicBezTo>
                  <a:pt x="31" y="14"/>
                  <a:pt x="25" y="12"/>
                  <a:pt x="24" y="12"/>
                </a:cubicBezTo>
                <a:cubicBezTo>
                  <a:pt x="23" y="12"/>
                  <a:pt x="23" y="12"/>
                  <a:pt x="23" y="12"/>
                </a:cubicBezTo>
                <a:cubicBezTo>
                  <a:pt x="13" y="22"/>
                  <a:pt x="13" y="22"/>
                  <a:pt x="13" y="22"/>
                </a:cubicBezTo>
                <a:cubicBezTo>
                  <a:pt x="12" y="23"/>
                  <a:pt x="11" y="24"/>
                  <a:pt x="18" y="39"/>
                </a:cubicBezTo>
                <a:cubicBezTo>
                  <a:pt x="16" y="44"/>
                  <a:pt x="16" y="44"/>
                  <a:pt x="16" y="44"/>
                </a:cubicBezTo>
                <a:cubicBezTo>
                  <a:pt x="0" y="50"/>
                  <a:pt x="0" y="51"/>
                  <a:pt x="0" y="53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7"/>
                  <a:pt x="0" y="68"/>
                  <a:pt x="16" y="74"/>
                </a:cubicBezTo>
                <a:cubicBezTo>
                  <a:pt x="18" y="79"/>
                  <a:pt x="18" y="79"/>
                  <a:pt x="18" y="79"/>
                </a:cubicBezTo>
                <a:cubicBezTo>
                  <a:pt x="11" y="94"/>
                  <a:pt x="12" y="95"/>
                  <a:pt x="13" y="96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23" y="106"/>
                  <a:pt x="23" y="106"/>
                  <a:pt x="23" y="106"/>
                </a:cubicBezTo>
                <a:cubicBezTo>
                  <a:pt x="24" y="106"/>
                  <a:pt x="24" y="106"/>
                  <a:pt x="24" y="106"/>
                </a:cubicBezTo>
                <a:cubicBezTo>
                  <a:pt x="25" y="106"/>
                  <a:pt x="26" y="106"/>
                  <a:pt x="40" y="100"/>
                </a:cubicBezTo>
                <a:cubicBezTo>
                  <a:pt x="45" y="102"/>
                  <a:pt x="45" y="102"/>
                  <a:pt x="45" y="102"/>
                </a:cubicBezTo>
                <a:cubicBezTo>
                  <a:pt x="51" y="118"/>
                  <a:pt x="52" y="118"/>
                  <a:pt x="54" y="118"/>
                </a:cubicBezTo>
                <a:cubicBezTo>
                  <a:pt x="67" y="118"/>
                  <a:pt x="67" y="118"/>
                  <a:pt x="67" y="118"/>
                </a:cubicBezTo>
                <a:cubicBezTo>
                  <a:pt x="69" y="118"/>
                  <a:pt x="69" y="118"/>
                  <a:pt x="75" y="102"/>
                </a:cubicBezTo>
                <a:cubicBezTo>
                  <a:pt x="80" y="99"/>
                  <a:pt x="80" y="99"/>
                  <a:pt x="80" y="99"/>
                </a:cubicBezTo>
                <a:cubicBezTo>
                  <a:pt x="89" y="103"/>
                  <a:pt x="95" y="105"/>
                  <a:pt x="96" y="105"/>
                </a:cubicBezTo>
                <a:cubicBezTo>
                  <a:pt x="97" y="105"/>
                  <a:pt x="97" y="105"/>
                  <a:pt x="97" y="105"/>
                </a:cubicBezTo>
                <a:cubicBezTo>
                  <a:pt x="107" y="96"/>
                  <a:pt x="107" y="96"/>
                  <a:pt x="107" y="96"/>
                </a:cubicBezTo>
                <a:cubicBezTo>
                  <a:pt x="108" y="94"/>
                  <a:pt x="109" y="94"/>
                  <a:pt x="102" y="78"/>
                </a:cubicBezTo>
                <a:cubicBezTo>
                  <a:pt x="104" y="74"/>
                  <a:pt x="104" y="74"/>
                  <a:pt x="104" y="74"/>
                </a:cubicBezTo>
                <a:cubicBezTo>
                  <a:pt x="120" y="67"/>
                  <a:pt x="120" y="67"/>
                  <a:pt x="120" y="65"/>
                </a:cubicBezTo>
                <a:cubicBezTo>
                  <a:pt x="120" y="52"/>
                  <a:pt x="120" y="52"/>
                  <a:pt x="120" y="52"/>
                </a:cubicBezTo>
                <a:cubicBezTo>
                  <a:pt x="120" y="50"/>
                  <a:pt x="120" y="50"/>
                  <a:pt x="104" y="44"/>
                </a:cubicBezTo>
                <a:close/>
                <a:moveTo>
                  <a:pt x="60" y="79"/>
                </a:moveTo>
                <a:cubicBezTo>
                  <a:pt x="48" y="79"/>
                  <a:pt x="39" y="70"/>
                  <a:pt x="39" y="59"/>
                </a:cubicBezTo>
                <a:cubicBezTo>
                  <a:pt x="39" y="47"/>
                  <a:pt x="48" y="38"/>
                  <a:pt x="60" y="38"/>
                </a:cubicBezTo>
                <a:cubicBezTo>
                  <a:pt x="72" y="38"/>
                  <a:pt x="81" y="47"/>
                  <a:pt x="81" y="59"/>
                </a:cubicBezTo>
                <a:cubicBezTo>
                  <a:pt x="81" y="70"/>
                  <a:pt x="72" y="79"/>
                  <a:pt x="60" y="79"/>
                </a:cubicBezTo>
                <a:close/>
                <a:moveTo>
                  <a:pt x="60" y="79"/>
                </a:moveTo>
                <a:cubicBezTo>
                  <a:pt x="60" y="79"/>
                  <a:pt x="60" y="79"/>
                  <a:pt x="60" y="79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6" name="Freeform: Shape 17"/>
          <p:cNvSpPr/>
          <p:nvPr/>
        </p:nvSpPr>
        <p:spPr bwMode="auto">
          <a:xfrm>
            <a:off x="5755282" y="1843922"/>
            <a:ext cx="142693" cy="138325"/>
          </a:xfrm>
          <a:custGeom>
            <a:avLst/>
            <a:gdLst>
              <a:gd name="T0" fmla="*/ 46 w 53"/>
              <a:gd name="T1" fmla="*/ 19 h 51"/>
              <a:gd name="T2" fmla="*/ 45 w 53"/>
              <a:gd name="T3" fmla="*/ 17 h 51"/>
              <a:gd name="T4" fmla="*/ 47 w 53"/>
              <a:gd name="T5" fmla="*/ 9 h 51"/>
              <a:gd name="T6" fmla="*/ 43 w 53"/>
              <a:gd name="T7" fmla="*/ 5 h 51"/>
              <a:gd name="T8" fmla="*/ 43 w 53"/>
              <a:gd name="T9" fmla="*/ 5 h 51"/>
              <a:gd name="T10" fmla="*/ 42 w 53"/>
              <a:gd name="T11" fmla="*/ 5 h 51"/>
              <a:gd name="T12" fmla="*/ 35 w 53"/>
              <a:gd name="T13" fmla="*/ 8 h 51"/>
              <a:gd name="T14" fmla="*/ 33 w 53"/>
              <a:gd name="T15" fmla="*/ 7 h 51"/>
              <a:gd name="T16" fmla="*/ 29 w 53"/>
              <a:gd name="T17" fmla="*/ 0 h 51"/>
              <a:gd name="T18" fmla="*/ 24 w 53"/>
              <a:gd name="T19" fmla="*/ 0 h 51"/>
              <a:gd name="T20" fmla="*/ 20 w 53"/>
              <a:gd name="T21" fmla="*/ 7 h 51"/>
              <a:gd name="T22" fmla="*/ 18 w 53"/>
              <a:gd name="T23" fmla="*/ 8 h 51"/>
              <a:gd name="T24" fmla="*/ 11 w 53"/>
              <a:gd name="T25" fmla="*/ 5 h 51"/>
              <a:gd name="T26" fmla="*/ 10 w 53"/>
              <a:gd name="T27" fmla="*/ 5 h 51"/>
              <a:gd name="T28" fmla="*/ 6 w 53"/>
              <a:gd name="T29" fmla="*/ 9 h 51"/>
              <a:gd name="T30" fmla="*/ 8 w 53"/>
              <a:gd name="T31" fmla="*/ 17 h 51"/>
              <a:gd name="T32" fmla="*/ 8 w 53"/>
              <a:gd name="T33" fmla="*/ 19 h 51"/>
              <a:gd name="T34" fmla="*/ 0 w 53"/>
              <a:gd name="T35" fmla="*/ 23 h 51"/>
              <a:gd name="T36" fmla="*/ 0 w 53"/>
              <a:gd name="T37" fmla="*/ 28 h 51"/>
              <a:gd name="T38" fmla="*/ 8 w 53"/>
              <a:gd name="T39" fmla="*/ 32 h 51"/>
              <a:gd name="T40" fmla="*/ 8 w 53"/>
              <a:gd name="T41" fmla="*/ 34 h 51"/>
              <a:gd name="T42" fmla="*/ 6 w 53"/>
              <a:gd name="T43" fmla="*/ 42 h 51"/>
              <a:gd name="T44" fmla="*/ 10 w 53"/>
              <a:gd name="T45" fmla="*/ 46 h 51"/>
              <a:gd name="T46" fmla="*/ 10 w 53"/>
              <a:gd name="T47" fmla="*/ 46 h 51"/>
              <a:gd name="T48" fmla="*/ 11 w 53"/>
              <a:gd name="T49" fmla="*/ 46 h 51"/>
              <a:gd name="T50" fmla="*/ 18 w 53"/>
              <a:gd name="T51" fmla="*/ 43 h 51"/>
              <a:gd name="T52" fmla="*/ 20 w 53"/>
              <a:gd name="T53" fmla="*/ 44 h 51"/>
              <a:gd name="T54" fmla="*/ 24 w 53"/>
              <a:gd name="T55" fmla="*/ 51 h 51"/>
              <a:gd name="T56" fmla="*/ 29 w 53"/>
              <a:gd name="T57" fmla="*/ 51 h 51"/>
              <a:gd name="T58" fmla="*/ 33 w 53"/>
              <a:gd name="T59" fmla="*/ 44 h 51"/>
              <a:gd name="T60" fmla="*/ 35 w 53"/>
              <a:gd name="T61" fmla="*/ 43 h 51"/>
              <a:gd name="T62" fmla="*/ 42 w 53"/>
              <a:gd name="T63" fmla="*/ 46 h 51"/>
              <a:gd name="T64" fmla="*/ 43 w 53"/>
              <a:gd name="T65" fmla="*/ 46 h 51"/>
              <a:gd name="T66" fmla="*/ 47 w 53"/>
              <a:gd name="T67" fmla="*/ 42 h 51"/>
              <a:gd name="T68" fmla="*/ 45 w 53"/>
              <a:gd name="T69" fmla="*/ 34 h 51"/>
              <a:gd name="T70" fmla="*/ 46 w 53"/>
              <a:gd name="T71" fmla="*/ 32 h 51"/>
              <a:gd name="T72" fmla="*/ 53 w 53"/>
              <a:gd name="T73" fmla="*/ 28 h 51"/>
              <a:gd name="T74" fmla="*/ 53 w 53"/>
              <a:gd name="T75" fmla="*/ 23 h 51"/>
              <a:gd name="T76" fmla="*/ 46 w 53"/>
              <a:gd name="T77" fmla="*/ 19 h 51"/>
              <a:gd name="T78" fmla="*/ 27 w 53"/>
              <a:gd name="T79" fmla="*/ 34 h 51"/>
              <a:gd name="T80" fmla="*/ 17 w 53"/>
              <a:gd name="T81" fmla="*/ 25 h 51"/>
              <a:gd name="T82" fmla="*/ 27 w 53"/>
              <a:gd name="T83" fmla="*/ 17 h 51"/>
              <a:gd name="T84" fmla="*/ 36 w 53"/>
              <a:gd name="T85" fmla="*/ 25 h 51"/>
              <a:gd name="T86" fmla="*/ 27 w 53"/>
              <a:gd name="T87" fmla="*/ 34 h 51"/>
              <a:gd name="T88" fmla="*/ 27 w 53"/>
              <a:gd name="T89" fmla="*/ 34 h 51"/>
              <a:gd name="T90" fmla="*/ 27 w 53"/>
              <a:gd name="T91" fmla="*/ 34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3" h="51">
                <a:moveTo>
                  <a:pt x="46" y="19"/>
                </a:moveTo>
                <a:cubicBezTo>
                  <a:pt x="45" y="17"/>
                  <a:pt x="45" y="17"/>
                  <a:pt x="45" y="17"/>
                </a:cubicBezTo>
                <a:cubicBezTo>
                  <a:pt x="48" y="10"/>
                  <a:pt x="47" y="10"/>
                  <a:pt x="47" y="9"/>
                </a:cubicBezTo>
                <a:cubicBezTo>
                  <a:pt x="43" y="5"/>
                  <a:pt x="43" y="5"/>
                  <a:pt x="43" y="5"/>
                </a:cubicBezTo>
                <a:cubicBezTo>
                  <a:pt x="43" y="5"/>
                  <a:pt x="43" y="5"/>
                  <a:pt x="43" y="5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1" y="5"/>
                  <a:pt x="35" y="8"/>
                </a:cubicBezTo>
                <a:cubicBezTo>
                  <a:pt x="33" y="7"/>
                  <a:pt x="33" y="7"/>
                  <a:pt x="33" y="7"/>
                </a:cubicBezTo>
                <a:cubicBezTo>
                  <a:pt x="30" y="0"/>
                  <a:pt x="30" y="0"/>
                  <a:pt x="29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3" y="0"/>
                  <a:pt x="23" y="0"/>
                  <a:pt x="20" y="7"/>
                </a:cubicBezTo>
                <a:cubicBezTo>
                  <a:pt x="18" y="8"/>
                  <a:pt x="18" y="8"/>
                  <a:pt x="18" y="8"/>
                </a:cubicBezTo>
                <a:cubicBezTo>
                  <a:pt x="14" y="6"/>
                  <a:pt x="11" y="5"/>
                  <a:pt x="11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6" y="9"/>
                  <a:pt x="6" y="9"/>
                  <a:pt x="6" y="9"/>
                </a:cubicBezTo>
                <a:cubicBezTo>
                  <a:pt x="5" y="10"/>
                  <a:pt x="5" y="10"/>
                  <a:pt x="8" y="17"/>
                </a:cubicBezTo>
                <a:cubicBezTo>
                  <a:pt x="8" y="19"/>
                  <a:pt x="8" y="19"/>
                  <a:pt x="8" y="19"/>
                </a:cubicBezTo>
                <a:cubicBezTo>
                  <a:pt x="0" y="22"/>
                  <a:pt x="0" y="22"/>
                  <a:pt x="0" y="23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9"/>
                  <a:pt x="0" y="29"/>
                  <a:pt x="8" y="32"/>
                </a:cubicBezTo>
                <a:cubicBezTo>
                  <a:pt x="8" y="34"/>
                  <a:pt x="8" y="34"/>
                  <a:pt x="8" y="34"/>
                </a:cubicBezTo>
                <a:cubicBezTo>
                  <a:pt x="5" y="41"/>
                  <a:pt x="6" y="41"/>
                  <a:pt x="6" y="42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46"/>
                  <a:pt x="12" y="46"/>
                  <a:pt x="18" y="43"/>
                </a:cubicBezTo>
                <a:cubicBezTo>
                  <a:pt x="20" y="44"/>
                  <a:pt x="20" y="44"/>
                  <a:pt x="20" y="44"/>
                </a:cubicBezTo>
                <a:cubicBezTo>
                  <a:pt x="23" y="51"/>
                  <a:pt x="23" y="51"/>
                  <a:pt x="24" y="51"/>
                </a:cubicBezTo>
                <a:cubicBezTo>
                  <a:pt x="29" y="51"/>
                  <a:pt x="29" y="51"/>
                  <a:pt x="29" y="51"/>
                </a:cubicBezTo>
                <a:cubicBezTo>
                  <a:pt x="30" y="51"/>
                  <a:pt x="31" y="51"/>
                  <a:pt x="33" y="44"/>
                </a:cubicBezTo>
                <a:cubicBezTo>
                  <a:pt x="35" y="43"/>
                  <a:pt x="35" y="43"/>
                  <a:pt x="35" y="43"/>
                </a:cubicBezTo>
                <a:cubicBezTo>
                  <a:pt x="39" y="45"/>
                  <a:pt x="42" y="46"/>
                  <a:pt x="42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7" y="42"/>
                  <a:pt x="47" y="42"/>
                  <a:pt x="47" y="42"/>
                </a:cubicBezTo>
                <a:cubicBezTo>
                  <a:pt x="48" y="41"/>
                  <a:pt x="48" y="41"/>
                  <a:pt x="45" y="34"/>
                </a:cubicBezTo>
                <a:cubicBezTo>
                  <a:pt x="46" y="32"/>
                  <a:pt x="46" y="32"/>
                  <a:pt x="46" y="32"/>
                </a:cubicBezTo>
                <a:cubicBezTo>
                  <a:pt x="53" y="29"/>
                  <a:pt x="53" y="29"/>
                  <a:pt x="53" y="28"/>
                </a:cubicBezTo>
                <a:cubicBezTo>
                  <a:pt x="53" y="23"/>
                  <a:pt x="53" y="23"/>
                  <a:pt x="53" y="23"/>
                </a:cubicBezTo>
                <a:cubicBezTo>
                  <a:pt x="53" y="22"/>
                  <a:pt x="53" y="22"/>
                  <a:pt x="46" y="19"/>
                </a:cubicBezTo>
                <a:close/>
                <a:moveTo>
                  <a:pt x="27" y="34"/>
                </a:moveTo>
                <a:cubicBezTo>
                  <a:pt x="21" y="34"/>
                  <a:pt x="17" y="30"/>
                  <a:pt x="17" y="25"/>
                </a:cubicBezTo>
                <a:cubicBezTo>
                  <a:pt x="17" y="21"/>
                  <a:pt x="21" y="17"/>
                  <a:pt x="27" y="17"/>
                </a:cubicBezTo>
                <a:cubicBezTo>
                  <a:pt x="32" y="17"/>
                  <a:pt x="36" y="21"/>
                  <a:pt x="36" y="25"/>
                </a:cubicBezTo>
                <a:cubicBezTo>
                  <a:pt x="36" y="30"/>
                  <a:pt x="32" y="34"/>
                  <a:pt x="27" y="34"/>
                </a:cubicBezTo>
                <a:close/>
                <a:moveTo>
                  <a:pt x="27" y="34"/>
                </a:moveTo>
                <a:cubicBezTo>
                  <a:pt x="27" y="34"/>
                  <a:pt x="27" y="34"/>
                  <a:pt x="27" y="34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7" name="Freeform: Shape 18"/>
          <p:cNvSpPr/>
          <p:nvPr/>
        </p:nvSpPr>
        <p:spPr bwMode="auto">
          <a:xfrm>
            <a:off x="6216850" y="2918487"/>
            <a:ext cx="144150" cy="136869"/>
          </a:xfrm>
          <a:custGeom>
            <a:avLst/>
            <a:gdLst>
              <a:gd name="T0" fmla="*/ 45 w 53"/>
              <a:gd name="T1" fmla="*/ 19 h 51"/>
              <a:gd name="T2" fmla="*/ 44 w 53"/>
              <a:gd name="T3" fmla="*/ 17 h 51"/>
              <a:gd name="T4" fmla="*/ 47 w 53"/>
              <a:gd name="T5" fmla="*/ 9 h 51"/>
              <a:gd name="T6" fmla="*/ 43 w 53"/>
              <a:gd name="T7" fmla="*/ 6 h 51"/>
              <a:gd name="T8" fmla="*/ 42 w 53"/>
              <a:gd name="T9" fmla="*/ 5 h 51"/>
              <a:gd name="T10" fmla="*/ 42 w 53"/>
              <a:gd name="T11" fmla="*/ 5 h 51"/>
              <a:gd name="T12" fmla="*/ 35 w 53"/>
              <a:gd name="T13" fmla="*/ 8 h 51"/>
              <a:gd name="T14" fmla="*/ 33 w 53"/>
              <a:gd name="T15" fmla="*/ 7 h 51"/>
              <a:gd name="T16" fmla="*/ 29 w 53"/>
              <a:gd name="T17" fmla="*/ 0 h 51"/>
              <a:gd name="T18" fmla="*/ 23 w 53"/>
              <a:gd name="T19" fmla="*/ 0 h 51"/>
              <a:gd name="T20" fmla="*/ 20 w 53"/>
              <a:gd name="T21" fmla="*/ 7 h 51"/>
              <a:gd name="T22" fmla="*/ 18 w 53"/>
              <a:gd name="T23" fmla="*/ 8 h 51"/>
              <a:gd name="T24" fmla="*/ 11 w 53"/>
              <a:gd name="T25" fmla="*/ 5 h 51"/>
              <a:gd name="T26" fmla="*/ 10 w 53"/>
              <a:gd name="T27" fmla="*/ 5 h 51"/>
              <a:gd name="T28" fmla="*/ 6 w 53"/>
              <a:gd name="T29" fmla="*/ 10 h 51"/>
              <a:gd name="T30" fmla="*/ 8 w 53"/>
              <a:gd name="T31" fmla="*/ 17 h 51"/>
              <a:gd name="T32" fmla="*/ 7 w 53"/>
              <a:gd name="T33" fmla="*/ 19 h 51"/>
              <a:gd name="T34" fmla="*/ 0 w 53"/>
              <a:gd name="T35" fmla="*/ 23 h 51"/>
              <a:gd name="T36" fmla="*/ 0 w 53"/>
              <a:gd name="T37" fmla="*/ 29 h 51"/>
              <a:gd name="T38" fmla="*/ 7 w 53"/>
              <a:gd name="T39" fmla="*/ 32 h 51"/>
              <a:gd name="T40" fmla="*/ 8 w 53"/>
              <a:gd name="T41" fmla="*/ 34 h 51"/>
              <a:gd name="T42" fmla="*/ 6 w 53"/>
              <a:gd name="T43" fmla="*/ 42 h 51"/>
              <a:gd name="T44" fmla="*/ 10 w 53"/>
              <a:gd name="T45" fmla="*/ 46 h 51"/>
              <a:gd name="T46" fmla="*/ 10 w 53"/>
              <a:gd name="T47" fmla="*/ 46 h 51"/>
              <a:gd name="T48" fmla="*/ 11 w 53"/>
              <a:gd name="T49" fmla="*/ 46 h 51"/>
              <a:gd name="T50" fmla="*/ 18 w 53"/>
              <a:gd name="T51" fmla="*/ 44 h 51"/>
              <a:gd name="T52" fmla="*/ 20 w 53"/>
              <a:gd name="T53" fmla="*/ 44 h 51"/>
              <a:gd name="T54" fmla="*/ 24 w 53"/>
              <a:gd name="T55" fmla="*/ 51 h 51"/>
              <a:gd name="T56" fmla="*/ 29 w 53"/>
              <a:gd name="T57" fmla="*/ 51 h 51"/>
              <a:gd name="T58" fmla="*/ 33 w 53"/>
              <a:gd name="T59" fmla="*/ 44 h 51"/>
              <a:gd name="T60" fmla="*/ 35 w 53"/>
              <a:gd name="T61" fmla="*/ 43 h 51"/>
              <a:gd name="T62" fmla="*/ 42 w 53"/>
              <a:gd name="T63" fmla="*/ 46 h 51"/>
              <a:gd name="T64" fmla="*/ 43 w 53"/>
              <a:gd name="T65" fmla="*/ 46 h 51"/>
              <a:gd name="T66" fmla="*/ 47 w 53"/>
              <a:gd name="T67" fmla="*/ 42 h 51"/>
              <a:gd name="T68" fmla="*/ 44 w 53"/>
              <a:gd name="T69" fmla="*/ 34 h 51"/>
              <a:gd name="T70" fmla="*/ 45 w 53"/>
              <a:gd name="T71" fmla="*/ 32 h 51"/>
              <a:gd name="T72" fmla="*/ 53 w 53"/>
              <a:gd name="T73" fmla="*/ 28 h 51"/>
              <a:gd name="T74" fmla="*/ 53 w 53"/>
              <a:gd name="T75" fmla="*/ 23 h 51"/>
              <a:gd name="T76" fmla="*/ 45 w 53"/>
              <a:gd name="T77" fmla="*/ 19 h 51"/>
              <a:gd name="T78" fmla="*/ 26 w 53"/>
              <a:gd name="T79" fmla="*/ 35 h 51"/>
              <a:gd name="T80" fmla="*/ 17 w 53"/>
              <a:gd name="T81" fmla="*/ 26 h 51"/>
              <a:gd name="T82" fmla="*/ 26 w 53"/>
              <a:gd name="T83" fmla="*/ 17 h 51"/>
              <a:gd name="T84" fmla="*/ 35 w 53"/>
              <a:gd name="T85" fmla="*/ 26 h 51"/>
              <a:gd name="T86" fmla="*/ 26 w 53"/>
              <a:gd name="T87" fmla="*/ 35 h 51"/>
              <a:gd name="T88" fmla="*/ 26 w 53"/>
              <a:gd name="T89" fmla="*/ 35 h 51"/>
              <a:gd name="T90" fmla="*/ 26 w 53"/>
              <a:gd name="T91" fmla="*/ 35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3" h="51">
                <a:moveTo>
                  <a:pt x="45" y="19"/>
                </a:moveTo>
                <a:cubicBezTo>
                  <a:pt x="44" y="17"/>
                  <a:pt x="44" y="17"/>
                  <a:pt x="44" y="17"/>
                </a:cubicBezTo>
                <a:cubicBezTo>
                  <a:pt x="47" y="10"/>
                  <a:pt x="47" y="10"/>
                  <a:pt x="47" y="9"/>
                </a:cubicBezTo>
                <a:cubicBezTo>
                  <a:pt x="43" y="6"/>
                  <a:pt x="43" y="6"/>
                  <a:pt x="43" y="6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1" y="5"/>
                  <a:pt x="35" y="8"/>
                </a:cubicBezTo>
                <a:cubicBezTo>
                  <a:pt x="33" y="7"/>
                  <a:pt x="33" y="7"/>
                  <a:pt x="33" y="7"/>
                </a:cubicBezTo>
                <a:cubicBezTo>
                  <a:pt x="30" y="0"/>
                  <a:pt x="30" y="0"/>
                  <a:pt x="29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23" y="0"/>
                  <a:pt x="22" y="0"/>
                  <a:pt x="20" y="7"/>
                </a:cubicBezTo>
                <a:cubicBezTo>
                  <a:pt x="18" y="8"/>
                  <a:pt x="18" y="8"/>
                  <a:pt x="18" y="8"/>
                </a:cubicBezTo>
                <a:cubicBezTo>
                  <a:pt x="14" y="6"/>
                  <a:pt x="11" y="5"/>
                  <a:pt x="11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6" y="10"/>
                  <a:pt x="6" y="10"/>
                  <a:pt x="6" y="10"/>
                </a:cubicBezTo>
                <a:cubicBezTo>
                  <a:pt x="5" y="10"/>
                  <a:pt x="5" y="10"/>
                  <a:pt x="8" y="17"/>
                </a:cubicBezTo>
                <a:cubicBezTo>
                  <a:pt x="7" y="19"/>
                  <a:pt x="7" y="19"/>
                  <a:pt x="7" y="19"/>
                </a:cubicBezTo>
                <a:cubicBezTo>
                  <a:pt x="0" y="22"/>
                  <a:pt x="0" y="22"/>
                  <a:pt x="0" y="23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9"/>
                  <a:pt x="0" y="30"/>
                  <a:pt x="7" y="32"/>
                </a:cubicBezTo>
                <a:cubicBezTo>
                  <a:pt x="8" y="34"/>
                  <a:pt x="8" y="34"/>
                  <a:pt x="8" y="34"/>
                </a:cubicBezTo>
                <a:cubicBezTo>
                  <a:pt x="5" y="41"/>
                  <a:pt x="5" y="41"/>
                  <a:pt x="6" y="42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46"/>
                  <a:pt x="12" y="46"/>
                  <a:pt x="18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3" y="51"/>
                  <a:pt x="23" y="51"/>
                  <a:pt x="24" y="51"/>
                </a:cubicBezTo>
                <a:cubicBezTo>
                  <a:pt x="29" y="51"/>
                  <a:pt x="29" y="51"/>
                  <a:pt x="29" y="51"/>
                </a:cubicBezTo>
                <a:cubicBezTo>
                  <a:pt x="30" y="51"/>
                  <a:pt x="30" y="51"/>
                  <a:pt x="33" y="44"/>
                </a:cubicBezTo>
                <a:cubicBezTo>
                  <a:pt x="35" y="43"/>
                  <a:pt x="35" y="43"/>
                  <a:pt x="35" y="43"/>
                </a:cubicBezTo>
                <a:cubicBezTo>
                  <a:pt x="39" y="45"/>
                  <a:pt x="41" y="46"/>
                  <a:pt x="42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7" y="42"/>
                  <a:pt x="47" y="42"/>
                  <a:pt x="47" y="42"/>
                </a:cubicBezTo>
                <a:cubicBezTo>
                  <a:pt x="47" y="41"/>
                  <a:pt x="48" y="41"/>
                  <a:pt x="44" y="34"/>
                </a:cubicBezTo>
                <a:cubicBezTo>
                  <a:pt x="45" y="32"/>
                  <a:pt x="45" y="32"/>
                  <a:pt x="45" y="32"/>
                </a:cubicBezTo>
                <a:cubicBezTo>
                  <a:pt x="53" y="29"/>
                  <a:pt x="53" y="29"/>
                  <a:pt x="53" y="28"/>
                </a:cubicBezTo>
                <a:cubicBezTo>
                  <a:pt x="53" y="23"/>
                  <a:pt x="53" y="23"/>
                  <a:pt x="53" y="23"/>
                </a:cubicBezTo>
                <a:cubicBezTo>
                  <a:pt x="53" y="22"/>
                  <a:pt x="53" y="22"/>
                  <a:pt x="45" y="19"/>
                </a:cubicBezTo>
                <a:close/>
                <a:moveTo>
                  <a:pt x="26" y="35"/>
                </a:moveTo>
                <a:cubicBezTo>
                  <a:pt x="21" y="35"/>
                  <a:pt x="17" y="31"/>
                  <a:pt x="17" y="26"/>
                </a:cubicBezTo>
                <a:cubicBezTo>
                  <a:pt x="17" y="21"/>
                  <a:pt x="21" y="17"/>
                  <a:pt x="26" y="17"/>
                </a:cubicBezTo>
                <a:cubicBezTo>
                  <a:pt x="31" y="17"/>
                  <a:pt x="35" y="21"/>
                  <a:pt x="35" y="26"/>
                </a:cubicBezTo>
                <a:cubicBezTo>
                  <a:pt x="35" y="31"/>
                  <a:pt x="31" y="35"/>
                  <a:pt x="26" y="35"/>
                </a:cubicBezTo>
                <a:close/>
                <a:moveTo>
                  <a:pt x="26" y="35"/>
                </a:moveTo>
                <a:cubicBezTo>
                  <a:pt x="26" y="35"/>
                  <a:pt x="26" y="35"/>
                  <a:pt x="26" y="35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8" name="Freeform: Shape 19"/>
          <p:cNvSpPr/>
          <p:nvPr/>
        </p:nvSpPr>
        <p:spPr bwMode="auto">
          <a:xfrm>
            <a:off x="6548830" y="2796179"/>
            <a:ext cx="141238" cy="138325"/>
          </a:xfrm>
          <a:custGeom>
            <a:avLst/>
            <a:gdLst>
              <a:gd name="T0" fmla="*/ 45 w 52"/>
              <a:gd name="T1" fmla="*/ 19 h 51"/>
              <a:gd name="T2" fmla="*/ 44 w 52"/>
              <a:gd name="T3" fmla="*/ 17 h 51"/>
              <a:gd name="T4" fmla="*/ 47 w 52"/>
              <a:gd name="T5" fmla="*/ 9 h 51"/>
              <a:gd name="T6" fmla="*/ 43 w 52"/>
              <a:gd name="T7" fmla="*/ 6 h 51"/>
              <a:gd name="T8" fmla="*/ 42 w 52"/>
              <a:gd name="T9" fmla="*/ 5 h 51"/>
              <a:gd name="T10" fmla="*/ 42 w 52"/>
              <a:gd name="T11" fmla="*/ 5 h 51"/>
              <a:gd name="T12" fmla="*/ 35 w 52"/>
              <a:gd name="T13" fmla="*/ 8 h 51"/>
              <a:gd name="T14" fmla="*/ 33 w 52"/>
              <a:gd name="T15" fmla="*/ 7 h 51"/>
              <a:gd name="T16" fmla="*/ 29 w 52"/>
              <a:gd name="T17" fmla="*/ 0 h 51"/>
              <a:gd name="T18" fmla="*/ 23 w 52"/>
              <a:gd name="T19" fmla="*/ 0 h 51"/>
              <a:gd name="T20" fmla="*/ 20 w 52"/>
              <a:gd name="T21" fmla="*/ 7 h 51"/>
              <a:gd name="T22" fmla="*/ 17 w 52"/>
              <a:gd name="T23" fmla="*/ 8 h 51"/>
              <a:gd name="T24" fmla="*/ 10 w 52"/>
              <a:gd name="T25" fmla="*/ 6 h 51"/>
              <a:gd name="T26" fmla="*/ 10 w 52"/>
              <a:gd name="T27" fmla="*/ 6 h 51"/>
              <a:gd name="T28" fmla="*/ 6 w 52"/>
              <a:gd name="T29" fmla="*/ 10 h 51"/>
              <a:gd name="T30" fmla="*/ 8 w 52"/>
              <a:gd name="T31" fmla="*/ 17 h 51"/>
              <a:gd name="T32" fmla="*/ 7 w 52"/>
              <a:gd name="T33" fmla="*/ 19 h 51"/>
              <a:gd name="T34" fmla="*/ 0 w 52"/>
              <a:gd name="T35" fmla="*/ 23 h 51"/>
              <a:gd name="T36" fmla="*/ 0 w 52"/>
              <a:gd name="T37" fmla="*/ 29 h 51"/>
              <a:gd name="T38" fmla="*/ 7 w 52"/>
              <a:gd name="T39" fmla="*/ 32 h 51"/>
              <a:gd name="T40" fmla="*/ 8 w 52"/>
              <a:gd name="T41" fmla="*/ 34 h 51"/>
              <a:gd name="T42" fmla="*/ 6 w 52"/>
              <a:gd name="T43" fmla="*/ 42 h 51"/>
              <a:gd name="T44" fmla="*/ 10 w 52"/>
              <a:gd name="T45" fmla="*/ 46 h 51"/>
              <a:gd name="T46" fmla="*/ 10 w 52"/>
              <a:gd name="T47" fmla="*/ 46 h 51"/>
              <a:gd name="T48" fmla="*/ 11 w 52"/>
              <a:gd name="T49" fmla="*/ 46 h 51"/>
              <a:gd name="T50" fmla="*/ 18 w 52"/>
              <a:gd name="T51" fmla="*/ 44 h 51"/>
              <a:gd name="T52" fmla="*/ 20 w 52"/>
              <a:gd name="T53" fmla="*/ 44 h 51"/>
              <a:gd name="T54" fmla="*/ 24 w 52"/>
              <a:gd name="T55" fmla="*/ 51 h 51"/>
              <a:gd name="T56" fmla="*/ 29 w 52"/>
              <a:gd name="T57" fmla="*/ 51 h 51"/>
              <a:gd name="T58" fmla="*/ 33 w 52"/>
              <a:gd name="T59" fmla="*/ 44 h 51"/>
              <a:gd name="T60" fmla="*/ 35 w 52"/>
              <a:gd name="T61" fmla="*/ 44 h 51"/>
              <a:gd name="T62" fmla="*/ 42 w 52"/>
              <a:gd name="T63" fmla="*/ 46 h 51"/>
              <a:gd name="T64" fmla="*/ 43 w 52"/>
              <a:gd name="T65" fmla="*/ 46 h 51"/>
              <a:gd name="T66" fmla="*/ 47 w 52"/>
              <a:gd name="T67" fmla="*/ 42 h 51"/>
              <a:gd name="T68" fmla="*/ 44 w 52"/>
              <a:gd name="T69" fmla="*/ 34 h 51"/>
              <a:gd name="T70" fmla="*/ 45 w 52"/>
              <a:gd name="T71" fmla="*/ 32 h 51"/>
              <a:gd name="T72" fmla="*/ 52 w 52"/>
              <a:gd name="T73" fmla="*/ 28 h 51"/>
              <a:gd name="T74" fmla="*/ 52 w 52"/>
              <a:gd name="T75" fmla="*/ 23 h 51"/>
              <a:gd name="T76" fmla="*/ 45 w 52"/>
              <a:gd name="T77" fmla="*/ 19 h 51"/>
              <a:gd name="T78" fmla="*/ 26 w 52"/>
              <a:gd name="T79" fmla="*/ 35 h 51"/>
              <a:gd name="T80" fmla="*/ 17 w 52"/>
              <a:gd name="T81" fmla="*/ 26 h 51"/>
              <a:gd name="T82" fmla="*/ 26 w 52"/>
              <a:gd name="T83" fmla="*/ 17 h 51"/>
              <a:gd name="T84" fmla="*/ 35 w 52"/>
              <a:gd name="T85" fmla="*/ 26 h 51"/>
              <a:gd name="T86" fmla="*/ 26 w 52"/>
              <a:gd name="T87" fmla="*/ 35 h 51"/>
              <a:gd name="T88" fmla="*/ 26 w 52"/>
              <a:gd name="T89" fmla="*/ 35 h 51"/>
              <a:gd name="T90" fmla="*/ 26 w 52"/>
              <a:gd name="T91" fmla="*/ 35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2" h="51">
                <a:moveTo>
                  <a:pt x="45" y="19"/>
                </a:moveTo>
                <a:cubicBezTo>
                  <a:pt x="44" y="17"/>
                  <a:pt x="44" y="17"/>
                  <a:pt x="44" y="17"/>
                </a:cubicBezTo>
                <a:cubicBezTo>
                  <a:pt x="47" y="10"/>
                  <a:pt x="47" y="10"/>
                  <a:pt x="47" y="9"/>
                </a:cubicBezTo>
                <a:cubicBezTo>
                  <a:pt x="43" y="6"/>
                  <a:pt x="43" y="6"/>
                  <a:pt x="43" y="6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1" y="5"/>
                  <a:pt x="35" y="8"/>
                </a:cubicBezTo>
                <a:cubicBezTo>
                  <a:pt x="33" y="7"/>
                  <a:pt x="33" y="7"/>
                  <a:pt x="33" y="7"/>
                </a:cubicBezTo>
                <a:cubicBezTo>
                  <a:pt x="30" y="0"/>
                  <a:pt x="30" y="0"/>
                  <a:pt x="29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23" y="0"/>
                  <a:pt x="22" y="0"/>
                  <a:pt x="20" y="7"/>
                </a:cubicBezTo>
                <a:cubicBezTo>
                  <a:pt x="17" y="8"/>
                  <a:pt x="17" y="8"/>
                  <a:pt x="17" y="8"/>
                </a:cubicBezTo>
                <a:cubicBezTo>
                  <a:pt x="13" y="6"/>
                  <a:pt x="11" y="6"/>
                  <a:pt x="10" y="6"/>
                </a:cubicBezTo>
                <a:cubicBezTo>
                  <a:pt x="10" y="6"/>
                  <a:pt x="10" y="6"/>
                  <a:pt x="10" y="6"/>
                </a:cubicBezTo>
                <a:cubicBezTo>
                  <a:pt x="6" y="10"/>
                  <a:pt x="6" y="10"/>
                  <a:pt x="6" y="10"/>
                </a:cubicBezTo>
                <a:cubicBezTo>
                  <a:pt x="5" y="10"/>
                  <a:pt x="5" y="10"/>
                  <a:pt x="8" y="17"/>
                </a:cubicBezTo>
                <a:cubicBezTo>
                  <a:pt x="7" y="19"/>
                  <a:pt x="7" y="19"/>
                  <a:pt x="7" y="19"/>
                </a:cubicBezTo>
                <a:cubicBezTo>
                  <a:pt x="0" y="22"/>
                  <a:pt x="0" y="22"/>
                  <a:pt x="0" y="23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9"/>
                  <a:pt x="0" y="30"/>
                  <a:pt x="7" y="32"/>
                </a:cubicBezTo>
                <a:cubicBezTo>
                  <a:pt x="8" y="34"/>
                  <a:pt x="8" y="34"/>
                  <a:pt x="8" y="34"/>
                </a:cubicBezTo>
                <a:cubicBezTo>
                  <a:pt x="5" y="41"/>
                  <a:pt x="5" y="42"/>
                  <a:pt x="6" y="42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46"/>
                  <a:pt x="12" y="46"/>
                  <a:pt x="18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3" y="51"/>
                  <a:pt x="23" y="51"/>
                  <a:pt x="24" y="51"/>
                </a:cubicBezTo>
                <a:cubicBezTo>
                  <a:pt x="29" y="51"/>
                  <a:pt x="29" y="51"/>
                  <a:pt x="29" y="51"/>
                </a:cubicBezTo>
                <a:cubicBezTo>
                  <a:pt x="30" y="51"/>
                  <a:pt x="30" y="51"/>
                  <a:pt x="33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9" y="45"/>
                  <a:pt x="41" y="46"/>
                  <a:pt x="42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7" y="42"/>
                  <a:pt x="47" y="42"/>
                  <a:pt x="47" y="42"/>
                </a:cubicBezTo>
                <a:cubicBezTo>
                  <a:pt x="47" y="41"/>
                  <a:pt x="48" y="41"/>
                  <a:pt x="44" y="34"/>
                </a:cubicBezTo>
                <a:cubicBezTo>
                  <a:pt x="45" y="32"/>
                  <a:pt x="45" y="32"/>
                  <a:pt x="45" y="32"/>
                </a:cubicBezTo>
                <a:cubicBezTo>
                  <a:pt x="52" y="30"/>
                  <a:pt x="52" y="29"/>
                  <a:pt x="52" y="28"/>
                </a:cubicBezTo>
                <a:cubicBezTo>
                  <a:pt x="52" y="23"/>
                  <a:pt x="52" y="23"/>
                  <a:pt x="52" y="23"/>
                </a:cubicBezTo>
                <a:cubicBezTo>
                  <a:pt x="52" y="22"/>
                  <a:pt x="52" y="22"/>
                  <a:pt x="45" y="19"/>
                </a:cubicBezTo>
                <a:close/>
                <a:moveTo>
                  <a:pt x="26" y="35"/>
                </a:moveTo>
                <a:cubicBezTo>
                  <a:pt x="21" y="35"/>
                  <a:pt x="17" y="31"/>
                  <a:pt x="17" y="26"/>
                </a:cubicBezTo>
                <a:cubicBezTo>
                  <a:pt x="17" y="21"/>
                  <a:pt x="21" y="17"/>
                  <a:pt x="26" y="17"/>
                </a:cubicBezTo>
                <a:cubicBezTo>
                  <a:pt x="31" y="17"/>
                  <a:pt x="35" y="21"/>
                  <a:pt x="35" y="26"/>
                </a:cubicBezTo>
                <a:cubicBezTo>
                  <a:pt x="35" y="31"/>
                  <a:pt x="31" y="35"/>
                  <a:pt x="26" y="35"/>
                </a:cubicBezTo>
                <a:close/>
                <a:moveTo>
                  <a:pt x="26" y="35"/>
                </a:moveTo>
                <a:cubicBezTo>
                  <a:pt x="26" y="35"/>
                  <a:pt x="26" y="35"/>
                  <a:pt x="26" y="35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9" name="Freeform: Shape 20"/>
          <p:cNvSpPr/>
          <p:nvPr/>
        </p:nvSpPr>
        <p:spPr bwMode="auto">
          <a:xfrm>
            <a:off x="5603853" y="2516617"/>
            <a:ext cx="189287" cy="184919"/>
          </a:xfrm>
          <a:custGeom>
            <a:avLst/>
            <a:gdLst>
              <a:gd name="T0" fmla="*/ 60 w 70"/>
              <a:gd name="T1" fmla="*/ 26 h 69"/>
              <a:gd name="T2" fmla="*/ 59 w 70"/>
              <a:gd name="T3" fmla="*/ 23 h 69"/>
              <a:gd name="T4" fmla="*/ 62 w 70"/>
              <a:gd name="T5" fmla="*/ 13 h 69"/>
              <a:gd name="T6" fmla="*/ 57 w 70"/>
              <a:gd name="T7" fmla="*/ 8 h 69"/>
              <a:gd name="T8" fmla="*/ 56 w 70"/>
              <a:gd name="T9" fmla="*/ 7 h 69"/>
              <a:gd name="T10" fmla="*/ 56 w 70"/>
              <a:gd name="T11" fmla="*/ 7 h 69"/>
              <a:gd name="T12" fmla="*/ 46 w 70"/>
              <a:gd name="T13" fmla="*/ 11 h 69"/>
              <a:gd name="T14" fmla="*/ 43 w 70"/>
              <a:gd name="T15" fmla="*/ 10 h 69"/>
              <a:gd name="T16" fmla="*/ 38 w 70"/>
              <a:gd name="T17" fmla="*/ 0 h 69"/>
              <a:gd name="T18" fmla="*/ 31 w 70"/>
              <a:gd name="T19" fmla="*/ 0 h 69"/>
              <a:gd name="T20" fmla="*/ 26 w 70"/>
              <a:gd name="T21" fmla="*/ 10 h 69"/>
              <a:gd name="T22" fmla="*/ 23 w 70"/>
              <a:gd name="T23" fmla="*/ 11 h 69"/>
              <a:gd name="T24" fmla="*/ 13 w 70"/>
              <a:gd name="T25" fmla="*/ 8 h 69"/>
              <a:gd name="T26" fmla="*/ 13 w 70"/>
              <a:gd name="T27" fmla="*/ 8 h 69"/>
              <a:gd name="T28" fmla="*/ 7 w 70"/>
              <a:gd name="T29" fmla="*/ 13 h 69"/>
              <a:gd name="T30" fmla="*/ 10 w 70"/>
              <a:gd name="T31" fmla="*/ 23 h 69"/>
              <a:gd name="T32" fmla="*/ 9 w 70"/>
              <a:gd name="T33" fmla="*/ 26 h 69"/>
              <a:gd name="T34" fmla="*/ 0 w 70"/>
              <a:gd name="T35" fmla="*/ 31 h 69"/>
              <a:gd name="T36" fmla="*/ 0 w 70"/>
              <a:gd name="T37" fmla="*/ 39 h 69"/>
              <a:gd name="T38" fmla="*/ 9 w 70"/>
              <a:gd name="T39" fmla="*/ 44 h 69"/>
              <a:gd name="T40" fmla="*/ 10 w 70"/>
              <a:gd name="T41" fmla="*/ 46 h 69"/>
              <a:gd name="T42" fmla="*/ 7 w 70"/>
              <a:gd name="T43" fmla="*/ 57 h 69"/>
              <a:gd name="T44" fmla="*/ 13 w 70"/>
              <a:gd name="T45" fmla="*/ 62 h 69"/>
              <a:gd name="T46" fmla="*/ 13 w 70"/>
              <a:gd name="T47" fmla="*/ 62 h 69"/>
              <a:gd name="T48" fmla="*/ 14 w 70"/>
              <a:gd name="T49" fmla="*/ 62 h 69"/>
              <a:gd name="T50" fmla="*/ 23 w 70"/>
              <a:gd name="T51" fmla="*/ 59 h 69"/>
              <a:gd name="T52" fmla="*/ 26 w 70"/>
              <a:gd name="T53" fmla="*/ 60 h 69"/>
              <a:gd name="T54" fmla="*/ 31 w 70"/>
              <a:gd name="T55" fmla="*/ 69 h 69"/>
              <a:gd name="T56" fmla="*/ 39 w 70"/>
              <a:gd name="T57" fmla="*/ 69 h 69"/>
              <a:gd name="T58" fmla="*/ 44 w 70"/>
              <a:gd name="T59" fmla="*/ 60 h 69"/>
              <a:gd name="T60" fmla="*/ 47 w 70"/>
              <a:gd name="T61" fmla="*/ 59 h 69"/>
              <a:gd name="T62" fmla="*/ 56 w 70"/>
              <a:gd name="T63" fmla="*/ 62 h 69"/>
              <a:gd name="T64" fmla="*/ 57 w 70"/>
              <a:gd name="T65" fmla="*/ 62 h 69"/>
              <a:gd name="T66" fmla="*/ 62 w 70"/>
              <a:gd name="T67" fmla="*/ 56 h 69"/>
              <a:gd name="T68" fmla="*/ 59 w 70"/>
              <a:gd name="T69" fmla="*/ 46 h 69"/>
              <a:gd name="T70" fmla="*/ 60 w 70"/>
              <a:gd name="T71" fmla="*/ 43 h 69"/>
              <a:gd name="T72" fmla="*/ 70 w 70"/>
              <a:gd name="T73" fmla="*/ 38 h 69"/>
              <a:gd name="T74" fmla="*/ 70 w 70"/>
              <a:gd name="T75" fmla="*/ 31 h 69"/>
              <a:gd name="T76" fmla="*/ 60 w 70"/>
              <a:gd name="T77" fmla="*/ 26 h 69"/>
              <a:gd name="T78" fmla="*/ 35 w 70"/>
              <a:gd name="T79" fmla="*/ 47 h 69"/>
              <a:gd name="T80" fmla="*/ 22 w 70"/>
              <a:gd name="T81" fmla="*/ 35 h 69"/>
              <a:gd name="T82" fmla="*/ 35 w 70"/>
              <a:gd name="T83" fmla="*/ 23 h 69"/>
              <a:gd name="T84" fmla="*/ 47 w 70"/>
              <a:gd name="T85" fmla="*/ 35 h 69"/>
              <a:gd name="T86" fmla="*/ 35 w 70"/>
              <a:gd name="T87" fmla="*/ 47 h 69"/>
              <a:gd name="T88" fmla="*/ 35 w 70"/>
              <a:gd name="T89" fmla="*/ 47 h 69"/>
              <a:gd name="T90" fmla="*/ 35 w 70"/>
              <a:gd name="T91" fmla="*/ 47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0" h="69">
                <a:moveTo>
                  <a:pt x="60" y="26"/>
                </a:moveTo>
                <a:cubicBezTo>
                  <a:pt x="59" y="23"/>
                  <a:pt x="59" y="23"/>
                  <a:pt x="59" y="23"/>
                </a:cubicBezTo>
                <a:cubicBezTo>
                  <a:pt x="63" y="14"/>
                  <a:pt x="63" y="14"/>
                  <a:pt x="62" y="13"/>
                </a:cubicBezTo>
                <a:cubicBezTo>
                  <a:pt x="57" y="8"/>
                  <a:pt x="57" y="8"/>
                  <a:pt x="57" y="8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5" y="7"/>
                  <a:pt x="54" y="7"/>
                  <a:pt x="46" y="11"/>
                </a:cubicBezTo>
                <a:cubicBezTo>
                  <a:pt x="43" y="10"/>
                  <a:pt x="43" y="10"/>
                  <a:pt x="43" y="10"/>
                </a:cubicBezTo>
                <a:cubicBezTo>
                  <a:pt x="40" y="0"/>
                  <a:pt x="39" y="0"/>
                  <a:pt x="38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29" y="0"/>
                  <a:pt x="26" y="10"/>
                </a:cubicBezTo>
                <a:cubicBezTo>
                  <a:pt x="23" y="11"/>
                  <a:pt x="23" y="11"/>
                  <a:pt x="23" y="11"/>
                </a:cubicBezTo>
                <a:cubicBezTo>
                  <a:pt x="17" y="9"/>
                  <a:pt x="14" y="8"/>
                  <a:pt x="13" y="8"/>
                </a:cubicBezTo>
                <a:cubicBezTo>
                  <a:pt x="13" y="8"/>
                  <a:pt x="13" y="8"/>
                  <a:pt x="13" y="8"/>
                </a:cubicBezTo>
                <a:cubicBezTo>
                  <a:pt x="7" y="13"/>
                  <a:pt x="7" y="13"/>
                  <a:pt x="7" y="13"/>
                </a:cubicBezTo>
                <a:cubicBezTo>
                  <a:pt x="6" y="14"/>
                  <a:pt x="6" y="14"/>
                  <a:pt x="10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0" y="30"/>
                  <a:pt x="0" y="30"/>
                  <a:pt x="0" y="3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0"/>
                  <a:pt x="0" y="40"/>
                  <a:pt x="9" y="44"/>
                </a:cubicBezTo>
                <a:cubicBezTo>
                  <a:pt x="10" y="46"/>
                  <a:pt x="10" y="46"/>
                  <a:pt x="10" y="46"/>
                </a:cubicBezTo>
                <a:cubicBezTo>
                  <a:pt x="6" y="56"/>
                  <a:pt x="7" y="56"/>
                  <a:pt x="7" y="57"/>
                </a:cubicBezTo>
                <a:cubicBezTo>
                  <a:pt x="13" y="62"/>
                  <a:pt x="13" y="62"/>
                  <a:pt x="13" y="62"/>
                </a:cubicBezTo>
                <a:cubicBezTo>
                  <a:pt x="13" y="62"/>
                  <a:pt x="13" y="62"/>
                  <a:pt x="13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62"/>
                  <a:pt x="15" y="62"/>
                  <a:pt x="23" y="59"/>
                </a:cubicBezTo>
                <a:cubicBezTo>
                  <a:pt x="26" y="60"/>
                  <a:pt x="26" y="60"/>
                  <a:pt x="26" y="60"/>
                </a:cubicBezTo>
                <a:cubicBezTo>
                  <a:pt x="30" y="69"/>
                  <a:pt x="30" y="69"/>
                  <a:pt x="31" y="69"/>
                </a:cubicBezTo>
                <a:cubicBezTo>
                  <a:pt x="39" y="69"/>
                  <a:pt x="39" y="69"/>
                  <a:pt x="39" y="69"/>
                </a:cubicBezTo>
                <a:cubicBezTo>
                  <a:pt x="40" y="69"/>
                  <a:pt x="40" y="69"/>
                  <a:pt x="44" y="60"/>
                </a:cubicBezTo>
                <a:cubicBezTo>
                  <a:pt x="47" y="59"/>
                  <a:pt x="47" y="59"/>
                  <a:pt x="47" y="59"/>
                </a:cubicBezTo>
                <a:cubicBezTo>
                  <a:pt x="52" y="61"/>
                  <a:pt x="55" y="62"/>
                  <a:pt x="56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62" y="56"/>
                  <a:pt x="62" y="56"/>
                  <a:pt x="62" y="56"/>
                </a:cubicBezTo>
                <a:cubicBezTo>
                  <a:pt x="63" y="56"/>
                  <a:pt x="63" y="55"/>
                  <a:pt x="59" y="46"/>
                </a:cubicBezTo>
                <a:cubicBezTo>
                  <a:pt x="60" y="43"/>
                  <a:pt x="60" y="43"/>
                  <a:pt x="60" y="43"/>
                </a:cubicBezTo>
                <a:cubicBezTo>
                  <a:pt x="70" y="40"/>
                  <a:pt x="70" y="39"/>
                  <a:pt x="70" y="38"/>
                </a:cubicBezTo>
                <a:cubicBezTo>
                  <a:pt x="70" y="31"/>
                  <a:pt x="70" y="31"/>
                  <a:pt x="70" y="31"/>
                </a:cubicBezTo>
                <a:cubicBezTo>
                  <a:pt x="70" y="30"/>
                  <a:pt x="70" y="29"/>
                  <a:pt x="60" y="26"/>
                </a:cubicBezTo>
                <a:close/>
                <a:moveTo>
                  <a:pt x="35" y="47"/>
                </a:moveTo>
                <a:cubicBezTo>
                  <a:pt x="28" y="47"/>
                  <a:pt x="22" y="41"/>
                  <a:pt x="22" y="35"/>
                </a:cubicBezTo>
                <a:cubicBezTo>
                  <a:pt x="22" y="28"/>
                  <a:pt x="28" y="23"/>
                  <a:pt x="35" y="23"/>
                </a:cubicBezTo>
                <a:cubicBezTo>
                  <a:pt x="41" y="23"/>
                  <a:pt x="47" y="28"/>
                  <a:pt x="47" y="35"/>
                </a:cubicBezTo>
                <a:cubicBezTo>
                  <a:pt x="47" y="41"/>
                  <a:pt x="41" y="47"/>
                  <a:pt x="35" y="47"/>
                </a:cubicBezTo>
                <a:close/>
                <a:moveTo>
                  <a:pt x="35" y="47"/>
                </a:moveTo>
                <a:cubicBezTo>
                  <a:pt x="35" y="47"/>
                  <a:pt x="35" y="47"/>
                  <a:pt x="35" y="47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0" name="Freeform: Shape 21"/>
          <p:cNvSpPr/>
          <p:nvPr/>
        </p:nvSpPr>
        <p:spPr bwMode="auto">
          <a:xfrm>
            <a:off x="5954761" y="2866069"/>
            <a:ext cx="189287" cy="186374"/>
          </a:xfrm>
          <a:custGeom>
            <a:avLst/>
            <a:gdLst>
              <a:gd name="T0" fmla="*/ 61 w 70"/>
              <a:gd name="T1" fmla="*/ 25 h 69"/>
              <a:gd name="T2" fmla="*/ 59 w 70"/>
              <a:gd name="T3" fmla="*/ 23 h 69"/>
              <a:gd name="T4" fmla="*/ 62 w 70"/>
              <a:gd name="T5" fmla="*/ 12 h 69"/>
              <a:gd name="T6" fmla="*/ 57 w 70"/>
              <a:gd name="T7" fmla="*/ 7 h 69"/>
              <a:gd name="T8" fmla="*/ 57 w 70"/>
              <a:gd name="T9" fmla="*/ 7 h 69"/>
              <a:gd name="T10" fmla="*/ 56 w 70"/>
              <a:gd name="T11" fmla="*/ 7 h 69"/>
              <a:gd name="T12" fmla="*/ 47 w 70"/>
              <a:gd name="T13" fmla="*/ 10 h 69"/>
              <a:gd name="T14" fmla="*/ 44 w 70"/>
              <a:gd name="T15" fmla="*/ 9 h 69"/>
              <a:gd name="T16" fmla="*/ 39 w 70"/>
              <a:gd name="T17" fmla="*/ 0 h 69"/>
              <a:gd name="T18" fmla="*/ 31 w 70"/>
              <a:gd name="T19" fmla="*/ 0 h 69"/>
              <a:gd name="T20" fmla="*/ 26 w 70"/>
              <a:gd name="T21" fmla="*/ 9 h 69"/>
              <a:gd name="T22" fmla="*/ 23 w 70"/>
              <a:gd name="T23" fmla="*/ 10 h 69"/>
              <a:gd name="T24" fmla="*/ 14 w 70"/>
              <a:gd name="T25" fmla="*/ 7 h 69"/>
              <a:gd name="T26" fmla="*/ 13 w 70"/>
              <a:gd name="T27" fmla="*/ 7 h 69"/>
              <a:gd name="T28" fmla="*/ 8 w 70"/>
              <a:gd name="T29" fmla="*/ 13 h 69"/>
              <a:gd name="T30" fmla="*/ 11 w 70"/>
              <a:gd name="T31" fmla="*/ 23 h 69"/>
              <a:gd name="T32" fmla="*/ 10 w 70"/>
              <a:gd name="T33" fmla="*/ 26 h 69"/>
              <a:gd name="T34" fmla="*/ 0 w 70"/>
              <a:gd name="T35" fmla="*/ 31 h 69"/>
              <a:gd name="T36" fmla="*/ 0 w 70"/>
              <a:gd name="T37" fmla="*/ 38 h 69"/>
              <a:gd name="T38" fmla="*/ 10 w 70"/>
              <a:gd name="T39" fmla="*/ 43 h 69"/>
              <a:gd name="T40" fmla="*/ 11 w 70"/>
              <a:gd name="T41" fmla="*/ 46 h 69"/>
              <a:gd name="T42" fmla="*/ 8 w 70"/>
              <a:gd name="T43" fmla="*/ 56 h 69"/>
              <a:gd name="T44" fmla="*/ 13 w 70"/>
              <a:gd name="T45" fmla="*/ 61 h 69"/>
              <a:gd name="T46" fmla="*/ 13 w 70"/>
              <a:gd name="T47" fmla="*/ 62 h 69"/>
              <a:gd name="T48" fmla="*/ 14 w 70"/>
              <a:gd name="T49" fmla="*/ 62 h 69"/>
              <a:gd name="T50" fmla="*/ 23 w 70"/>
              <a:gd name="T51" fmla="*/ 58 h 69"/>
              <a:gd name="T52" fmla="*/ 26 w 70"/>
              <a:gd name="T53" fmla="*/ 59 h 69"/>
              <a:gd name="T54" fmla="*/ 31 w 70"/>
              <a:gd name="T55" fmla="*/ 69 h 69"/>
              <a:gd name="T56" fmla="*/ 39 w 70"/>
              <a:gd name="T57" fmla="*/ 69 h 69"/>
              <a:gd name="T58" fmla="*/ 44 w 70"/>
              <a:gd name="T59" fmla="*/ 59 h 69"/>
              <a:gd name="T60" fmla="*/ 47 w 70"/>
              <a:gd name="T61" fmla="*/ 58 h 69"/>
              <a:gd name="T62" fmla="*/ 56 w 70"/>
              <a:gd name="T63" fmla="*/ 61 h 69"/>
              <a:gd name="T64" fmla="*/ 57 w 70"/>
              <a:gd name="T65" fmla="*/ 61 h 69"/>
              <a:gd name="T66" fmla="*/ 63 w 70"/>
              <a:gd name="T67" fmla="*/ 56 h 69"/>
              <a:gd name="T68" fmla="*/ 59 w 70"/>
              <a:gd name="T69" fmla="*/ 46 h 69"/>
              <a:gd name="T70" fmla="*/ 61 w 70"/>
              <a:gd name="T71" fmla="*/ 43 h 69"/>
              <a:gd name="T72" fmla="*/ 70 w 70"/>
              <a:gd name="T73" fmla="*/ 38 h 69"/>
              <a:gd name="T74" fmla="*/ 70 w 70"/>
              <a:gd name="T75" fmla="*/ 30 h 69"/>
              <a:gd name="T76" fmla="*/ 61 w 70"/>
              <a:gd name="T77" fmla="*/ 25 h 69"/>
              <a:gd name="T78" fmla="*/ 35 w 70"/>
              <a:gd name="T79" fmla="*/ 46 h 69"/>
              <a:gd name="T80" fmla="*/ 23 w 70"/>
              <a:gd name="T81" fmla="*/ 34 h 69"/>
              <a:gd name="T82" fmla="*/ 35 w 70"/>
              <a:gd name="T83" fmla="*/ 22 h 69"/>
              <a:gd name="T84" fmla="*/ 47 w 70"/>
              <a:gd name="T85" fmla="*/ 34 h 69"/>
              <a:gd name="T86" fmla="*/ 35 w 70"/>
              <a:gd name="T87" fmla="*/ 46 h 69"/>
              <a:gd name="T88" fmla="*/ 35 w 70"/>
              <a:gd name="T89" fmla="*/ 46 h 69"/>
              <a:gd name="T90" fmla="*/ 35 w 70"/>
              <a:gd name="T91" fmla="*/ 46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0" h="69">
                <a:moveTo>
                  <a:pt x="61" y="25"/>
                </a:moveTo>
                <a:cubicBezTo>
                  <a:pt x="59" y="23"/>
                  <a:pt x="59" y="23"/>
                  <a:pt x="59" y="23"/>
                </a:cubicBezTo>
                <a:cubicBezTo>
                  <a:pt x="63" y="13"/>
                  <a:pt x="63" y="13"/>
                  <a:pt x="62" y="12"/>
                </a:cubicBezTo>
                <a:cubicBezTo>
                  <a:pt x="57" y="7"/>
                  <a:pt x="57" y="7"/>
                  <a:pt x="57" y="7"/>
                </a:cubicBezTo>
                <a:cubicBezTo>
                  <a:pt x="57" y="7"/>
                  <a:pt x="57" y="7"/>
                  <a:pt x="57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5" y="7"/>
                  <a:pt x="47" y="10"/>
                </a:cubicBezTo>
                <a:cubicBezTo>
                  <a:pt x="44" y="9"/>
                  <a:pt x="44" y="9"/>
                  <a:pt x="44" y="9"/>
                </a:cubicBezTo>
                <a:cubicBezTo>
                  <a:pt x="40" y="0"/>
                  <a:pt x="40" y="0"/>
                  <a:pt x="39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30" y="0"/>
                  <a:pt x="26" y="9"/>
                </a:cubicBezTo>
                <a:cubicBezTo>
                  <a:pt x="23" y="10"/>
                  <a:pt x="23" y="10"/>
                  <a:pt x="23" y="10"/>
                </a:cubicBezTo>
                <a:cubicBezTo>
                  <a:pt x="18" y="8"/>
                  <a:pt x="15" y="7"/>
                  <a:pt x="14" y="7"/>
                </a:cubicBezTo>
                <a:cubicBezTo>
                  <a:pt x="13" y="7"/>
                  <a:pt x="13" y="7"/>
                  <a:pt x="13" y="7"/>
                </a:cubicBezTo>
                <a:cubicBezTo>
                  <a:pt x="8" y="13"/>
                  <a:pt x="8" y="13"/>
                  <a:pt x="8" y="13"/>
                </a:cubicBezTo>
                <a:cubicBezTo>
                  <a:pt x="7" y="13"/>
                  <a:pt x="6" y="14"/>
                  <a:pt x="11" y="23"/>
                </a:cubicBezTo>
                <a:cubicBezTo>
                  <a:pt x="10" y="26"/>
                  <a:pt x="10" y="26"/>
                  <a:pt x="10" y="26"/>
                </a:cubicBezTo>
                <a:cubicBezTo>
                  <a:pt x="0" y="29"/>
                  <a:pt x="0" y="30"/>
                  <a:pt x="0" y="31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40"/>
                  <a:pt x="10" y="43"/>
                </a:cubicBezTo>
                <a:cubicBezTo>
                  <a:pt x="11" y="46"/>
                  <a:pt x="11" y="46"/>
                  <a:pt x="11" y="46"/>
                </a:cubicBezTo>
                <a:cubicBezTo>
                  <a:pt x="7" y="55"/>
                  <a:pt x="7" y="55"/>
                  <a:pt x="8" y="56"/>
                </a:cubicBezTo>
                <a:cubicBezTo>
                  <a:pt x="13" y="61"/>
                  <a:pt x="13" y="61"/>
                  <a:pt x="13" y="61"/>
                </a:cubicBezTo>
                <a:cubicBezTo>
                  <a:pt x="13" y="62"/>
                  <a:pt x="13" y="62"/>
                  <a:pt x="13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62"/>
                  <a:pt x="15" y="62"/>
                  <a:pt x="23" y="58"/>
                </a:cubicBezTo>
                <a:cubicBezTo>
                  <a:pt x="26" y="59"/>
                  <a:pt x="26" y="59"/>
                  <a:pt x="26" y="59"/>
                </a:cubicBezTo>
                <a:cubicBezTo>
                  <a:pt x="30" y="69"/>
                  <a:pt x="30" y="69"/>
                  <a:pt x="31" y="69"/>
                </a:cubicBezTo>
                <a:cubicBezTo>
                  <a:pt x="39" y="69"/>
                  <a:pt x="39" y="69"/>
                  <a:pt x="39" y="69"/>
                </a:cubicBezTo>
                <a:cubicBezTo>
                  <a:pt x="40" y="69"/>
                  <a:pt x="40" y="69"/>
                  <a:pt x="44" y="59"/>
                </a:cubicBezTo>
                <a:cubicBezTo>
                  <a:pt x="47" y="58"/>
                  <a:pt x="47" y="58"/>
                  <a:pt x="47" y="58"/>
                </a:cubicBezTo>
                <a:cubicBezTo>
                  <a:pt x="52" y="60"/>
                  <a:pt x="55" y="61"/>
                  <a:pt x="56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63" y="56"/>
                  <a:pt x="63" y="56"/>
                  <a:pt x="63" y="56"/>
                </a:cubicBezTo>
                <a:cubicBezTo>
                  <a:pt x="63" y="55"/>
                  <a:pt x="64" y="55"/>
                  <a:pt x="59" y="46"/>
                </a:cubicBezTo>
                <a:cubicBezTo>
                  <a:pt x="61" y="43"/>
                  <a:pt x="61" y="43"/>
                  <a:pt x="61" y="43"/>
                </a:cubicBezTo>
                <a:cubicBezTo>
                  <a:pt x="70" y="39"/>
                  <a:pt x="70" y="39"/>
                  <a:pt x="70" y="38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29"/>
                  <a:pt x="70" y="29"/>
                  <a:pt x="61" y="25"/>
                </a:cubicBezTo>
                <a:close/>
                <a:moveTo>
                  <a:pt x="35" y="46"/>
                </a:moveTo>
                <a:cubicBezTo>
                  <a:pt x="28" y="46"/>
                  <a:pt x="23" y="41"/>
                  <a:pt x="23" y="34"/>
                </a:cubicBezTo>
                <a:cubicBezTo>
                  <a:pt x="23" y="28"/>
                  <a:pt x="28" y="22"/>
                  <a:pt x="35" y="22"/>
                </a:cubicBezTo>
                <a:cubicBezTo>
                  <a:pt x="42" y="22"/>
                  <a:pt x="47" y="28"/>
                  <a:pt x="47" y="34"/>
                </a:cubicBezTo>
                <a:cubicBezTo>
                  <a:pt x="47" y="41"/>
                  <a:pt x="42" y="46"/>
                  <a:pt x="35" y="46"/>
                </a:cubicBezTo>
                <a:close/>
                <a:moveTo>
                  <a:pt x="35" y="46"/>
                </a:moveTo>
                <a:cubicBezTo>
                  <a:pt x="35" y="46"/>
                  <a:pt x="35" y="46"/>
                  <a:pt x="35" y="46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1" name="Freeform: Shape 22"/>
          <p:cNvSpPr/>
          <p:nvPr/>
        </p:nvSpPr>
        <p:spPr bwMode="auto">
          <a:xfrm>
            <a:off x="5761106" y="3516923"/>
            <a:ext cx="189287" cy="186374"/>
          </a:xfrm>
          <a:custGeom>
            <a:avLst/>
            <a:gdLst>
              <a:gd name="T0" fmla="*/ 61 w 70"/>
              <a:gd name="T1" fmla="*/ 25 h 69"/>
              <a:gd name="T2" fmla="*/ 59 w 70"/>
              <a:gd name="T3" fmla="*/ 23 h 69"/>
              <a:gd name="T4" fmla="*/ 62 w 70"/>
              <a:gd name="T5" fmla="*/ 12 h 69"/>
              <a:gd name="T6" fmla="*/ 57 w 70"/>
              <a:gd name="T7" fmla="*/ 7 h 69"/>
              <a:gd name="T8" fmla="*/ 57 w 70"/>
              <a:gd name="T9" fmla="*/ 7 h 69"/>
              <a:gd name="T10" fmla="*/ 56 w 70"/>
              <a:gd name="T11" fmla="*/ 7 h 69"/>
              <a:gd name="T12" fmla="*/ 47 w 70"/>
              <a:gd name="T13" fmla="*/ 10 h 69"/>
              <a:gd name="T14" fmla="*/ 44 w 70"/>
              <a:gd name="T15" fmla="*/ 9 h 69"/>
              <a:gd name="T16" fmla="*/ 39 w 70"/>
              <a:gd name="T17" fmla="*/ 0 h 69"/>
              <a:gd name="T18" fmla="*/ 31 w 70"/>
              <a:gd name="T19" fmla="*/ 0 h 69"/>
              <a:gd name="T20" fmla="*/ 26 w 70"/>
              <a:gd name="T21" fmla="*/ 9 h 69"/>
              <a:gd name="T22" fmla="*/ 23 w 70"/>
              <a:gd name="T23" fmla="*/ 10 h 69"/>
              <a:gd name="T24" fmla="*/ 14 w 70"/>
              <a:gd name="T25" fmla="*/ 7 h 69"/>
              <a:gd name="T26" fmla="*/ 13 w 70"/>
              <a:gd name="T27" fmla="*/ 7 h 69"/>
              <a:gd name="T28" fmla="*/ 8 w 70"/>
              <a:gd name="T29" fmla="*/ 12 h 69"/>
              <a:gd name="T30" fmla="*/ 11 w 70"/>
              <a:gd name="T31" fmla="*/ 23 h 69"/>
              <a:gd name="T32" fmla="*/ 10 w 70"/>
              <a:gd name="T33" fmla="*/ 25 h 69"/>
              <a:gd name="T34" fmla="*/ 0 w 70"/>
              <a:gd name="T35" fmla="*/ 31 h 69"/>
              <a:gd name="T36" fmla="*/ 0 w 70"/>
              <a:gd name="T37" fmla="*/ 38 h 69"/>
              <a:gd name="T38" fmla="*/ 10 w 70"/>
              <a:gd name="T39" fmla="*/ 43 h 69"/>
              <a:gd name="T40" fmla="*/ 11 w 70"/>
              <a:gd name="T41" fmla="*/ 46 h 69"/>
              <a:gd name="T42" fmla="*/ 8 w 70"/>
              <a:gd name="T43" fmla="*/ 56 h 69"/>
              <a:gd name="T44" fmla="*/ 13 w 70"/>
              <a:gd name="T45" fmla="*/ 61 h 69"/>
              <a:gd name="T46" fmla="*/ 13 w 70"/>
              <a:gd name="T47" fmla="*/ 62 h 69"/>
              <a:gd name="T48" fmla="*/ 14 w 70"/>
              <a:gd name="T49" fmla="*/ 62 h 69"/>
              <a:gd name="T50" fmla="*/ 23 w 70"/>
              <a:gd name="T51" fmla="*/ 58 h 69"/>
              <a:gd name="T52" fmla="*/ 26 w 70"/>
              <a:gd name="T53" fmla="*/ 59 h 69"/>
              <a:gd name="T54" fmla="*/ 32 w 70"/>
              <a:gd name="T55" fmla="*/ 69 h 69"/>
              <a:gd name="T56" fmla="*/ 39 w 70"/>
              <a:gd name="T57" fmla="*/ 69 h 69"/>
              <a:gd name="T58" fmla="*/ 44 w 70"/>
              <a:gd name="T59" fmla="*/ 59 h 69"/>
              <a:gd name="T60" fmla="*/ 47 w 70"/>
              <a:gd name="T61" fmla="*/ 58 h 69"/>
              <a:gd name="T62" fmla="*/ 56 w 70"/>
              <a:gd name="T63" fmla="*/ 61 h 69"/>
              <a:gd name="T64" fmla="*/ 57 w 70"/>
              <a:gd name="T65" fmla="*/ 61 h 69"/>
              <a:gd name="T66" fmla="*/ 63 w 70"/>
              <a:gd name="T67" fmla="*/ 56 h 69"/>
              <a:gd name="T68" fmla="*/ 59 w 70"/>
              <a:gd name="T69" fmla="*/ 46 h 69"/>
              <a:gd name="T70" fmla="*/ 61 w 70"/>
              <a:gd name="T71" fmla="*/ 43 h 69"/>
              <a:gd name="T72" fmla="*/ 70 w 70"/>
              <a:gd name="T73" fmla="*/ 38 h 69"/>
              <a:gd name="T74" fmla="*/ 70 w 70"/>
              <a:gd name="T75" fmla="*/ 30 h 69"/>
              <a:gd name="T76" fmla="*/ 61 w 70"/>
              <a:gd name="T77" fmla="*/ 25 h 69"/>
              <a:gd name="T78" fmla="*/ 35 w 70"/>
              <a:gd name="T79" fmla="*/ 46 h 69"/>
              <a:gd name="T80" fmla="*/ 23 w 70"/>
              <a:gd name="T81" fmla="*/ 34 h 69"/>
              <a:gd name="T82" fmla="*/ 35 w 70"/>
              <a:gd name="T83" fmla="*/ 22 h 69"/>
              <a:gd name="T84" fmla="*/ 47 w 70"/>
              <a:gd name="T85" fmla="*/ 34 h 69"/>
              <a:gd name="T86" fmla="*/ 35 w 70"/>
              <a:gd name="T87" fmla="*/ 46 h 69"/>
              <a:gd name="T88" fmla="*/ 35 w 70"/>
              <a:gd name="T89" fmla="*/ 46 h 69"/>
              <a:gd name="T90" fmla="*/ 35 w 70"/>
              <a:gd name="T91" fmla="*/ 46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0" h="69">
                <a:moveTo>
                  <a:pt x="61" y="25"/>
                </a:moveTo>
                <a:cubicBezTo>
                  <a:pt x="59" y="23"/>
                  <a:pt x="59" y="23"/>
                  <a:pt x="59" y="23"/>
                </a:cubicBezTo>
                <a:cubicBezTo>
                  <a:pt x="63" y="13"/>
                  <a:pt x="63" y="13"/>
                  <a:pt x="62" y="12"/>
                </a:cubicBezTo>
                <a:cubicBezTo>
                  <a:pt x="57" y="7"/>
                  <a:pt x="57" y="7"/>
                  <a:pt x="57" y="7"/>
                </a:cubicBezTo>
                <a:cubicBezTo>
                  <a:pt x="57" y="7"/>
                  <a:pt x="57" y="7"/>
                  <a:pt x="57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5" y="7"/>
                  <a:pt x="47" y="10"/>
                </a:cubicBezTo>
                <a:cubicBezTo>
                  <a:pt x="44" y="9"/>
                  <a:pt x="44" y="9"/>
                  <a:pt x="44" y="9"/>
                </a:cubicBezTo>
                <a:cubicBezTo>
                  <a:pt x="40" y="0"/>
                  <a:pt x="40" y="0"/>
                  <a:pt x="39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30" y="0"/>
                  <a:pt x="26" y="9"/>
                </a:cubicBezTo>
                <a:cubicBezTo>
                  <a:pt x="23" y="10"/>
                  <a:pt x="23" y="10"/>
                  <a:pt x="23" y="10"/>
                </a:cubicBezTo>
                <a:cubicBezTo>
                  <a:pt x="18" y="8"/>
                  <a:pt x="15" y="7"/>
                  <a:pt x="14" y="7"/>
                </a:cubicBezTo>
                <a:cubicBezTo>
                  <a:pt x="13" y="7"/>
                  <a:pt x="13" y="7"/>
                  <a:pt x="13" y="7"/>
                </a:cubicBezTo>
                <a:cubicBezTo>
                  <a:pt x="8" y="12"/>
                  <a:pt x="8" y="12"/>
                  <a:pt x="8" y="12"/>
                </a:cubicBezTo>
                <a:cubicBezTo>
                  <a:pt x="7" y="13"/>
                  <a:pt x="6" y="14"/>
                  <a:pt x="11" y="23"/>
                </a:cubicBezTo>
                <a:cubicBezTo>
                  <a:pt x="10" y="25"/>
                  <a:pt x="10" y="25"/>
                  <a:pt x="10" y="25"/>
                </a:cubicBezTo>
                <a:cubicBezTo>
                  <a:pt x="0" y="29"/>
                  <a:pt x="0" y="30"/>
                  <a:pt x="0" y="31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39"/>
                  <a:pt x="10" y="43"/>
                </a:cubicBezTo>
                <a:cubicBezTo>
                  <a:pt x="11" y="46"/>
                  <a:pt x="11" y="46"/>
                  <a:pt x="11" y="46"/>
                </a:cubicBezTo>
                <a:cubicBezTo>
                  <a:pt x="7" y="55"/>
                  <a:pt x="7" y="55"/>
                  <a:pt x="8" y="56"/>
                </a:cubicBezTo>
                <a:cubicBezTo>
                  <a:pt x="13" y="61"/>
                  <a:pt x="13" y="61"/>
                  <a:pt x="13" y="61"/>
                </a:cubicBezTo>
                <a:cubicBezTo>
                  <a:pt x="13" y="62"/>
                  <a:pt x="13" y="62"/>
                  <a:pt x="13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62"/>
                  <a:pt x="15" y="62"/>
                  <a:pt x="23" y="58"/>
                </a:cubicBezTo>
                <a:cubicBezTo>
                  <a:pt x="26" y="59"/>
                  <a:pt x="26" y="59"/>
                  <a:pt x="26" y="59"/>
                </a:cubicBezTo>
                <a:cubicBezTo>
                  <a:pt x="30" y="69"/>
                  <a:pt x="30" y="69"/>
                  <a:pt x="32" y="69"/>
                </a:cubicBezTo>
                <a:cubicBezTo>
                  <a:pt x="39" y="69"/>
                  <a:pt x="39" y="69"/>
                  <a:pt x="39" y="69"/>
                </a:cubicBezTo>
                <a:cubicBezTo>
                  <a:pt x="40" y="69"/>
                  <a:pt x="40" y="69"/>
                  <a:pt x="44" y="59"/>
                </a:cubicBezTo>
                <a:cubicBezTo>
                  <a:pt x="47" y="58"/>
                  <a:pt x="47" y="58"/>
                  <a:pt x="47" y="58"/>
                </a:cubicBezTo>
                <a:cubicBezTo>
                  <a:pt x="52" y="60"/>
                  <a:pt x="55" y="61"/>
                  <a:pt x="56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63" y="56"/>
                  <a:pt x="63" y="56"/>
                  <a:pt x="63" y="56"/>
                </a:cubicBezTo>
                <a:cubicBezTo>
                  <a:pt x="63" y="55"/>
                  <a:pt x="64" y="55"/>
                  <a:pt x="59" y="46"/>
                </a:cubicBezTo>
                <a:cubicBezTo>
                  <a:pt x="61" y="43"/>
                  <a:pt x="61" y="43"/>
                  <a:pt x="61" y="43"/>
                </a:cubicBezTo>
                <a:cubicBezTo>
                  <a:pt x="70" y="39"/>
                  <a:pt x="70" y="39"/>
                  <a:pt x="70" y="38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29"/>
                  <a:pt x="70" y="29"/>
                  <a:pt x="61" y="25"/>
                </a:cubicBezTo>
                <a:close/>
                <a:moveTo>
                  <a:pt x="35" y="46"/>
                </a:moveTo>
                <a:cubicBezTo>
                  <a:pt x="28" y="46"/>
                  <a:pt x="23" y="41"/>
                  <a:pt x="23" y="34"/>
                </a:cubicBezTo>
                <a:cubicBezTo>
                  <a:pt x="23" y="27"/>
                  <a:pt x="28" y="22"/>
                  <a:pt x="35" y="22"/>
                </a:cubicBezTo>
                <a:cubicBezTo>
                  <a:pt x="42" y="22"/>
                  <a:pt x="47" y="27"/>
                  <a:pt x="47" y="34"/>
                </a:cubicBezTo>
                <a:cubicBezTo>
                  <a:pt x="47" y="41"/>
                  <a:pt x="42" y="46"/>
                  <a:pt x="35" y="46"/>
                </a:cubicBezTo>
                <a:close/>
                <a:moveTo>
                  <a:pt x="35" y="46"/>
                </a:moveTo>
                <a:cubicBezTo>
                  <a:pt x="35" y="46"/>
                  <a:pt x="35" y="46"/>
                  <a:pt x="35" y="46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2" name="Freeform: Shape 23"/>
          <p:cNvSpPr/>
          <p:nvPr/>
        </p:nvSpPr>
        <p:spPr bwMode="auto">
          <a:xfrm>
            <a:off x="6079981" y="3902777"/>
            <a:ext cx="187831" cy="183462"/>
          </a:xfrm>
          <a:custGeom>
            <a:avLst/>
            <a:gdLst>
              <a:gd name="T0" fmla="*/ 60 w 70"/>
              <a:gd name="T1" fmla="*/ 25 h 68"/>
              <a:gd name="T2" fmla="*/ 59 w 70"/>
              <a:gd name="T3" fmla="*/ 22 h 68"/>
              <a:gd name="T4" fmla="*/ 62 w 70"/>
              <a:gd name="T5" fmla="*/ 12 h 68"/>
              <a:gd name="T6" fmla="*/ 57 w 70"/>
              <a:gd name="T7" fmla="*/ 7 h 68"/>
              <a:gd name="T8" fmla="*/ 56 w 70"/>
              <a:gd name="T9" fmla="*/ 7 h 68"/>
              <a:gd name="T10" fmla="*/ 56 w 70"/>
              <a:gd name="T11" fmla="*/ 7 h 68"/>
              <a:gd name="T12" fmla="*/ 47 w 70"/>
              <a:gd name="T13" fmla="*/ 10 h 68"/>
              <a:gd name="T14" fmla="*/ 44 w 70"/>
              <a:gd name="T15" fmla="*/ 9 h 68"/>
              <a:gd name="T16" fmla="*/ 38 w 70"/>
              <a:gd name="T17" fmla="*/ 0 h 68"/>
              <a:gd name="T18" fmla="*/ 31 w 70"/>
              <a:gd name="T19" fmla="*/ 0 h 68"/>
              <a:gd name="T20" fmla="*/ 26 w 70"/>
              <a:gd name="T21" fmla="*/ 9 h 68"/>
              <a:gd name="T22" fmla="*/ 23 w 70"/>
              <a:gd name="T23" fmla="*/ 10 h 68"/>
              <a:gd name="T24" fmla="*/ 14 w 70"/>
              <a:gd name="T25" fmla="*/ 7 h 68"/>
              <a:gd name="T26" fmla="*/ 13 w 70"/>
              <a:gd name="T27" fmla="*/ 7 h 68"/>
              <a:gd name="T28" fmla="*/ 7 w 70"/>
              <a:gd name="T29" fmla="*/ 12 h 68"/>
              <a:gd name="T30" fmla="*/ 11 w 70"/>
              <a:gd name="T31" fmla="*/ 23 h 68"/>
              <a:gd name="T32" fmla="*/ 9 w 70"/>
              <a:gd name="T33" fmla="*/ 25 h 68"/>
              <a:gd name="T34" fmla="*/ 0 w 70"/>
              <a:gd name="T35" fmla="*/ 31 h 68"/>
              <a:gd name="T36" fmla="*/ 0 w 70"/>
              <a:gd name="T37" fmla="*/ 38 h 68"/>
              <a:gd name="T38" fmla="*/ 9 w 70"/>
              <a:gd name="T39" fmla="*/ 43 h 68"/>
              <a:gd name="T40" fmla="*/ 11 w 70"/>
              <a:gd name="T41" fmla="*/ 46 h 68"/>
              <a:gd name="T42" fmla="*/ 8 w 70"/>
              <a:gd name="T43" fmla="*/ 56 h 68"/>
              <a:gd name="T44" fmla="*/ 13 w 70"/>
              <a:gd name="T45" fmla="*/ 61 h 68"/>
              <a:gd name="T46" fmla="*/ 13 w 70"/>
              <a:gd name="T47" fmla="*/ 62 h 68"/>
              <a:gd name="T48" fmla="*/ 14 w 70"/>
              <a:gd name="T49" fmla="*/ 62 h 68"/>
              <a:gd name="T50" fmla="*/ 23 w 70"/>
              <a:gd name="T51" fmla="*/ 58 h 68"/>
              <a:gd name="T52" fmla="*/ 26 w 70"/>
              <a:gd name="T53" fmla="*/ 59 h 68"/>
              <a:gd name="T54" fmla="*/ 31 w 70"/>
              <a:gd name="T55" fmla="*/ 68 h 68"/>
              <a:gd name="T56" fmla="*/ 39 w 70"/>
              <a:gd name="T57" fmla="*/ 68 h 68"/>
              <a:gd name="T58" fmla="*/ 44 w 70"/>
              <a:gd name="T59" fmla="*/ 59 h 68"/>
              <a:gd name="T60" fmla="*/ 47 w 70"/>
              <a:gd name="T61" fmla="*/ 58 h 68"/>
              <a:gd name="T62" fmla="*/ 56 w 70"/>
              <a:gd name="T63" fmla="*/ 61 h 68"/>
              <a:gd name="T64" fmla="*/ 57 w 70"/>
              <a:gd name="T65" fmla="*/ 61 h 68"/>
              <a:gd name="T66" fmla="*/ 62 w 70"/>
              <a:gd name="T67" fmla="*/ 56 h 68"/>
              <a:gd name="T68" fmla="*/ 59 w 70"/>
              <a:gd name="T69" fmla="*/ 46 h 68"/>
              <a:gd name="T70" fmla="*/ 60 w 70"/>
              <a:gd name="T71" fmla="*/ 43 h 68"/>
              <a:gd name="T72" fmla="*/ 70 w 70"/>
              <a:gd name="T73" fmla="*/ 38 h 68"/>
              <a:gd name="T74" fmla="*/ 70 w 70"/>
              <a:gd name="T75" fmla="*/ 30 h 68"/>
              <a:gd name="T76" fmla="*/ 60 w 70"/>
              <a:gd name="T77" fmla="*/ 25 h 68"/>
              <a:gd name="T78" fmla="*/ 35 w 70"/>
              <a:gd name="T79" fmla="*/ 46 h 68"/>
              <a:gd name="T80" fmla="*/ 23 w 70"/>
              <a:gd name="T81" fmla="*/ 34 h 68"/>
              <a:gd name="T82" fmla="*/ 35 w 70"/>
              <a:gd name="T83" fmla="*/ 22 h 68"/>
              <a:gd name="T84" fmla="*/ 47 w 70"/>
              <a:gd name="T85" fmla="*/ 34 h 68"/>
              <a:gd name="T86" fmla="*/ 35 w 70"/>
              <a:gd name="T87" fmla="*/ 46 h 68"/>
              <a:gd name="T88" fmla="*/ 35 w 70"/>
              <a:gd name="T89" fmla="*/ 46 h 68"/>
              <a:gd name="T90" fmla="*/ 35 w 70"/>
              <a:gd name="T91" fmla="*/ 46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0" h="68">
                <a:moveTo>
                  <a:pt x="60" y="25"/>
                </a:moveTo>
                <a:cubicBezTo>
                  <a:pt x="59" y="22"/>
                  <a:pt x="59" y="22"/>
                  <a:pt x="59" y="22"/>
                </a:cubicBezTo>
                <a:cubicBezTo>
                  <a:pt x="63" y="13"/>
                  <a:pt x="63" y="13"/>
                  <a:pt x="62" y="12"/>
                </a:cubicBezTo>
                <a:cubicBezTo>
                  <a:pt x="57" y="7"/>
                  <a:pt x="57" y="7"/>
                  <a:pt x="57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5" y="7"/>
                  <a:pt x="47" y="10"/>
                </a:cubicBezTo>
                <a:cubicBezTo>
                  <a:pt x="44" y="9"/>
                  <a:pt x="44" y="9"/>
                  <a:pt x="44" y="9"/>
                </a:cubicBezTo>
                <a:cubicBezTo>
                  <a:pt x="40" y="0"/>
                  <a:pt x="40" y="0"/>
                  <a:pt x="38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30" y="0"/>
                  <a:pt x="26" y="9"/>
                </a:cubicBezTo>
                <a:cubicBezTo>
                  <a:pt x="23" y="10"/>
                  <a:pt x="23" y="10"/>
                  <a:pt x="23" y="10"/>
                </a:cubicBezTo>
                <a:cubicBezTo>
                  <a:pt x="18" y="8"/>
                  <a:pt x="15" y="7"/>
                  <a:pt x="14" y="7"/>
                </a:cubicBezTo>
                <a:cubicBezTo>
                  <a:pt x="13" y="7"/>
                  <a:pt x="13" y="7"/>
                  <a:pt x="13" y="7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3"/>
                  <a:pt x="6" y="13"/>
                  <a:pt x="11" y="23"/>
                </a:cubicBezTo>
                <a:cubicBezTo>
                  <a:pt x="9" y="25"/>
                  <a:pt x="9" y="25"/>
                  <a:pt x="9" y="25"/>
                </a:cubicBezTo>
                <a:cubicBezTo>
                  <a:pt x="0" y="29"/>
                  <a:pt x="0" y="29"/>
                  <a:pt x="0" y="31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39"/>
                  <a:pt x="9" y="43"/>
                </a:cubicBezTo>
                <a:cubicBezTo>
                  <a:pt x="11" y="46"/>
                  <a:pt x="11" y="46"/>
                  <a:pt x="11" y="46"/>
                </a:cubicBezTo>
                <a:cubicBezTo>
                  <a:pt x="7" y="55"/>
                  <a:pt x="7" y="55"/>
                  <a:pt x="8" y="56"/>
                </a:cubicBezTo>
                <a:cubicBezTo>
                  <a:pt x="13" y="61"/>
                  <a:pt x="13" y="61"/>
                  <a:pt x="13" y="61"/>
                </a:cubicBezTo>
                <a:cubicBezTo>
                  <a:pt x="13" y="62"/>
                  <a:pt x="13" y="62"/>
                  <a:pt x="13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62"/>
                  <a:pt x="15" y="62"/>
                  <a:pt x="23" y="58"/>
                </a:cubicBezTo>
                <a:cubicBezTo>
                  <a:pt x="26" y="59"/>
                  <a:pt x="26" y="59"/>
                  <a:pt x="26" y="59"/>
                </a:cubicBezTo>
                <a:cubicBezTo>
                  <a:pt x="30" y="68"/>
                  <a:pt x="30" y="68"/>
                  <a:pt x="31" y="68"/>
                </a:cubicBezTo>
                <a:cubicBezTo>
                  <a:pt x="39" y="68"/>
                  <a:pt x="39" y="68"/>
                  <a:pt x="39" y="68"/>
                </a:cubicBezTo>
                <a:cubicBezTo>
                  <a:pt x="40" y="68"/>
                  <a:pt x="40" y="68"/>
                  <a:pt x="44" y="59"/>
                </a:cubicBezTo>
                <a:cubicBezTo>
                  <a:pt x="47" y="58"/>
                  <a:pt x="47" y="58"/>
                  <a:pt x="47" y="58"/>
                </a:cubicBezTo>
                <a:cubicBezTo>
                  <a:pt x="52" y="60"/>
                  <a:pt x="55" y="61"/>
                  <a:pt x="56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62" y="56"/>
                  <a:pt x="62" y="56"/>
                  <a:pt x="62" y="56"/>
                </a:cubicBezTo>
                <a:cubicBezTo>
                  <a:pt x="63" y="55"/>
                  <a:pt x="64" y="55"/>
                  <a:pt x="59" y="46"/>
                </a:cubicBezTo>
                <a:cubicBezTo>
                  <a:pt x="60" y="43"/>
                  <a:pt x="60" y="43"/>
                  <a:pt x="60" y="43"/>
                </a:cubicBezTo>
                <a:cubicBezTo>
                  <a:pt x="70" y="39"/>
                  <a:pt x="70" y="39"/>
                  <a:pt x="70" y="38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29"/>
                  <a:pt x="70" y="29"/>
                  <a:pt x="60" y="25"/>
                </a:cubicBezTo>
                <a:close/>
                <a:moveTo>
                  <a:pt x="35" y="46"/>
                </a:moveTo>
                <a:cubicBezTo>
                  <a:pt x="28" y="46"/>
                  <a:pt x="23" y="41"/>
                  <a:pt x="23" y="34"/>
                </a:cubicBezTo>
                <a:cubicBezTo>
                  <a:pt x="23" y="27"/>
                  <a:pt x="28" y="22"/>
                  <a:pt x="35" y="22"/>
                </a:cubicBezTo>
                <a:cubicBezTo>
                  <a:pt x="42" y="22"/>
                  <a:pt x="47" y="27"/>
                  <a:pt x="47" y="34"/>
                </a:cubicBezTo>
                <a:cubicBezTo>
                  <a:pt x="47" y="41"/>
                  <a:pt x="42" y="46"/>
                  <a:pt x="35" y="46"/>
                </a:cubicBezTo>
                <a:close/>
                <a:moveTo>
                  <a:pt x="35" y="46"/>
                </a:moveTo>
                <a:cubicBezTo>
                  <a:pt x="35" y="46"/>
                  <a:pt x="35" y="46"/>
                  <a:pt x="35" y="46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3" name="Freeform: Shape 24"/>
          <p:cNvSpPr/>
          <p:nvPr/>
        </p:nvSpPr>
        <p:spPr bwMode="auto">
          <a:xfrm>
            <a:off x="6595424" y="3994508"/>
            <a:ext cx="190743" cy="186374"/>
          </a:xfrm>
          <a:custGeom>
            <a:avLst/>
            <a:gdLst>
              <a:gd name="T0" fmla="*/ 61 w 71"/>
              <a:gd name="T1" fmla="*/ 26 h 69"/>
              <a:gd name="T2" fmla="*/ 60 w 71"/>
              <a:gd name="T3" fmla="*/ 23 h 69"/>
              <a:gd name="T4" fmla="*/ 63 w 71"/>
              <a:gd name="T5" fmla="*/ 13 h 69"/>
              <a:gd name="T6" fmla="*/ 58 w 71"/>
              <a:gd name="T7" fmla="*/ 7 h 69"/>
              <a:gd name="T8" fmla="*/ 57 w 71"/>
              <a:gd name="T9" fmla="*/ 7 h 69"/>
              <a:gd name="T10" fmla="*/ 56 w 71"/>
              <a:gd name="T11" fmla="*/ 7 h 69"/>
              <a:gd name="T12" fmla="*/ 47 w 71"/>
              <a:gd name="T13" fmla="*/ 11 h 69"/>
              <a:gd name="T14" fmla="*/ 44 w 71"/>
              <a:gd name="T15" fmla="*/ 9 h 69"/>
              <a:gd name="T16" fmla="*/ 39 w 71"/>
              <a:gd name="T17" fmla="*/ 0 h 69"/>
              <a:gd name="T18" fmla="*/ 32 w 71"/>
              <a:gd name="T19" fmla="*/ 0 h 69"/>
              <a:gd name="T20" fmla="*/ 27 w 71"/>
              <a:gd name="T21" fmla="*/ 9 h 69"/>
              <a:gd name="T22" fmla="*/ 24 w 71"/>
              <a:gd name="T23" fmla="*/ 11 h 69"/>
              <a:gd name="T24" fmla="*/ 14 w 71"/>
              <a:gd name="T25" fmla="*/ 7 h 69"/>
              <a:gd name="T26" fmla="*/ 14 w 71"/>
              <a:gd name="T27" fmla="*/ 7 h 69"/>
              <a:gd name="T28" fmla="*/ 8 w 71"/>
              <a:gd name="T29" fmla="*/ 13 h 69"/>
              <a:gd name="T30" fmla="*/ 11 w 71"/>
              <a:gd name="T31" fmla="*/ 23 h 69"/>
              <a:gd name="T32" fmla="*/ 10 w 71"/>
              <a:gd name="T33" fmla="*/ 26 h 69"/>
              <a:gd name="T34" fmla="*/ 0 w 71"/>
              <a:gd name="T35" fmla="*/ 31 h 69"/>
              <a:gd name="T36" fmla="*/ 0 w 71"/>
              <a:gd name="T37" fmla="*/ 38 h 69"/>
              <a:gd name="T38" fmla="*/ 10 w 71"/>
              <a:gd name="T39" fmla="*/ 43 h 69"/>
              <a:gd name="T40" fmla="*/ 11 w 71"/>
              <a:gd name="T41" fmla="*/ 46 h 69"/>
              <a:gd name="T42" fmla="*/ 8 w 71"/>
              <a:gd name="T43" fmla="*/ 56 h 69"/>
              <a:gd name="T44" fmla="*/ 13 w 71"/>
              <a:gd name="T45" fmla="*/ 61 h 69"/>
              <a:gd name="T46" fmla="*/ 14 w 71"/>
              <a:gd name="T47" fmla="*/ 62 h 69"/>
              <a:gd name="T48" fmla="*/ 14 w 71"/>
              <a:gd name="T49" fmla="*/ 62 h 69"/>
              <a:gd name="T50" fmla="*/ 24 w 71"/>
              <a:gd name="T51" fmla="*/ 58 h 69"/>
              <a:gd name="T52" fmla="*/ 27 w 71"/>
              <a:gd name="T53" fmla="*/ 59 h 69"/>
              <a:gd name="T54" fmla="*/ 32 w 71"/>
              <a:gd name="T55" fmla="*/ 69 h 69"/>
              <a:gd name="T56" fmla="*/ 39 w 71"/>
              <a:gd name="T57" fmla="*/ 69 h 69"/>
              <a:gd name="T58" fmla="*/ 44 w 71"/>
              <a:gd name="T59" fmla="*/ 59 h 69"/>
              <a:gd name="T60" fmla="*/ 47 w 71"/>
              <a:gd name="T61" fmla="*/ 58 h 69"/>
              <a:gd name="T62" fmla="*/ 57 w 71"/>
              <a:gd name="T63" fmla="*/ 62 h 69"/>
              <a:gd name="T64" fmla="*/ 57 w 71"/>
              <a:gd name="T65" fmla="*/ 62 h 69"/>
              <a:gd name="T66" fmla="*/ 63 w 71"/>
              <a:gd name="T67" fmla="*/ 56 h 69"/>
              <a:gd name="T68" fmla="*/ 60 w 71"/>
              <a:gd name="T69" fmla="*/ 46 h 69"/>
              <a:gd name="T70" fmla="*/ 61 w 71"/>
              <a:gd name="T71" fmla="*/ 43 h 69"/>
              <a:gd name="T72" fmla="*/ 71 w 71"/>
              <a:gd name="T73" fmla="*/ 38 h 69"/>
              <a:gd name="T74" fmla="*/ 71 w 71"/>
              <a:gd name="T75" fmla="*/ 31 h 69"/>
              <a:gd name="T76" fmla="*/ 61 w 71"/>
              <a:gd name="T77" fmla="*/ 26 h 69"/>
              <a:gd name="T78" fmla="*/ 35 w 71"/>
              <a:gd name="T79" fmla="*/ 46 h 69"/>
              <a:gd name="T80" fmla="*/ 23 w 71"/>
              <a:gd name="T81" fmla="*/ 34 h 69"/>
              <a:gd name="T82" fmla="*/ 35 w 71"/>
              <a:gd name="T83" fmla="*/ 22 h 69"/>
              <a:gd name="T84" fmla="*/ 48 w 71"/>
              <a:gd name="T85" fmla="*/ 34 h 69"/>
              <a:gd name="T86" fmla="*/ 35 w 71"/>
              <a:gd name="T87" fmla="*/ 46 h 69"/>
              <a:gd name="T88" fmla="*/ 35 w 71"/>
              <a:gd name="T89" fmla="*/ 46 h 69"/>
              <a:gd name="T90" fmla="*/ 35 w 71"/>
              <a:gd name="T91" fmla="*/ 46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1" h="69">
                <a:moveTo>
                  <a:pt x="61" y="26"/>
                </a:moveTo>
                <a:cubicBezTo>
                  <a:pt x="60" y="23"/>
                  <a:pt x="60" y="23"/>
                  <a:pt x="60" y="23"/>
                </a:cubicBezTo>
                <a:cubicBezTo>
                  <a:pt x="64" y="14"/>
                  <a:pt x="64" y="13"/>
                  <a:pt x="63" y="13"/>
                </a:cubicBezTo>
                <a:cubicBezTo>
                  <a:pt x="58" y="7"/>
                  <a:pt x="58" y="7"/>
                  <a:pt x="58" y="7"/>
                </a:cubicBezTo>
                <a:cubicBezTo>
                  <a:pt x="57" y="7"/>
                  <a:pt x="57" y="7"/>
                  <a:pt x="57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5" y="7"/>
                  <a:pt x="47" y="11"/>
                </a:cubicBezTo>
                <a:cubicBezTo>
                  <a:pt x="44" y="9"/>
                  <a:pt x="44" y="9"/>
                  <a:pt x="44" y="9"/>
                </a:cubicBezTo>
                <a:cubicBezTo>
                  <a:pt x="40" y="0"/>
                  <a:pt x="40" y="0"/>
                  <a:pt x="39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0" y="0"/>
                  <a:pt x="30" y="0"/>
                  <a:pt x="27" y="9"/>
                </a:cubicBezTo>
                <a:cubicBezTo>
                  <a:pt x="24" y="11"/>
                  <a:pt x="24" y="11"/>
                  <a:pt x="24" y="11"/>
                </a:cubicBezTo>
                <a:cubicBezTo>
                  <a:pt x="18" y="8"/>
                  <a:pt x="15" y="7"/>
                  <a:pt x="14" y="7"/>
                </a:cubicBezTo>
                <a:cubicBezTo>
                  <a:pt x="14" y="7"/>
                  <a:pt x="14" y="7"/>
                  <a:pt x="14" y="7"/>
                </a:cubicBezTo>
                <a:cubicBezTo>
                  <a:pt x="8" y="13"/>
                  <a:pt x="8" y="13"/>
                  <a:pt x="8" y="13"/>
                </a:cubicBezTo>
                <a:cubicBezTo>
                  <a:pt x="7" y="14"/>
                  <a:pt x="7" y="14"/>
                  <a:pt x="11" y="23"/>
                </a:cubicBezTo>
                <a:cubicBezTo>
                  <a:pt x="10" y="26"/>
                  <a:pt x="10" y="26"/>
                  <a:pt x="10" y="26"/>
                </a:cubicBezTo>
                <a:cubicBezTo>
                  <a:pt x="0" y="29"/>
                  <a:pt x="0" y="30"/>
                  <a:pt x="0" y="31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40"/>
                  <a:pt x="10" y="43"/>
                </a:cubicBezTo>
                <a:cubicBezTo>
                  <a:pt x="11" y="46"/>
                  <a:pt x="11" y="46"/>
                  <a:pt x="11" y="46"/>
                </a:cubicBezTo>
                <a:cubicBezTo>
                  <a:pt x="7" y="55"/>
                  <a:pt x="7" y="56"/>
                  <a:pt x="8" y="56"/>
                </a:cubicBezTo>
                <a:cubicBezTo>
                  <a:pt x="13" y="61"/>
                  <a:pt x="13" y="61"/>
                  <a:pt x="13" y="61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5" y="62"/>
                  <a:pt x="16" y="62"/>
                  <a:pt x="24" y="58"/>
                </a:cubicBezTo>
                <a:cubicBezTo>
                  <a:pt x="27" y="59"/>
                  <a:pt x="27" y="59"/>
                  <a:pt x="27" y="59"/>
                </a:cubicBezTo>
                <a:cubicBezTo>
                  <a:pt x="30" y="69"/>
                  <a:pt x="31" y="69"/>
                  <a:pt x="32" y="69"/>
                </a:cubicBezTo>
                <a:cubicBezTo>
                  <a:pt x="39" y="69"/>
                  <a:pt x="39" y="69"/>
                  <a:pt x="39" y="69"/>
                </a:cubicBezTo>
                <a:cubicBezTo>
                  <a:pt x="40" y="69"/>
                  <a:pt x="41" y="69"/>
                  <a:pt x="44" y="59"/>
                </a:cubicBezTo>
                <a:cubicBezTo>
                  <a:pt x="47" y="58"/>
                  <a:pt x="47" y="58"/>
                  <a:pt x="47" y="58"/>
                </a:cubicBezTo>
                <a:cubicBezTo>
                  <a:pt x="53" y="61"/>
                  <a:pt x="56" y="62"/>
                  <a:pt x="57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63" y="56"/>
                  <a:pt x="63" y="56"/>
                  <a:pt x="63" y="56"/>
                </a:cubicBezTo>
                <a:cubicBezTo>
                  <a:pt x="64" y="55"/>
                  <a:pt x="64" y="55"/>
                  <a:pt x="60" y="46"/>
                </a:cubicBezTo>
                <a:cubicBezTo>
                  <a:pt x="61" y="43"/>
                  <a:pt x="61" y="43"/>
                  <a:pt x="61" y="43"/>
                </a:cubicBezTo>
                <a:cubicBezTo>
                  <a:pt x="71" y="39"/>
                  <a:pt x="71" y="39"/>
                  <a:pt x="71" y="38"/>
                </a:cubicBezTo>
                <a:cubicBezTo>
                  <a:pt x="71" y="31"/>
                  <a:pt x="71" y="31"/>
                  <a:pt x="71" y="31"/>
                </a:cubicBezTo>
                <a:cubicBezTo>
                  <a:pt x="71" y="30"/>
                  <a:pt x="71" y="29"/>
                  <a:pt x="61" y="26"/>
                </a:cubicBezTo>
                <a:close/>
                <a:moveTo>
                  <a:pt x="35" y="46"/>
                </a:moveTo>
                <a:cubicBezTo>
                  <a:pt x="29" y="46"/>
                  <a:pt x="23" y="41"/>
                  <a:pt x="23" y="34"/>
                </a:cubicBezTo>
                <a:cubicBezTo>
                  <a:pt x="23" y="28"/>
                  <a:pt x="29" y="22"/>
                  <a:pt x="35" y="22"/>
                </a:cubicBezTo>
                <a:cubicBezTo>
                  <a:pt x="42" y="22"/>
                  <a:pt x="48" y="28"/>
                  <a:pt x="48" y="34"/>
                </a:cubicBezTo>
                <a:cubicBezTo>
                  <a:pt x="48" y="41"/>
                  <a:pt x="42" y="46"/>
                  <a:pt x="35" y="46"/>
                </a:cubicBezTo>
                <a:close/>
                <a:moveTo>
                  <a:pt x="35" y="46"/>
                </a:moveTo>
                <a:cubicBezTo>
                  <a:pt x="35" y="46"/>
                  <a:pt x="35" y="46"/>
                  <a:pt x="35" y="46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4" name="Freeform: Shape 25"/>
          <p:cNvSpPr/>
          <p:nvPr/>
        </p:nvSpPr>
        <p:spPr bwMode="auto">
          <a:xfrm>
            <a:off x="5793140" y="4242036"/>
            <a:ext cx="189287" cy="183462"/>
          </a:xfrm>
          <a:custGeom>
            <a:avLst/>
            <a:gdLst>
              <a:gd name="T0" fmla="*/ 61 w 70"/>
              <a:gd name="T1" fmla="*/ 25 h 68"/>
              <a:gd name="T2" fmla="*/ 60 w 70"/>
              <a:gd name="T3" fmla="*/ 23 h 68"/>
              <a:gd name="T4" fmla="*/ 63 w 70"/>
              <a:gd name="T5" fmla="*/ 12 h 68"/>
              <a:gd name="T6" fmla="*/ 57 w 70"/>
              <a:gd name="T7" fmla="*/ 7 h 68"/>
              <a:gd name="T8" fmla="*/ 57 w 70"/>
              <a:gd name="T9" fmla="*/ 7 h 68"/>
              <a:gd name="T10" fmla="*/ 56 w 70"/>
              <a:gd name="T11" fmla="*/ 7 h 68"/>
              <a:gd name="T12" fmla="*/ 47 w 70"/>
              <a:gd name="T13" fmla="*/ 10 h 68"/>
              <a:gd name="T14" fmla="*/ 44 w 70"/>
              <a:gd name="T15" fmla="*/ 9 h 68"/>
              <a:gd name="T16" fmla="*/ 39 w 70"/>
              <a:gd name="T17" fmla="*/ 0 h 68"/>
              <a:gd name="T18" fmla="*/ 31 w 70"/>
              <a:gd name="T19" fmla="*/ 0 h 68"/>
              <a:gd name="T20" fmla="*/ 26 w 70"/>
              <a:gd name="T21" fmla="*/ 9 h 68"/>
              <a:gd name="T22" fmla="*/ 24 w 70"/>
              <a:gd name="T23" fmla="*/ 10 h 68"/>
              <a:gd name="T24" fmla="*/ 14 w 70"/>
              <a:gd name="T25" fmla="*/ 7 h 68"/>
              <a:gd name="T26" fmla="*/ 13 w 70"/>
              <a:gd name="T27" fmla="*/ 7 h 68"/>
              <a:gd name="T28" fmla="*/ 8 w 70"/>
              <a:gd name="T29" fmla="*/ 12 h 68"/>
              <a:gd name="T30" fmla="*/ 11 w 70"/>
              <a:gd name="T31" fmla="*/ 23 h 68"/>
              <a:gd name="T32" fmla="*/ 10 w 70"/>
              <a:gd name="T33" fmla="*/ 25 h 68"/>
              <a:gd name="T34" fmla="*/ 0 w 70"/>
              <a:gd name="T35" fmla="*/ 31 h 68"/>
              <a:gd name="T36" fmla="*/ 0 w 70"/>
              <a:gd name="T37" fmla="*/ 38 h 68"/>
              <a:gd name="T38" fmla="*/ 10 w 70"/>
              <a:gd name="T39" fmla="*/ 43 h 68"/>
              <a:gd name="T40" fmla="*/ 11 w 70"/>
              <a:gd name="T41" fmla="*/ 46 h 68"/>
              <a:gd name="T42" fmla="*/ 8 w 70"/>
              <a:gd name="T43" fmla="*/ 56 h 68"/>
              <a:gd name="T44" fmla="*/ 13 w 70"/>
              <a:gd name="T45" fmla="*/ 61 h 68"/>
              <a:gd name="T46" fmla="*/ 14 w 70"/>
              <a:gd name="T47" fmla="*/ 62 h 68"/>
              <a:gd name="T48" fmla="*/ 14 w 70"/>
              <a:gd name="T49" fmla="*/ 62 h 68"/>
              <a:gd name="T50" fmla="*/ 24 w 70"/>
              <a:gd name="T51" fmla="*/ 58 h 68"/>
              <a:gd name="T52" fmla="*/ 26 w 70"/>
              <a:gd name="T53" fmla="*/ 59 h 68"/>
              <a:gd name="T54" fmla="*/ 32 w 70"/>
              <a:gd name="T55" fmla="*/ 68 h 68"/>
              <a:gd name="T56" fmla="*/ 39 w 70"/>
              <a:gd name="T57" fmla="*/ 68 h 68"/>
              <a:gd name="T58" fmla="*/ 44 w 70"/>
              <a:gd name="T59" fmla="*/ 59 h 68"/>
              <a:gd name="T60" fmla="*/ 47 w 70"/>
              <a:gd name="T61" fmla="*/ 58 h 68"/>
              <a:gd name="T62" fmla="*/ 56 w 70"/>
              <a:gd name="T63" fmla="*/ 61 h 68"/>
              <a:gd name="T64" fmla="*/ 57 w 70"/>
              <a:gd name="T65" fmla="*/ 61 h 68"/>
              <a:gd name="T66" fmla="*/ 63 w 70"/>
              <a:gd name="T67" fmla="*/ 56 h 68"/>
              <a:gd name="T68" fmla="*/ 60 w 70"/>
              <a:gd name="T69" fmla="*/ 46 h 68"/>
              <a:gd name="T70" fmla="*/ 61 w 70"/>
              <a:gd name="T71" fmla="*/ 43 h 68"/>
              <a:gd name="T72" fmla="*/ 70 w 70"/>
              <a:gd name="T73" fmla="*/ 38 h 68"/>
              <a:gd name="T74" fmla="*/ 70 w 70"/>
              <a:gd name="T75" fmla="*/ 30 h 68"/>
              <a:gd name="T76" fmla="*/ 61 w 70"/>
              <a:gd name="T77" fmla="*/ 25 h 68"/>
              <a:gd name="T78" fmla="*/ 35 w 70"/>
              <a:gd name="T79" fmla="*/ 46 h 68"/>
              <a:gd name="T80" fmla="*/ 23 w 70"/>
              <a:gd name="T81" fmla="*/ 34 h 68"/>
              <a:gd name="T82" fmla="*/ 35 w 70"/>
              <a:gd name="T83" fmla="*/ 22 h 68"/>
              <a:gd name="T84" fmla="*/ 48 w 70"/>
              <a:gd name="T85" fmla="*/ 34 h 68"/>
              <a:gd name="T86" fmla="*/ 35 w 70"/>
              <a:gd name="T87" fmla="*/ 46 h 68"/>
              <a:gd name="T88" fmla="*/ 35 w 70"/>
              <a:gd name="T89" fmla="*/ 46 h 68"/>
              <a:gd name="T90" fmla="*/ 35 w 70"/>
              <a:gd name="T91" fmla="*/ 46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0" h="68">
                <a:moveTo>
                  <a:pt x="61" y="25"/>
                </a:moveTo>
                <a:cubicBezTo>
                  <a:pt x="60" y="23"/>
                  <a:pt x="60" y="23"/>
                  <a:pt x="60" y="23"/>
                </a:cubicBezTo>
                <a:cubicBezTo>
                  <a:pt x="64" y="13"/>
                  <a:pt x="63" y="13"/>
                  <a:pt x="63" y="12"/>
                </a:cubicBezTo>
                <a:cubicBezTo>
                  <a:pt x="57" y="7"/>
                  <a:pt x="57" y="7"/>
                  <a:pt x="57" y="7"/>
                </a:cubicBezTo>
                <a:cubicBezTo>
                  <a:pt x="57" y="7"/>
                  <a:pt x="57" y="7"/>
                  <a:pt x="57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5" y="7"/>
                  <a:pt x="47" y="10"/>
                </a:cubicBezTo>
                <a:cubicBezTo>
                  <a:pt x="44" y="9"/>
                  <a:pt x="44" y="9"/>
                  <a:pt x="44" y="9"/>
                </a:cubicBezTo>
                <a:cubicBezTo>
                  <a:pt x="40" y="0"/>
                  <a:pt x="40" y="0"/>
                  <a:pt x="39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30" y="0"/>
                  <a:pt x="26" y="9"/>
                </a:cubicBezTo>
                <a:cubicBezTo>
                  <a:pt x="24" y="10"/>
                  <a:pt x="24" y="10"/>
                  <a:pt x="24" y="10"/>
                </a:cubicBezTo>
                <a:cubicBezTo>
                  <a:pt x="18" y="8"/>
                  <a:pt x="15" y="7"/>
                  <a:pt x="14" y="7"/>
                </a:cubicBezTo>
                <a:cubicBezTo>
                  <a:pt x="13" y="7"/>
                  <a:pt x="13" y="7"/>
                  <a:pt x="13" y="7"/>
                </a:cubicBezTo>
                <a:cubicBezTo>
                  <a:pt x="8" y="12"/>
                  <a:pt x="8" y="12"/>
                  <a:pt x="8" y="12"/>
                </a:cubicBezTo>
                <a:cubicBezTo>
                  <a:pt x="7" y="13"/>
                  <a:pt x="7" y="13"/>
                  <a:pt x="11" y="23"/>
                </a:cubicBezTo>
                <a:cubicBezTo>
                  <a:pt x="10" y="25"/>
                  <a:pt x="10" y="25"/>
                  <a:pt x="10" y="25"/>
                </a:cubicBezTo>
                <a:cubicBezTo>
                  <a:pt x="0" y="29"/>
                  <a:pt x="0" y="29"/>
                  <a:pt x="0" y="31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39"/>
                  <a:pt x="10" y="43"/>
                </a:cubicBezTo>
                <a:cubicBezTo>
                  <a:pt x="11" y="46"/>
                  <a:pt x="11" y="46"/>
                  <a:pt x="11" y="46"/>
                </a:cubicBezTo>
                <a:cubicBezTo>
                  <a:pt x="7" y="55"/>
                  <a:pt x="7" y="55"/>
                  <a:pt x="8" y="56"/>
                </a:cubicBezTo>
                <a:cubicBezTo>
                  <a:pt x="13" y="61"/>
                  <a:pt x="13" y="61"/>
                  <a:pt x="13" y="61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5" y="62"/>
                  <a:pt x="16" y="62"/>
                  <a:pt x="24" y="58"/>
                </a:cubicBezTo>
                <a:cubicBezTo>
                  <a:pt x="26" y="59"/>
                  <a:pt x="26" y="59"/>
                  <a:pt x="26" y="59"/>
                </a:cubicBezTo>
                <a:cubicBezTo>
                  <a:pt x="30" y="68"/>
                  <a:pt x="31" y="68"/>
                  <a:pt x="32" y="68"/>
                </a:cubicBezTo>
                <a:cubicBezTo>
                  <a:pt x="39" y="68"/>
                  <a:pt x="39" y="68"/>
                  <a:pt x="39" y="68"/>
                </a:cubicBezTo>
                <a:cubicBezTo>
                  <a:pt x="40" y="68"/>
                  <a:pt x="41" y="68"/>
                  <a:pt x="44" y="59"/>
                </a:cubicBezTo>
                <a:cubicBezTo>
                  <a:pt x="47" y="58"/>
                  <a:pt x="47" y="58"/>
                  <a:pt x="47" y="58"/>
                </a:cubicBezTo>
                <a:cubicBezTo>
                  <a:pt x="53" y="60"/>
                  <a:pt x="56" y="61"/>
                  <a:pt x="56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63" y="56"/>
                  <a:pt x="63" y="56"/>
                  <a:pt x="63" y="56"/>
                </a:cubicBezTo>
                <a:cubicBezTo>
                  <a:pt x="64" y="55"/>
                  <a:pt x="64" y="55"/>
                  <a:pt x="60" y="46"/>
                </a:cubicBezTo>
                <a:cubicBezTo>
                  <a:pt x="61" y="43"/>
                  <a:pt x="61" y="43"/>
                  <a:pt x="61" y="43"/>
                </a:cubicBezTo>
                <a:cubicBezTo>
                  <a:pt x="70" y="39"/>
                  <a:pt x="70" y="39"/>
                  <a:pt x="70" y="38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29"/>
                  <a:pt x="70" y="29"/>
                  <a:pt x="61" y="25"/>
                </a:cubicBezTo>
                <a:close/>
                <a:moveTo>
                  <a:pt x="35" y="46"/>
                </a:moveTo>
                <a:cubicBezTo>
                  <a:pt x="29" y="46"/>
                  <a:pt x="23" y="41"/>
                  <a:pt x="23" y="34"/>
                </a:cubicBezTo>
                <a:cubicBezTo>
                  <a:pt x="23" y="27"/>
                  <a:pt x="29" y="22"/>
                  <a:pt x="35" y="22"/>
                </a:cubicBezTo>
                <a:cubicBezTo>
                  <a:pt x="42" y="22"/>
                  <a:pt x="48" y="27"/>
                  <a:pt x="48" y="34"/>
                </a:cubicBezTo>
                <a:cubicBezTo>
                  <a:pt x="48" y="41"/>
                  <a:pt x="42" y="46"/>
                  <a:pt x="35" y="46"/>
                </a:cubicBezTo>
                <a:close/>
                <a:moveTo>
                  <a:pt x="35" y="46"/>
                </a:moveTo>
                <a:cubicBezTo>
                  <a:pt x="35" y="46"/>
                  <a:pt x="35" y="46"/>
                  <a:pt x="35" y="46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5" name="Freeform: Shape 26"/>
          <p:cNvSpPr/>
          <p:nvPr/>
        </p:nvSpPr>
        <p:spPr bwMode="auto">
          <a:xfrm>
            <a:off x="6841497" y="2245792"/>
            <a:ext cx="203847" cy="202391"/>
          </a:xfrm>
          <a:custGeom>
            <a:avLst/>
            <a:gdLst>
              <a:gd name="T0" fmla="*/ 65 w 76"/>
              <a:gd name="T1" fmla="*/ 28 h 75"/>
              <a:gd name="T2" fmla="*/ 64 w 76"/>
              <a:gd name="T3" fmla="*/ 25 h 75"/>
              <a:gd name="T4" fmla="*/ 67 w 76"/>
              <a:gd name="T5" fmla="*/ 14 h 75"/>
              <a:gd name="T6" fmla="*/ 62 w 76"/>
              <a:gd name="T7" fmla="*/ 8 h 75"/>
              <a:gd name="T8" fmla="*/ 61 w 76"/>
              <a:gd name="T9" fmla="*/ 8 h 75"/>
              <a:gd name="T10" fmla="*/ 61 w 76"/>
              <a:gd name="T11" fmla="*/ 8 h 75"/>
              <a:gd name="T12" fmla="*/ 51 w 76"/>
              <a:gd name="T13" fmla="*/ 12 h 75"/>
              <a:gd name="T14" fmla="*/ 48 w 76"/>
              <a:gd name="T15" fmla="*/ 11 h 75"/>
              <a:gd name="T16" fmla="*/ 42 w 76"/>
              <a:gd name="T17" fmla="*/ 0 h 75"/>
              <a:gd name="T18" fmla="*/ 34 w 76"/>
              <a:gd name="T19" fmla="*/ 0 h 75"/>
              <a:gd name="T20" fmla="*/ 28 w 76"/>
              <a:gd name="T21" fmla="*/ 11 h 75"/>
              <a:gd name="T22" fmla="*/ 25 w 76"/>
              <a:gd name="T23" fmla="*/ 12 h 75"/>
              <a:gd name="T24" fmla="*/ 15 w 76"/>
              <a:gd name="T25" fmla="*/ 8 h 75"/>
              <a:gd name="T26" fmla="*/ 14 w 76"/>
              <a:gd name="T27" fmla="*/ 8 h 75"/>
              <a:gd name="T28" fmla="*/ 8 w 76"/>
              <a:gd name="T29" fmla="*/ 14 h 75"/>
              <a:gd name="T30" fmla="*/ 12 w 76"/>
              <a:gd name="T31" fmla="*/ 25 h 75"/>
              <a:gd name="T32" fmla="*/ 11 w 76"/>
              <a:gd name="T33" fmla="*/ 28 h 75"/>
              <a:gd name="T34" fmla="*/ 0 w 76"/>
              <a:gd name="T35" fmla="*/ 34 h 75"/>
              <a:gd name="T36" fmla="*/ 0 w 76"/>
              <a:gd name="T37" fmla="*/ 42 h 75"/>
              <a:gd name="T38" fmla="*/ 11 w 76"/>
              <a:gd name="T39" fmla="*/ 47 h 75"/>
              <a:gd name="T40" fmla="*/ 12 w 76"/>
              <a:gd name="T41" fmla="*/ 50 h 75"/>
              <a:gd name="T42" fmla="*/ 9 w 76"/>
              <a:gd name="T43" fmla="*/ 61 h 75"/>
              <a:gd name="T44" fmla="*/ 14 w 76"/>
              <a:gd name="T45" fmla="*/ 67 h 75"/>
              <a:gd name="T46" fmla="*/ 15 w 76"/>
              <a:gd name="T47" fmla="*/ 67 h 75"/>
              <a:gd name="T48" fmla="*/ 15 w 76"/>
              <a:gd name="T49" fmla="*/ 67 h 75"/>
              <a:gd name="T50" fmla="*/ 25 w 76"/>
              <a:gd name="T51" fmla="*/ 63 h 75"/>
              <a:gd name="T52" fmla="*/ 29 w 76"/>
              <a:gd name="T53" fmla="*/ 64 h 75"/>
              <a:gd name="T54" fmla="*/ 34 w 76"/>
              <a:gd name="T55" fmla="*/ 75 h 75"/>
              <a:gd name="T56" fmla="*/ 42 w 76"/>
              <a:gd name="T57" fmla="*/ 75 h 75"/>
              <a:gd name="T58" fmla="*/ 48 w 76"/>
              <a:gd name="T59" fmla="*/ 64 h 75"/>
              <a:gd name="T60" fmla="*/ 51 w 76"/>
              <a:gd name="T61" fmla="*/ 63 h 75"/>
              <a:gd name="T62" fmla="*/ 61 w 76"/>
              <a:gd name="T63" fmla="*/ 67 h 75"/>
              <a:gd name="T64" fmla="*/ 62 w 76"/>
              <a:gd name="T65" fmla="*/ 67 h 75"/>
              <a:gd name="T66" fmla="*/ 68 w 76"/>
              <a:gd name="T67" fmla="*/ 61 h 75"/>
              <a:gd name="T68" fmla="*/ 64 w 76"/>
              <a:gd name="T69" fmla="*/ 50 h 75"/>
              <a:gd name="T70" fmla="*/ 66 w 76"/>
              <a:gd name="T71" fmla="*/ 47 h 75"/>
              <a:gd name="T72" fmla="*/ 76 w 76"/>
              <a:gd name="T73" fmla="*/ 41 h 75"/>
              <a:gd name="T74" fmla="*/ 76 w 76"/>
              <a:gd name="T75" fmla="*/ 33 h 75"/>
              <a:gd name="T76" fmla="*/ 65 w 76"/>
              <a:gd name="T77" fmla="*/ 28 h 75"/>
              <a:gd name="T78" fmla="*/ 38 w 76"/>
              <a:gd name="T79" fmla="*/ 50 h 75"/>
              <a:gd name="T80" fmla="*/ 25 w 76"/>
              <a:gd name="T81" fmla="*/ 38 h 75"/>
              <a:gd name="T82" fmla="*/ 38 w 76"/>
              <a:gd name="T83" fmla="*/ 25 h 75"/>
              <a:gd name="T84" fmla="*/ 51 w 76"/>
              <a:gd name="T85" fmla="*/ 38 h 75"/>
              <a:gd name="T86" fmla="*/ 38 w 76"/>
              <a:gd name="T87" fmla="*/ 50 h 75"/>
              <a:gd name="T88" fmla="*/ 38 w 76"/>
              <a:gd name="T89" fmla="*/ 50 h 75"/>
              <a:gd name="T90" fmla="*/ 38 w 76"/>
              <a:gd name="T91" fmla="*/ 5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6" h="75">
                <a:moveTo>
                  <a:pt x="65" y="28"/>
                </a:moveTo>
                <a:cubicBezTo>
                  <a:pt x="64" y="25"/>
                  <a:pt x="64" y="25"/>
                  <a:pt x="64" y="25"/>
                </a:cubicBezTo>
                <a:cubicBezTo>
                  <a:pt x="69" y="15"/>
                  <a:pt x="68" y="15"/>
                  <a:pt x="67" y="14"/>
                </a:cubicBezTo>
                <a:cubicBezTo>
                  <a:pt x="62" y="8"/>
                  <a:pt x="62" y="8"/>
                  <a:pt x="62" y="8"/>
                </a:cubicBezTo>
                <a:cubicBezTo>
                  <a:pt x="61" y="8"/>
                  <a:pt x="61" y="8"/>
                  <a:pt x="61" y="8"/>
                </a:cubicBezTo>
                <a:cubicBezTo>
                  <a:pt x="61" y="8"/>
                  <a:pt x="61" y="8"/>
                  <a:pt x="61" y="8"/>
                </a:cubicBezTo>
                <a:cubicBezTo>
                  <a:pt x="60" y="8"/>
                  <a:pt x="59" y="8"/>
                  <a:pt x="51" y="12"/>
                </a:cubicBezTo>
                <a:cubicBezTo>
                  <a:pt x="48" y="11"/>
                  <a:pt x="48" y="11"/>
                  <a:pt x="48" y="11"/>
                </a:cubicBezTo>
                <a:cubicBezTo>
                  <a:pt x="43" y="0"/>
                  <a:pt x="43" y="0"/>
                  <a:pt x="42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3" y="0"/>
                  <a:pt x="32" y="0"/>
                  <a:pt x="28" y="11"/>
                </a:cubicBezTo>
                <a:cubicBezTo>
                  <a:pt x="25" y="12"/>
                  <a:pt x="25" y="12"/>
                  <a:pt x="25" y="12"/>
                </a:cubicBezTo>
                <a:cubicBezTo>
                  <a:pt x="19" y="9"/>
                  <a:pt x="16" y="8"/>
                  <a:pt x="15" y="8"/>
                </a:cubicBezTo>
                <a:cubicBezTo>
                  <a:pt x="14" y="8"/>
                  <a:pt x="14" y="8"/>
                  <a:pt x="14" y="8"/>
                </a:cubicBezTo>
                <a:cubicBezTo>
                  <a:pt x="8" y="14"/>
                  <a:pt x="8" y="14"/>
                  <a:pt x="8" y="14"/>
                </a:cubicBezTo>
                <a:cubicBezTo>
                  <a:pt x="7" y="15"/>
                  <a:pt x="7" y="15"/>
                  <a:pt x="12" y="25"/>
                </a:cubicBezTo>
                <a:cubicBezTo>
                  <a:pt x="11" y="28"/>
                  <a:pt x="11" y="28"/>
                  <a:pt x="11" y="28"/>
                </a:cubicBezTo>
                <a:cubicBezTo>
                  <a:pt x="0" y="32"/>
                  <a:pt x="0" y="33"/>
                  <a:pt x="0" y="34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3"/>
                  <a:pt x="0" y="43"/>
                  <a:pt x="11" y="47"/>
                </a:cubicBezTo>
                <a:cubicBezTo>
                  <a:pt x="12" y="50"/>
                  <a:pt x="12" y="50"/>
                  <a:pt x="12" y="50"/>
                </a:cubicBezTo>
                <a:cubicBezTo>
                  <a:pt x="7" y="60"/>
                  <a:pt x="8" y="60"/>
                  <a:pt x="9" y="61"/>
                </a:cubicBezTo>
                <a:cubicBezTo>
                  <a:pt x="14" y="67"/>
                  <a:pt x="14" y="67"/>
                  <a:pt x="14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6" y="67"/>
                  <a:pt x="17" y="67"/>
                  <a:pt x="25" y="63"/>
                </a:cubicBezTo>
                <a:cubicBezTo>
                  <a:pt x="29" y="64"/>
                  <a:pt x="29" y="64"/>
                  <a:pt x="29" y="64"/>
                </a:cubicBezTo>
                <a:cubicBezTo>
                  <a:pt x="33" y="75"/>
                  <a:pt x="33" y="75"/>
                  <a:pt x="34" y="75"/>
                </a:cubicBezTo>
                <a:cubicBezTo>
                  <a:pt x="42" y="75"/>
                  <a:pt x="42" y="75"/>
                  <a:pt x="42" y="75"/>
                </a:cubicBezTo>
                <a:cubicBezTo>
                  <a:pt x="43" y="75"/>
                  <a:pt x="44" y="75"/>
                  <a:pt x="48" y="64"/>
                </a:cubicBezTo>
                <a:cubicBezTo>
                  <a:pt x="51" y="63"/>
                  <a:pt x="51" y="63"/>
                  <a:pt x="51" y="63"/>
                </a:cubicBezTo>
                <a:cubicBezTo>
                  <a:pt x="57" y="66"/>
                  <a:pt x="60" y="67"/>
                  <a:pt x="61" y="67"/>
                </a:cubicBezTo>
                <a:cubicBezTo>
                  <a:pt x="62" y="67"/>
                  <a:pt x="62" y="67"/>
                  <a:pt x="62" y="67"/>
                </a:cubicBezTo>
                <a:cubicBezTo>
                  <a:pt x="68" y="61"/>
                  <a:pt x="68" y="61"/>
                  <a:pt x="68" y="61"/>
                </a:cubicBezTo>
                <a:cubicBezTo>
                  <a:pt x="69" y="60"/>
                  <a:pt x="69" y="60"/>
                  <a:pt x="64" y="50"/>
                </a:cubicBezTo>
                <a:cubicBezTo>
                  <a:pt x="66" y="47"/>
                  <a:pt x="66" y="47"/>
                  <a:pt x="66" y="47"/>
                </a:cubicBezTo>
                <a:cubicBezTo>
                  <a:pt x="76" y="43"/>
                  <a:pt x="76" y="42"/>
                  <a:pt x="76" y="41"/>
                </a:cubicBezTo>
                <a:cubicBezTo>
                  <a:pt x="76" y="33"/>
                  <a:pt x="76" y="33"/>
                  <a:pt x="76" y="33"/>
                </a:cubicBezTo>
                <a:cubicBezTo>
                  <a:pt x="76" y="32"/>
                  <a:pt x="76" y="32"/>
                  <a:pt x="65" y="28"/>
                </a:cubicBezTo>
                <a:close/>
                <a:moveTo>
                  <a:pt x="38" y="50"/>
                </a:moveTo>
                <a:cubicBezTo>
                  <a:pt x="31" y="50"/>
                  <a:pt x="25" y="45"/>
                  <a:pt x="25" y="38"/>
                </a:cubicBezTo>
                <a:cubicBezTo>
                  <a:pt x="25" y="30"/>
                  <a:pt x="31" y="25"/>
                  <a:pt x="38" y="25"/>
                </a:cubicBezTo>
                <a:cubicBezTo>
                  <a:pt x="45" y="25"/>
                  <a:pt x="51" y="30"/>
                  <a:pt x="51" y="38"/>
                </a:cubicBezTo>
                <a:cubicBezTo>
                  <a:pt x="51" y="45"/>
                  <a:pt x="45" y="50"/>
                  <a:pt x="38" y="50"/>
                </a:cubicBezTo>
                <a:close/>
                <a:moveTo>
                  <a:pt x="38" y="50"/>
                </a:moveTo>
                <a:cubicBezTo>
                  <a:pt x="38" y="50"/>
                  <a:pt x="38" y="50"/>
                  <a:pt x="38" y="50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6" name="Freeform: Shape 27"/>
          <p:cNvSpPr/>
          <p:nvPr/>
        </p:nvSpPr>
        <p:spPr bwMode="auto">
          <a:xfrm>
            <a:off x="6716277" y="2014279"/>
            <a:ext cx="94644" cy="91732"/>
          </a:xfrm>
          <a:custGeom>
            <a:avLst/>
            <a:gdLst>
              <a:gd name="T0" fmla="*/ 30 w 35"/>
              <a:gd name="T1" fmla="*/ 12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4 h 34"/>
              <a:gd name="T22" fmla="*/ 11 w 35"/>
              <a:gd name="T23" fmla="*/ 5 h 34"/>
              <a:gd name="T24" fmla="*/ 7 w 35"/>
              <a:gd name="T25" fmla="*/ 3 h 34"/>
              <a:gd name="T26" fmla="*/ 6 w 35"/>
              <a:gd name="T27" fmla="*/ 3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2 h 34"/>
              <a:gd name="T34" fmla="*/ 0 w 35"/>
              <a:gd name="T35" fmla="*/ 15 h 34"/>
              <a:gd name="T36" fmla="*/ 0 w 35"/>
              <a:gd name="T37" fmla="*/ 18 h 34"/>
              <a:gd name="T38" fmla="*/ 5 w 35"/>
              <a:gd name="T39" fmla="*/ 21 h 34"/>
              <a:gd name="T40" fmla="*/ 5 w 35"/>
              <a:gd name="T41" fmla="*/ 22 h 34"/>
              <a:gd name="T42" fmla="*/ 4 w 35"/>
              <a:gd name="T43" fmla="*/ 27 h 34"/>
              <a:gd name="T44" fmla="*/ 6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2 w 35"/>
              <a:gd name="T51" fmla="*/ 28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8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7 h 34"/>
              <a:gd name="T68" fmla="*/ 29 w 35"/>
              <a:gd name="T69" fmla="*/ 22 h 34"/>
              <a:gd name="T70" fmla="*/ 30 w 35"/>
              <a:gd name="T71" fmla="*/ 21 h 34"/>
              <a:gd name="T72" fmla="*/ 35 w 35"/>
              <a:gd name="T73" fmla="*/ 18 h 34"/>
              <a:gd name="T74" fmla="*/ 35 w 35"/>
              <a:gd name="T75" fmla="*/ 15 h 34"/>
              <a:gd name="T76" fmla="*/ 30 w 35"/>
              <a:gd name="T77" fmla="*/ 12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2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6"/>
                  <a:pt x="31" y="6"/>
                  <a:pt x="31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7" y="3"/>
                  <a:pt x="23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3"/>
                  <a:pt x="7" y="3"/>
                </a:cubicBezTo>
                <a:cubicBezTo>
                  <a:pt x="6" y="3"/>
                  <a:pt x="6" y="3"/>
                  <a:pt x="6" y="3"/>
                </a:cubicBezTo>
                <a:cubicBezTo>
                  <a:pt x="4" y="6"/>
                  <a:pt x="4" y="6"/>
                  <a:pt x="4" y="6"/>
                </a:cubicBezTo>
                <a:cubicBezTo>
                  <a:pt x="3" y="6"/>
                  <a:pt x="3" y="6"/>
                  <a:pt x="5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9"/>
                  <a:pt x="0" y="19"/>
                  <a:pt x="5" y="21"/>
                </a:cubicBezTo>
                <a:cubicBezTo>
                  <a:pt x="5" y="22"/>
                  <a:pt x="5" y="22"/>
                  <a:pt x="5" y="22"/>
                </a:cubicBezTo>
                <a:cubicBezTo>
                  <a:pt x="3" y="27"/>
                  <a:pt x="3" y="27"/>
                  <a:pt x="4" y="27"/>
                </a:cubicBezTo>
                <a:cubicBezTo>
                  <a:pt x="6" y="30"/>
                  <a:pt x="6" y="30"/>
                  <a:pt x="6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12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26" y="29"/>
                  <a:pt x="27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1" y="27"/>
                  <a:pt x="31" y="27"/>
                  <a:pt x="29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2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3"/>
                  <a:pt x="14" y="11"/>
                  <a:pt x="17" y="11"/>
                </a:cubicBezTo>
                <a:cubicBezTo>
                  <a:pt x="21" y="11"/>
                  <a:pt x="23" y="13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7" name="Freeform: Shape 28"/>
          <p:cNvSpPr/>
          <p:nvPr/>
        </p:nvSpPr>
        <p:spPr bwMode="auto">
          <a:xfrm>
            <a:off x="5909624" y="3235906"/>
            <a:ext cx="91732" cy="91732"/>
          </a:xfrm>
          <a:custGeom>
            <a:avLst/>
            <a:gdLst>
              <a:gd name="T0" fmla="*/ 30 w 34"/>
              <a:gd name="T1" fmla="*/ 13 h 34"/>
              <a:gd name="T2" fmla="*/ 29 w 34"/>
              <a:gd name="T3" fmla="*/ 12 h 34"/>
              <a:gd name="T4" fmla="*/ 30 w 34"/>
              <a:gd name="T5" fmla="*/ 7 h 34"/>
              <a:gd name="T6" fmla="*/ 28 w 34"/>
              <a:gd name="T7" fmla="*/ 4 h 34"/>
              <a:gd name="T8" fmla="*/ 28 w 34"/>
              <a:gd name="T9" fmla="*/ 4 h 34"/>
              <a:gd name="T10" fmla="*/ 27 w 34"/>
              <a:gd name="T11" fmla="*/ 4 h 34"/>
              <a:gd name="T12" fmla="*/ 23 w 34"/>
              <a:gd name="T13" fmla="*/ 6 h 34"/>
              <a:gd name="T14" fmla="*/ 21 w 34"/>
              <a:gd name="T15" fmla="*/ 5 h 34"/>
              <a:gd name="T16" fmla="*/ 19 w 34"/>
              <a:gd name="T17" fmla="*/ 0 h 34"/>
              <a:gd name="T18" fmla="*/ 15 w 34"/>
              <a:gd name="T19" fmla="*/ 0 h 34"/>
              <a:gd name="T20" fmla="*/ 13 w 34"/>
              <a:gd name="T21" fmla="*/ 5 h 34"/>
              <a:gd name="T22" fmla="*/ 11 w 34"/>
              <a:gd name="T23" fmla="*/ 6 h 34"/>
              <a:gd name="T24" fmla="*/ 6 w 34"/>
              <a:gd name="T25" fmla="*/ 4 h 34"/>
              <a:gd name="T26" fmla="*/ 6 w 34"/>
              <a:gd name="T27" fmla="*/ 4 h 34"/>
              <a:gd name="T28" fmla="*/ 3 w 34"/>
              <a:gd name="T29" fmla="*/ 7 h 34"/>
              <a:gd name="T30" fmla="*/ 5 w 34"/>
              <a:gd name="T31" fmla="*/ 12 h 34"/>
              <a:gd name="T32" fmla="*/ 4 w 34"/>
              <a:gd name="T33" fmla="*/ 13 h 34"/>
              <a:gd name="T34" fmla="*/ 0 w 34"/>
              <a:gd name="T35" fmla="*/ 16 h 34"/>
              <a:gd name="T36" fmla="*/ 0 w 34"/>
              <a:gd name="T37" fmla="*/ 19 h 34"/>
              <a:gd name="T38" fmla="*/ 4 w 34"/>
              <a:gd name="T39" fmla="*/ 22 h 34"/>
              <a:gd name="T40" fmla="*/ 5 w 34"/>
              <a:gd name="T41" fmla="*/ 23 h 34"/>
              <a:gd name="T42" fmla="*/ 3 w 34"/>
              <a:gd name="T43" fmla="*/ 28 h 34"/>
              <a:gd name="T44" fmla="*/ 6 w 34"/>
              <a:gd name="T45" fmla="*/ 31 h 34"/>
              <a:gd name="T46" fmla="*/ 6 w 34"/>
              <a:gd name="T47" fmla="*/ 31 h 34"/>
              <a:gd name="T48" fmla="*/ 7 w 34"/>
              <a:gd name="T49" fmla="*/ 31 h 34"/>
              <a:gd name="T50" fmla="*/ 11 w 34"/>
              <a:gd name="T51" fmla="*/ 29 h 34"/>
              <a:gd name="T52" fmla="*/ 13 w 34"/>
              <a:gd name="T53" fmla="*/ 30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30 h 34"/>
              <a:gd name="T60" fmla="*/ 23 w 34"/>
              <a:gd name="T61" fmla="*/ 29 h 34"/>
              <a:gd name="T62" fmla="*/ 27 w 34"/>
              <a:gd name="T63" fmla="*/ 31 h 34"/>
              <a:gd name="T64" fmla="*/ 28 w 34"/>
              <a:gd name="T65" fmla="*/ 31 h 34"/>
              <a:gd name="T66" fmla="*/ 31 w 34"/>
              <a:gd name="T67" fmla="*/ 28 h 34"/>
              <a:gd name="T68" fmla="*/ 29 w 34"/>
              <a:gd name="T69" fmla="*/ 23 h 34"/>
              <a:gd name="T70" fmla="*/ 30 w 34"/>
              <a:gd name="T71" fmla="*/ 22 h 34"/>
              <a:gd name="T72" fmla="*/ 34 w 34"/>
              <a:gd name="T73" fmla="*/ 19 h 34"/>
              <a:gd name="T74" fmla="*/ 34 w 34"/>
              <a:gd name="T75" fmla="*/ 16 h 34"/>
              <a:gd name="T76" fmla="*/ 30 w 34"/>
              <a:gd name="T77" fmla="*/ 13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30" y="13"/>
                </a:moveTo>
                <a:cubicBezTo>
                  <a:pt x="29" y="12"/>
                  <a:pt x="29" y="12"/>
                  <a:pt x="29" y="12"/>
                </a:cubicBezTo>
                <a:cubicBezTo>
                  <a:pt x="31" y="7"/>
                  <a:pt x="31" y="7"/>
                  <a:pt x="30" y="7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4"/>
                  <a:pt x="27" y="4"/>
                  <a:pt x="23" y="6"/>
                </a:cubicBezTo>
                <a:cubicBezTo>
                  <a:pt x="21" y="5"/>
                  <a:pt x="21" y="5"/>
                  <a:pt x="21" y="5"/>
                </a:cubicBezTo>
                <a:cubicBezTo>
                  <a:pt x="19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4" y="0"/>
                  <a:pt x="14" y="0"/>
                  <a:pt x="13" y="5"/>
                </a:cubicBezTo>
                <a:cubicBezTo>
                  <a:pt x="11" y="6"/>
                  <a:pt x="11" y="6"/>
                  <a:pt x="11" y="6"/>
                </a:cubicBezTo>
                <a:cubicBezTo>
                  <a:pt x="8" y="5"/>
                  <a:pt x="7" y="4"/>
                  <a:pt x="6" y="4"/>
                </a:cubicBezTo>
                <a:cubicBezTo>
                  <a:pt x="6" y="4"/>
                  <a:pt x="6" y="4"/>
                  <a:pt x="6" y="4"/>
                </a:cubicBez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5" y="12"/>
                </a:cubicBezTo>
                <a:cubicBezTo>
                  <a:pt x="4" y="13"/>
                  <a:pt x="4" y="13"/>
                  <a:pt x="4" y="13"/>
                </a:cubicBezTo>
                <a:cubicBezTo>
                  <a:pt x="0" y="15"/>
                  <a:pt x="0" y="15"/>
                  <a:pt x="0" y="16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4" y="22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8"/>
                  <a:pt x="3" y="28"/>
                  <a:pt x="3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4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19" y="34"/>
                  <a:pt x="20" y="34"/>
                  <a:pt x="21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5" y="30"/>
                  <a:pt x="27" y="31"/>
                  <a:pt x="27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29" y="23"/>
                </a:cubicBezTo>
                <a:cubicBezTo>
                  <a:pt x="30" y="22"/>
                  <a:pt x="30" y="22"/>
                  <a:pt x="30" y="22"/>
                </a:cubicBezTo>
                <a:cubicBezTo>
                  <a:pt x="34" y="20"/>
                  <a:pt x="34" y="20"/>
                  <a:pt x="34" y="19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5"/>
                  <a:pt x="34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1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0" y="11"/>
                  <a:pt x="23" y="14"/>
                  <a:pt x="23" y="17"/>
                </a:cubicBezTo>
                <a:cubicBezTo>
                  <a:pt x="23" y="21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8" name="Freeform: Shape 29"/>
          <p:cNvSpPr/>
          <p:nvPr/>
        </p:nvSpPr>
        <p:spPr bwMode="auto">
          <a:xfrm>
            <a:off x="5954761" y="3668353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2 h 34"/>
              <a:gd name="T4" fmla="*/ 31 w 35"/>
              <a:gd name="T5" fmla="*/ 6 h 34"/>
              <a:gd name="T6" fmla="*/ 28 w 35"/>
              <a:gd name="T7" fmla="*/ 4 h 34"/>
              <a:gd name="T8" fmla="*/ 28 w 35"/>
              <a:gd name="T9" fmla="*/ 4 h 34"/>
              <a:gd name="T10" fmla="*/ 28 w 35"/>
              <a:gd name="T11" fmla="*/ 4 h 34"/>
              <a:gd name="T12" fmla="*/ 23 w 35"/>
              <a:gd name="T13" fmla="*/ 6 h 34"/>
              <a:gd name="T14" fmla="*/ 22 w 35"/>
              <a:gd name="T15" fmla="*/ 5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5 h 34"/>
              <a:gd name="T22" fmla="*/ 11 w 35"/>
              <a:gd name="T23" fmla="*/ 6 h 34"/>
              <a:gd name="T24" fmla="*/ 7 w 35"/>
              <a:gd name="T25" fmla="*/ 4 h 34"/>
              <a:gd name="T26" fmla="*/ 6 w 35"/>
              <a:gd name="T27" fmla="*/ 4 h 34"/>
              <a:gd name="T28" fmla="*/ 4 w 35"/>
              <a:gd name="T29" fmla="*/ 7 h 34"/>
              <a:gd name="T30" fmla="*/ 5 w 35"/>
              <a:gd name="T31" fmla="*/ 12 h 34"/>
              <a:gd name="T32" fmla="*/ 5 w 35"/>
              <a:gd name="T33" fmla="*/ 13 h 34"/>
              <a:gd name="T34" fmla="*/ 0 w 35"/>
              <a:gd name="T35" fmla="*/ 16 h 34"/>
              <a:gd name="T36" fmla="*/ 0 w 35"/>
              <a:gd name="T37" fmla="*/ 19 h 34"/>
              <a:gd name="T38" fmla="*/ 5 w 35"/>
              <a:gd name="T39" fmla="*/ 22 h 34"/>
              <a:gd name="T40" fmla="*/ 5 w 35"/>
              <a:gd name="T41" fmla="*/ 23 h 34"/>
              <a:gd name="T42" fmla="*/ 4 w 35"/>
              <a:gd name="T43" fmla="*/ 28 h 34"/>
              <a:gd name="T44" fmla="*/ 6 w 35"/>
              <a:gd name="T45" fmla="*/ 31 h 34"/>
              <a:gd name="T46" fmla="*/ 7 w 35"/>
              <a:gd name="T47" fmla="*/ 31 h 34"/>
              <a:gd name="T48" fmla="*/ 7 w 35"/>
              <a:gd name="T49" fmla="*/ 31 h 34"/>
              <a:gd name="T50" fmla="*/ 11 w 35"/>
              <a:gd name="T51" fmla="*/ 29 h 34"/>
              <a:gd name="T52" fmla="*/ 13 w 35"/>
              <a:gd name="T53" fmla="*/ 30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30 h 34"/>
              <a:gd name="T60" fmla="*/ 23 w 35"/>
              <a:gd name="T61" fmla="*/ 29 h 34"/>
              <a:gd name="T62" fmla="*/ 28 w 35"/>
              <a:gd name="T63" fmla="*/ 31 h 34"/>
              <a:gd name="T64" fmla="*/ 28 w 35"/>
              <a:gd name="T65" fmla="*/ 31 h 34"/>
              <a:gd name="T66" fmla="*/ 31 w 35"/>
              <a:gd name="T67" fmla="*/ 28 h 34"/>
              <a:gd name="T68" fmla="*/ 29 w 35"/>
              <a:gd name="T69" fmla="*/ 23 h 34"/>
              <a:gd name="T70" fmla="*/ 30 w 35"/>
              <a:gd name="T71" fmla="*/ 22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2"/>
                  <a:pt x="29" y="12"/>
                  <a:pt x="29" y="12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3" y="6"/>
                </a:cubicBezTo>
                <a:cubicBezTo>
                  <a:pt x="22" y="5"/>
                  <a:pt x="22" y="5"/>
                  <a:pt x="22" y="5"/>
                </a:cubicBezTo>
                <a:cubicBezTo>
                  <a:pt x="20" y="0"/>
                  <a:pt x="20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5"/>
                </a:cubicBezTo>
                <a:cubicBezTo>
                  <a:pt x="11" y="6"/>
                  <a:pt x="11" y="6"/>
                  <a:pt x="11" y="6"/>
                </a:cubicBezTo>
                <a:cubicBezTo>
                  <a:pt x="9" y="4"/>
                  <a:pt x="7" y="4"/>
                  <a:pt x="7" y="4"/>
                </a:cubicBezTo>
                <a:cubicBezTo>
                  <a:pt x="6" y="4"/>
                  <a:pt x="6" y="4"/>
                  <a:pt x="6" y="4"/>
                </a:cubicBezTo>
                <a:cubicBezTo>
                  <a:pt x="4" y="7"/>
                  <a:pt x="4" y="7"/>
                  <a:pt x="4" y="7"/>
                </a:cubicBezTo>
                <a:cubicBezTo>
                  <a:pt x="3" y="7"/>
                  <a:pt x="3" y="7"/>
                  <a:pt x="5" y="12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5"/>
                  <a:pt x="0" y="15"/>
                  <a:pt x="0" y="16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5" y="22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8"/>
                  <a:pt x="3" y="28"/>
                  <a:pt x="4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8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7"/>
                  <a:pt x="29" y="23"/>
                </a:cubicBezTo>
                <a:cubicBezTo>
                  <a:pt x="30" y="22"/>
                  <a:pt x="30" y="22"/>
                  <a:pt x="30" y="22"/>
                </a:cubicBezTo>
                <a:cubicBezTo>
                  <a:pt x="35" y="20"/>
                  <a:pt x="35" y="20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5"/>
                  <a:pt x="35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1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3" y="14"/>
                  <a:pt x="23" y="17"/>
                </a:cubicBezTo>
                <a:cubicBezTo>
                  <a:pt x="23" y="21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9" name="Freeform: Shape 30"/>
          <p:cNvSpPr/>
          <p:nvPr/>
        </p:nvSpPr>
        <p:spPr bwMode="auto">
          <a:xfrm>
            <a:off x="5603853" y="3543132"/>
            <a:ext cx="91732" cy="91732"/>
          </a:xfrm>
          <a:custGeom>
            <a:avLst/>
            <a:gdLst>
              <a:gd name="T0" fmla="*/ 30 w 34"/>
              <a:gd name="T1" fmla="*/ 13 h 34"/>
              <a:gd name="T2" fmla="*/ 29 w 34"/>
              <a:gd name="T3" fmla="*/ 12 h 34"/>
              <a:gd name="T4" fmla="*/ 30 w 34"/>
              <a:gd name="T5" fmla="*/ 7 h 34"/>
              <a:gd name="T6" fmla="*/ 28 w 34"/>
              <a:gd name="T7" fmla="*/ 4 h 34"/>
              <a:gd name="T8" fmla="*/ 28 w 34"/>
              <a:gd name="T9" fmla="*/ 4 h 34"/>
              <a:gd name="T10" fmla="*/ 27 w 34"/>
              <a:gd name="T11" fmla="*/ 4 h 34"/>
              <a:gd name="T12" fmla="*/ 23 w 34"/>
              <a:gd name="T13" fmla="*/ 6 h 34"/>
              <a:gd name="T14" fmla="*/ 21 w 34"/>
              <a:gd name="T15" fmla="*/ 5 h 34"/>
              <a:gd name="T16" fmla="*/ 19 w 34"/>
              <a:gd name="T17" fmla="*/ 0 h 34"/>
              <a:gd name="T18" fmla="*/ 15 w 34"/>
              <a:gd name="T19" fmla="*/ 0 h 34"/>
              <a:gd name="T20" fmla="*/ 13 w 34"/>
              <a:gd name="T21" fmla="*/ 5 h 34"/>
              <a:gd name="T22" fmla="*/ 11 w 34"/>
              <a:gd name="T23" fmla="*/ 6 h 34"/>
              <a:gd name="T24" fmla="*/ 6 w 34"/>
              <a:gd name="T25" fmla="*/ 4 h 34"/>
              <a:gd name="T26" fmla="*/ 6 w 34"/>
              <a:gd name="T27" fmla="*/ 4 h 34"/>
              <a:gd name="T28" fmla="*/ 3 w 34"/>
              <a:gd name="T29" fmla="*/ 7 h 34"/>
              <a:gd name="T30" fmla="*/ 5 w 34"/>
              <a:gd name="T31" fmla="*/ 12 h 34"/>
              <a:gd name="T32" fmla="*/ 4 w 34"/>
              <a:gd name="T33" fmla="*/ 13 h 34"/>
              <a:gd name="T34" fmla="*/ 0 w 34"/>
              <a:gd name="T35" fmla="*/ 16 h 34"/>
              <a:gd name="T36" fmla="*/ 0 w 34"/>
              <a:gd name="T37" fmla="*/ 19 h 34"/>
              <a:gd name="T38" fmla="*/ 4 w 34"/>
              <a:gd name="T39" fmla="*/ 22 h 34"/>
              <a:gd name="T40" fmla="*/ 5 w 34"/>
              <a:gd name="T41" fmla="*/ 23 h 34"/>
              <a:gd name="T42" fmla="*/ 3 w 34"/>
              <a:gd name="T43" fmla="*/ 28 h 34"/>
              <a:gd name="T44" fmla="*/ 6 w 34"/>
              <a:gd name="T45" fmla="*/ 31 h 34"/>
              <a:gd name="T46" fmla="*/ 6 w 34"/>
              <a:gd name="T47" fmla="*/ 31 h 34"/>
              <a:gd name="T48" fmla="*/ 7 w 34"/>
              <a:gd name="T49" fmla="*/ 31 h 34"/>
              <a:gd name="T50" fmla="*/ 11 w 34"/>
              <a:gd name="T51" fmla="*/ 29 h 34"/>
              <a:gd name="T52" fmla="*/ 13 w 34"/>
              <a:gd name="T53" fmla="*/ 30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30 h 34"/>
              <a:gd name="T60" fmla="*/ 23 w 34"/>
              <a:gd name="T61" fmla="*/ 29 h 34"/>
              <a:gd name="T62" fmla="*/ 27 w 34"/>
              <a:gd name="T63" fmla="*/ 31 h 34"/>
              <a:gd name="T64" fmla="*/ 28 w 34"/>
              <a:gd name="T65" fmla="*/ 31 h 34"/>
              <a:gd name="T66" fmla="*/ 31 w 34"/>
              <a:gd name="T67" fmla="*/ 28 h 34"/>
              <a:gd name="T68" fmla="*/ 29 w 34"/>
              <a:gd name="T69" fmla="*/ 23 h 34"/>
              <a:gd name="T70" fmla="*/ 30 w 34"/>
              <a:gd name="T71" fmla="*/ 22 h 34"/>
              <a:gd name="T72" fmla="*/ 34 w 34"/>
              <a:gd name="T73" fmla="*/ 19 h 34"/>
              <a:gd name="T74" fmla="*/ 34 w 34"/>
              <a:gd name="T75" fmla="*/ 15 h 34"/>
              <a:gd name="T76" fmla="*/ 30 w 34"/>
              <a:gd name="T77" fmla="*/ 13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30" y="13"/>
                </a:moveTo>
                <a:cubicBezTo>
                  <a:pt x="29" y="12"/>
                  <a:pt x="29" y="12"/>
                  <a:pt x="29" y="12"/>
                </a:cubicBezTo>
                <a:cubicBezTo>
                  <a:pt x="31" y="7"/>
                  <a:pt x="31" y="7"/>
                  <a:pt x="30" y="7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4"/>
                  <a:pt x="27" y="4"/>
                  <a:pt x="23" y="6"/>
                </a:cubicBezTo>
                <a:cubicBezTo>
                  <a:pt x="21" y="5"/>
                  <a:pt x="21" y="5"/>
                  <a:pt x="21" y="5"/>
                </a:cubicBezTo>
                <a:cubicBezTo>
                  <a:pt x="19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4" y="0"/>
                  <a:pt x="14" y="0"/>
                  <a:pt x="13" y="5"/>
                </a:cubicBezTo>
                <a:cubicBezTo>
                  <a:pt x="11" y="6"/>
                  <a:pt x="11" y="6"/>
                  <a:pt x="11" y="6"/>
                </a:cubicBezTo>
                <a:cubicBezTo>
                  <a:pt x="8" y="4"/>
                  <a:pt x="7" y="4"/>
                  <a:pt x="6" y="4"/>
                </a:cubicBezTo>
                <a:cubicBezTo>
                  <a:pt x="6" y="4"/>
                  <a:pt x="6" y="4"/>
                  <a:pt x="6" y="4"/>
                </a:cubicBez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5" y="12"/>
                </a:cubicBezTo>
                <a:cubicBezTo>
                  <a:pt x="4" y="13"/>
                  <a:pt x="4" y="13"/>
                  <a:pt x="4" y="13"/>
                </a:cubicBezTo>
                <a:cubicBezTo>
                  <a:pt x="0" y="15"/>
                  <a:pt x="0" y="15"/>
                  <a:pt x="0" y="16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4" y="22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8"/>
                  <a:pt x="3" y="28"/>
                  <a:pt x="3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4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19" y="34"/>
                  <a:pt x="20" y="34"/>
                  <a:pt x="21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5" y="30"/>
                  <a:pt x="27" y="31"/>
                  <a:pt x="27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29" y="23"/>
                </a:cubicBezTo>
                <a:cubicBezTo>
                  <a:pt x="30" y="22"/>
                  <a:pt x="30" y="22"/>
                  <a:pt x="30" y="22"/>
                </a:cubicBezTo>
                <a:cubicBezTo>
                  <a:pt x="34" y="20"/>
                  <a:pt x="34" y="20"/>
                  <a:pt x="34" y="19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5"/>
                  <a:pt x="34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1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0" y="11"/>
                  <a:pt x="23" y="14"/>
                  <a:pt x="23" y="17"/>
                </a:cubicBezTo>
                <a:cubicBezTo>
                  <a:pt x="23" y="21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0" name="Freeform: Shape 31"/>
          <p:cNvSpPr/>
          <p:nvPr/>
        </p:nvSpPr>
        <p:spPr bwMode="auto">
          <a:xfrm>
            <a:off x="6643474" y="2957800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4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5 h 34"/>
              <a:gd name="T16" fmla="*/ 19 w 35"/>
              <a:gd name="T17" fmla="*/ 0 h 34"/>
              <a:gd name="T18" fmla="*/ 16 w 35"/>
              <a:gd name="T19" fmla="*/ 0 h 34"/>
              <a:gd name="T20" fmla="*/ 13 w 35"/>
              <a:gd name="T21" fmla="*/ 5 h 34"/>
              <a:gd name="T22" fmla="*/ 12 w 35"/>
              <a:gd name="T23" fmla="*/ 5 h 34"/>
              <a:gd name="T24" fmla="*/ 7 w 35"/>
              <a:gd name="T25" fmla="*/ 4 h 34"/>
              <a:gd name="T26" fmla="*/ 7 w 35"/>
              <a:gd name="T27" fmla="*/ 4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3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5 w 35"/>
              <a:gd name="T41" fmla="*/ 23 h 34"/>
              <a:gd name="T42" fmla="*/ 4 w 35"/>
              <a:gd name="T43" fmla="*/ 28 h 34"/>
              <a:gd name="T44" fmla="*/ 7 w 35"/>
              <a:gd name="T45" fmla="*/ 30 h 34"/>
              <a:gd name="T46" fmla="*/ 7 w 35"/>
              <a:gd name="T47" fmla="*/ 31 h 34"/>
              <a:gd name="T48" fmla="*/ 7 w 35"/>
              <a:gd name="T49" fmla="*/ 31 h 34"/>
              <a:gd name="T50" fmla="*/ 12 w 35"/>
              <a:gd name="T51" fmla="*/ 29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9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8 h 34"/>
              <a:gd name="T68" fmla="*/ 29 w 35"/>
              <a:gd name="T69" fmla="*/ 23 h 34"/>
              <a:gd name="T70" fmla="*/ 30 w 35"/>
              <a:gd name="T71" fmla="*/ 21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4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7" y="3"/>
                  <a:pt x="23" y="5"/>
                </a:cubicBezTo>
                <a:cubicBezTo>
                  <a:pt x="22" y="5"/>
                  <a:pt x="22" y="5"/>
                  <a:pt x="22" y="5"/>
                </a:cubicBezTo>
                <a:cubicBezTo>
                  <a:pt x="20" y="0"/>
                  <a:pt x="20" y="0"/>
                  <a:pt x="1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3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7" y="4"/>
                  <a:pt x="7" y="4"/>
                </a:cubicBezTo>
                <a:cubicBezTo>
                  <a:pt x="7" y="4"/>
                  <a:pt x="7" y="4"/>
                  <a:pt x="7" y="4"/>
                </a:cubicBezTo>
                <a:cubicBezTo>
                  <a:pt x="4" y="6"/>
                  <a:pt x="4" y="6"/>
                  <a:pt x="4" y="6"/>
                </a:cubicBezTo>
                <a:cubicBezTo>
                  <a:pt x="3" y="7"/>
                  <a:pt x="3" y="7"/>
                  <a:pt x="5" y="11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20"/>
                  <a:pt x="5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4" y="27"/>
                  <a:pt x="4" y="28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8" y="31"/>
                  <a:pt x="12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2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5"/>
                  <a:pt x="35" y="14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4" y="14"/>
                  <a:pt x="24" y="17"/>
                </a:cubicBezTo>
                <a:cubicBezTo>
                  <a:pt x="24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1" name="Freeform: Shape 32"/>
          <p:cNvSpPr/>
          <p:nvPr/>
        </p:nvSpPr>
        <p:spPr bwMode="auto">
          <a:xfrm>
            <a:off x="6419242" y="2793267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4 h 34"/>
              <a:gd name="T8" fmla="*/ 28 w 35"/>
              <a:gd name="T9" fmla="*/ 4 h 34"/>
              <a:gd name="T10" fmla="*/ 28 w 35"/>
              <a:gd name="T11" fmla="*/ 4 h 34"/>
              <a:gd name="T12" fmla="*/ 23 w 35"/>
              <a:gd name="T13" fmla="*/ 5 h 34"/>
              <a:gd name="T14" fmla="*/ 22 w 35"/>
              <a:gd name="T15" fmla="*/ 5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5 h 34"/>
              <a:gd name="T22" fmla="*/ 11 w 35"/>
              <a:gd name="T23" fmla="*/ 5 h 34"/>
              <a:gd name="T24" fmla="*/ 7 w 35"/>
              <a:gd name="T25" fmla="*/ 4 h 34"/>
              <a:gd name="T26" fmla="*/ 6 w 35"/>
              <a:gd name="T27" fmla="*/ 4 h 34"/>
              <a:gd name="T28" fmla="*/ 4 w 35"/>
              <a:gd name="T29" fmla="*/ 6 h 34"/>
              <a:gd name="T30" fmla="*/ 5 w 35"/>
              <a:gd name="T31" fmla="*/ 12 h 34"/>
              <a:gd name="T32" fmla="*/ 5 w 35"/>
              <a:gd name="T33" fmla="*/ 13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2 h 34"/>
              <a:gd name="T40" fmla="*/ 5 w 35"/>
              <a:gd name="T41" fmla="*/ 23 h 34"/>
              <a:gd name="T42" fmla="*/ 4 w 35"/>
              <a:gd name="T43" fmla="*/ 28 h 34"/>
              <a:gd name="T44" fmla="*/ 6 w 35"/>
              <a:gd name="T45" fmla="*/ 31 h 34"/>
              <a:gd name="T46" fmla="*/ 7 w 35"/>
              <a:gd name="T47" fmla="*/ 31 h 34"/>
              <a:gd name="T48" fmla="*/ 7 w 35"/>
              <a:gd name="T49" fmla="*/ 31 h 34"/>
              <a:gd name="T50" fmla="*/ 11 w 35"/>
              <a:gd name="T51" fmla="*/ 29 h 34"/>
              <a:gd name="T52" fmla="*/ 13 w 35"/>
              <a:gd name="T53" fmla="*/ 30 h 34"/>
              <a:gd name="T54" fmla="*/ 15 w 35"/>
              <a:gd name="T55" fmla="*/ 34 h 34"/>
              <a:gd name="T56" fmla="*/ 19 w 35"/>
              <a:gd name="T57" fmla="*/ 34 h 34"/>
              <a:gd name="T58" fmla="*/ 22 w 35"/>
              <a:gd name="T59" fmla="*/ 30 h 34"/>
              <a:gd name="T60" fmla="*/ 23 w 35"/>
              <a:gd name="T61" fmla="*/ 29 h 34"/>
              <a:gd name="T62" fmla="*/ 28 w 35"/>
              <a:gd name="T63" fmla="*/ 31 h 34"/>
              <a:gd name="T64" fmla="*/ 28 w 35"/>
              <a:gd name="T65" fmla="*/ 31 h 34"/>
              <a:gd name="T66" fmla="*/ 31 w 35"/>
              <a:gd name="T67" fmla="*/ 28 h 34"/>
              <a:gd name="T68" fmla="*/ 29 w 35"/>
              <a:gd name="T69" fmla="*/ 23 h 34"/>
              <a:gd name="T70" fmla="*/ 30 w 35"/>
              <a:gd name="T71" fmla="*/ 21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3" y="5"/>
                </a:cubicBezTo>
                <a:cubicBezTo>
                  <a:pt x="22" y="5"/>
                  <a:pt x="22" y="5"/>
                  <a:pt x="22" y="5"/>
                </a:cubicBezTo>
                <a:cubicBezTo>
                  <a:pt x="20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4"/>
                  <a:pt x="7" y="4"/>
                </a:cubicBezTo>
                <a:cubicBezTo>
                  <a:pt x="6" y="4"/>
                  <a:pt x="6" y="4"/>
                  <a:pt x="6" y="4"/>
                </a:cubicBezTo>
                <a:cubicBezTo>
                  <a:pt x="4" y="6"/>
                  <a:pt x="4" y="6"/>
                  <a:pt x="4" y="6"/>
                </a:cubicBezTo>
                <a:cubicBezTo>
                  <a:pt x="3" y="7"/>
                  <a:pt x="3" y="7"/>
                  <a:pt x="5" y="12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5" y="22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3" y="28"/>
                  <a:pt x="4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5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1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20"/>
                  <a:pt x="35" y="19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5"/>
                  <a:pt x="35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3" y="14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2" name="Freeform: Shape 33"/>
          <p:cNvSpPr/>
          <p:nvPr/>
        </p:nvSpPr>
        <p:spPr bwMode="auto">
          <a:xfrm>
            <a:off x="6738117" y="3902777"/>
            <a:ext cx="94644" cy="91732"/>
          </a:xfrm>
          <a:custGeom>
            <a:avLst/>
            <a:gdLst>
              <a:gd name="T0" fmla="*/ 30 w 35"/>
              <a:gd name="T1" fmla="*/ 12 h 34"/>
              <a:gd name="T2" fmla="*/ 30 w 35"/>
              <a:gd name="T3" fmla="*/ 11 h 34"/>
              <a:gd name="T4" fmla="*/ 31 w 35"/>
              <a:gd name="T5" fmla="*/ 6 h 34"/>
              <a:gd name="T6" fmla="*/ 28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6 w 35"/>
              <a:gd name="T19" fmla="*/ 0 h 34"/>
              <a:gd name="T20" fmla="*/ 13 w 35"/>
              <a:gd name="T21" fmla="*/ 4 h 34"/>
              <a:gd name="T22" fmla="*/ 12 w 35"/>
              <a:gd name="T23" fmla="*/ 5 h 34"/>
              <a:gd name="T24" fmla="*/ 7 w 35"/>
              <a:gd name="T25" fmla="*/ 3 h 34"/>
              <a:gd name="T26" fmla="*/ 7 w 35"/>
              <a:gd name="T27" fmla="*/ 3 h 34"/>
              <a:gd name="T28" fmla="*/ 4 w 35"/>
              <a:gd name="T29" fmla="*/ 6 h 34"/>
              <a:gd name="T30" fmla="*/ 6 w 35"/>
              <a:gd name="T31" fmla="*/ 11 h 34"/>
              <a:gd name="T32" fmla="*/ 5 w 35"/>
              <a:gd name="T33" fmla="*/ 12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6 w 35"/>
              <a:gd name="T41" fmla="*/ 22 h 34"/>
              <a:gd name="T42" fmla="*/ 4 w 35"/>
              <a:gd name="T43" fmla="*/ 27 h 34"/>
              <a:gd name="T44" fmla="*/ 7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2 w 35"/>
              <a:gd name="T51" fmla="*/ 28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8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7 h 34"/>
              <a:gd name="T68" fmla="*/ 30 w 35"/>
              <a:gd name="T69" fmla="*/ 22 h 34"/>
              <a:gd name="T70" fmla="*/ 30 w 35"/>
              <a:gd name="T71" fmla="*/ 21 h 34"/>
              <a:gd name="T72" fmla="*/ 35 w 35"/>
              <a:gd name="T73" fmla="*/ 18 h 34"/>
              <a:gd name="T74" fmla="*/ 35 w 35"/>
              <a:gd name="T75" fmla="*/ 15 h 34"/>
              <a:gd name="T76" fmla="*/ 30 w 35"/>
              <a:gd name="T77" fmla="*/ 12 h 34"/>
              <a:gd name="T78" fmla="*/ 18 w 35"/>
              <a:gd name="T79" fmla="*/ 23 h 34"/>
              <a:gd name="T80" fmla="*/ 11 w 35"/>
              <a:gd name="T81" fmla="*/ 17 h 34"/>
              <a:gd name="T82" fmla="*/ 18 w 35"/>
              <a:gd name="T83" fmla="*/ 11 h 34"/>
              <a:gd name="T84" fmla="*/ 24 w 35"/>
              <a:gd name="T85" fmla="*/ 17 h 34"/>
              <a:gd name="T86" fmla="*/ 18 w 35"/>
              <a:gd name="T87" fmla="*/ 23 h 34"/>
              <a:gd name="T88" fmla="*/ 18 w 35"/>
              <a:gd name="T89" fmla="*/ 23 h 34"/>
              <a:gd name="T90" fmla="*/ 18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2"/>
                </a:moveTo>
                <a:cubicBezTo>
                  <a:pt x="30" y="11"/>
                  <a:pt x="30" y="11"/>
                  <a:pt x="30" y="11"/>
                </a:cubicBezTo>
                <a:cubicBezTo>
                  <a:pt x="32" y="6"/>
                  <a:pt x="31" y="6"/>
                  <a:pt x="31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7" y="3"/>
                  <a:pt x="23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8" y="3"/>
                  <a:pt x="7" y="3"/>
                </a:cubicBezTo>
                <a:cubicBezTo>
                  <a:pt x="7" y="3"/>
                  <a:pt x="7" y="3"/>
                  <a:pt x="7" y="3"/>
                </a:cubicBezTo>
                <a:cubicBezTo>
                  <a:pt x="4" y="6"/>
                  <a:pt x="4" y="6"/>
                  <a:pt x="4" y="6"/>
                </a:cubicBezTo>
                <a:cubicBezTo>
                  <a:pt x="4" y="6"/>
                  <a:pt x="3" y="6"/>
                  <a:pt x="6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5" y="21"/>
                </a:cubicBezTo>
                <a:cubicBezTo>
                  <a:pt x="6" y="22"/>
                  <a:pt x="6" y="22"/>
                  <a:pt x="6" y="22"/>
                </a:cubicBezTo>
                <a:cubicBezTo>
                  <a:pt x="4" y="27"/>
                  <a:pt x="4" y="27"/>
                  <a:pt x="4" y="27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12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26" y="30"/>
                  <a:pt x="28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2" y="27"/>
                  <a:pt x="32" y="27"/>
                  <a:pt x="30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2"/>
                </a:cubicBezTo>
                <a:close/>
                <a:moveTo>
                  <a:pt x="18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3"/>
                  <a:pt x="14" y="11"/>
                  <a:pt x="18" y="11"/>
                </a:cubicBezTo>
                <a:cubicBezTo>
                  <a:pt x="21" y="11"/>
                  <a:pt x="24" y="13"/>
                  <a:pt x="24" y="17"/>
                </a:cubicBezTo>
                <a:cubicBezTo>
                  <a:pt x="24" y="20"/>
                  <a:pt x="21" y="23"/>
                  <a:pt x="18" y="23"/>
                </a:cubicBezTo>
                <a:close/>
                <a:moveTo>
                  <a:pt x="18" y="23"/>
                </a:moveTo>
                <a:cubicBezTo>
                  <a:pt x="18" y="23"/>
                  <a:pt x="18" y="23"/>
                  <a:pt x="18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3" name="Freeform: Shape 34"/>
          <p:cNvSpPr/>
          <p:nvPr/>
        </p:nvSpPr>
        <p:spPr bwMode="auto">
          <a:xfrm>
            <a:off x="6617265" y="4196899"/>
            <a:ext cx="94644" cy="91732"/>
          </a:xfrm>
          <a:custGeom>
            <a:avLst/>
            <a:gdLst>
              <a:gd name="T0" fmla="*/ 30 w 35"/>
              <a:gd name="T1" fmla="*/ 12 h 34"/>
              <a:gd name="T2" fmla="*/ 30 w 35"/>
              <a:gd name="T3" fmla="*/ 11 h 34"/>
              <a:gd name="T4" fmla="*/ 31 w 35"/>
              <a:gd name="T5" fmla="*/ 6 h 34"/>
              <a:gd name="T6" fmla="*/ 28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6 w 35"/>
              <a:gd name="T19" fmla="*/ 0 h 34"/>
              <a:gd name="T20" fmla="*/ 13 w 35"/>
              <a:gd name="T21" fmla="*/ 4 h 34"/>
              <a:gd name="T22" fmla="*/ 12 w 35"/>
              <a:gd name="T23" fmla="*/ 5 h 34"/>
              <a:gd name="T24" fmla="*/ 7 w 35"/>
              <a:gd name="T25" fmla="*/ 3 h 34"/>
              <a:gd name="T26" fmla="*/ 7 w 35"/>
              <a:gd name="T27" fmla="*/ 3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2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6 w 35"/>
              <a:gd name="T41" fmla="*/ 22 h 34"/>
              <a:gd name="T42" fmla="*/ 4 w 35"/>
              <a:gd name="T43" fmla="*/ 27 h 34"/>
              <a:gd name="T44" fmla="*/ 7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2 w 35"/>
              <a:gd name="T51" fmla="*/ 28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8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7 h 34"/>
              <a:gd name="T68" fmla="*/ 30 w 35"/>
              <a:gd name="T69" fmla="*/ 22 h 34"/>
              <a:gd name="T70" fmla="*/ 30 w 35"/>
              <a:gd name="T71" fmla="*/ 21 h 34"/>
              <a:gd name="T72" fmla="*/ 35 w 35"/>
              <a:gd name="T73" fmla="*/ 18 h 34"/>
              <a:gd name="T74" fmla="*/ 35 w 35"/>
              <a:gd name="T75" fmla="*/ 15 h 34"/>
              <a:gd name="T76" fmla="*/ 30 w 35"/>
              <a:gd name="T77" fmla="*/ 12 h 34"/>
              <a:gd name="T78" fmla="*/ 18 w 35"/>
              <a:gd name="T79" fmla="*/ 23 h 34"/>
              <a:gd name="T80" fmla="*/ 11 w 35"/>
              <a:gd name="T81" fmla="*/ 17 h 34"/>
              <a:gd name="T82" fmla="*/ 18 w 35"/>
              <a:gd name="T83" fmla="*/ 11 h 34"/>
              <a:gd name="T84" fmla="*/ 24 w 35"/>
              <a:gd name="T85" fmla="*/ 17 h 34"/>
              <a:gd name="T86" fmla="*/ 18 w 35"/>
              <a:gd name="T87" fmla="*/ 23 h 34"/>
              <a:gd name="T88" fmla="*/ 18 w 35"/>
              <a:gd name="T89" fmla="*/ 23 h 34"/>
              <a:gd name="T90" fmla="*/ 18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2"/>
                </a:moveTo>
                <a:cubicBezTo>
                  <a:pt x="30" y="11"/>
                  <a:pt x="30" y="11"/>
                  <a:pt x="30" y="11"/>
                </a:cubicBezTo>
                <a:cubicBezTo>
                  <a:pt x="32" y="6"/>
                  <a:pt x="31" y="6"/>
                  <a:pt x="31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7" y="3"/>
                  <a:pt x="23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7" y="3"/>
                  <a:pt x="7" y="3"/>
                </a:cubicBezTo>
                <a:cubicBezTo>
                  <a:pt x="7" y="3"/>
                  <a:pt x="7" y="3"/>
                  <a:pt x="7" y="3"/>
                </a:cubicBezTo>
                <a:cubicBezTo>
                  <a:pt x="4" y="6"/>
                  <a:pt x="4" y="6"/>
                  <a:pt x="4" y="6"/>
                </a:cubicBezTo>
                <a:cubicBezTo>
                  <a:pt x="3" y="6"/>
                  <a:pt x="3" y="6"/>
                  <a:pt x="5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5" y="21"/>
                </a:cubicBezTo>
                <a:cubicBezTo>
                  <a:pt x="6" y="22"/>
                  <a:pt x="6" y="22"/>
                  <a:pt x="6" y="22"/>
                </a:cubicBezTo>
                <a:cubicBezTo>
                  <a:pt x="3" y="27"/>
                  <a:pt x="4" y="27"/>
                  <a:pt x="4" y="27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12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26" y="30"/>
                  <a:pt x="28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2" y="27"/>
                  <a:pt x="32" y="27"/>
                  <a:pt x="30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2"/>
                </a:cubicBezTo>
                <a:close/>
                <a:moveTo>
                  <a:pt x="18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3"/>
                  <a:pt x="14" y="11"/>
                  <a:pt x="18" y="11"/>
                </a:cubicBezTo>
                <a:cubicBezTo>
                  <a:pt x="21" y="11"/>
                  <a:pt x="24" y="13"/>
                  <a:pt x="24" y="17"/>
                </a:cubicBezTo>
                <a:cubicBezTo>
                  <a:pt x="24" y="20"/>
                  <a:pt x="21" y="23"/>
                  <a:pt x="18" y="23"/>
                </a:cubicBezTo>
                <a:close/>
                <a:moveTo>
                  <a:pt x="18" y="23"/>
                </a:moveTo>
                <a:cubicBezTo>
                  <a:pt x="18" y="23"/>
                  <a:pt x="18" y="23"/>
                  <a:pt x="18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4" name="Freeform: Shape 35"/>
          <p:cNvSpPr/>
          <p:nvPr/>
        </p:nvSpPr>
        <p:spPr bwMode="auto">
          <a:xfrm>
            <a:off x="6419242" y="4020717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4 h 34"/>
              <a:gd name="T8" fmla="*/ 28 w 35"/>
              <a:gd name="T9" fmla="*/ 4 h 34"/>
              <a:gd name="T10" fmla="*/ 28 w 35"/>
              <a:gd name="T11" fmla="*/ 4 h 34"/>
              <a:gd name="T12" fmla="*/ 23 w 35"/>
              <a:gd name="T13" fmla="*/ 5 h 34"/>
              <a:gd name="T14" fmla="*/ 22 w 35"/>
              <a:gd name="T15" fmla="*/ 5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5 h 34"/>
              <a:gd name="T22" fmla="*/ 11 w 35"/>
              <a:gd name="T23" fmla="*/ 5 h 34"/>
              <a:gd name="T24" fmla="*/ 7 w 35"/>
              <a:gd name="T25" fmla="*/ 4 h 34"/>
              <a:gd name="T26" fmla="*/ 6 w 35"/>
              <a:gd name="T27" fmla="*/ 4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3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5 w 35"/>
              <a:gd name="T41" fmla="*/ 23 h 34"/>
              <a:gd name="T42" fmla="*/ 4 w 35"/>
              <a:gd name="T43" fmla="*/ 28 h 34"/>
              <a:gd name="T44" fmla="*/ 6 w 35"/>
              <a:gd name="T45" fmla="*/ 31 h 34"/>
              <a:gd name="T46" fmla="*/ 7 w 35"/>
              <a:gd name="T47" fmla="*/ 31 h 34"/>
              <a:gd name="T48" fmla="*/ 7 w 35"/>
              <a:gd name="T49" fmla="*/ 31 h 34"/>
              <a:gd name="T50" fmla="*/ 11 w 35"/>
              <a:gd name="T51" fmla="*/ 29 h 34"/>
              <a:gd name="T52" fmla="*/ 13 w 35"/>
              <a:gd name="T53" fmla="*/ 30 h 34"/>
              <a:gd name="T54" fmla="*/ 15 w 35"/>
              <a:gd name="T55" fmla="*/ 34 h 34"/>
              <a:gd name="T56" fmla="*/ 19 w 35"/>
              <a:gd name="T57" fmla="*/ 34 h 34"/>
              <a:gd name="T58" fmla="*/ 22 w 35"/>
              <a:gd name="T59" fmla="*/ 30 h 34"/>
              <a:gd name="T60" fmla="*/ 23 w 35"/>
              <a:gd name="T61" fmla="*/ 29 h 34"/>
              <a:gd name="T62" fmla="*/ 28 w 35"/>
              <a:gd name="T63" fmla="*/ 31 h 34"/>
              <a:gd name="T64" fmla="*/ 28 w 35"/>
              <a:gd name="T65" fmla="*/ 31 h 34"/>
              <a:gd name="T66" fmla="*/ 31 w 35"/>
              <a:gd name="T67" fmla="*/ 28 h 34"/>
              <a:gd name="T68" fmla="*/ 29 w 35"/>
              <a:gd name="T69" fmla="*/ 23 h 34"/>
              <a:gd name="T70" fmla="*/ 30 w 35"/>
              <a:gd name="T71" fmla="*/ 21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3" y="5"/>
                </a:cubicBezTo>
                <a:cubicBezTo>
                  <a:pt x="22" y="5"/>
                  <a:pt x="22" y="5"/>
                  <a:pt x="22" y="5"/>
                </a:cubicBezTo>
                <a:cubicBezTo>
                  <a:pt x="20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4"/>
                  <a:pt x="7" y="4"/>
                </a:cubicBezTo>
                <a:cubicBezTo>
                  <a:pt x="6" y="4"/>
                  <a:pt x="6" y="4"/>
                  <a:pt x="6" y="4"/>
                </a:cubicBezTo>
                <a:cubicBezTo>
                  <a:pt x="4" y="6"/>
                  <a:pt x="4" y="6"/>
                  <a:pt x="4" y="6"/>
                </a:cubicBezTo>
                <a:cubicBezTo>
                  <a:pt x="3" y="7"/>
                  <a:pt x="3" y="7"/>
                  <a:pt x="5" y="11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5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3" y="28"/>
                  <a:pt x="4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5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1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20"/>
                  <a:pt x="35" y="19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5"/>
                  <a:pt x="35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3" y="14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5" name="Freeform: Shape 36"/>
          <p:cNvSpPr/>
          <p:nvPr/>
        </p:nvSpPr>
        <p:spPr bwMode="auto">
          <a:xfrm>
            <a:off x="5935833" y="4463356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6 w 35"/>
              <a:gd name="T19" fmla="*/ 0 h 34"/>
              <a:gd name="T20" fmla="*/ 13 w 35"/>
              <a:gd name="T21" fmla="*/ 4 h 34"/>
              <a:gd name="T22" fmla="*/ 12 w 35"/>
              <a:gd name="T23" fmla="*/ 5 h 34"/>
              <a:gd name="T24" fmla="*/ 7 w 35"/>
              <a:gd name="T25" fmla="*/ 3 h 34"/>
              <a:gd name="T26" fmla="*/ 7 w 35"/>
              <a:gd name="T27" fmla="*/ 3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3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5 w 35"/>
              <a:gd name="T41" fmla="*/ 23 h 34"/>
              <a:gd name="T42" fmla="*/ 4 w 35"/>
              <a:gd name="T43" fmla="*/ 28 h 34"/>
              <a:gd name="T44" fmla="*/ 7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2 w 35"/>
              <a:gd name="T51" fmla="*/ 29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9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8 h 34"/>
              <a:gd name="T68" fmla="*/ 29 w 35"/>
              <a:gd name="T69" fmla="*/ 22 h 34"/>
              <a:gd name="T70" fmla="*/ 30 w 35"/>
              <a:gd name="T71" fmla="*/ 21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6"/>
                  <a:pt x="31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7" y="3"/>
                  <a:pt x="23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7" y="3"/>
                  <a:pt x="7" y="3"/>
                </a:cubicBezTo>
                <a:cubicBezTo>
                  <a:pt x="7" y="3"/>
                  <a:pt x="7" y="3"/>
                  <a:pt x="7" y="3"/>
                </a:cubicBezTo>
                <a:cubicBezTo>
                  <a:pt x="4" y="6"/>
                  <a:pt x="4" y="6"/>
                  <a:pt x="4" y="6"/>
                </a:cubicBezTo>
                <a:cubicBezTo>
                  <a:pt x="3" y="6"/>
                  <a:pt x="3" y="7"/>
                  <a:pt x="5" y="11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4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5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4" y="27"/>
                  <a:pt x="4" y="28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12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2" y="27"/>
                  <a:pt x="29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3" y="14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6" name="Freeform: Shape 37"/>
          <p:cNvSpPr/>
          <p:nvPr/>
        </p:nvSpPr>
        <p:spPr bwMode="auto">
          <a:xfrm>
            <a:off x="5531050" y="4304647"/>
            <a:ext cx="91732" cy="91732"/>
          </a:xfrm>
          <a:custGeom>
            <a:avLst/>
            <a:gdLst>
              <a:gd name="T0" fmla="*/ 30 w 34"/>
              <a:gd name="T1" fmla="*/ 13 h 34"/>
              <a:gd name="T2" fmla="*/ 29 w 34"/>
              <a:gd name="T3" fmla="*/ 11 h 34"/>
              <a:gd name="T4" fmla="*/ 31 w 34"/>
              <a:gd name="T5" fmla="*/ 6 h 34"/>
              <a:gd name="T6" fmla="*/ 28 w 34"/>
              <a:gd name="T7" fmla="*/ 4 h 34"/>
              <a:gd name="T8" fmla="*/ 28 w 34"/>
              <a:gd name="T9" fmla="*/ 3 h 34"/>
              <a:gd name="T10" fmla="*/ 27 w 34"/>
              <a:gd name="T11" fmla="*/ 3 h 34"/>
              <a:gd name="T12" fmla="*/ 23 w 34"/>
              <a:gd name="T13" fmla="*/ 5 h 34"/>
              <a:gd name="T14" fmla="*/ 21 w 34"/>
              <a:gd name="T15" fmla="*/ 5 h 34"/>
              <a:gd name="T16" fmla="*/ 19 w 34"/>
              <a:gd name="T17" fmla="*/ 0 h 34"/>
              <a:gd name="T18" fmla="*/ 15 w 34"/>
              <a:gd name="T19" fmla="*/ 0 h 34"/>
              <a:gd name="T20" fmla="*/ 13 w 34"/>
              <a:gd name="T21" fmla="*/ 5 h 34"/>
              <a:gd name="T22" fmla="*/ 11 w 34"/>
              <a:gd name="T23" fmla="*/ 5 h 34"/>
              <a:gd name="T24" fmla="*/ 7 w 34"/>
              <a:gd name="T25" fmla="*/ 3 h 34"/>
              <a:gd name="T26" fmla="*/ 6 w 34"/>
              <a:gd name="T27" fmla="*/ 3 h 34"/>
              <a:gd name="T28" fmla="*/ 3 w 34"/>
              <a:gd name="T29" fmla="*/ 6 h 34"/>
              <a:gd name="T30" fmla="*/ 5 w 34"/>
              <a:gd name="T31" fmla="*/ 11 h 34"/>
              <a:gd name="T32" fmla="*/ 4 w 34"/>
              <a:gd name="T33" fmla="*/ 13 h 34"/>
              <a:gd name="T34" fmla="*/ 0 w 34"/>
              <a:gd name="T35" fmla="*/ 15 h 34"/>
              <a:gd name="T36" fmla="*/ 0 w 34"/>
              <a:gd name="T37" fmla="*/ 19 h 34"/>
              <a:gd name="T38" fmla="*/ 4 w 34"/>
              <a:gd name="T39" fmla="*/ 21 h 34"/>
              <a:gd name="T40" fmla="*/ 5 w 34"/>
              <a:gd name="T41" fmla="*/ 23 h 34"/>
              <a:gd name="T42" fmla="*/ 4 w 34"/>
              <a:gd name="T43" fmla="*/ 28 h 34"/>
              <a:gd name="T44" fmla="*/ 6 w 34"/>
              <a:gd name="T45" fmla="*/ 30 h 34"/>
              <a:gd name="T46" fmla="*/ 6 w 34"/>
              <a:gd name="T47" fmla="*/ 30 h 34"/>
              <a:gd name="T48" fmla="*/ 7 w 34"/>
              <a:gd name="T49" fmla="*/ 30 h 34"/>
              <a:gd name="T50" fmla="*/ 11 w 34"/>
              <a:gd name="T51" fmla="*/ 29 h 34"/>
              <a:gd name="T52" fmla="*/ 13 w 34"/>
              <a:gd name="T53" fmla="*/ 29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29 h 34"/>
              <a:gd name="T60" fmla="*/ 23 w 34"/>
              <a:gd name="T61" fmla="*/ 29 h 34"/>
              <a:gd name="T62" fmla="*/ 28 w 34"/>
              <a:gd name="T63" fmla="*/ 30 h 34"/>
              <a:gd name="T64" fmla="*/ 28 w 34"/>
              <a:gd name="T65" fmla="*/ 30 h 34"/>
              <a:gd name="T66" fmla="*/ 31 w 34"/>
              <a:gd name="T67" fmla="*/ 28 h 34"/>
              <a:gd name="T68" fmla="*/ 29 w 34"/>
              <a:gd name="T69" fmla="*/ 23 h 34"/>
              <a:gd name="T70" fmla="*/ 30 w 34"/>
              <a:gd name="T71" fmla="*/ 21 h 34"/>
              <a:gd name="T72" fmla="*/ 34 w 34"/>
              <a:gd name="T73" fmla="*/ 19 h 34"/>
              <a:gd name="T74" fmla="*/ 34 w 34"/>
              <a:gd name="T75" fmla="*/ 15 h 34"/>
              <a:gd name="T76" fmla="*/ 30 w 34"/>
              <a:gd name="T77" fmla="*/ 13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6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3"/>
                  <a:pt x="28" y="3"/>
                  <a:pt x="28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3" y="5"/>
                </a:cubicBezTo>
                <a:cubicBezTo>
                  <a:pt x="21" y="5"/>
                  <a:pt x="21" y="5"/>
                  <a:pt x="21" y="5"/>
                </a:cubicBezTo>
                <a:cubicBezTo>
                  <a:pt x="20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4" y="0"/>
                  <a:pt x="13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3"/>
                  <a:pt x="7" y="3"/>
                </a:cubicBezTo>
                <a:cubicBezTo>
                  <a:pt x="6" y="3"/>
                  <a:pt x="6" y="3"/>
                  <a:pt x="6" y="3"/>
                </a:cubicBezTo>
                <a:cubicBezTo>
                  <a:pt x="3" y="6"/>
                  <a:pt x="3" y="6"/>
                  <a:pt x="3" y="6"/>
                </a:cubicBezTo>
                <a:cubicBezTo>
                  <a:pt x="3" y="7"/>
                  <a:pt x="3" y="7"/>
                  <a:pt x="5" y="11"/>
                </a:cubicBezTo>
                <a:cubicBezTo>
                  <a:pt x="4" y="13"/>
                  <a:pt x="4" y="13"/>
                  <a:pt x="4" y="13"/>
                </a:cubicBezTo>
                <a:cubicBezTo>
                  <a:pt x="0" y="14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4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3" y="27"/>
                  <a:pt x="4" y="28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11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1" y="29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1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4"/>
                  <a:pt x="34" y="14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0" y="11"/>
                  <a:pt x="23" y="14"/>
                  <a:pt x="23" y="17"/>
                </a:cubicBezTo>
                <a:cubicBezTo>
                  <a:pt x="23" y="20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7" name="Freeform: Shape 38"/>
          <p:cNvSpPr/>
          <p:nvPr/>
        </p:nvSpPr>
        <p:spPr bwMode="auto">
          <a:xfrm>
            <a:off x="5499017" y="3640688"/>
            <a:ext cx="91732" cy="91732"/>
          </a:xfrm>
          <a:custGeom>
            <a:avLst/>
            <a:gdLst>
              <a:gd name="T0" fmla="*/ 30 w 34"/>
              <a:gd name="T1" fmla="*/ 13 h 34"/>
              <a:gd name="T2" fmla="*/ 29 w 34"/>
              <a:gd name="T3" fmla="*/ 11 h 34"/>
              <a:gd name="T4" fmla="*/ 31 w 34"/>
              <a:gd name="T5" fmla="*/ 6 h 34"/>
              <a:gd name="T6" fmla="*/ 28 w 34"/>
              <a:gd name="T7" fmla="*/ 4 h 34"/>
              <a:gd name="T8" fmla="*/ 28 w 34"/>
              <a:gd name="T9" fmla="*/ 4 h 34"/>
              <a:gd name="T10" fmla="*/ 27 w 34"/>
              <a:gd name="T11" fmla="*/ 4 h 34"/>
              <a:gd name="T12" fmla="*/ 23 w 34"/>
              <a:gd name="T13" fmla="*/ 5 h 34"/>
              <a:gd name="T14" fmla="*/ 21 w 34"/>
              <a:gd name="T15" fmla="*/ 5 h 34"/>
              <a:gd name="T16" fmla="*/ 19 w 34"/>
              <a:gd name="T17" fmla="*/ 0 h 34"/>
              <a:gd name="T18" fmla="*/ 15 w 34"/>
              <a:gd name="T19" fmla="*/ 0 h 34"/>
              <a:gd name="T20" fmla="*/ 13 w 34"/>
              <a:gd name="T21" fmla="*/ 5 h 34"/>
              <a:gd name="T22" fmla="*/ 11 w 34"/>
              <a:gd name="T23" fmla="*/ 5 h 34"/>
              <a:gd name="T24" fmla="*/ 7 w 34"/>
              <a:gd name="T25" fmla="*/ 4 h 34"/>
              <a:gd name="T26" fmla="*/ 6 w 34"/>
              <a:gd name="T27" fmla="*/ 4 h 34"/>
              <a:gd name="T28" fmla="*/ 3 w 34"/>
              <a:gd name="T29" fmla="*/ 6 h 34"/>
              <a:gd name="T30" fmla="*/ 5 w 34"/>
              <a:gd name="T31" fmla="*/ 11 h 34"/>
              <a:gd name="T32" fmla="*/ 4 w 34"/>
              <a:gd name="T33" fmla="*/ 13 h 34"/>
              <a:gd name="T34" fmla="*/ 0 w 34"/>
              <a:gd name="T35" fmla="*/ 15 h 34"/>
              <a:gd name="T36" fmla="*/ 0 w 34"/>
              <a:gd name="T37" fmla="*/ 19 h 34"/>
              <a:gd name="T38" fmla="*/ 4 w 34"/>
              <a:gd name="T39" fmla="*/ 21 h 34"/>
              <a:gd name="T40" fmla="*/ 5 w 34"/>
              <a:gd name="T41" fmla="*/ 23 h 34"/>
              <a:gd name="T42" fmla="*/ 4 w 34"/>
              <a:gd name="T43" fmla="*/ 28 h 34"/>
              <a:gd name="T44" fmla="*/ 6 w 34"/>
              <a:gd name="T45" fmla="*/ 31 h 34"/>
              <a:gd name="T46" fmla="*/ 6 w 34"/>
              <a:gd name="T47" fmla="*/ 31 h 34"/>
              <a:gd name="T48" fmla="*/ 7 w 34"/>
              <a:gd name="T49" fmla="*/ 31 h 34"/>
              <a:gd name="T50" fmla="*/ 11 w 34"/>
              <a:gd name="T51" fmla="*/ 29 h 34"/>
              <a:gd name="T52" fmla="*/ 13 w 34"/>
              <a:gd name="T53" fmla="*/ 30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30 h 34"/>
              <a:gd name="T60" fmla="*/ 23 w 34"/>
              <a:gd name="T61" fmla="*/ 29 h 34"/>
              <a:gd name="T62" fmla="*/ 28 w 34"/>
              <a:gd name="T63" fmla="*/ 31 h 34"/>
              <a:gd name="T64" fmla="*/ 28 w 34"/>
              <a:gd name="T65" fmla="*/ 31 h 34"/>
              <a:gd name="T66" fmla="*/ 31 w 34"/>
              <a:gd name="T67" fmla="*/ 28 h 34"/>
              <a:gd name="T68" fmla="*/ 29 w 34"/>
              <a:gd name="T69" fmla="*/ 23 h 34"/>
              <a:gd name="T70" fmla="*/ 30 w 34"/>
              <a:gd name="T71" fmla="*/ 21 h 34"/>
              <a:gd name="T72" fmla="*/ 34 w 34"/>
              <a:gd name="T73" fmla="*/ 19 h 34"/>
              <a:gd name="T74" fmla="*/ 34 w 34"/>
              <a:gd name="T75" fmla="*/ 15 h 34"/>
              <a:gd name="T76" fmla="*/ 30 w 34"/>
              <a:gd name="T77" fmla="*/ 13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4"/>
                  <a:pt x="27" y="4"/>
                  <a:pt x="23" y="5"/>
                </a:cubicBezTo>
                <a:cubicBezTo>
                  <a:pt x="21" y="5"/>
                  <a:pt x="21" y="5"/>
                  <a:pt x="21" y="5"/>
                </a:cubicBezTo>
                <a:cubicBezTo>
                  <a:pt x="20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4" y="0"/>
                  <a:pt x="13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4"/>
                  <a:pt x="7" y="4"/>
                </a:cubicBezTo>
                <a:cubicBezTo>
                  <a:pt x="6" y="4"/>
                  <a:pt x="6" y="4"/>
                  <a:pt x="6" y="4"/>
                </a:cubicBezTo>
                <a:cubicBezTo>
                  <a:pt x="3" y="6"/>
                  <a:pt x="3" y="6"/>
                  <a:pt x="3" y="6"/>
                </a:cubicBezTo>
                <a:cubicBezTo>
                  <a:pt x="3" y="7"/>
                  <a:pt x="3" y="7"/>
                  <a:pt x="5" y="11"/>
                </a:cubicBezTo>
                <a:cubicBezTo>
                  <a:pt x="4" y="13"/>
                  <a:pt x="4" y="13"/>
                  <a:pt x="4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4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3" y="28"/>
                  <a:pt x="4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5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1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1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4" y="20"/>
                  <a:pt x="34" y="19"/>
                  <a:pt x="34" y="19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5"/>
                  <a:pt x="34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0" y="11"/>
                  <a:pt x="23" y="14"/>
                  <a:pt x="23" y="17"/>
                </a:cubicBezTo>
                <a:cubicBezTo>
                  <a:pt x="23" y="20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8" name="Freeform: Shape 39"/>
          <p:cNvSpPr/>
          <p:nvPr/>
        </p:nvSpPr>
        <p:spPr bwMode="auto">
          <a:xfrm>
            <a:off x="5167037" y="3595550"/>
            <a:ext cx="91732" cy="91732"/>
          </a:xfrm>
          <a:custGeom>
            <a:avLst/>
            <a:gdLst>
              <a:gd name="T0" fmla="*/ 30 w 34"/>
              <a:gd name="T1" fmla="*/ 13 h 34"/>
              <a:gd name="T2" fmla="*/ 29 w 34"/>
              <a:gd name="T3" fmla="*/ 11 h 34"/>
              <a:gd name="T4" fmla="*/ 31 w 34"/>
              <a:gd name="T5" fmla="*/ 6 h 34"/>
              <a:gd name="T6" fmla="*/ 28 w 34"/>
              <a:gd name="T7" fmla="*/ 4 h 34"/>
              <a:gd name="T8" fmla="*/ 28 w 34"/>
              <a:gd name="T9" fmla="*/ 4 h 34"/>
              <a:gd name="T10" fmla="*/ 27 w 34"/>
              <a:gd name="T11" fmla="*/ 4 h 34"/>
              <a:gd name="T12" fmla="*/ 23 w 34"/>
              <a:gd name="T13" fmla="*/ 5 h 34"/>
              <a:gd name="T14" fmla="*/ 21 w 34"/>
              <a:gd name="T15" fmla="*/ 5 h 34"/>
              <a:gd name="T16" fmla="*/ 19 w 34"/>
              <a:gd name="T17" fmla="*/ 0 h 34"/>
              <a:gd name="T18" fmla="*/ 15 w 34"/>
              <a:gd name="T19" fmla="*/ 0 h 34"/>
              <a:gd name="T20" fmla="*/ 13 w 34"/>
              <a:gd name="T21" fmla="*/ 5 h 34"/>
              <a:gd name="T22" fmla="*/ 11 w 34"/>
              <a:gd name="T23" fmla="*/ 5 h 34"/>
              <a:gd name="T24" fmla="*/ 7 w 34"/>
              <a:gd name="T25" fmla="*/ 4 h 34"/>
              <a:gd name="T26" fmla="*/ 6 w 34"/>
              <a:gd name="T27" fmla="*/ 4 h 34"/>
              <a:gd name="T28" fmla="*/ 3 w 34"/>
              <a:gd name="T29" fmla="*/ 6 h 34"/>
              <a:gd name="T30" fmla="*/ 5 w 34"/>
              <a:gd name="T31" fmla="*/ 11 h 34"/>
              <a:gd name="T32" fmla="*/ 4 w 34"/>
              <a:gd name="T33" fmla="*/ 13 h 34"/>
              <a:gd name="T34" fmla="*/ 0 w 34"/>
              <a:gd name="T35" fmla="*/ 15 h 34"/>
              <a:gd name="T36" fmla="*/ 0 w 34"/>
              <a:gd name="T37" fmla="*/ 19 h 34"/>
              <a:gd name="T38" fmla="*/ 4 w 34"/>
              <a:gd name="T39" fmla="*/ 21 h 34"/>
              <a:gd name="T40" fmla="*/ 5 w 34"/>
              <a:gd name="T41" fmla="*/ 23 h 34"/>
              <a:gd name="T42" fmla="*/ 4 w 34"/>
              <a:gd name="T43" fmla="*/ 28 h 34"/>
              <a:gd name="T44" fmla="*/ 6 w 34"/>
              <a:gd name="T45" fmla="*/ 31 h 34"/>
              <a:gd name="T46" fmla="*/ 6 w 34"/>
              <a:gd name="T47" fmla="*/ 31 h 34"/>
              <a:gd name="T48" fmla="*/ 7 w 34"/>
              <a:gd name="T49" fmla="*/ 31 h 34"/>
              <a:gd name="T50" fmla="*/ 11 w 34"/>
              <a:gd name="T51" fmla="*/ 29 h 34"/>
              <a:gd name="T52" fmla="*/ 13 w 34"/>
              <a:gd name="T53" fmla="*/ 30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30 h 34"/>
              <a:gd name="T60" fmla="*/ 23 w 34"/>
              <a:gd name="T61" fmla="*/ 29 h 34"/>
              <a:gd name="T62" fmla="*/ 28 w 34"/>
              <a:gd name="T63" fmla="*/ 31 h 34"/>
              <a:gd name="T64" fmla="*/ 28 w 34"/>
              <a:gd name="T65" fmla="*/ 31 h 34"/>
              <a:gd name="T66" fmla="*/ 31 w 34"/>
              <a:gd name="T67" fmla="*/ 28 h 34"/>
              <a:gd name="T68" fmla="*/ 29 w 34"/>
              <a:gd name="T69" fmla="*/ 23 h 34"/>
              <a:gd name="T70" fmla="*/ 30 w 34"/>
              <a:gd name="T71" fmla="*/ 21 h 34"/>
              <a:gd name="T72" fmla="*/ 34 w 34"/>
              <a:gd name="T73" fmla="*/ 19 h 34"/>
              <a:gd name="T74" fmla="*/ 34 w 34"/>
              <a:gd name="T75" fmla="*/ 15 h 34"/>
              <a:gd name="T76" fmla="*/ 30 w 34"/>
              <a:gd name="T77" fmla="*/ 13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4"/>
                  <a:pt x="27" y="4"/>
                  <a:pt x="23" y="5"/>
                </a:cubicBezTo>
                <a:cubicBezTo>
                  <a:pt x="21" y="5"/>
                  <a:pt x="21" y="5"/>
                  <a:pt x="21" y="5"/>
                </a:cubicBezTo>
                <a:cubicBezTo>
                  <a:pt x="20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4" y="0"/>
                  <a:pt x="13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4"/>
                  <a:pt x="7" y="4"/>
                </a:cubicBezTo>
                <a:cubicBezTo>
                  <a:pt x="6" y="4"/>
                  <a:pt x="6" y="4"/>
                  <a:pt x="6" y="4"/>
                </a:cubicBezTo>
                <a:cubicBezTo>
                  <a:pt x="3" y="6"/>
                  <a:pt x="3" y="6"/>
                  <a:pt x="3" y="6"/>
                </a:cubicBezTo>
                <a:cubicBezTo>
                  <a:pt x="3" y="7"/>
                  <a:pt x="3" y="7"/>
                  <a:pt x="5" y="11"/>
                </a:cubicBezTo>
                <a:cubicBezTo>
                  <a:pt x="4" y="13"/>
                  <a:pt x="4" y="13"/>
                  <a:pt x="4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4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3" y="28"/>
                  <a:pt x="4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5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1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1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4" y="20"/>
                  <a:pt x="34" y="19"/>
                  <a:pt x="34" y="19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5"/>
                  <a:pt x="34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0" y="11"/>
                  <a:pt x="23" y="14"/>
                  <a:pt x="23" y="17"/>
                </a:cubicBezTo>
                <a:cubicBezTo>
                  <a:pt x="23" y="20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9" name="Freeform: Shape 40"/>
          <p:cNvSpPr/>
          <p:nvPr/>
        </p:nvSpPr>
        <p:spPr bwMode="auto">
          <a:xfrm>
            <a:off x="5232559" y="3497995"/>
            <a:ext cx="91732" cy="91732"/>
          </a:xfrm>
          <a:custGeom>
            <a:avLst/>
            <a:gdLst>
              <a:gd name="T0" fmla="*/ 29 w 34"/>
              <a:gd name="T1" fmla="*/ 13 h 34"/>
              <a:gd name="T2" fmla="*/ 29 w 34"/>
              <a:gd name="T3" fmla="*/ 12 h 34"/>
              <a:gd name="T4" fmla="*/ 30 w 34"/>
              <a:gd name="T5" fmla="*/ 7 h 34"/>
              <a:gd name="T6" fmla="*/ 28 w 34"/>
              <a:gd name="T7" fmla="*/ 4 h 34"/>
              <a:gd name="T8" fmla="*/ 28 w 34"/>
              <a:gd name="T9" fmla="*/ 4 h 34"/>
              <a:gd name="T10" fmla="*/ 27 w 34"/>
              <a:gd name="T11" fmla="*/ 4 h 34"/>
              <a:gd name="T12" fmla="*/ 23 w 34"/>
              <a:gd name="T13" fmla="*/ 6 h 34"/>
              <a:gd name="T14" fmla="*/ 21 w 34"/>
              <a:gd name="T15" fmla="*/ 5 h 34"/>
              <a:gd name="T16" fmla="*/ 19 w 34"/>
              <a:gd name="T17" fmla="*/ 0 h 34"/>
              <a:gd name="T18" fmla="*/ 15 w 34"/>
              <a:gd name="T19" fmla="*/ 0 h 34"/>
              <a:gd name="T20" fmla="*/ 12 w 34"/>
              <a:gd name="T21" fmla="*/ 5 h 34"/>
              <a:gd name="T22" fmla="*/ 11 w 34"/>
              <a:gd name="T23" fmla="*/ 6 h 34"/>
              <a:gd name="T24" fmla="*/ 6 w 34"/>
              <a:gd name="T25" fmla="*/ 4 h 34"/>
              <a:gd name="T26" fmla="*/ 6 w 34"/>
              <a:gd name="T27" fmla="*/ 4 h 34"/>
              <a:gd name="T28" fmla="*/ 3 w 34"/>
              <a:gd name="T29" fmla="*/ 7 h 34"/>
              <a:gd name="T30" fmla="*/ 5 w 34"/>
              <a:gd name="T31" fmla="*/ 12 h 34"/>
              <a:gd name="T32" fmla="*/ 4 w 34"/>
              <a:gd name="T33" fmla="*/ 13 h 34"/>
              <a:gd name="T34" fmla="*/ 0 w 34"/>
              <a:gd name="T35" fmla="*/ 16 h 34"/>
              <a:gd name="T36" fmla="*/ 0 w 34"/>
              <a:gd name="T37" fmla="*/ 19 h 34"/>
              <a:gd name="T38" fmla="*/ 4 w 34"/>
              <a:gd name="T39" fmla="*/ 22 h 34"/>
              <a:gd name="T40" fmla="*/ 5 w 34"/>
              <a:gd name="T41" fmla="*/ 23 h 34"/>
              <a:gd name="T42" fmla="*/ 3 w 34"/>
              <a:gd name="T43" fmla="*/ 28 h 34"/>
              <a:gd name="T44" fmla="*/ 6 w 34"/>
              <a:gd name="T45" fmla="*/ 31 h 34"/>
              <a:gd name="T46" fmla="*/ 6 w 34"/>
              <a:gd name="T47" fmla="*/ 31 h 34"/>
              <a:gd name="T48" fmla="*/ 7 w 34"/>
              <a:gd name="T49" fmla="*/ 31 h 34"/>
              <a:gd name="T50" fmla="*/ 11 w 34"/>
              <a:gd name="T51" fmla="*/ 29 h 34"/>
              <a:gd name="T52" fmla="*/ 13 w 34"/>
              <a:gd name="T53" fmla="*/ 30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30 h 34"/>
              <a:gd name="T60" fmla="*/ 23 w 34"/>
              <a:gd name="T61" fmla="*/ 29 h 34"/>
              <a:gd name="T62" fmla="*/ 27 w 34"/>
              <a:gd name="T63" fmla="*/ 31 h 34"/>
              <a:gd name="T64" fmla="*/ 28 w 34"/>
              <a:gd name="T65" fmla="*/ 31 h 34"/>
              <a:gd name="T66" fmla="*/ 31 w 34"/>
              <a:gd name="T67" fmla="*/ 28 h 34"/>
              <a:gd name="T68" fmla="*/ 29 w 34"/>
              <a:gd name="T69" fmla="*/ 23 h 34"/>
              <a:gd name="T70" fmla="*/ 30 w 34"/>
              <a:gd name="T71" fmla="*/ 22 h 34"/>
              <a:gd name="T72" fmla="*/ 34 w 34"/>
              <a:gd name="T73" fmla="*/ 19 h 34"/>
              <a:gd name="T74" fmla="*/ 34 w 34"/>
              <a:gd name="T75" fmla="*/ 15 h 34"/>
              <a:gd name="T76" fmla="*/ 29 w 34"/>
              <a:gd name="T77" fmla="*/ 13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29" y="13"/>
                </a:moveTo>
                <a:cubicBezTo>
                  <a:pt x="29" y="12"/>
                  <a:pt x="29" y="12"/>
                  <a:pt x="29" y="12"/>
                </a:cubicBezTo>
                <a:cubicBezTo>
                  <a:pt x="31" y="7"/>
                  <a:pt x="31" y="7"/>
                  <a:pt x="30" y="7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4"/>
                  <a:pt x="27" y="4"/>
                  <a:pt x="23" y="6"/>
                </a:cubicBezTo>
                <a:cubicBezTo>
                  <a:pt x="21" y="5"/>
                  <a:pt x="21" y="5"/>
                  <a:pt x="21" y="5"/>
                </a:cubicBezTo>
                <a:cubicBezTo>
                  <a:pt x="19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4" y="0"/>
                  <a:pt x="14" y="0"/>
                  <a:pt x="12" y="5"/>
                </a:cubicBezTo>
                <a:cubicBezTo>
                  <a:pt x="11" y="6"/>
                  <a:pt x="11" y="6"/>
                  <a:pt x="11" y="6"/>
                </a:cubicBezTo>
                <a:cubicBezTo>
                  <a:pt x="8" y="4"/>
                  <a:pt x="7" y="4"/>
                  <a:pt x="6" y="4"/>
                </a:cubicBezTo>
                <a:cubicBezTo>
                  <a:pt x="6" y="4"/>
                  <a:pt x="6" y="4"/>
                  <a:pt x="6" y="4"/>
                </a:cubicBez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5" y="12"/>
                </a:cubicBezTo>
                <a:cubicBezTo>
                  <a:pt x="4" y="13"/>
                  <a:pt x="4" y="13"/>
                  <a:pt x="4" y="13"/>
                </a:cubicBezTo>
                <a:cubicBezTo>
                  <a:pt x="0" y="15"/>
                  <a:pt x="0" y="15"/>
                  <a:pt x="0" y="16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4" y="22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8"/>
                  <a:pt x="3" y="28"/>
                  <a:pt x="3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4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19" y="34"/>
                  <a:pt x="20" y="34"/>
                  <a:pt x="21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5" y="30"/>
                  <a:pt x="27" y="31"/>
                  <a:pt x="27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29" y="23"/>
                </a:cubicBezTo>
                <a:cubicBezTo>
                  <a:pt x="30" y="22"/>
                  <a:pt x="30" y="22"/>
                  <a:pt x="30" y="22"/>
                </a:cubicBezTo>
                <a:cubicBezTo>
                  <a:pt x="34" y="20"/>
                  <a:pt x="34" y="20"/>
                  <a:pt x="34" y="19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5"/>
                  <a:pt x="34" y="15"/>
                  <a:pt x="29" y="13"/>
                </a:cubicBezTo>
                <a:close/>
                <a:moveTo>
                  <a:pt x="17" y="23"/>
                </a:moveTo>
                <a:cubicBezTo>
                  <a:pt x="14" y="23"/>
                  <a:pt x="11" y="21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0" y="11"/>
                  <a:pt x="23" y="14"/>
                  <a:pt x="23" y="17"/>
                </a:cubicBezTo>
                <a:cubicBezTo>
                  <a:pt x="23" y="21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0" name="Freeform: Shape 41"/>
          <p:cNvSpPr/>
          <p:nvPr/>
        </p:nvSpPr>
        <p:spPr bwMode="auto">
          <a:xfrm>
            <a:off x="4929700" y="2834036"/>
            <a:ext cx="94644" cy="91732"/>
          </a:xfrm>
          <a:custGeom>
            <a:avLst/>
            <a:gdLst>
              <a:gd name="T0" fmla="*/ 30 w 35"/>
              <a:gd name="T1" fmla="*/ 12 h 34"/>
              <a:gd name="T2" fmla="*/ 30 w 35"/>
              <a:gd name="T3" fmla="*/ 11 h 34"/>
              <a:gd name="T4" fmla="*/ 31 w 35"/>
              <a:gd name="T5" fmla="*/ 6 h 34"/>
              <a:gd name="T6" fmla="*/ 29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4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6 w 35"/>
              <a:gd name="T19" fmla="*/ 0 h 34"/>
              <a:gd name="T20" fmla="*/ 13 w 35"/>
              <a:gd name="T21" fmla="*/ 4 h 34"/>
              <a:gd name="T22" fmla="*/ 12 w 35"/>
              <a:gd name="T23" fmla="*/ 5 h 34"/>
              <a:gd name="T24" fmla="*/ 7 w 35"/>
              <a:gd name="T25" fmla="*/ 3 h 34"/>
              <a:gd name="T26" fmla="*/ 7 w 35"/>
              <a:gd name="T27" fmla="*/ 3 h 34"/>
              <a:gd name="T28" fmla="*/ 4 w 35"/>
              <a:gd name="T29" fmla="*/ 6 h 34"/>
              <a:gd name="T30" fmla="*/ 6 w 35"/>
              <a:gd name="T31" fmla="*/ 11 h 34"/>
              <a:gd name="T32" fmla="*/ 5 w 35"/>
              <a:gd name="T33" fmla="*/ 12 h 34"/>
              <a:gd name="T34" fmla="*/ 0 w 35"/>
              <a:gd name="T35" fmla="*/ 15 h 34"/>
              <a:gd name="T36" fmla="*/ 0 w 35"/>
              <a:gd name="T37" fmla="*/ 18 h 34"/>
              <a:gd name="T38" fmla="*/ 5 w 35"/>
              <a:gd name="T39" fmla="*/ 21 h 34"/>
              <a:gd name="T40" fmla="*/ 6 w 35"/>
              <a:gd name="T41" fmla="*/ 22 h 34"/>
              <a:gd name="T42" fmla="*/ 4 w 35"/>
              <a:gd name="T43" fmla="*/ 27 h 34"/>
              <a:gd name="T44" fmla="*/ 7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2 w 35"/>
              <a:gd name="T51" fmla="*/ 28 h 34"/>
              <a:gd name="T52" fmla="*/ 13 w 35"/>
              <a:gd name="T53" fmla="*/ 29 h 34"/>
              <a:gd name="T54" fmla="*/ 16 w 35"/>
              <a:gd name="T55" fmla="*/ 34 h 34"/>
              <a:gd name="T56" fmla="*/ 20 w 35"/>
              <a:gd name="T57" fmla="*/ 34 h 34"/>
              <a:gd name="T58" fmla="*/ 22 w 35"/>
              <a:gd name="T59" fmla="*/ 29 h 34"/>
              <a:gd name="T60" fmla="*/ 24 w 35"/>
              <a:gd name="T61" fmla="*/ 28 h 34"/>
              <a:gd name="T62" fmla="*/ 28 w 35"/>
              <a:gd name="T63" fmla="*/ 30 h 34"/>
              <a:gd name="T64" fmla="*/ 29 w 35"/>
              <a:gd name="T65" fmla="*/ 30 h 34"/>
              <a:gd name="T66" fmla="*/ 31 w 35"/>
              <a:gd name="T67" fmla="*/ 27 h 34"/>
              <a:gd name="T68" fmla="*/ 30 w 35"/>
              <a:gd name="T69" fmla="*/ 22 h 34"/>
              <a:gd name="T70" fmla="*/ 30 w 35"/>
              <a:gd name="T71" fmla="*/ 21 h 34"/>
              <a:gd name="T72" fmla="*/ 35 w 35"/>
              <a:gd name="T73" fmla="*/ 18 h 34"/>
              <a:gd name="T74" fmla="*/ 35 w 35"/>
              <a:gd name="T75" fmla="*/ 15 h 34"/>
              <a:gd name="T76" fmla="*/ 30 w 35"/>
              <a:gd name="T77" fmla="*/ 12 h 34"/>
              <a:gd name="T78" fmla="*/ 18 w 35"/>
              <a:gd name="T79" fmla="*/ 22 h 34"/>
              <a:gd name="T80" fmla="*/ 12 w 35"/>
              <a:gd name="T81" fmla="*/ 17 h 34"/>
              <a:gd name="T82" fmla="*/ 18 w 35"/>
              <a:gd name="T83" fmla="*/ 11 h 34"/>
              <a:gd name="T84" fmla="*/ 24 w 35"/>
              <a:gd name="T85" fmla="*/ 17 h 34"/>
              <a:gd name="T86" fmla="*/ 18 w 35"/>
              <a:gd name="T87" fmla="*/ 22 h 34"/>
              <a:gd name="T88" fmla="*/ 18 w 35"/>
              <a:gd name="T89" fmla="*/ 22 h 34"/>
              <a:gd name="T90" fmla="*/ 18 w 35"/>
              <a:gd name="T91" fmla="*/ 22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2"/>
                </a:moveTo>
                <a:cubicBezTo>
                  <a:pt x="30" y="11"/>
                  <a:pt x="30" y="11"/>
                  <a:pt x="30" y="11"/>
                </a:cubicBezTo>
                <a:cubicBezTo>
                  <a:pt x="32" y="6"/>
                  <a:pt x="32" y="6"/>
                  <a:pt x="31" y="6"/>
                </a:cubicBezTo>
                <a:cubicBezTo>
                  <a:pt x="29" y="3"/>
                  <a:pt x="29" y="3"/>
                  <a:pt x="29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7" y="3"/>
                  <a:pt x="24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8" y="3"/>
                  <a:pt x="7" y="3"/>
                </a:cubicBezTo>
                <a:cubicBezTo>
                  <a:pt x="7" y="3"/>
                  <a:pt x="7" y="3"/>
                  <a:pt x="7" y="3"/>
                </a:cubicBezTo>
                <a:cubicBezTo>
                  <a:pt x="4" y="6"/>
                  <a:pt x="4" y="6"/>
                  <a:pt x="4" y="6"/>
                </a:cubicBezTo>
                <a:cubicBezTo>
                  <a:pt x="4" y="6"/>
                  <a:pt x="4" y="6"/>
                  <a:pt x="6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9"/>
                  <a:pt x="0" y="19"/>
                  <a:pt x="5" y="21"/>
                </a:cubicBezTo>
                <a:cubicBezTo>
                  <a:pt x="6" y="22"/>
                  <a:pt x="6" y="22"/>
                  <a:pt x="6" y="22"/>
                </a:cubicBezTo>
                <a:cubicBezTo>
                  <a:pt x="4" y="27"/>
                  <a:pt x="4" y="27"/>
                  <a:pt x="4" y="27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8" y="30"/>
                  <a:pt x="8" y="30"/>
                  <a:pt x="12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20" y="34"/>
                  <a:pt x="20" y="34"/>
                  <a:pt x="20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4" y="28"/>
                  <a:pt x="24" y="28"/>
                  <a:pt x="24" y="28"/>
                </a:cubicBezTo>
                <a:cubicBezTo>
                  <a:pt x="26" y="29"/>
                  <a:pt x="28" y="30"/>
                  <a:pt x="28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2" y="27"/>
                  <a:pt x="32" y="27"/>
                  <a:pt x="30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2"/>
                </a:cubicBezTo>
                <a:close/>
                <a:moveTo>
                  <a:pt x="18" y="22"/>
                </a:moveTo>
                <a:cubicBezTo>
                  <a:pt x="14" y="22"/>
                  <a:pt x="12" y="20"/>
                  <a:pt x="12" y="17"/>
                </a:cubicBezTo>
                <a:cubicBezTo>
                  <a:pt x="12" y="13"/>
                  <a:pt x="14" y="11"/>
                  <a:pt x="18" y="11"/>
                </a:cubicBezTo>
                <a:cubicBezTo>
                  <a:pt x="21" y="11"/>
                  <a:pt x="24" y="13"/>
                  <a:pt x="24" y="17"/>
                </a:cubicBezTo>
                <a:cubicBezTo>
                  <a:pt x="24" y="20"/>
                  <a:pt x="21" y="22"/>
                  <a:pt x="18" y="22"/>
                </a:cubicBezTo>
                <a:close/>
                <a:moveTo>
                  <a:pt x="18" y="22"/>
                </a:moveTo>
                <a:cubicBezTo>
                  <a:pt x="18" y="22"/>
                  <a:pt x="18" y="22"/>
                  <a:pt x="18" y="22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Freeform: Shape 42"/>
          <p:cNvSpPr/>
          <p:nvPr/>
        </p:nvSpPr>
        <p:spPr bwMode="auto">
          <a:xfrm>
            <a:off x="4964645" y="2701535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4 h 34"/>
              <a:gd name="T8" fmla="*/ 28 w 35"/>
              <a:gd name="T9" fmla="*/ 4 h 34"/>
              <a:gd name="T10" fmla="*/ 28 w 35"/>
              <a:gd name="T11" fmla="*/ 4 h 34"/>
              <a:gd name="T12" fmla="*/ 23 w 35"/>
              <a:gd name="T13" fmla="*/ 5 h 34"/>
              <a:gd name="T14" fmla="*/ 22 w 35"/>
              <a:gd name="T15" fmla="*/ 5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5 h 34"/>
              <a:gd name="T22" fmla="*/ 11 w 35"/>
              <a:gd name="T23" fmla="*/ 5 h 34"/>
              <a:gd name="T24" fmla="*/ 7 w 35"/>
              <a:gd name="T25" fmla="*/ 4 h 34"/>
              <a:gd name="T26" fmla="*/ 6 w 35"/>
              <a:gd name="T27" fmla="*/ 4 h 34"/>
              <a:gd name="T28" fmla="*/ 4 w 35"/>
              <a:gd name="T29" fmla="*/ 6 h 34"/>
              <a:gd name="T30" fmla="*/ 5 w 35"/>
              <a:gd name="T31" fmla="*/ 12 h 34"/>
              <a:gd name="T32" fmla="*/ 5 w 35"/>
              <a:gd name="T33" fmla="*/ 13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2 h 34"/>
              <a:gd name="T40" fmla="*/ 5 w 35"/>
              <a:gd name="T41" fmla="*/ 23 h 34"/>
              <a:gd name="T42" fmla="*/ 4 w 35"/>
              <a:gd name="T43" fmla="*/ 28 h 34"/>
              <a:gd name="T44" fmla="*/ 6 w 35"/>
              <a:gd name="T45" fmla="*/ 31 h 34"/>
              <a:gd name="T46" fmla="*/ 7 w 35"/>
              <a:gd name="T47" fmla="*/ 31 h 34"/>
              <a:gd name="T48" fmla="*/ 7 w 35"/>
              <a:gd name="T49" fmla="*/ 31 h 34"/>
              <a:gd name="T50" fmla="*/ 11 w 35"/>
              <a:gd name="T51" fmla="*/ 29 h 34"/>
              <a:gd name="T52" fmla="*/ 13 w 35"/>
              <a:gd name="T53" fmla="*/ 30 h 34"/>
              <a:gd name="T54" fmla="*/ 15 w 35"/>
              <a:gd name="T55" fmla="*/ 34 h 34"/>
              <a:gd name="T56" fmla="*/ 19 w 35"/>
              <a:gd name="T57" fmla="*/ 34 h 34"/>
              <a:gd name="T58" fmla="*/ 22 w 35"/>
              <a:gd name="T59" fmla="*/ 30 h 34"/>
              <a:gd name="T60" fmla="*/ 23 w 35"/>
              <a:gd name="T61" fmla="*/ 29 h 34"/>
              <a:gd name="T62" fmla="*/ 28 w 35"/>
              <a:gd name="T63" fmla="*/ 31 h 34"/>
              <a:gd name="T64" fmla="*/ 28 w 35"/>
              <a:gd name="T65" fmla="*/ 31 h 34"/>
              <a:gd name="T66" fmla="*/ 31 w 35"/>
              <a:gd name="T67" fmla="*/ 28 h 34"/>
              <a:gd name="T68" fmla="*/ 29 w 35"/>
              <a:gd name="T69" fmla="*/ 23 h 34"/>
              <a:gd name="T70" fmla="*/ 30 w 35"/>
              <a:gd name="T71" fmla="*/ 21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3" y="5"/>
                </a:cubicBezTo>
                <a:cubicBezTo>
                  <a:pt x="22" y="5"/>
                  <a:pt x="22" y="5"/>
                  <a:pt x="22" y="5"/>
                </a:cubicBezTo>
                <a:cubicBezTo>
                  <a:pt x="20" y="0"/>
                  <a:pt x="20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4"/>
                  <a:pt x="7" y="4"/>
                </a:cubicBezTo>
                <a:cubicBezTo>
                  <a:pt x="6" y="4"/>
                  <a:pt x="6" y="4"/>
                  <a:pt x="6" y="4"/>
                </a:cubicBezTo>
                <a:cubicBezTo>
                  <a:pt x="4" y="6"/>
                  <a:pt x="4" y="6"/>
                  <a:pt x="4" y="6"/>
                </a:cubicBezTo>
                <a:cubicBezTo>
                  <a:pt x="3" y="7"/>
                  <a:pt x="3" y="7"/>
                  <a:pt x="5" y="12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5" y="22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3" y="28"/>
                  <a:pt x="4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5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1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20"/>
                  <a:pt x="35" y="19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5"/>
                  <a:pt x="35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3" y="14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2" name="Freeform: Shape 43"/>
          <p:cNvSpPr/>
          <p:nvPr/>
        </p:nvSpPr>
        <p:spPr bwMode="auto">
          <a:xfrm>
            <a:off x="5081129" y="2356452"/>
            <a:ext cx="91732" cy="91732"/>
          </a:xfrm>
          <a:custGeom>
            <a:avLst/>
            <a:gdLst>
              <a:gd name="T0" fmla="*/ 29 w 34"/>
              <a:gd name="T1" fmla="*/ 12 h 34"/>
              <a:gd name="T2" fmla="*/ 29 w 34"/>
              <a:gd name="T3" fmla="*/ 11 h 34"/>
              <a:gd name="T4" fmla="*/ 30 w 34"/>
              <a:gd name="T5" fmla="*/ 6 h 34"/>
              <a:gd name="T6" fmla="*/ 28 w 34"/>
              <a:gd name="T7" fmla="*/ 3 h 34"/>
              <a:gd name="T8" fmla="*/ 28 w 34"/>
              <a:gd name="T9" fmla="*/ 3 h 34"/>
              <a:gd name="T10" fmla="*/ 27 w 34"/>
              <a:gd name="T11" fmla="*/ 3 h 34"/>
              <a:gd name="T12" fmla="*/ 23 w 34"/>
              <a:gd name="T13" fmla="*/ 5 h 34"/>
              <a:gd name="T14" fmla="*/ 21 w 34"/>
              <a:gd name="T15" fmla="*/ 4 h 34"/>
              <a:gd name="T16" fmla="*/ 19 w 34"/>
              <a:gd name="T17" fmla="*/ 0 h 34"/>
              <a:gd name="T18" fmla="*/ 15 w 34"/>
              <a:gd name="T19" fmla="*/ 0 h 34"/>
              <a:gd name="T20" fmla="*/ 13 w 34"/>
              <a:gd name="T21" fmla="*/ 4 h 34"/>
              <a:gd name="T22" fmla="*/ 11 w 34"/>
              <a:gd name="T23" fmla="*/ 5 h 34"/>
              <a:gd name="T24" fmla="*/ 6 w 34"/>
              <a:gd name="T25" fmla="*/ 3 h 34"/>
              <a:gd name="T26" fmla="*/ 6 w 34"/>
              <a:gd name="T27" fmla="*/ 3 h 34"/>
              <a:gd name="T28" fmla="*/ 3 w 34"/>
              <a:gd name="T29" fmla="*/ 6 h 34"/>
              <a:gd name="T30" fmla="*/ 5 w 34"/>
              <a:gd name="T31" fmla="*/ 11 h 34"/>
              <a:gd name="T32" fmla="*/ 4 w 34"/>
              <a:gd name="T33" fmla="*/ 12 h 34"/>
              <a:gd name="T34" fmla="*/ 0 w 34"/>
              <a:gd name="T35" fmla="*/ 15 h 34"/>
              <a:gd name="T36" fmla="*/ 0 w 34"/>
              <a:gd name="T37" fmla="*/ 18 h 34"/>
              <a:gd name="T38" fmla="*/ 4 w 34"/>
              <a:gd name="T39" fmla="*/ 21 h 34"/>
              <a:gd name="T40" fmla="*/ 5 w 34"/>
              <a:gd name="T41" fmla="*/ 22 h 34"/>
              <a:gd name="T42" fmla="*/ 3 w 34"/>
              <a:gd name="T43" fmla="*/ 27 h 34"/>
              <a:gd name="T44" fmla="*/ 6 w 34"/>
              <a:gd name="T45" fmla="*/ 30 h 34"/>
              <a:gd name="T46" fmla="*/ 6 w 34"/>
              <a:gd name="T47" fmla="*/ 30 h 34"/>
              <a:gd name="T48" fmla="*/ 7 w 34"/>
              <a:gd name="T49" fmla="*/ 30 h 34"/>
              <a:gd name="T50" fmla="*/ 11 w 34"/>
              <a:gd name="T51" fmla="*/ 28 h 34"/>
              <a:gd name="T52" fmla="*/ 13 w 34"/>
              <a:gd name="T53" fmla="*/ 29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29 h 34"/>
              <a:gd name="T60" fmla="*/ 23 w 34"/>
              <a:gd name="T61" fmla="*/ 28 h 34"/>
              <a:gd name="T62" fmla="*/ 27 w 34"/>
              <a:gd name="T63" fmla="*/ 30 h 34"/>
              <a:gd name="T64" fmla="*/ 28 w 34"/>
              <a:gd name="T65" fmla="*/ 30 h 34"/>
              <a:gd name="T66" fmla="*/ 31 w 34"/>
              <a:gd name="T67" fmla="*/ 27 h 34"/>
              <a:gd name="T68" fmla="*/ 29 w 34"/>
              <a:gd name="T69" fmla="*/ 22 h 34"/>
              <a:gd name="T70" fmla="*/ 30 w 34"/>
              <a:gd name="T71" fmla="*/ 21 h 34"/>
              <a:gd name="T72" fmla="*/ 34 w 34"/>
              <a:gd name="T73" fmla="*/ 18 h 34"/>
              <a:gd name="T74" fmla="*/ 34 w 34"/>
              <a:gd name="T75" fmla="*/ 15 h 34"/>
              <a:gd name="T76" fmla="*/ 29 w 34"/>
              <a:gd name="T77" fmla="*/ 12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29" y="12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6"/>
                  <a:pt x="31" y="6"/>
                  <a:pt x="30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3" y="5"/>
                </a:cubicBezTo>
                <a:cubicBezTo>
                  <a:pt x="21" y="4"/>
                  <a:pt x="21" y="4"/>
                  <a:pt x="21" y="4"/>
                </a:cubicBezTo>
                <a:cubicBezTo>
                  <a:pt x="19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4" y="0"/>
                  <a:pt x="14" y="0"/>
                  <a:pt x="13" y="4"/>
                </a:cubicBezTo>
                <a:cubicBezTo>
                  <a:pt x="11" y="5"/>
                  <a:pt x="11" y="5"/>
                  <a:pt x="11" y="5"/>
                </a:cubicBezTo>
                <a:cubicBezTo>
                  <a:pt x="8" y="4"/>
                  <a:pt x="7" y="3"/>
                  <a:pt x="6" y="3"/>
                </a:cubicBezTo>
                <a:cubicBezTo>
                  <a:pt x="6" y="3"/>
                  <a:pt x="6" y="3"/>
                  <a:pt x="6" y="3"/>
                </a:cubicBezTo>
                <a:cubicBezTo>
                  <a:pt x="3" y="6"/>
                  <a:pt x="3" y="6"/>
                  <a:pt x="3" y="6"/>
                </a:cubicBezTo>
                <a:cubicBezTo>
                  <a:pt x="3" y="6"/>
                  <a:pt x="3" y="6"/>
                  <a:pt x="5" y="11"/>
                </a:cubicBezTo>
                <a:cubicBezTo>
                  <a:pt x="4" y="12"/>
                  <a:pt x="4" y="12"/>
                  <a:pt x="4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9"/>
                  <a:pt x="0" y="19"/>
                  <a:pt x="4" y="21"/>
                </a:cubicBezTo>
                <a:cubicBezTo>
                  <a:pt x="5" y="22"/>
                  <a:pt x="5" y="22"/>
                  <a:pt x="5" y="22"/>
                </a:cubicBezTo>
                <a:cubicBezTo>
                  <a:pt x="3" y="27"/>
                  <a:pt x="3" y="27"/>
                  <a:pt x="3" y="27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11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4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19" y="34"/>
                  <a:pt x="20" y="34"/>
                  <a:pt x="21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25" y="29"/>
                  <a:pt x="27" y="30"/>
                  <a:pt x="27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1" y="27"/>
                  <a:pt x="31" y="27"/>
                  <a:pt x="29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4" y="19"/>
                  <a:pt x="34" y="19"/>
                  <a:pt x="34" y="18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4"/>
                  <a:pt x="34" y="14"/>
                  <a:pt x="29" y="12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3"/>
                  <a:pt x="14" y="11"/>
                  <a:pt x="17" y="11"/>
                </a:cubicBezTo>
                <a:cubicBezTo>
                  <a:pt x="20" y="11"/>
                  <a:pt x="23" y="13"/>
                  <a:pt x="23" y="17"/>
                </a:cubicBezTo>
                <a:cubicBezTo>
                  <a:pt x="23" y="20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3" name="Freeform: Shape 44"/>
          <p:cNvSpPr/>
          <p:nvPr/>
        </p:nvSpPr>
        <p:spPr bwMode="auto">
          <a:xfrm>
            <a:off x="5413109" y="1998263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4 h 34"/>
              <a:gd name="T8" fmla="*/ 28 w 35"/>
              <a:gd name="T9" fmla="*/ 4 h 34"/>
              <a:gd name="T10" fmla="*/ 28 w 35"/>
              <a:gd name="T11" fmla="*/ 4 h 34"/>
              <a:gd name="T12" fmla="*/ 23 w 35"/>
              <a:gd name="T13" fmla="*/ 5 h 34"/>
              <a:gd name="T14" fmla="*/ 22 w 35"/>
              <a:gd name="T15" fmla="*/ 5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5 h 34"/>
              <a:gd name="T22" fmla="*/ 12 w 35"/>
              <a:gd name="T23" fmla="*/ 5 h 34"/>
              <a:gd name="T24" fmla="*/ 7 w 35"/>
              <a:gd name="T25" fmla="*/ 4 h 34"/>
              <a:gd name="T26" fmla="*/ 7 w 35"/>
              <a:gd name="T27" fmla="*/ 4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3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5 w 35"/>
              <a:gd name="T41" fmla="*/ 23 h 34"/>
              <a:gd name="T42" fmla="*/ 4 w 35"/>
              <a:gd name="T43" fmla="*/ 28 h 34"/>
              <a:gd name="T44" fmla="*/ 6 w 35"/>
              <a:gd name="T45" fmla="*/ 31 h 34"/>
              <a:gd name="T46" fmla="*/ 7 w 35"/>
              <a:gd name="T47" fmla="*/ 31 h 34"/>
              <a:gd name="T48" fmla="*/ 7 w 35"/>
              <a:gd name="T49" fmla="*/ 31 h 34"/>
              <a:gd name="T50" fmla="*/ 12 w 35"/>
              <a:gd name="T51" fmla="*/ 29 h 34"/>
              <a:gd name="T52" fmla="*/ 13 w 35"/>
              <a:gd name="T53" fmla="*/ 30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30 h 34"/>
              <a:gd name="T60" fmla="*/ 23 w 35"/>
              <a:gd name="T61" fmla="*/ 29 h 34"/>
              <a:gd name="T62" fmla="*/ 28 w 35"/>
              <a:gd name="T63" fmla="*/ 31 h 34"/>
              <a:gd name="T64" fmla="*/ 28 w 35"/>
              <a:gd name="T65" fmla="*/ 31 h 34"/>
              <a:gd name="T66" fmla="*/ 31 w 35"/>
              <a:gd name="T67" fmla="*/ 28 h 34"/>
              <a:gd name="T68" fmla="*/ 29 w 35"/>
              <a:gd name="T69" fmla="*/ 23 h 34"/>
              <a:gd name="T70" fmla="*/ 30 w 35"/>
              <a:gd name="T71" fmla="*/ 21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7" y="4"/>
                  <a:pt x="23" y="5"/>
                </a:cubicBezTo>
                <a:cubicBezTo>
                  <a:pt x="22" y="5"/>
                  <a:pt x="22" y="5"/>
                  <a:pt x="22" y="5"/>
                </a:cubicBezTo>
                <a:cubicBezTo>
                  <a:pt x="20" y="0"/>
                  <a:pt x="20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7" y="4"/>
                  <a:pt x="7" y="4"/>
                </a:cubicBezTo>
                <a:cubicBezTo>
                  <a:pt x="7" y="4"/>
                  <a:pt x="7" y="4"/>
                  <a:pt x="7" y="4"/>
                </a:cubicBezTo>
                <a:cubicBezTo>
                  <a:pt x="4" y="6"/>
                  <a:pt x="4" y="6"/>
                  <a:pt x="4" y="6"/>
                </a:cubicBezTo>
                <a:cubicBezTo>
                  <a:pt x="3" y="7"/>
                  <a:pt x="3" y="7"/>
                  <a:pt x="5" y="11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5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4" y="28"/>
                  <a:pt x="4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8" y="31"/>
                  <a:pt x="12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2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20"/>
                  <a:pt x="35" y="19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5"/>
                  <a:pt x="35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3" y="14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4" name="Freeform: Shape 45"/>
          <p:cNvSpPr/>
          <p:nvPr/>
        </p:nvSpPr>
        <p:spPr bwMode="auto">
          <a:xfrm>
            <a:off x="5954761" y="1798784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4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5 h 34"/>
              <a:gd name="T22" fmla="*/ 11 w 35"/>
              <a:gd name="T23" fmla="*/ 5 h 34"/>
              <a:gd name="T24" fmla="*/ 7 w 35"/>
              <a:gd name="T25" fmla="*/ 3 h 34"/>
              <a:gd name="T26" fmla="*/ 6 w 35"/>
              <a:gd name="T27" fmla="*/ 3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3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5 w 35"/>
              <a:gd name="T41" fmla="*/ 23 h 34"/>
              <a:gd name="T42" fmla="*/ 4 w 35"/>
              <a:gd name="T43" fmla="*/ 28 h 34"/>
              <a:gd name="T44" fmla="*/ 6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1 w 35"/>
              <a:gd name="T51" fmla="*/ 29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9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8 h 34"/>
              <a:gd name="T68" fmla="*/ 29 w 35"/>
              <a:gd name="T69" fmla="*/ 23 h 34"/>
              <a:gd name="T70" fmla="*/ 30 w 35"/>
              <a:gd name="T71" fmla="*/ 21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6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7" y="3"/>
                  <a:pt x="27" y="3"/>
                  <a:pt x="23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3"/>
                  <a:pt x="7" y="3"/>
                </a:cubicBezTo>
                <a:cubicBezTo>
                  <a:pt x="6" y="3"/>
                  <a:pt x="6" y="3"/>
                  <a:pt x="6" y="3"/>
                </a:cubicBezTo>
                <a:cubicBezTo>
                  <a:pt x="4" y="6"/>
                  <a:pt x="4" y="6"/>
                  <a:pt x="4" y="6"/>
                </a:cubicBezTo>
                <a:cubicBezTo>
                  <a:pt x="3" y="7"/>
                  <a:pt x="3" y="7"/>
                  <a:pt x="5" y="11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4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5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3" y="27"/>
                  <a:pt x="4" y="28"/>
                </a:cubicBezTo>
                <a:cubicBezTo>
                  <a:pt x="6" y="30"/>
                  <a:pt x="6" y="30"/>
                  <a:pt x="6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11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1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3" y="14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5" name="Freeform: Shape 46"/>
          <p:cNvSpPr/>
          <p:nvPr/>
        </p:nvSpPr>
        <p:spPr bwMode="auto">
          <a:xfrm>
            <a:off x="5890695" y="4590033"/>
            <a:ext cx="129589" cy="126677"/>
          </a:xfrm>
          <a:custGeom>
            <a:avLst/>
            <a:gdLst>
              <a:gd name="T0" fmla="*/ 41 w 48"/>
              <a:gd name="T1" fmla="*/ 18 h 47"/>
              <a:gd name="T2" fmla="*/ 40 w 48"/>
              <a:gd name="T3" fmla="*/ 16 h 47"/>
              <a:gd name="T4" fmla="*/ 43 w 48"/>
              <a:gd name="T5" fmla="*/ 9 h 47"/>
              <a:gd name="T6" fmla="*/ 39 w 48"/>
              <a:gd name="T7" fmla="*/ 5 h 47"/>
              <a:gd name="T8" fmla="*/ 39 w 48"/>
              <a:gd name="T9" fmla="*/ 5 h 47"/>
              <a:gd name="T10" fmla="*/ 38 w 48"/>
              <a:gd name="T11" fmla="*/ 5 h 47"/>
              <a:gd name="T12" fmla="*/ 32 w 48"/>
              <a:gd name="T13" fmla="*/ 8 h 47"/>
              <a:gd name="T14" fmla="*/ 30 w 48"/>
              <a:gd name="T15" fmla="*/ 7 h 47"/>
              <a:gd name="T16" fmla="*/ 26 w 48"/>
              <a:gd name="T17" fmla="*/ 0 h 47"/>
              <a:gd name="T18" fmla="*/ 21 w 48"/>
              <a:gd name="T19" fmla="*/ 0 h 47"/>
              <a:gd name="T20" fmla="*/ 18 w 48"/>
              <a:gd name="T21" fmla="*/ 7 h 47"/>
              <a:gd name="T22" fmla="*/ 16 w 48"/>
              <a:gd name="T23" fmla="*/ 8 h 47"/>
              <a:gd name="T24" fmla="*/ 10 w 48"/>
              <a:gd name="T25" fmla="*/ 5 h 47"/>
              <a:gd name="T26" fmla="*/ 9 w 48"/>
              <a:gd name="T27" fmla="*/ 5 h 47"/>
              <a:gd name="T28" fmla="*/ 5 w 48"/>
              <a:gd name="T29" fmla="*/ 9 h 47"/>
              <a:gd name="T30" fmla="*/ 7 w 48"/>
              <a:gd name="T31" fmla="*/ 16 h 47"/>
              <a:gd name="T32" fmla="*/ 7 w 48"/>
              <a:gd name="T33" fmla="*/ 18 h 47"/>
              <a:gd name="T34" fmla="*/ 0 w 48"/>
              <a:gd name="T35" fmla="*/ 21 h 47"/>
              <a:gd name="T36" fmla="*/ 0 w 48"/>
              <a:gd name="T37" fmla="*/ 26 h 47"/>
              <a:gd name="T38" fmla="*/ 7 w 48"/>
              <a:gd name="T39" fmla="*/ 30 h 47"/>
              <a:gd name="T40" fmla="*/ 7 w 48"/>
              <a:gd name="T41" fmla="*/ 32 h 47"/>
              <a:gd name="T42" fmla="*/ 5 w 48"/>
              <a:gd name="T43" fmla="*/ 39 h 47"/>
              <a:gd name="T44" fmla="*/ 9 w 48"/>
              <a:gd name="T45" fmla="*/ 42 h 47"/>
              <a:gd name="T46" fmla="*/ 9 w 48"/>
              <a:gd name="T47" fmla="*/ 42 h 47"/>
              <a:gd name="T48" fmla="*/ 10 w 48"/>
              <a:gd name="T49" fmla="*/ 42 h 47"/>
              <a:gd name="T50" fmla="*/ 16 w 48"/>
              <a:gd name="T51" fmla="*/ 40 h 47"/>
              <a:gd name="T52" fmla="*/ 18 w 48"/>
              <a:gd name="T53" fmla="*/ 41 h 47"/>
              <a:gd name="T54" fmla="*/ 22 w 48"/>
              <a:gd name="T55" fmla="*/ 47 h 47"/>
              <a:gd name="T56" fmla="*/ 27 w 48"/>
              <a:gd name="T57" fmla="*/ 47 h 47"/>
              <a:gd name="T58" fmla="*/ 30 w 48"/>
              <a:gd name="T59" fmla="*/ 41 h 47"/>
              <a:gd name="T60" fmla="*/ 32 w 48"/>
              <a:gd name="T61" fmla="*/ 40 h 47"/>
              <a:gd name="T62" fmla="*/ 38 w 48"/>
              <a:gd name="T63" fmla="*/ 42 h 47"/>
              <a:gd name="T64" fmla="*/ 39 w 48"/>
              <a:gd name="T65" fmla="*/ 42 h 47"/>
              <a:gd name="T66" fmla="*/ 43 w 48"/>
              <a:gd name="T67" fmla="*/ 39 h 47"/>
              <a:gd name="T68" fmla="*/ 40 w 48"/>
              <a:gd name="T69" fmla="*/ 32 h 47"/>
              <a:gd name="T70" fmla="*/ 41 w 48"/>
              <a:gd name="T71" fmla="*/ 30 h 47"/>
              <a:gd name="T72" fmla="*/ 48 w 48"/>
              <a:gd name="T73" fmla="*/ 26 h 47"/>
              <a:gd name="T74" fmla="*/ 48 w 48"/>
              <a:gd name="T75" fmla="*/ 21 h 47"/>
              <a:gd name="T76" fmla="*/ 41 w 48"/>
              <a:gd name="T77" fmla="*/ 18 h 47"/>
              <a:gd name="T78" fmla="*/ 24 w 48"/>
              <a:gd name="T79" fmla="*/ 32 h 47"/>
              <a:gd name="T80" fmla="*/ 16 w 48"/>
              <a:gd name="T81" fmla="*/ 24 h 47"/>
              <a:gd name="T82" fmla="*/ 24 w 48"/>
              <a:gd name="T83" fmla="*/ 16 h 47"/>
              <a:gd name="T84" fmla="*/ 32 w 48"/>
              <a:gd name="T85" fmla="*/ 24 h 47"/>
              <a:gd name="T86" fmla="*/ 24 w 48"/>
              <a:gd name="T87" fmla="*/ 32 h 47"/>
              <a:gd name="T88" fmla="*/ 24 w 48"/>
              <a:gd name="T89" fmla="*/ 32 h 47"/>
              <a:gd name="T90" fmla="*/ 24 w 48"/>
              <a:gd name="T91" fmla="*/ 32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8" h="47">
                <a:moveTo>
                  <a:pt x="41" y="18"/>
                </a:moveTo>
                <a:cubicBezTo>
                  <a:pt x="40" y="16"/>
                  <a:pt x="40" y="16"/>
                  <a:pt x="40" y="16"/>
                </a:cubicBezTo>
                <a:cubicBezTo>
                  <a:pt x="43" y="10"/>
                  <a:pt x="43" y="9"/>
                  <a:pt x="43" y="9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7" y="5"/>
                  <a:pt x="32" y="8"/>
                </a:cubicBezTo>
                <a:cubicBezTo>
                  <a:pt x="30" y="7"/>
                  <a:pt x="30" y="7"/>
                  <a:pt x="30" y="7"/>
                </a:cubicBezTo>
                <a:cubicBezTo>
                  <a:pt x="27" y="0"/>
                  <a:pt x="27" y="0"/>
                  <a:pt x="26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1" y="0"/>
                  <a:pt x="20" y="0"/>
                  <a:pt x="18" y="7"/>
                </a:cubicBezTo>
                <a:cubicBezTo>
                  <a:pt x="16" y="8"/>
                  <a:pt x="16" y="8"/>
                  <a:pt x="16" y="8"/>
                </a:cubicBezTo>
                <a:cubicBezTo>
                  <a:pt x="12" y="6"/>
                  <a:pt x="10" y="5"/>
                  <a:pt x="10" y="5"/>
                </a:cubicBezTo>
                <a:cubicBezTo>
                  <a:pt x="9" y="5"/>
                  <a:pt x="9" y="5"/>
                  <a:pt x="9" y="5"/>
                </a:cubicBezTo>
                <a:cubicBezTo>
                  <a:pt x="5" y="9"/>
                  <a:pt x="5" y="9"/>
                  <a:pt x="5" y="9"/>
                </a:cubicBezTo>
                <a:cubicBezTo>
                  <a:pt x="5" y="10"/>
                  <a:pt x="4" y="10"/>
                  <a:pt x="7" y="16"/>
                </a:cubicBezTo>
                <a:cubicBezTo>
                  <a:pt x="7" y="18"/>
                  <a:pt x="7" y="18"/>
                  <a:pt x="7" y="18"/>
                </a:cubicBezTo>
                <a:cubicBezTo>
                  <a:pt x="0" y="20"/>
                  <a:pt x="0" y="21"/>
                  <a:pt x="0" y="21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7"/>
                  <a:pt x="0" y="27"/>
                  <a:pt x="7" y="30"/>
                </a:cubicBezTo>
                <a:cubicBezTo>
                  <a:pt x="7" y="32"/>
                  <a:pt x="7" y="32"/>
                  <a:pt x="7" y="32"/>
                </a:cubicBezTo>
                <a:cubicBezTo>
                  <a:pt x="5" y="38"/>
                  <a:pt x="5" y="38"/>
                  <a:pt x="5" y="39"/>
                </a:cubicBezTo>
                <a:cubicBezTo>
                  <a:pt x="9" y="42"/>
                  <a:pt x="9" y="42"/>
                  <a:pt x="9" y="42"/>
                </a:cubicBezTo>
                <a:cubicBezTo>
                  <a:pt x="9" y="42"/>
                  <a:pt x="9" y="42"/>
                  <a:pt x="9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10" y="42"/>
                  <a:pt x="11" y="42"/>
                  <a:pt x="16" y="40"/>
                </a:cubicBezTo>
                <a:cubicBezTo>
                  <a:pt x="18" y="41"/>
                  <a:pt x="18" y="41"/>
                  <a:pt x="18" y="41"/>
                </a:cubicBezTo>
                <a:cubicBezTo>
                  <a:pt x="20" y="47"/>
                  <a:pt x="21" y="47"/>
                  <a:pt x="22" y="47"/>
                </a:cubicBezTo>
                <a:cubicBezTo>
                  <a:pt x="27" y="47"/>
                  <a:pt x="27" y="47"/>
                  <a:pt x="27" y="47"/>
                </a:cubicBezTo>
                <a:cubicBezTo>
                  <a:pt x="27" y="47"/>
                  <a:pt x="28" y="47"/>
                  <a:pt x="30" y="41"/>
                </a:cubicBezTo>
                <a:cubicBezTo>
                  <a:pt x="32" y="40"/>
                  <a:pt x="32" y="40"/>
                  <a:pt x="32" y="40"/>
                </a:cubicBezTo>
                <a:cubicBezTo>
                  <a:pt x="36" y="42"/>
                  <a:pt x="38" y="42"/>
                  <a:pt x="38" y="42"/>
                </a:cubicBezTo>
                <a:cubicBezTo>
                  <a:pt x="39" y="42"/>
                  <a:pt x="39" y="42"/>
                  <a:pt x="39" y="42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8"/>
                  <a:pt x="43" y="38"/>
                  <a:pt x="40" y="32"/>
                </a:cubicBezTo>
                <a:cubicBezTo>
                  <a:pt x="41" y="30"/>
                  <a:pt x="41" y="30"/>
                  <a:pt x="41" y="30"/>
                </a:cubicBezTo>
                <a:cubicBezTo>
                  <a:pt x="48" y="27"/>
                  <a:pt x="48" y="27"/>
                  <a:pt x="48" y="26"/>
                </a:cubicBezTo>
                <a:cubicBezTo>
                  <a:pt x="48" y="21"/>
                  <a:pt x="48" y="21"/>
                  <a:pt x="48" y="21"/>
                </a:cubicBezTo>
                <a:cubicBezTo>
                  <a:pt x="48" y="20"/>
                  <a:pt x="48" y="20"/>
                  <a:pt x="41" y="18"/>
                </a:cubicBezTo>
                <a:close/>
                <a:moveTo>
                  <a:pt x="24" y="32"/>
                </a:moveTo>
                <a:cubicBezTo>
                  <a:pt x="19" y="32"/>
                  <a:pt x="16" y="28"/>
                  <a:pt x="16" y="24"/>
                </a:cubicBezTo>
                <a:cubicBezTo>
                  <a:pt x="16" y="19"/>
                  <a:pt x="19" y="16"/>
                  <a:pt x="24" y="16"/>
                </a:cubicBezTo>
                <a:cubicBezTo>
                  <a:pt x="29" y="16"/>
                  <a:pt x="32" y="19"/>
                  <a:pt x="32" y="24"/>
                </a:cubicBezTo>
                <a:cubicBezTo>
                  <a:pt x="32" y="28"/>
                  <a:pt x="29" y="32"/>
                  <a:pt x="24" y="32"/>
                </a:cubicBezTo>
                <a:close/>
                <a:moveTo>
                  <a:pt x="24" y="32"/>
                </a:moveTo>
                <a:cubicBezTo>
                  <a:pt x="24" y="32"/>
                  <a:pt x="24" y="32"/>
                  <a:pt x="24" y="32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6" name="Freeform: Shape 47"/>
          <p:cNvSpPr/>
          <p:nvPr/>
        </p:nvSpPr>
        <p:spPr bwMode="auto">
          <a:xfrm>
            <a:off x="5549978" y="1912356"/>
            <a:ext cx="202392" cy="202391"/>
          </a:xfrm>
          <a:custGeom>
            <a:avLst/>
            <a:gdLst>
              <a:gd name="T0" fmla="*/ 65 w 75"/>
              <a:gd name="T1" fmla="*/ 28 h 75"/>
              <a:gd name="T2" fmla="*/ 64 w 75"/>
              <a:gd name="T3" fmla="*/ 25 h 75"/>
              <a:gd name="T4" fmla="*/ 67 w 75"/>
              <a:gd name="T5" fmla="*/ 14 h 75"/>
              <a:gd name="T6" fmla="*/ 61 w 75"/>
              <a:gd name="T7" fmla="*/ 8 h 75"/>
              <a:gd name="T8" fmla="*/ 61 w 75"/>
              <a:gd name="T9" fmla="*/ 8 h 75"/>
              <a:gd name="T10" fmla="*/ 60 w 75"/>
              <a:gd name="T11" fmla="*/ 8 h 75"/>
              <a:gd name="T12" fmla="*/ 50 w 75"/>
              <a:gd name="T13" fmla="*/ 12 h 75"/>
              <a:gd name="T14" fmla="*/ 47 w 75"/>
              <a:gd name="T15" fmla="*/ 11 h 75"/>
              <a:gd name="T16" fmla="*/ 41 w 75"/>
              <a:gd name="T17" fmla="*/ 0 h 75"/>
              <a:gd name="T18" fmla="*/ 33 w 75"/>
              <a:gd name="T19" fmla="*/ 0 h 75"/>
              <a:gd name="T20" fmla="*/ 28 w 75"/>
              <a:gd name="T21" fmla="*/ 11 h 75"/>
              <a:gd name="T22" fmla="*/ 25 w 75"/>
              <a:gd name="T23" fmla="*/ 12 h 75"/>
              <a:gd name="T24" fmla="*/ 15 w 75"/>
              <a:gd name="T25" fmla="*/ 8 h 75"/>
              <a:gd name="T26" fmla="*/ 14 w 75"/>
              <a:gd name="T27" fmla="*/ 8 h 75"/>
              <a:gd name="T28" fmla="*/ 8 w 75"/>
              <a:gd name="T29" fmla="*/ 14 h 75"/>
              <a:gd name="T30" fmla="*/ 11 w 75"/>
              <a:gd name="T31" fmla="*/ 25 h 75"/>
              <a:gd name="T32" fmla="*/ 10 w 75"/>
              <a:gd name="T33" fmla="*/ 28 h 75"/>
              <a:gd name="T34" fmla="*/ 0 w 75"/>
              <a:gd name="T35" fmla="*/ 34 h 75"/>
              <a:gd name="T36" fmla="*/ 0 w 75"/>
              <a:gd name="T37" fmla="*/ 42 h 75"/>
              <a:gd name="T38" fmla="*/ 10 w 75"/>
              <a:gd name="T39" fmla="*/ 47 h 75"/>
              <a:gd name="T40" fmla="*/ 11 w 75"/>
              <a:gd name="T41" fmla="*/ 50 h 75"/>
              <a:gd name="T42" fmla="*/ 8 w 75"/>
              <a:gd name="T43" fmla="*/ 61 h 75"/>
              <a:gd name="T44" fmla="*/ 14 w 75"/>
              <a:gd name="T45" fmla="*/ 67 h 75"/>
              <a:gd name="T46" fmla="*/ 14 w 75"/>
              <a:gd name="T47" fmla="*/ 67 h 75"/>
              <a:gd name="T48" fmla="*/ 15 w 75"/>
              <a:gd name="T49" fmla="*/ 67 h 75"/>
              <a:gd name="T50" fmla="*/ 25 w 75"/>
              <a:gd name="T51" fmla="*/ 63 h 75"/>
              <a:gd name="T52" fmla="*/ 28 w 75"/>
              <a:gd name="T53" fmla="*/ 65 h 75"/>
              <a:gd name="T54" fmla="*/ 34 w 75"/>
              <a:gd name="T55" fmla="*/ 75 h 75"/>
              <a:gd name="T56" fmla="*/ 42 w 75"/>
              <a:gd name="T57" fmla="*/ 75 h 75"/>
              <a:gd name="T58" fmla="*/ 47 w 75"/>
              <a:gd name="T59" fmla="*/ 65 h 75"/>
              <a:gd name="T60" fmla="*/ 50 w 75"/>
              <a:gd name="T61" fmla="*/ 63 h 75"/>
              <a:gd name="T62" fmla="*/ 60 w 75"/>
              <a:gd name="T63" fmla="*/ 67 h 75"/>
              <a:gd name="T64" fmla="*/ 61 w 75"/>
              <a:gd name="T65" fmla="*/ 67 h 75"/>
              <a:gd name="T66" fmla="*/ 67 w 75"/>
              <a:gd name="T67" fmla="*/ 61 h 75"/>
              <a:gd name="T68" fmla="*/ 64 w 75"/>
              <a:gd name="T69" fmla="*/ 50 h 75"/>
              <a:gd name="T70" fmla="*/ 65 w 75"/>
              <a:gd name="T71" fmla="*/ 47 h 75"/>
              <a:gd name="T72" fmla="*/ 75 w 75"/>
              <a:gd name="T73" fmla="*/ 41 h 75"/>
              <a:gd name="T74" fmla="*/ 75 w 75"/>
              <a:gd name="T75" fmla="*/ 34 h 75"/>
              <a:gd name="T76" fmla="*/ 65 w 75"/>
              <a:gd name="T77" fmla="*/ 28 h 75"/>
              <a:gd name="T78" fmla="*/ 38 w 75"/>
              <a:gd name="T79" fmla="*/ 51 h 75"/>
              <a:gd name="T80" fmla="*/ 24 w 75"/>
              <a:gd name="T81" fmla="*/ 38 h 75"/>
              <a:gd name="T82" fmla="*/ 38 w 75"/>
              <a:gd name="T83" fmla="*/ 25 h 75"/>
              <a:gd name="T84" fmla="*/ 51 w 75"/>
              <a:gd name="T85" fmla="*/ 38 h 75"/>
              <a:gd name="T86" fmla="*/ 38 w 75"/>
              <a:gd name="T87" fmla="*/ 51 h 75"/>
              <a:gd name="T88" fmla="*/ 38 w 75"/>
              <a:gd name="T89" fmla="*/ 51 h 75"/>
              <a:gd name="T90" fmla="*/ 38 w 75"/>
              <a:gd name="T91" fmla="*/ 51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5" h="75">
                <a:moveTo>
                  <a:pt x="65" y="28"/>
                </a:moveTo>
                <a:cubicBezTo>
                  <a:pt x="64" y="25"/>
                  <a:pt x="64" y="25"/>
                  <a:pt x="64" y="25"/>
                </a:cubicBezTo>
                <a:cubicBezTo>
                  <a:pt x="68" y="15"/>
                  <a:pt x="68" y="15"/>
                  <a:pt x="67" y="14"/>
                </a:cubicBezTo>
                <a:cubicBezTo>
                  <a:pt x="61" y="8"/>
                  <a:pt x="61" y="8"/>
                  <a:pt x="61" y="8"/>
                </a:cubicBezTo>
                <a:cubicBezTo>
                  <a:pt x="61" y="8"/>
                  <a:pt x="61" y="8"/>
                  <a:pt x="61" y="8"/>
                </a:cubicBezTo>
                <a:cubicBezTo>
                  <a:pt x="60" y="8"/>
                  <a:pt x="60" y="8"/>
                  <a:pt x="60" y="8"/>
                </a:cubicBezTo>
                <a:cubicBezTo>
                  <a:pt x="60" y="8"/>
                  <a:pt x="59" y="8"/>
                  <a:pt x="50" y="12"/>
                </a:cubicBezTo>
                <a:cubicBezTo>
                  <a:pt x="47" y="11"/>
                  <a:pt x="47" y="11"/>
                  <a:pt x="47" y="11"/>
                </a:cubicBezTo>
                <a:cubicBezTo>
                  <a:pt x="43" y="0"/>
                  <a:pt x="43" y="0"/>
                  <a:pt x="41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2" y="0"/>
                  <a:pt x="32" y="0"/>
                  <a:pt x="28" y="11"/>
                </a:cubicBezTo>
                <a:cubicBezTo>
                  <a:pt x="25" y="12"/>
                  <a:pt x="25" y="12"/>
                  <a:pt x="25" y="12"/>
                </a:cubicBezTo>
                <a:cubicBezTo>
                  <a:pt x="19" y="9"/>
                  <a:pt x="16" y="8"/>
                  <a:pt x="15" y="8"/>
                </a:cubicBezTo>
                <a:cubicBezTo>
                  <a:pt x="14" y="8"/>
                  <a:pt x="14" y="8"/>
                  <a:pt x="14" y="8"/>
                </a:cubicBezTo>
                <a:cubicBezTo>
                  <a:pt x="8" y="14"/>
                  <a:pt x="8" y="14"/>
                  <a:pt x="8" y="14"/>
                </a:cubicBezTo>
                <a:cubicBezTo>
                  <a:pt x="7" y="15"/>
                  <a:pt x="7" y="15"/>
                  <a:pt x="11" y="25"/>
                </a:cubicBezTo>
                <a:cubicBezTo>
                  <a:pt x="10" y="28"/>
                  <a:pt x="10" y="28"/>
                  <a:pt x="10" y="28"/>
                </a:cubicBezTo>
                <a:cubicBezTo>
                  <a:pt x="0" y="32"/>
                  <a:pt x="0" y="33"/>
                  <a:pt x="0" y="34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3"/>
                  <a:pt x="0" y="43"/>
                  <a:pt x="10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7" y="60"/>
                  <a:pt x="7" y="60"/>
                  <a:pt x="8" y="61"/>
                </a:cubicBezTo>
                <a:cubicBezTo>
                  <a:pt x="14" y="67"/>
                  <a:pt x="14" y="67"/>
                  <a:pt x="14" y="67"/>
                </a:cubicBezTo>
                <a:cubicBezTo>
                  <a:pt x="14" y="67"/>
                  <a:pt x="14" y="67"/>
                  <a:pt x="14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5" y="67"/>
                  <a:pt x="16" y="67"/>
                  <a:pt x="25" y="63"/>
                </a:cubicBezTo>
                <a:cubicBezTo>
                  <a:pt x="28" y="65"/>
                  <a:pt x="28" y="65"/>
                  <a:pt x="28" y="65"/>
                </a:cubicBezTo>
                <a:cubicBezTo>
                  <a:pt x="32" y="75"/>
                  <a:pt x="33" y="75"/>
                  <a:pt x="34" y="75"/>
                </a:cubicBezTo>
                <a:cubicBezTo>
                  <a:pt x="42" y="75"/>
                  <a:pt x="42" y="75"/>
                  <a:pt x="42" y="75"/>
                </a:cubicBezTo>
                <a:cubicBezTo>
                  <a:pt x="43" y="75"/>
                  <a:pt x="43" y="75"/>
                  <a:pt x="47" y="65"/>
                </a:cubicBezTo>
                <a:cubicBezTo>
                  <a:pt x="50" y="63"/>
                  <a:pt x="50" y="63"/>
                  <a:pt x="50" y="63"/>
                </a:cubicBezTo>
                <a:cubicBezTo>
                  <a:pt x="56" y="66"/>
                  <a:pt x="59" y="67"/>
                  <a:pt x="60" y="67"/>
                </a:cubicBezTo>
                <a:cubicBezTo>
                  <a:pt x="61" y="67"/>
                  <a:pt x="61" y="67"/>
                  <a:pt x="61" y="67"/>
                </a:cubicBezTo>
                <a:cubicBezTo>
                  <a:pt x="67" y="61"/>
                  <a:pt x="67" y="61"/>
                  <a:pt x="67" y="61"/>
                </a:cubicBezTo>
                <a:cubicBezTo>
                  <a:pt x="68" y="60"/>
                  <a:pt x="68" y="60"/>
                  <a:pt x="64" y="50"/>
                </a:cubicBezTo>
                <a:cubicBezTo>
                  <a:pt x="65" y="47"/>
                  <a:pt x="65" y="47"/>
                  <a:pt x="65" y="47"/>
                </a:cubicBezTo>
                <a:cubicBezTo>
                  <a:pt x="75" y="43"/>
                  <a:pt x="75" y="42"/>
                  <a:pt x="75" y="41"/>
                </a:cubicBezTo>
                <a:cubicBezTo>
                  <a:pt x="75" y="34"/>
                  <a:pt x="75" y="34"/>
                  <a:pt x="75" y="34"/>
                </a:cubicBezTo>
                <a:cubicBezTo>
                  <a:pt x="75" y="32"/>
                  <a:pt x="75" y="32"/>
                  <a:pt x="65" y="28"/>
                </a:cubicBezTo>
                <a:close/>
                <a:moveTo>
                  <a:pt x="38" y="51"/>
                </a:moveTo>
                <a:cubicBezTo>
                  <a:pt x="30" y="51"/>
                  <a:pt x="24" y="45"/>
                  <a:pt x="24" y="38"/>
                </a:cubicBezTo>
                <a:cubicBezTo>
                  <a:pt x="24" y="30"/>
                  <a:pt x="30" y="25"/>
                  <a:pt x="38" y="25"/>
                </a:cubicBezTo>
                <a:cubicBezTo>
                  <a:pt x="45" y="25"/>
                  <a:pt x="51" y="30"/>
                  <a:pt x="51" y="38"/>
                </a:cubicBezTo>
                <a:cubicBezTo>
                  <a:pt x="51" y="45"/>
                  <a:pt x="45" y="51"/>
                  <a:pt x="38" y="51"/>
                </a:cubicBezTo>
                <a:close/>
                <a:moveTo>
                  <a:pt x="38" y="51"/>
                </a:moveTo>
                <a:cubicBezTo>
                  <a:pt x="38" y="51"/>
                  <a:pt x="38" y="51"/>
                  <a:pt x="38" y="51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7" name="Freeform: Shape 48"/>
          <p:cNvSpPr/>
          <p:nvPr/>
        </p:nvSpPr>
        <p:spPr bwMode="auto">
          <a:xfrm>
            <a:off x="5277697" y="3640688"/>
            <a:ext cx="205304" cy="199479"/>
          </a:xfrm>
          <a:custGeom>
            <a:avLst/>
            <a:gdLst>
              <a:gd name="T0" fmla="*/ 65 w 76"/>
              <a:gd name="T1" fmla="*/ 28 h 74"/>
              <a:gd name="T2" fmla="*/ 64 w 76"/>
              <a:gd name="T3" fmla="*/ 25 h 74"/>
              <a:gd name="T4" fmla="*/ 67 w 76"/>
              <a:gd name="T5" fmla="*/ 14 h 74"/>
              <a:gd name="T6" fmla="*/ 62 w 76"/>
              <a:gd name="T7" fmla="*/ 8 h 74"/>
              <a:gd name="T8" fmla="*/ 61 w 76"/>
              <a:gd name="T9" fmla="*/ 8 h 74"/>
              <a:gd name="T10" fmla="*/ 60 w 76"/>
              <a:gd name="T11" fmla="*/ 8 h 74"/>
              <a:gd name="T12" fmla="*/ 50 w 76"/>
              <a:gd name="T13" fmla="*/ 12 h 74"/>
              <a:gd name="T14" fmla="*/ 47 w 76"/>
              <a:gd name="T15" fmla="*/ 10 h 74"/>
              <a:gd name="T16" fmla="*/ 42 w 76"/>
              <a:gd name="T17" fmla="*/ 0 h 74"/>
              <a:gd name="T18" fmla="*/ 34 w 76"/>
              <a:gd name="T19" fmla="*/ 0 h 74"/>
              <a:gd name="T20" fmla="*/ 28 w 76"/>
              <a:gd name="T21" fmla="*/ 10 h 74"/>
              <a:gd name="T22" fmla="*/ 25 w 76"/>
              <a:gd name="T23" fmla="*/ 12 h 74"/>
              <a:gd name="T24" fmla="*/ 15 w 76"/>
              <a:gd name="T25" fmla="*/ 8 h 74"/>
              <a:gd name="T26" fmla="*/ 14 w 76"/>
              <a:gd name="T27" fmla="*/ 8 h 74"/>
              <a:gd name="T28" fmla="*/ 8 w 76"/>
              <a:gd name="T29" fmla="*/ 14 h 74"/>
              <a:gd name="T30" fmla="*/ 12 w 76"/>
              <a:gd name="T31" fmla="*/ 25 h 74"/>
              <a:gd name="T32" fmla="*/ 10 w 76"/>
              <a:gd name="T33" fmla="*/ 28 h 74"/>
              <a:gd name="T34" fmla="*/ 0 w 76"/>
              <a:gd name="T35" fmla="*/ 33 h 74"/>
              <a:gd name="T36" fmla="*/ 0 w 76"/>
              <a:gd name="T37" fmla="*/ 41 h 74"/>
              <a:gd name="T38" fmla="*/ 10 w 76"/>
              <a:gd name="T39" fmla="*/ 47 h 74"/>
              <a:gd name="T40" fmla="*/ 12 w 76"/>
              <a:gd name="T41" fmla="*/ 50 h 74"/>
              <a:gd name="T42" fmla="*/ 8 w 76"/>
              <a:gd name="T43" fmla="*/ 61 h 74"/>
              <a:gd name="T44" fmla="*/ 14 w 76"/>
              <a:gd name="T45" fmla="*/ 66 h 74"/>
              <a:gd name="T46" fmla="*/ 14 w 76"/>
              <a:gd name="T47" fmla="*/ 67 h 74"/>
              <a:gd name="T48" fmla="*/ 15 w 76"/>
              <a:gd name="T49" fmla="*/ 67 h 74"/>
              <a:gd name="T50" fmla="*/ 25 w 76"/>
              <a:gd name="T51" fmla="*/ 63 h 74"/>
              <a:gd name="T52" fmla="*/ 28 w 76"/>
              <a:gd name="T53" fmla="*/ 64 h 74"/>
              <a:gd name="T54" fmla="*/ 34 w 76"/>
              <a:gd name="T55" fmla="*/ 74 h 74"/>
              <a:gd name="T56" fmla="*/ 42 w 76"/>
              <a:gd name="T57" fmla="*/ 74 h 74"/>
              <a:gd name="T58" fmla="*/ 47 w 76"/>
              <a:gd name="T59" fmla="*/ 64 h 74"/>
              <a:gd name="T60" fmla="*/ 50 w 76"/>
              <a:gd name="T61" fmla="*/ 63 h 74"/>
              <a:gd name="T62" fmla="*/ 61 w 76"/>
              <a:gd name="T63" fmla="*/ 67 h 74"/>
              <a:gd name="T64" fmla="*/ 61 w 76"/>
              <a:gd name="T65" fmla="*/ 67 h 74"/>
              <a:gd name="T66" fmla="*/ 67 w 76"/>
              <a:gd name="T67" fmla="*/ 61 h 74"/>
              <a:gd name="T68" fmla="*/ 64 w 76"/>
              <a:gd name="T69" fmla="*/ 50 h 74"/>
              <a:gd name="T70" fmla="*/ 65 w 76"/>
              <a:gd name="T71" fmla="*/ 47 h 74"/>
              <a:gd name="T72" fmla="*/ 76 w 76"/>
              <a:gd name="T73" fmla="*/ 41 h 74"/>
              <a:gd name="T74" fmla="*/ 76 w 76"/>
              <a:gd name="T75" fmla="*/ 33 h 74"/>
              <a:gd name="T76" fmla="*/ 65 w 76"/>
              <a:gd name="T77" fmla="*/ 28 h 74"/>
              <a:gd name="T78" fmla="*/ 38 w 76"/>
              <a:gd name="T79" fmla="*/ 50 h 74"/>
              <a:gd name="T80" fmla="*/ 24 w 76"/>
              <a:gd name="T81" fmla="*/ 37 h 74"/>
              <a:gd name="T82" fmla="*/ 38 w 76"/>
              <a:gd name="T83" fmla="*/ 24 h 74"/>
              <a:gd name="T84" fmla="*/ 51 w 76"/>
              <a:gd name="T85" fmla="*/ 37 h 74"/>
              <a:gd name="T86" fmla="*/ 38 w 76"/>
              <a:gd name="T87" fmla="*/ 50 h 74"/>
              <a:gd name="T88" fmla="*/ 38 w 76"/>
              <a:gd name="T89" fmla="*/ 50 h 74"/>
              <a:gd name="T90" fmla="*/ 38 w 76"/>
              <a:gd name="T91" fmla="*/ 5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6" h="74">
                <a:moveTo>
                  <a:pt x="65" y="28"/>
                </a:moveTo>
                <a:cubicBezTo>
                  <a:pt x="64" y="25"/>
                  <a:pt x="64" y="25"/>
                  <a:pt x="64" y="25"/>
                </a:cubicBezTo>
                <a:cubicBezTo>
                  <a:pt x="68" y="15"/>
                  <a:pt x="68" y="14"/>
                  <a:pt x="67" y="14"/>
                </a:cubicBezTo>
                <a:cubicBezTo>
                  <a:pt x="62" y="8"/>
                  <a:pt x="62" y="8"/>
                  <a:pt x="62" y="8"/>
                </a:cubicBezTo>
                <a:cubicBezTo>
                  <a:pt x="61" y="8"/>
                  <a:pt x="61" y="8"/>
                  <a:pt x="61" y="8"/>
                </a:cubicBezTo>
                <a:cubicBezTo>
                  <a:pt x="60" y="8"/>
                  <a:pt x="60" y="8"/>
                  <a:pt x="60" y="8"/>
                </a:cubicBezTo>
                <a:cubicBezTo>
                  <a:pt x="60" y="8"/>
                  <a:pt x="59" y="8"/>
                  <a:pt x="50" y="12"/>
                </a:cubicBezTo>
                <a:cubicBezTo>
                  <a:pt x="47" y="10"/>
                  <a:pt x="47" y="10"/>
                  <a:pt x="47" y="10"/>
                </a:cubicBezTo>
                <a:cubicBezTo>
                  <a:pt x="43" y="0"/>
                  <a:pt x="43" y="0"/>
                  <a:pt x="42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2" y="0"/>
                  <a:pt x="32" y="0"/>
                  <a:pt x="28" y="10"/>
                </a:cubicBezTo>
                <a:cubicBezTo>
                  <a:pt x="25" y="12"/>
                  <a:pt x="25" y="12"/>
                  <a:pt x="25" y="12"/>
                </a:cubicBezTo>
                <a:cubicBezTo>
                  <a:pt x="19" y="9"/>
                  <a:pt x="16" y="8"/>
                  <a:pt x="15" y="8"/>
                </a:cubicBezTo>
                <a:cubicBezTo>
                  <a:pt x="14" y="8"/>
                  <a:pt x="14" y="8"/>
                  <a:pt x="14" y="8"/>
                </a:cubicBezTo>
                <a:cubicBezTo>
                  <a:pt x="8" y="14"/>
                  <a:pt x="8" y="14"/>
                  <a:pt x="8" y="14"/>
                </a:cubicBezTo>
                <a:cubicBezTo>
                  <a:pt x="7" y="15"/>
                  <a:pt x="7" y="15"/>
                  <a:pt x="12" y="25"/>
                </a:cubicBezTo>
                <a:cubicBezTo>
                  <a:pt x="10" y="28"/>
                  <a:pt x="10" y="28"/>
                  <a:pt x="10" y="28"/>
                </a:cubicBezTo>
                <a:cubicBezTo>
                  <a:pt x="0" y="32"/>
                  <a:pt x="0" y="32"/>
                  <a:pt x="0" y="33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3"/>
                  <a:pt x="0" y="43"/>
                  <a:pt x="10" y="47"/>
                </a:cubicBezTo>
                <a:cubicBezTo>
                  <a:pt x="12" y="50"/>
                  <a:pt x="12" y="50"/>
                  <a:pt x="12" y="50"/>
                </a:cubicBezTo>
                <a:cubicBezTo>
                  <a:pt x="7" y="60"/>
                  <a:pt x="7" y="60"/>
                  <a:pt x="8" y="61"/>
                </a:cubicBezTo>
                <a:cubicBezTo>
                  <a:pt x="14" y="66"/>
                  <a:pt x="14" y="66"/>
                  <a:pt x="14" y="66"/>
                </a:cubicBezTo>
                <a:cubicBezTo>
                  <a:pt x="14" y="67"/>
                  <a:pt x="14" y="67"/>
                  <a:pt x="14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5" y="67"/>
                  <a:pt x="16" y="67"/>
                  <a:pt x="25" y="63"/>
                </a:cubicBezTo>
                <a:cubicBezTo>
                  <a:pt x="28" y="64"/>
                  <a:pt x="28" y="64"/>
                  <a:pt x="28" y="64"/>
                </a:cubicBezTo>
                <a:cubicBezTo>
                  <a:pt x="32" y="74"/>
                  <a:pt x="33" y="74"/>
                  <a:pt x="34" y="74"/>
                </a:cubicBezTo>
                <a:cubicBezTo>
                  <a:pt x="42" y="74"/>
                  <a:pt x="42" y="74"/>
                  <a:pt x="42" y="74"/>
                </a:cubicBezTo>
                <a:cubicBezTo>
                  <a:pt x="43" y="74"/>
                  <a:pt x="44" y="74"/>
                  <a:pt x="47" y="64"/>
                </a:cubicBezTo>
                <a:cubicBezTo>
                  <a:pt x="50" y="63"/>
                  <a:pt x="50" y="63"/>
                  <a:pt x="50" y="63"/>
                </a:cubicBezTo>
                <a:cubicBezTo>
                  <a:pt x="56" y="65"/>
                  <a:pt x="60" y="67"/>
                  <a:pt x="61" y="67"/>
                </a:cubicBezTo>
                <a:cubicBezTo>
                  <a:pt x="61" y="67"/>
                  <a:pt x="61" y="67"/>
                  <a:pt x="61" y="67"/>
                </a:cubicBezTo>
                <a:cubicBezTo>
                  <a:pt x="67" y="61"/>
                  <a:pt x="67" y="61"/>
                  <a:pt x="67" y="61"/>
                </a:cubicBezTo>
                <a:cubicBezTo>
                  <a:pt x="68" y="60"/>
                  <a:pt x="69" y="59"/>
                  <a:pt x="64" y="50"/>
                </a:cubicBezTo>
                <a:cubicBezTo>
                  <a:pt x="65" y="47"/>
                  <a:pt x="65" y="47"/>
                  <a:pt x="65" y="47"/>
                </a:cubicBezTo>
                <a:cubicBezTo>
                  <a:pt x="76" y="43"/>
                  <a:pt x="76" y="42"/>
                  <a:pt x="76" y="41"/>
                </a:cubicBezTo>
                <a:cubicBezTo>
                  <a:pt x="76" y="33"/>
                  <a:pt x="76" y="33"/>
                  <a:pt x="76" y="33"/>
                </a:cubicBezTo>
                <a:cubicBezTo>
                  <a:pt x="76" y="32"/>
                  <a:pt x="76" y="32"/>
                  <a:pt x="65" y="28"/>
                </a:cubicBezTo>
                <a:close/>
                <a:moveTo>
                  <a:pt x="38" y="50"/>
                </a:moveTo>
                <a:cubicBezTo>
                  <a:pt x="30" y="50"/>
                  <a:pt x="24" y="44"/>
                  <a:pt x="24" y="37"/>
                </a:cubicBezTo>
                <a:cubicBezTo>
                  <a:pt x="24" y="30"/>
                  <a:pt x="30" y="24"/>
                  <a:pt x="38" y="24"/>
                </a:cubicBezTo>
                <a:cubicBezTo>
                  <a:pt x="45" y="24"/>
                  <a:pt x="51" y="30"/>
                  <a:pt x="51" y="37"/>
                </a:cubicBezTo>
                <a:cubicBezTo>
                  <a:pt x="51" y="44"/>
                  <a:pt x="45" y="50"/>
                  <a:pt x="38" y="50"/>
                </a:cubicBezTo>
                <a:close/>
                <a:moveTo>
                  <a:pt x="38" y="50"/>
                </a:moveTo>
                <a:cubicBezTo>
                  <a:pt x="38" y="50"/>
                  <a:pt x="38" y="50"/>
                  <a:pt x="38" y="50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8" name="Freeform: Shape 49"/>
          <p:cNvSpPr/>
          <p:nvPr/>
        </p:nvSpPr>
        <p:spPr bwMode="auto">
          <a:xfrm>
            <a:off x="5024344" y="2481672"/>
            <a:ext cx="205304" cy="199479"/>
          </a:xfrm>
          <a:custGeom>
            <a:avLst/>
            <a:gdLst>
              <a:gd name="T0" fmla="*/ 65 w 76"/>
              <a:gd name="T1" fmla="*/ 28 h 74"/>
              <a:gd name="T2" fmla="*/ 64 w 76"/>
              <a:gd name="T3" fmla="*/ 25 h 74"/>
              <a:gd name="T4" fmla="*/ 67 w 76"/>
              <a:gd name="T5" fmla="*/ 14 h 74"/>
              <a:gd name="T6" fmla="*/ 62 w 76"/>
              <a:gd name="T7" fmla="*/ 8 h 74"/>
              <a:gd name="T8" fmla="*/ 61 w 76"/>
              <a:gd name="T9" fmla="*/ 8 h 74"/>
              <a:gd name="T10" fmla="*/ 60 w 76"/>
              <a:gd name="T11" fmla="*/ 8 h 74"/>
              <a:gd name="T12" fmla="*/ 51 w 76"/>
              <a:gd name="T13" fmla="*/ 12 h 74"/>
              <a:gd name="T14" fmla="*/ 47 w 76"/>
              <a:gd name="T15" fmla="*/ 10 h 74"/>
              <a:gd name="T16" fmla="*/ 42 w 76"/>
              <a:gd name="T17" fmla="*/ 0 h 74"/>
              <a:gd name="T18" fmla="*/ 34 w 76"/>
              <a:gd name="T19" fmla="*/ 0 h 74"/>
              <a:gd name="T20" fmla="*/ 28 w 76"/>
              <a:gd name="T21" fmla="*/ 10 h 74"/>
              <a:gd name="T22" fmla="*/ 25 w 76"/>
              <a:gd name="T23" fmla="*/ 12 h 74"/>
              <a:gd name="T24" fmla="*/ 15 w 76"/>
              <a:gd name="T25" fmla="*/ 8 h 74"/>
              <a:gd name="T26" fmla="*/ 14 w 76"/>
              <a:gd name="T27" fmla="*/ 8 h 74"/>
              <a:gd name="T28" fmla="*/ 8 w 76"/>
              <a:gd name="T29" fmla="*/ 14 h 74"/>
              <a:gd name="T30" fmla="*/ 12 w 76"/>
              <a:gd name="T31" fmla="*/ 25 h 74"/>
              <a:gd name="T32" fmla="*/ 10 w 76"/>
              <a:gd name="T33" fmla="*/ 28 h 74"/>
              <a:gd name="T34" fmla="*/ 0 w 76"/>
              <a:gd name="T35" fmla="*/ 34 h 74"/>
              <a:gd name="T36" fmla="*/ 0 w 76"/>
              <a:gd name="T37" fmla="*/ 41 h 74"/>
              <a:gd name="T38" fmla="*/ 10 w 76"/>
              <a:gd name="T39" fmla="*/ 47 h 74"/>
              <a:gd name="T40" fmla="*/ 12 w 76"/>
              <a:gd name="T41" fmla="*/ 50 h 74"/>
              <a:gd name="T42" fmla="*/ 8 w 76"/>
              <a:gd name="T43" fmla="*/ 61 h 74"/>
              <a:gd name="T44" fmla="*/ 14 w 76"/>
              <a:gd name="T45" fmla="*/ 66 h 74"/>
              <a:gd name="T46" fmla="*/ 15 w 76"/>
              <a:gd name="T47" fmla="*/ 67 h 74"/>
              <a:gd name="T48" fmla="*/ 15 w 76"/>
              <a:gd name="T49" fmla="*/ 67 h 74"/>
              <a:gd name="T50" fmla="*/ 25 w 76"/>
              <a:gd name="T51" fmla="*/ 63 h 74"/>
              <a:gd name="T52" fmla="*/ 28 w 76"/>
              <a:gd name="T53" fmla="*/ 64 h 74"/>
              <a:gd name="T54" fmla="*/ 34 w 76"/>
              <a:gd name="T55" fmla="*/ 74 h 74"/>
              <a:gd name="T56" fmla="*/ 42 w 76"/>
              <a:gd name="T57" fmla="*/ 74 h 74"/>
              <a:gd name="T58" fmla="*/ 47 w 76"/>
              <a:gd name="T59" fmla="*/ 64 h 74"/>
              <a:gd name="T60" fmla="*/ 51 w 76"/>
              <a:gd name="T61" fmla="*/ 63 h 74"/>
              <a:gd name="T62" fmla="*/ 61 w 76"/>
              <a:gd name="T63" fmla="*/ 67 h 74"/>
              <a:gd name="T64" fmla="*/ 61 w 76"/>
              <a:gd name="T65" fmla="*/ 67 h 74"/>
              <a:gd name="T66" fmla="*/ 68 w 76"/>
              <a:gd name="T67" fmla="*/ 61 h 74"/>
              <a:gd name="T68" fmla="*/ 64 w 76"/>
              <a:gd name="T69" fmla="*/ 50 h 74"/>
              <a:gd name="T70" fmla="*/ 65 w 76"/>
              <a:gd name="T71" fmla="*/ 47 h 74"/>
              <a:gd name="T72" fmla="*/ 76 w 76"/>
              <a:gd name="T73" fmla="*/ 41 h 74"/>
              <a:gd name="T74" fmla="*/ 76 w 76"/>
              <a:gd name="T75" fmla="*/ 33 h 74"/>
              <a:gd name="T76" fmla="*/ 65 w 76"/>
              <a:gd name="T77" fmla="*/ 28 h 74"/>
              <a:gd name="T78" fmla="*/ 38 w 76"/>
              <a:gd name="T79" fmla="*/ 50 h 74"/>
              <a:gd name="T80" fmla="*/ 25 w 76"/>
              <a:gd name="T81" fmla="*/ 37 h 74"/>
              <a:gd name="T82" fmla="*/ 38 w 76"/>
              <a:gd name="T83" fmla="*/ 24 h 74"/>
              <a:gd name="T84" fmla="*/ 51 w 76"/>
              <a:gd name="T85" fmla="*/ 37 h 74"/>
              <a:gd name="T86" fmla="*/ 38 w 76"/>
              <a:gd name="T87" fmla="*/ 50 h 74"/>
              <a:gd name="T88" fmla="*/ 38 w 76"/>
              <a:gd name="T89" fmla="*/ 50 h 74"/>
              <a:gd name="T90" fmla="*/ 38 w 76"/>
              <a:gd name="T91" fmla="*/ 5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6" h="74">
                <a:moveTo>
                  <a:pt x="65" y="28"/>
                </a:moveTo>
                <a:cubicBezTo>
                  <a:pt x="64" y="25"/>
                  <a:pt x="64" y="25"/>
                  <a:pt x="64" y="25"/>
                </a:cubicBezTo>
                <a:cubicBezTo>
                  <a:pt x="68" y="15"/>
                  <a:pt x="68" y="15"/>
                  <a:pt x="67" y="14"/>
                </a:cubicBezTo>
                <a:cubicBezTo>
                  <a:pt x="62" y="8"/>
                  <a:pt x="62" y="8"/>
                  <a:pt x="62" y="8"/>
                </a:cubicBezTo>
                <a:cubicBezTo>
                  <a:pt x="61" y="8"/>
                  <a:pt x="61" y="8"/>
                  <a:pt x="61" y="8"/>
                </a:cubicBezTo>
                <a:cubicBezTo>
                  <a:pt x="60" y="8"/>
                  <a:pt x="60" y="8"/>
                  <a:pt x="60" y="8"/>
                </a:cubicBezTo>
                <a:cubicBezTo>
                  <a:pt x="60" y="8"/>
                  <a:pt x="59" y="8"/>
                  <a:pt x="51" y="12"/>
                </a:cubicBezTo>
                <a:cubicBezTo>
                  <a:pt x="47" y="10"/>
                  <a:pt x="47" y="10"/>
                  <a:pt x="47" y="10"/>
                </a:cubicBezTo>
                <a:cubicBezTo>
                  <a:pt x="43" y="0"/>
                  <a:pt x="43" y="0"/>
                  <a:pt x="42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3" y="0"/>
                  <a:pt x="32" y="0"/>
                  <a:pt x="28" y="10"/>
                </a:cubicBezTo>
                <a:cubicBezTo>
                  <a:pt x="25" y="12"/>
                  <a:pt x="25" y="12"/>
                  <a:pt x="25" y="12"/>
                </a:cubicBezTo>
                <a:cubicBezTo>
                  <a:pt x="19" y="9"/>
                  <a:pt x="16" y="8"/>
                  <a:pt x="15" y="8"/>
                </a:cubicBezTo>
                <a:cubicBezTo>
                  <a:pt x="14" y="8"/>
                  <a:pt x="14" y="8"/>
                  <a:pt x="14" y="8"/>
                </a:cubicBezTo>
                <a:cubicBezTo>
                  <a:pt x="8" y="14"/>
                  <a:pt x="8" y="14"/>
                  <a:pt x="8" y="14"/>
                </a:cubicBezTo>
                <a:cubicBezTo>
                  <a:pt x="7" y="15"/>
                  <a:pt x="7" y="15"/>
                  <a:pt x="12" y="25"/>
                </a:cubicBezTo>
                <a:cubicBezTo>
                  <a:pt x="10" y="28"/>
                  <a:pt x="10" y="28"/>
                  <a:pt x="10" y="28"/>
                </a:cubicBezTo>
                <a:cubicBezTo>
                  <a:pt x="0" y="32"/>
                  <a:pt x="0" y="32"/>
                  <a:pt x="0" y="34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3"/>
                  <a:pt x="0" y="43"/>
                  <a:pt x="10" y="47"/>
                </a:cubicBezTo>
                <a:cubicBezTo>
                  <a:pt x="12" y="50"/>
                  <a:pt x="12" y="50"/>
                  <a:pt x="12" y="50"/>
                </a:cubicBezTo>
                <a:cubicBezTo>
                  <a:pt x="7" y="60"/>
                  <a:pt x="8" y="60"/>
                  <a:pt x="8" y="61"/>
                </a:cubicBezTo>
                <a:cubicBezTo>
                  <a:pt x="14" y="66"/>
                  <a:pt x="14" y="66"/>
                  <a:pt x="14" y="66"/>
                </a:cubicBezTo>
                <a:cubicBezTo>
                  <a:pt x="15" y="67"/>
                  <a:pt x="15" y="67"/>
                  <a:pt x="15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6" y="67"/>
                  <a:pt x="17" y="67"/>
                  <a:pt x="25" y="63"/>
                </a:cubicBezTo>
                <a:cubicBezTo>
                  <a:pt x="28" y="64"/>
                  <a:pt x="28" y="64"/>
                  <a:pt x="28" y="64"/>
                </a:cubicBezTo>
                <a:cubicBezTo>
                  <a:pt x="32" y="74"/>
                  <a:pt x="33" y="74"/>
                  <a:pt x="34" y="74"/>
                </a:cubicBezTo>
                <a:cubicBezTo>
                  <a:pt x="42" y="74"/>
                  <a:pt x="42" y="74"/>
                  <a:pt x="42" y="74"/>
                </a:cubicBezTo>
                <a:cubicBezTo>
                  <a:pt x="43" y="74"/>
                  <a:pt x="44" y="74"/>
                  <a:pt x="47" y="64"/>
                </a:cubicBezTo>
                <a:cubicBezTo>
                  <a:pt x="51" y="63"/>
                  <a:pt x="51" y="63"/>
                  <a:pt x="51" y="63"/>
                </a:cubicBezTo>
                <a:cubicBezTo>
                  <a:pt x="56" y="65"/>
                  <a:pt x="60" y="67"/>
                  <a:pt x="61" y="67"/>
                </a:cubicBezTo>
                <a:cubicBezTo>
                  <a:pt x="61" y="67"/>
                  <a:pt x="61" y="67"/>
                  <a:pt x="61" y="67"/>
                </a:cubicBezTo>
                <a:cubicBezTo>
                  <a:pt x="68" y="61"/>
                  <a:pt x="68" y="61"/>
                  <a:pt x="68" y="61"/>
                </a:cubicBezTo>
                <a:cubicBezTo>
                  <a:pt x="68" y="60"/>
                  <a:pt x="69" y="60"/>
                  <a:pt x="64" y="50"/>
                </a:cubicBezTo>
                <a:cubicBezTo>
                  <a:pt x="65" y="47"/>
                  <a:pt x="65" y="47"/>
                  <a:pt x="65" y="47"/>
                </a:cubicBezTo>
                <a:cubicBezTo>
                  <a:pt x="76" y="43"/>
                  <a:pt x="76" y="42"/>
                  <a:pt x="76" y="41"/>
                </a:cubicBezTo>
                <a:cubicBezTo>
                  <a:pt x="76" y="33"/>
                  <a:pt x="76" y="33"/>
                  <a:pt x="76" y="33"/>
                </a:cubicBezTo>
                <a:cubicBezTo>
                  <a:pt x="76" y="32"/>
                  <a:pt x="76" y="32"/>
                  <a:pt x="65" y="28"/>
                </a:cubicBezTo>
                <a:close/>
                <a:moveTo>
                  <a:pt x="38" y="50"/>
                </a:moveTo>
                <a:cubicBezTo>
                  <a:pt x="31" y="50"/>
                  <a:pt x="25" y="45"/>
                  <a:pt x="25" y="37"/>
                </a:cubicBezTo>
                <a:cubicBezTo>
                  <a:pt x="25" y="30"/>
                  <a:pt x="31" y="24"/>
                  <a:pt x="38" y="24"/>
                </a:cubicBezTo>
                <a:cubicBezTo>
                  <a:pt x="45" y="24"/>
                  <a:pt x="51" y="30"/>
                  <a:pt x="51" y="37"/>
                </a:cubicBezTo>
                <a:cubicBezTo>
                  <a:pt x="51" y="45"/>
                  <a:pt x="45" y="50"/>
                  <a:pt x="38" y="50"/>
                </a:cubicBezTo>
                <a:close/>
                <a:moveTo>
                  <a:pt x="38" y="50"/>
                </a:moveTo>
                <a:cubicBezTo>
                  <a:pt x="38" y="50"/>
                  <a:pt x="38" y="50"/>
                  <a:pt x="38" y="50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9" name="Freeform: Shape 50"/>
          <p:cNvSpPr/>
          <p:nvPr/>
        </p:nvSpPr>
        <p:spPr bwMode="auto">
          <a:xfrm>
            <a:off x="5587836" y="4763302"/>
            <a:ext cx="1042534" cy="784812"/>
          </a:xfrm>
          <a:custGeom>
            <a:avLst/>
            <a:gdLst>
              <a:gd name="T0" fmla="*/ 364 w 386"/>
              <a:gd name="T1" fmla="*/ 106 h 291"/>
              <a:gd name="T2" fmla="*/ 386 w 386"/>
              <a:gd name="T3" fmla="*/ 84 h 291"/>
              <a:gd name="T4" fmla="*/ 364 w 386"/>
              <a:gd name="T5" fmla="*/ 62 h 291"/>
              <a:gd name="T6" fmla="*/ 363 w 386"/>
              <a:gd name="T7" fmla="*/ 62 h 291"/>
              <a:gd name="T8" fmla="*/ 363 w 386"/>
              <a:gd name="T9" fmla="*/ 46 h 291"/>
              <a:gd name="T10" fmla="*/ 364 w 386"/>
              <a:gd name="T11" fmla="*/ 46 h 291"/>
              <a:gd name="T12" fmla="*/ 386 w 386"/>
              <a:gd name="T13" fmla="*/ 24 h 291"/>
              <a:gd name="T14" fmla="*/ 364 w 386"/>
              <a:gd name="T15" fmla="*/ 2 h 291"/>
              <a:gd name="T16" fmla="*/ 344 w 386"/>
              <a:gd name="T17" fmla="*/ 2 h 291"/>
              <a:gd name="T18" fmla="*/ 335 w 386"/>
              <a:gd name="T19" fmla="*/ 0 h 291"/>
              <a:gd name="T20" fmla="*/ 50 w 386"/>
              <a:gd name="T21" fmla="*/ 0 h 291"/>
              <a:gd name="T22" fmla="*/ 42 w 386"/>
              <a:gd name="T23" fmla="*/ 2 h 291"/>
              <a:gd name="T24" fmla="*/ 22 w 386"/>
              <a:gd name="T25" fmla="*/ 2 h 291"/>
              <a:gd name="T26" fmla="*/ 0 w 386"/>
              <a:gd name="T27" fmla="*/ 24 h 291"/>
              <a:gd name="T28" fmla="*/ 22 w 386"/>
              <a:gd name="T29" fmla="*/ 46 h 291"/>
              <a:gd name="T30" fmla="*/ 23 w 386"/>
              <a:gd name="T31" fmla="*/ 46 h 291"/>
              <a:gd name="T32" fmla="*/ 23 w 386"/>
              <a:gd name="T33" fmla="*/ 62 h 291"/>
              <a:gd name="T34" fmla="*/ 22 w 386"/>
              <a:gd name="T35" fmla="*/ 62 h 291"/>
              <a:gd name="T36" fmla="*/ 0 w 386"/>
              <a:gd name="T37" fmla="*/ 84 h 291"/>
              <a:gd name="T38" fmla="*/ 22 w 386"/>
              <a:gd name="T39" fmla="*/ 106 h 291"/>
              <a:gd name="T40" fmla="*/ 23 w 386"/>
              <a:gd name="T41" fmla="*/ 106 h 291"/>
              <a:gd name="T42" fmla="*/ 23 w 386"/>
              <a:gd name="T43" fmla="*/ 122 h 291"/>
              <a:gd name="T44" fmla="*/ 22 w 386"/>
              <a:gd name="T45" fmla="*/ 122 h 291"/>
              <a:gd name="T46" fmla="*/ 0 w 386"/>
              <a:gd name="T47" fmla="*/ 144 h 291"/>
              <a:gd name="T48" fmla="*/ 22 w 386"/>
              <a:gd name="T49" fmla="*/ 166 h 291"/>
              <a:gd name="T50" fmla="*/ 23 w 386"/>
              <a:gd name="T51" fmla="*/ 166 h 291"/>
              <a:gd name="T52" fmla="*/ 23 w 386"/>
              <a:gd name="T53" fmla="*/ 184 h 291"/>
              <a:gd name="T54" fmla="*/ 50 w 386"/>
              <a:gd name="T55" fmla="*/ 211 h 291"/>
              <a:gd name="T56" fmla="*/ 171 w 386"/>
              <a:gd name="T57" fmla="*/ 291 h 291"/>
              <a:gd name="T58" fmla="*/ 191 w 386"/>
              <a:gd name="T59" fmla="*/ 291 h 291"/>
              <a:gd name="T60" fmla="*/ 193 w 386"/>
              <a:gd name="T61" fmla="*/ 291 h 291"/>
              <a:gd name="T62" fmla="*/ 194 w 386"/>
              <a:gd name="T63" fmla="*/ 291 h 291"/>
              <a:gd name="T64" fmla="*/ 215 w 386"/>
              <a:gd name="T65" fmla="*/ 291 h 291"/>
              <a:gd name="T66" fmla="*/ 335 w 386"/>
              <a:gd name="T67" fmla="*/ 211 h 291"/>
              <a:gd name="T68" fmla="*/ 363 w 386"/>
              <a:gd name="T69" fmla="*/ 184 h 291"/>
              <a:gd name="T70" fmla="*/ 363 w 386"/>
              <a:gd name="T71" fmla="*/ 166 h 291"/>
              <a:gd name="T72" fmla="*/ 364 w 386"/>
              <a:gd name="T73" fmla="*/ 166 h 291"/>
              <a:gd name="T74" fmla="*/ 386 w 386"/>
              <a:gd name="T75" fmla="*/ 144 h 291"/>
              <a:gd name="T76" fmla="*/ 364 w 386"/>
              <a:gd name="T77" fmla="*/ 122 h 291"/>
              <a:gd name="T78" fmla="*/ 363 w 386"/>
              <a:gd name="T79" fmla="*/ 122 h 291"/>
              <a:gd name="T80" fmla="*/ 363 w 386"/>
              <a:gd name="T81" fmla="*/ 106 h 291"/>
              <a:gd name="T82" fmla="*/ 364 w 386"/>
              <a:gd name="T83" fmla="*/ 106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86" h="291">
                <a:moveTo>
                  <a:pt x="364" y="106"/>
                </a:moveTo>
                <a:cubicBezTo>
                  <a:pt x="376" y="106"/>
                  <a:pt x="386" y="96"/>
                  <a:pt x="386" y="84"/>
                </a:cubicBezTo>
                <a:cubicBezTo>
                  <a:pt x="386" y="72"/>
                  <a:pt x="376" y="62"/>
                  <a:pt x="364" y="62"/>
                </a:cubicBezTo>
                <a:cubicBezTo>
                  <a:pt x="363" y="62"/>
                  <a:pt x="363" y="62"/>
                  <a:pt x="363" y="62"/>
                </a:cubicBezTo>
                <a:cubicBezTo>
                  <a:pt x="363" y="46"/>
                  <a:pt x="363" y="46"/>
                  <a:pt x="363" y="46"/>
                </a:cubicBezTo>
                <a:cubicBezTo>
                  <a:pt x="364" y="46"/>
                  <a:pt x="364" y="46"/>
                  <a:pt x="364" y="46"/>
                </a:cubicBezTo>
                <a:cubicBezTo>
                  <a:pt x="376" y="46"/>
                  <a:pt x="386" y="36"/>
                  <a:pt x="386" y="24"/>
                </a:cubicBezTo>
                <a:cubicBezTo>
                  <a:pt x="386" y="12"/>
                  <a:pt x="376" y="2"/>
                  <a:pt x="364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1" y="1"/>
                  <a:pt x="338" y="0"/>
                  <a:pt x="335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7" y="0"/>
                  <a:pt x="44" y="1"/>
                  <a:pt x="42" y="2"/>
                </a:cubicBezTo>
                <a:cubicBezTo>
                  <a:pt x="22" y="2"/>
                  <a:pt x="22" y="2"/>
                  <a:pt x="22" y="2"/>
                </a:cubicBezTo>
                <a:cubicBezTo>
                  <a:pt x="10" y="2"/>
                  <a:pt x="0" y="12"/>
                  <a:pt x="0" y="24"/>
                </a:cubicBezTo>
                <a:cubicBezTo>
                  <a:pt x="0" y="36"/>
                  <a:pt x="10" y="46"/>
                  <a:pt x="22" y="46"/>
                </a:cubicBezTo>
                <a:cubicBezTo>
                  <a:pt x="23" y="46"/>
                  <a:pt x="23" y="46"/>
                  <a:pt x="23" y="46"/>
                </a:cubicBezTo>
                <a:cubicBezTo>
                  <a:pt x="23" y="62"/>
                  <a:pt x="23" y="62"/>
                  <a:pt x="23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10" y="62"/>
                  <a:pt x="0" y="72"/>
                  <a:pt x="0" y="84"/>
                </a:cubicBezTo>
                <a:cubicBezTo>
                  <a:pt x="0" y="96"/>
                  <a:pt x="10" y="106"/>
                  <a:pt x="22" y="106"/>
                </a:cubicBezTo>
                <a:cubicBezTo>
                  <a:pt x="23" y="106"/>
                  <a:pt x="23" y="106"/>
                  <a:pt x="23" y="106"/>
                </a:cubicBezTo>
                <a:cubicBezTo>
                  <a:pt x="23" y="122"/>
                  <a:pt x="23" y="122"/>
                  <a:pt x="23" y="122"/>
                </a:cubicBezTo>
                <a:cubicBezTo>
                  <a:pt x="22" y="122"/>
                  <a:pt x="22" y="122"/>
                  <a:pt x="22" y="122"/>
                </a:cubicBezTo>
                <a:cubicBezTo>
                  <a:pt x="10" y="122"/>
                  <a:pt x="0" y="132"/>
                  <a:pt x="0" y="144"/>
                </a:cubicBezTo>
                <a:cubicBezTo>
                  <a:pt x="0" y="156"/>
                  <a:pt x="10" y="166"/>
                  <a:pt x="22" y="166"/>
                </a:cubicBezTo>
                <a:cubicBezTo>
                  <a:pt x="23" y="166"/>
                  <a:pt x="23" y="166"/>
                  <a:pt x="23" y="166"/>
                </a:cubicBezTo>
                <a:cubicBezTo>
                  <a:pt x="23" y="184"/>
                  <a:pt x="23" y="184"/>
                  <a:pt x="23" y="184"/>
                </a:cubicBezTo>
                <a:cubicBezTo>
                  <a:pt x="23" y="198"/>
                  <a:pt x="35" y="211"/>
                  <a:pt x="50" y="211"/>
                </a:cubicBezTo>
                <a:cubicBezTo>
                  <a:pt x="50" y="211"/>
                  <a:pt x="138" y="291"/>
                  <a:pt x="171" y="291"/>
                </a:cubicBezTo>
                <a:cubicBezTo>
                  <a:pt x="182" y="291"/>
                  <a:pt x="188" y="291"/>
                  <a:pt x="191" y="291"/>
                </a:cubicBezTo>
                <a:cubicBezTo>
                  <a:pt x="192" y="291"/>
                  <a:pt x="192" y="291"/>
                  <a:pt x="193" y="291"/>
                </a:cubicBezTo>
                <a:cubicBezTo>
                  <a:pt x="194" y="291"/>
                  <a:pt x="194" y="291"/>
                  <a:pt x="194" y="291"/>
                </a:cubicBezTo>
                <a:cubicBezTo>
                  <a:pt x="197" y="291"/>
                  <a:pt x="204" y="291"/>
                  <a:pt x="215" y="291"/>
                </a:cubicBezTo>
                <a:cubicBezTo>
                  <a:pt x="247" y="291"/>
                  <a:pt x="335" y="211"/>
                  <a:pt x="335" y="211"/>
                </a:cubicBezTo>
                <a:cubicBezTo>
                  <a:pt x="350" y="211"/>
                  <a:pt x="363" y="198"/>
                  <a:pt x="363" y="184"/>
                </a:cubicBezTo>
                <a:cubicBezTo>
                  <a:pt x="363" y="166"/>
                  <a:pt x="363" y="166"/>
                  <a:pt x="363" y="166"/>
                </a:cubicBezTo>
                <a:cubicBezTo>
                  <a:pt x="364" y="166"/>
                  <a:pt x="364" y="166"/>
                  <a:pt x="364" y="166"/>
                </a:cubicBezTo>
                <a:cubicBezTo>
                  <a:pt x="376" y="166"/>
                  <a:pt x="386" y="156"/>
                  <a:pt x="386" y="144"/>
                </a:cubicBezTo>
                <a:cubicBezTo>
                  <a:pt x="386" y="132"/>
                  <a:pt x="376" y="122"/>
                  <a:pt x="364" y="122"/>
                </a:cubicBezTo>
                <a:cubicBezTo>
                  <a:pt x="363" y="122"/>
                  <a:pt x="363" y="122"/>
                  <a:pt x="363" y="122"/>
                </a:cubicBezTo>
                <a:cubicBezTo>
                  <a:pt x="363" y="106"/>
                  <a:pt x="363" y="106"/>
                  <a:pt x="363" y="106"/>
                </a:cubicBezTo>
                <a:lnTo>
                  <a:pt x="364" y="106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Oval 51"/>
          <p:cNvSpPr/>
          <p:nvPr/>
        </p:nvSpPr>
        <p:spPr bwMode="auto">
          <a:xfrm>
            <a:off x="3168610" y="1349282"/>
            <a:ext cx="556538" cy="5566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Oval 53"/>
          <p:cNvSpPr/>
          <p:nvPr/>
        </p:nvSpPr>
        <p:spPr bwMode="auto">
          <a:xfrm>
            <a:off x="8692033" y="1355677"/>
            <a:ext cx="556538" cy="55668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Oval 54"/>
          <p:cNvSpPr/>
          <p:nvPr/>
        </p:nvSpPr>
        <p:spPr bwMode="auto">
          <a:xfrm>
            <a:off x="3065475" y="4627712"/>
            <a:ext cx="556538" cy="5566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" name="Oval 55"/>
          <p:cNvSpPr/>
          <p:nvPr/>
        </p:nvSpPr>
        <p:spPr bwMode="auto">
          <a:xfrm>
            <a:off x="2276630" y="2954253"/>
            <a:ext cx="556538" cy="55668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Oval 56"/>
          <p:cNvSpPr/>
          <p:nvPr/>
        </p:nvSpPr>
        <p:spPr bwMode="auto">
          <a:xfrm>
            <a:off x="9316040" y="2960644"/>
            <a:ext cx="556538" cy="55668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" name="Oval 57"/>
          <p:cNvSpPr/>
          <p:nvPr/>
        </p:nvSpPr>
        <p:spPr bwMode="auto">
          <a:xfrm>
            <a:off x="8778756" y="4634104"/>
            <a:ext cx="556538" cy="55668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" name="Freeform: Shape 58"/>
          <p:cNvSpPr>
            <a:spLocks noChangeAspect="1"/>
          </p:cNvSpPr>
          <p:nvPr/>
        </p:nvSpPr>
        <p:spPr bwMode="auto">
          <a:xfrm>
            <a:off x="3304739" y="1490438"/>
            <a:ext cx="284539" cy="28394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599" y="19177"/>
                  <a:pt x="21599" y="19436"/>
                </a:cubicBezTo>
                <a:cubicBezTo>
                  <a:pt x="21599" y="19580"/>
                  <a:pt x="21518" y="19775"/>
                  <a:pt x="21357" y="20018"/>
                </a:cubicBezTo>
                <a:cubicBezTo>
                  <a:pt x="21193" y="20261"/>
                  <a:pt x="20989" y="20504"/>
                  <a:pt x="20746" y="20741"/>
                </a:cubicBezTo>
                <a:cubicBezTo>
                  <a:pt x="20503" y="20978"/>
                  <a:pt x="20260" y="21184"/>
                  <a:pt x="20023" y="21348"/>
                </a:cubicBezTo>
                <a:cubicBezTo>
                  <a:pt x="19783" y="21518"/>
                  <a:pt x="19593" y="21599"/>
                  <a:pt x="19447" y="21599"/>
                </a:cubicBezTo>
                <a:cubicBezTo>
                  <a:pt x="19189" y="21599"/>
                  <a:pt x="18975" y="21515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8" y="17350"/>
                  <a:pt x="11589" y="17604"/>
                </a:cubicBezTo>
                <a:cubicBezTo>
                  <a:pt x="10750" y="17864"/>
                  <a:pt x="9891" y="17991"/>
                  <a:pt x="9007" y="17991"/>
                </a:cubicBezTo>
                <a:cubicBezTo>
                  <a:pt x="7769" y="17991"/>
                  <a:pt x="6608" y="17759"/>
                  <a:pt x="5517" y="17290"/>
                </a:cubicBezTo>
                <a:cubicBezTo>
                  <a:pt x="4427" y="16822"/>
                  <a:pt x="3469" y="16175"/>
                  <a:pt x="2644" y="15353"/>
                </a:cubicBezTo>
                <a:cubicBezTo>
                  <a:pt x="1816" y="14534"/>
                  <a:pt x="1172" y="13580"/>
                  <a:pt x="700" y="12487"/>
                </a:cubicBezTo>
                <a:cubicBezTo>
                  <a:pt x="231" y="11400"/>
                  <a:pt x="0" y="10236"/>
                  <a:pt x="0" y="8999"/>
                </a:cubicBezTo>
                <a:cubicBezTo>
                  <a:pt x="0" y="7768"/>
                  <a:pt x="231" y="6602"/>
                  <a:pt x="700" y="5515"/>
                </a:cubicBezTo>
                <a:cubicBezTo>
                  <a:pt x="1169" y="4422"/>
                  <a:pt x="1816" y="3467"/>
                  <a:pt x="2644" y="2645"/>
                </a:cubicBezTo>
                <a:cubicBezTo>
                  <a:pt x="3469" y="1827"/>
                  <a:pt x="4424" y="1180"/>
                  <a:pt x="5512" y="708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03" y="237"/>
                  <a:pt x="12488" y="708"/>
                </a:cubicBezTo>
                <a:cubicBezTo>
                  <a:pt x="13573" y="1180"/>
                  <a:pt x="14530" y="1827"/>
                  <a:pt x="15358" y="2645"/>
                </a:cubicBezTo>
                <a:cubicBezTo>
                  <a:pt x="16183" y="3467"/>
                  <a:pt x="16830" y="4422"/>
                  <a:pt x="17299" y="5515"/>
                </a:cubicBezTo>
                <a:cubicBezTo>
                  <a:pt x="17768" y="6602"/>
                  <a:pt x="18003" y="7768"/>
                  <a:pt x="18003" y="8999"/>
                </a:cubicBezTo>
                <a:cubicBezTo>
                  <a:pt x="18003" y="9886"/>
                  <a:pt x="17873" y="10747"/>
                  <a:pt x="17616" y="11589"/>
                </a:cubicBezTo>
                <a:cubicBezTo>
                  <a:pt x="17359" y="12433"/>
                  <a:pt x="16991" y="13218"/>
                  <a:pt x="16514" y="13947"/>
                </a:cubicBezTo>
                <a:lnTo>
                  <a:pt x="21357" y="18801"/>
                </a:lnTo>
                <a:close/>
                <a:moveTo>
                  <a:pt x="3596" y="8999"/>
                </a:moveTo>
                <a:cubicBezTo>
                  <a:pt x="3596" y="9759"/>
                  <a:pt x="3740" y="10465"/>
                  <a:pt x="4028" y="11117"/>
                </a:cubicBezTo>
                <a:cubicBezTo>
                  <a:pt x="4317" y="11770"/>
                  <a:pt x="4707" y="12337"/>
                  <a:pt x="5193" y="12820"/>
                </a:cubicBezTo>
                <a:cubicBezTo>
                  <a:pt x="5679" y="13300"/>
                  <a:pt x="6252" y="13684"/>
                  <a:pt x="6908" y="13969"/>
                </a:cubicBezTo>
                <a:cubicBezTo>
                  <a:pt x="7566" y="14252"/>
                  <a:pt x="8264" y="14393"/>
                  <a:pt x="9004" y="14393"/>
                </a:cubicBezTo>
                <a:cubicBezTo>
                  <a:pt x="9744" y="14393"/>
                  <a:pt x="10439" y="14252"/>
                  <a:pt x="11092" y="13969"/>
                </a:cubicBezTo>
                <a:cubicBezTo>
                  <a:pt x="11745" y="13684"/>
                  <a:pt x="12318" y="13300"/>
                  <a:pt x="12801" y="12820"/>
                </a:cubicBezTo>
                <a:cubicBezTo>
                  <a:pt x="13290" y="12337"/>
                  <a:pt x="13677" y="11770"/>
                  <a:pt x="13965" y="11117"/>
                </a:cubicBezTo>
                <a:cubicBezTo>
                  <a:pt x="14254" y="10465"/>
                  <a:pt x="14398" y="9759"/>
                  <a:pt x="14398" y="8999"/>
                </a:cubicBezTo>
                <a:cubicBezTo>
                  <a:pt x="14398" y="8259"/>
                  <a:pt x="14254" y="7565"/>
                  <a:pt x="13965" y="6912"/>
                </a:cubicBezTo>
                <a:cubicBezTo>
                  <a:pt x="13674" y="6257"/>
                  <a:pt x="13290" y="5684"/>
                  <a:pt x="12801" y="5192"/>
                </a:cubicBezTo>
                <a:cubicBezTo>
                  <a:pt x="12315" y="4704"/>
                  <a:pt x="11745" y="4317"/>
                  <a:pt x="11092" y="4032"/>
                </a:cubicBezTo>
                <a:cubicBezTo>
                  <a:pt x="10439" y="3749"/>
                  <a:pt x="9741" y="3605"/>
                  <a:pt x="9004" y="3605"/>
                </a:cubicBezTo>
                <a:cubicBezTo>
                  <a:pt x="8267" y="3605"/>
                  <a:pt x="7566" y="3749"/>
                  <a:pt x="6908" y="4032"/>
                </a:cubicBezTo>
                <a:cubicBezTo>
                  <a:pt x="6252" y="4317"/>
                  <a:pt x="5676" y="4704"/>
                  <a:pt x="5193" y="5192"/>
                </a:cubicBezTo>
                <a:cubicBezTo>
                  <a:pt x="4707" y="5684"/>
                  <a:pt x="4317" y="6257"/>
                  <a:pt x="4028" y="6912"/>
                </a:cubicBezTo>
                <a:cubicBezTo>
                  <a:pt x="3740" y="7565"/>
                  <a:pt x="3596" y="8256"/>
                  <a:pt x="3596" y="8999"/>
                </a:cubicBezTo>
                <a:moveTo>
                  <a:pt x="9007" y="5591"/>
                </a:moveTo>
                <a:cubicBezTo>
                  <a:pt x="9185" y="5591"/>
                  <a:pt x="9343" y="5656"/>
                  <a:pt x="9473" y="5785"/>
                </a:cubicBezTo>
                <a:cubicBezTo>
                  <a:pt x="9603" y="5918"/>
                  <a:pt x="9668" y="6082"/>
                  <a:pt x="9668" y="6279"/>
                </a:cubicBezTo>
                <a:cubicBezTo>
                  <a:pt x="9668" y="6460"/>
                  <a:pt x="9603" y="6616"/>
                  <a:pt x="9473" y="6745"/>
                </a:cubicBezTo>
                <a:cubicBezTo>
                  <a:pt x="9343" y="6878"/>
                  <a:pt x="9185" y="6943"/>
                  <a:pt x="9007" y="6943"/>
                </a:cubicBezTo>
                <a:cubicBezTo>
                  <a:pt x="8439" y="6943"/>
                  <a:pt x="7953" y="7144"/>
                  <a:pt x="7552" y="7536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80"/>
                  <a:pt x="6885" y="9332"/>
                  <a:pt x="6755" y="9465"/>
                </a:cubicBezTo>
                <a:cubicBezTo>
                  <a:pt x="6622" y="9595"/>
                  <a:pt x="6467" y="9657"/>
                  <a:pt x="6289" y="9657"/>
                </a:cubicBezTo>
                <a:cubicBezTo>
                  <a:pt x="6080" y="9657"/>
                  <a:pt x="5913" y="9595"/>
                  <a:pt x="5786" y="9465"/>
                </a:cubicBezTo>
                <a:cubicBezTo>
                  <a:pt x="5659" y="9332"/>
                  <a:pt x="5599" y="9180"/>
                  <a:pt x="5599" y="8996"/>
                </a:cubicBezTo>
                <a:cubicBezTo>
                  <a:pt x="5599" y="8539"/>
                  <a:pt x="5684" y="8104"/>
                  <a:pt x="5862" y="7686"/>
                </a:cubicBezTo>
                <a:cubicBezTo>
                  <a:pt x="6037" y="7271"/>
                  <a:pt x="6280" y="6907"/>
                  <a:pt x="6597" y="6590"/>
                </a:cubicBezTo>
                <a:cubicBezTo>
                  <a:pt x="6905" y="6277"/>
                  <a:pt x="7264" y="6028"/>
                  <a:pt x="7676" y="5856"/>
                </a:cubicBezTo>
                <a:cubicBezTo>
                  <a:pt x="8086" y="5681"/>
                  <a:pt x="8529" y="5591"/>
                  <a:pt x="9007" y="559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" name="Freeform: Shape 59"/>
          <p:cNvSpPr>
            <a:spLocks noChangeAspect="1"/>
          </p:cNvSpPr>
          <p:nvPr/>
        </p:nvSpPr>
        <p:spPr bwMode="auto">
          <a:xfrm>
            <a:off x="8911257" y="4725184"/>
            <a:ext cx="313824" cy="345937"/>
          </a:xfrm>
          <a:custGeom>
            <a:avLst/>
            <a:gdLst>
              <a:gd name="T0" fmla="*/ 310 w 863"/>
              <a:gd name="T1" fmla="*/ 41 h 954"/>
              <a:gd name="T2" fmla="*/ 201 w 863"/>
              <a:gd name="T3" fmla="*/ 735 h 954"/>
              <a:gd name="T4" fmla="*/ 519 w 863"/>
              <a:gd name="T5" fmla="*/ 953 h 954"/>
              <a:gd name="T6" fmla="*/ 636 w 863"/>
              <a:gd name="T7" fmla="*/ 886 h 954"/>
              <a:gd name="T8" fmla="*/ 770 w 863"/>
              <a:gd name="T9" fmla="*/ 744 h 954"/>
              <a:gd name="T10" fmla="*/ 786 w 863"/>
              <a:gd name="T11" fmla="*/ 693 h 954"/>
              <a:gd name="T12" fmla="*/ 836 w 863"/>
              <a:gd name="T13" fmla="*/ 593 h 954"/>
              <a:gd name="T14" fmla="*/ 293 w 863"/>
              <a:gd name="T15" fmla="*/ 468 h 954"/>
              <a:gd name="T16" fmla="*/ 268 w 863"/>
              <a:gd name="T17" fmla="*/ 434 h 954"/>
              <a:gd name="T18" fmla="*/ 234 w 863"/>
              <a:gd name="T19" fmla="*/ 459 h 954"/>
              <a:gd name="T20" fmla="*/ 159 w 863"/>
              <a:gd name="T21" fmla="*/ 392 h 954"/>
              <a:gd name="T22" fmla="*/ 184 w 863"/>
              <a:gd name="T23" fmla="*/ 342 h 954"/>
              <a:gd name="T24" fmla="*/ 142 w 863"/>
              <a:gd name="T25" fmla="*/ 301 h 954"/>
              <a:gd name="T26" fmla="*/ 168 w 863"/>
              <a:gd name="T27" fmla="*/ 200 h 954"/>
              <a:gd name="T28" fmla="*/ 234 w 863"/>
              <a:gd name="T29" fmla="*/ 200 h 954"/>
              <a:gd name="T30" fmla="*/ 251 w 863"/>
              <a:gd name="T31" fmla="*/ 150 h 954"/>
              <a:gd name="T32" fmla="*/ 351 w 863"/>
              <a:gd name="T33" fmla="*/ 117 h 954"/>
              <a:gd name="T34" fmla="*/ 376 w 863"/>
              <a:gd name="T35" fmla="*/ 175 h 954"/>
              <a:gd name="T36" fmla="*/ 427 w 863"/>
              <a:gd name="T37" fmla="*/ 167 h 954"/>
              <a:gd name="T38" fmla="*/ 510 w 863"/>
              <a:gd name="T39" fmla="*/ 217 h 954"/>
              <a:gd name="T40" fmla="*/ 477 w 863"/>
              <a:gd name="T41" fmla="*/ 284 h 954"/>
              <a:gd name="T42" fmla="*/ 519 w 863"/>
              <a:gd name="T43" fmla="*/ 326 h 954"/>
              <a:gd name="T44" fmla="*/ 494 w 863"/>
              <a:gd name="T45" fmla="*/ 418 h 954"/>
              <a:gd name="T46" fmla="*/ 427 w 863"/>
              <a:gd name="T47" fmla="*/ 409 h 954"/>
              <a:gd name="T48" fmla="*/ 418 w 863"/>
              <a:gd name="T49" fmla="*/ 459 h 954"/>
              <a:gd name="T50" fmla="*/ 318 w 863"/>
              <a:gd name="T51" fmla="*/ 493 h 954"/>
              <a:gd name="T52" fmla="*/ 594 w 863"/>
              <a:gd name="T53" fmla="*/ 660 h 954"/>
              <a:gd name="T54" fmla="*/ 561 w 863"/>
              <a:gd name="T55" fmla="*/ 652 h 954"/>
              <a:gd name="T56" fmla="*/ 552 w 863"/>
              <a:gd name="T57" fmla="*/ 685 h 954"/>
              <a:gd name="T58" fmla="*/ 485 w 863"/>
              <a:gd name="T59" fmla="*/ 710 h 954"/>
              <a:gd name="T60" fmla="*/ 469 w 863"/>
              <a:gd name="T61" fmla="*/ 677 h 954"/>
              <a:gd name="T62" fmla="*/ 435 w 863"/>
              <a:gd name="T63" fmla="*/ 685 h 954"/>
              <a:gd name="T64" fmla="*/ 385 w 863"/>
              <a:gd name="T65" fmla="*/ 643 h 954"/>
              <a:gd name="T66" fmla="*/ 402 w 863"/>
              <a:gd name="T67" fmla="*/ 610 h 954"/>
              <a:gd name="T68" fmla="*/ 376 w 863"/>
              <a:gd name="T69" fmla="*/ 585 h 954"/>
              <a:gd name="T70" fmla="*/ 393 w 863"/>
              <a:gd name="T71" fmla="*/ 518 h 954"/>
              <a:gd name="T72" fmla="*/ 427 w 863"/>
              <a:gd name="T73" fmla="*/ 518 h 954"/>
              <a:gd name="T74" fmla="*/ 443 w 863"/>
              <a:gd name="T75" fmla="*/ 484 h 954"/>
              <a:gd name="T76" fmla="*/ 502 w 863"/>
              <a:gd name="T77" fmla="*/ 468 h 954"/>
              <a:gd name="T78" fmla="*/ 519 w 863"/>
              <a:gd name="T79" fmla="*/ 501 h 954"/>
              <a:gd name="T80" fmla="*/ 552 w 863"/>
              <a:gd name="T81" fmla="*/ 493 h 954"/>
              <a:gd name="T82" fmla="*/ 611 w 863"/>
              <a:gd name="T83" fmla="*/ 535 h 954"/>
              <a:gd name="T84" fmla="*/ 594 w 863"/>
              <a:gd name="T85" fmla="*/ 568 h 954"/>
              <a:gd name="T86" fmla="*/ 619 w 863"/>
              <a:gd name="T87" fmla="*/ 602 h 954"/>
              <a:gd name="T88" fmla="*/ 594 w 863"/>
              <a:gd name="T89" fmla="*/ 660 h 954"/>
              <a:gd name="T90" fmla="*/ 594 w 863"/>
              <a:gd name="T91" fmla="*/ 660 h 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863" h="954">
                <a:moveTo>
                  <a:pt x="761" y="426"/>
                </a:moveTo>
                <a:cubicBezTo>
                  <a:pt x="820" y="133"/>
                  <a:pt x="577" y="0"/>
                  <a:pt x="310" y="41"/>
                </a:cubicBezTo>
                <a:cubicBezTo>
                  <a:pt x="42" y="83"/>
                  <a:pt x="50" y="242"/>
                  <a:pt x="34" y="317"/>
                </a:cubicBezTo>
                <a:cubicBezTo>
                  <a:pt x="0" y="518"/>
                  <a:pt x="201" y="735"/>
                  <a:pt x="201" y="735"/>
                </a:cubicBezTo>
                <a:cubicBezTo>
                  <a:pt x="193" y="953"/>
                  <a:pt x="193" y="953"/>
                  <a:pt x="193" y="953"/>
                </a:cubicBezTo>
                <a:cubicBezTo>
                  <a:pt x="519" y="953"/>
                  <a:pt x="519" y="953"/>
                  <a:pt x="519" y="953"/>
                </a:cubicBezTo>
                <a:cubicBezTo>
                  <a:pt x="544" y="852"/>
                  <a:pt x="544" y="852"/>
                  <a:pt x="544" y="852"/>
                </a:cubicBezTo>
                <a:cubicBezTo>
                  <a:pt x="544" y="852"/>
                  <a:pt x="552" y="877"/>
                  <a:pt x="636" y="886"/>
                </a:cubicBezTo>
                <a:cubicBezTo>
                  <a:pt x="728" y="894"/>
                  <a:pt x="711" y="785"/>
                  <a:pt x="711" y="785"/>
                </a:cubicBezTo>
                <a:cubicBezTo>
                  <a:pt x="711" y="785"/>
                  <a:pt x="770" y="760"/>
                  <a:pt x="770" y="744"/>
                </a:cubicBezTo>
                <a:cubicBezTo>
                  <a:pt x="770" y="727"/>
                  <a:pt x="736" y="702"/>
                  <a:pt x="736" y="702"/>
                </a:cubicBezTo>
                <a:cubicBezTo>
                  <a:pt x="736" y="702"/>
                  <a:pt x="770" y="710"/>
                  <a:pt x="786" y="693"/>
                </a:cubicBezTo>
                <a:cubicBezTo>
                  <a:pt x="794" y="677"/>
                  <a:pt x="770" y="626"/>
                  <a:pt x="770" y="626"/>
                </a:cubicBezTo>
                <a:cubicBezTo>
                  <a:pt x="770" y="626"/>
                  <a:pt x="811" y="626"/>
                  <a:pt x="836" y="593"/>
                </a:cubicBezTo>
                <a:cubicBezTo>
                  <a:pt x="862" y="568"/>
                  <a:pt x="761" y="484"/>
                  <a:pt x="761" y="426"/>
                </a:cubicBezTo>
                <a:close/>
                <a:moveTo>
                  <a:pt x="293" y="468"/>
                </a:moveTo>
                <a:cubicBezTo>
                  <a:pt x="293" y="468"/>
                  <a:pt x="293" y="451"/>
                  <a:pt x="293" y="443"/>
                </a:cubicBezTo>
                <a:cubicBezTo>
                  <a:pt x="284" y="434"/>
                  <a:pt x="276" y="434"/>
                  <a:pt x="268" y="434"/>
                </a:cubicBezTo>
                <a:cubicBezTo>
                  <a:pt x="260" y="443"/>
                  <a:pt x="243" y="451"/>
                  <a:pt x="243" y="451"/>
                </a:cubicBezTo>
                <a:cubicBezTo>
                  <a:pt x="234" y="459"/>
                  <a:pt x="234" y="459"/>
                  <a:pt x="234" y="459"/>
                </a:cubicBezTo>
                <a:lnTo>
                  <a:pt x="209" y="451"/>
                </a:lnTo>
                <a:cubicBezTo>
                  <a:pt x="159" y="392"/>
                  <a:pt x="159" y="392"/>
                  <a:pt x="159" y="392"/>
                </a:cubicBezTo>
                <a:cubicBezTo>
                  <a:pt x="159" y="359"/>
                  <a:pt x="159" y="359"/>
                  <a:pt x="159" y="359"/>
                </a:cubicBezTo>
                <a:cubicBezTo>
                  <a:pt x="159" y="359"/>
                  <a:pt x="176" y="342"/>
                  <a:pt x="184" y="342"/>
                </a:cubicBezTo>
                <a:cubicBezTo>
                  <a:pt x="184" y="334"/>
                  <a:pt x="184" y="326"/>
                  <a:pt x="184" y="317"/>
                </a:cubicBezTo>
                <a:cubicBezTo>
                  <a:pt x="168" y="309"/>
                  <a:pt x="142" y="301"/>
                  <a:pt x="142" y="301"/>
                </a:cubicBezTo>
                <a:cubicBezTo>
                  <a:pt x="134" y="267"/>
                  <a:pt x="134" y="267"/>
                  <a:pt x="134" y="267"/>
                </a:cubicBezTo>
                <a:cubicBezTo>
                  <a:pt x="168" y="200"/>
                  <a:pt x="168" y="200"/>
                  <a:pt x="168" y="200"/>
                </a:cubicBezTo>
                <a:cubicBezTo>
                  <a:pt x="201" y="192"/>
                  <a:pt x="201" y="192"/>
                  <a:pt x="201" y="192"/>
                </a:cubicBezTo>
                <a:cubicBezTo>
                  <a:pt x="201" y="192"/>
                  <a:pt x="226" y="200"/>
                  <a:pt x="234" y="200"/>
                </a:cubicBezTo>
                <a:cubicBezTo>
                  <a:pt x="243" y="200"/>
                  <a:pt x="243" y="192"/>
                  <a:pt x="251" y="192"/>
                </a:cubicBezTo>
                <a:cubicBezTo>
                  <a:pt x="251" y="175"/>
                  <a:pt x="251" y="150"/>
                  <a:pt x="251" y="150"/>
                </a:cubicBezTo>
                <a:cubicBezTo>
                  <a:pt x="276" y="125"/>
                  <a:pt x="276" y="125"/>
                  <a:pt x="276" y="125"/>
                </a:cubicBezTo>
                <a:cubicBezTo>
                  <a:pt x="351" y="117"/>
                  <a:pt x="351" y="117"/>
                  <a:pt x="351" y="117"/>
                </a:cubicBezTo>
                <a:cubicBezTo>
                  <a:pt x="376" y="142"/>
                  <a:pt x="376" y="142"/>
                  <a:pt x="376" y="142"/>
                </a:cubicBezTo>
                <a:cubicBezTo>
                  <a:pt x="376" y="142"/>
                  <a:pt x="376" y="167"/>
                  <a:pt x="376" y="175"/>
                </a:cubicBezTo>
                <a:cubicBezTo>
                  <a:pt x="385" y="175"/>
                  <a:pt x="393" y="183"/>
                  <a:pt x="402" y="183"/>
                </a:cubicBezTo>
                <a:cubicBezTo>
                  <a:pt x="410" y="175"/>
                  <a:pt x="427" y="167"/>
                  <a:pt x="427" y="167"/>
                </a:cubicBezTo>
                <a:cubicBezTo>
                  <a:pt x="460" y="167"/>
                  <a:pt x="460" y="167"/>
                  <a:pt x="460" y="167"/>
                </a:cubicBezTo>
                <a:cubicBezTo>
                  <a:pt x="510" y="217"/>
                  <a:pt x="510" y="217"/>
                  <a:pt x="510" y="217"/>
                </a:cubicBezTo>
                <a:cubicBezTo>
                  <a:pt x="510" y="250"/>
                  <a:pt x="510" y="250"/>
                  <a:pt x="510" y="250"/>
                </a:cubicBezTo>
                <a:cubicBezTo>
                  <a:pt x="510" y="250"/>
                  <a:pt x="494" y="267"/>
                  <a:pt x="477" y="284"/>
                </a:cubicBezTo>
                <a:cubicBezTo>
                  <a:pt x="485" y="284"/>
                  <a:pt x="485" y="292"/>
                  <a:pt x="485" y="301"/>
                </a:cubicBezTo>
                <a:cubicBezTo>
                  <a:pt x="494" y="309"/>
                  <a:pt x="519" y="326"/>
                  <a:pt x="519" y="326"/>
                </a:cubicBezTo>
                <a:cubicBezTo>
                  <a:pt x="527" y="359"/>
                  <a:pt x="527" y="359"/>
                  <a:pt x="527" y="359"/>
                </a:cubicBezTo>
                <a:cubicBezTo>
                  <a:pt x="494" y="418"/>
                  <a:pt x="494" y="418"/>
                  <a:pt x="494" y="418"/>
                </a:cubicBezTo>
                <a:cubicBezTo>
                  <a:pt x="460" y="426"/>
                  <a:pt x="460" y="426"/>
                  <a:pt x="460" y="426"/>
                </a:cubicBezTo>
                <a:cubicBezTo>
                  <a:pt x="460" y="426"/>
                  <a:pt x="443" y="418"/>
                  <a:pt x="427" y="409"/>
                </a:cubicBezTo>
                <a:cubicBezTo>
                  <a:pt x="427" y="418"/>
                  <a:pt x="418" y="418"/>
                  <a:pt x="410" y="426"/>
                </a:cubicBezTo>
                <a:cubicBezTo>
                  <a:pt x="410" y="434"/>
                  <a:pt x="418" y="459"/>
                  <a:pt x="418" y="459"/>
                </a:cubicBezTo>
                <a:cubicBezTo>
                  <a:pt x="393" y="484"/>
                  <a:pt x="393" y="484"/>
                  <a:pt x="393" y="484"/>
                </a:cubicBezTo>
                <a:cubicBezTo>
                  <a:pt x="318" y="493"/>
                  <a:pt x="318" y="493"/>
                  <a:pt x="318" y="493"/>
                </a:cubicBezTo>
                <a:lnTo>
                  <a:pt x="293" y="468"/>
                </a:lnTo>
                <a:close/>
                <a:moveTo>
                  <a:pt x="594" y="660"/>
                </a:moveTo>
                <a:cubicBezTo>
                  <a:pt x="577" y="669"/>
                  <a:pt x="577" y="669"/>
                  <a:pt x="577" y="669"/>
                </a:cubicBezTo>
                <a:cubicBezTo>
                  <a:pt x="577" y="669"/>
                  <a:pt x="561" y="660"/>
                  <a:pt x="561" y="652"/>
                </a:cubicBezTo>
                <a:cubicBezTo>
                  <a:pt x="552" y="660"/>
                  <a:pt x="552" y="660"/>
                  <a:pt x="544" y="660"/>
                </a:cubicBezTo>
                <a:cubicBezTo>
                  <a:pt x="544" y="669"/>
                  <a:pt x="552" y="685"/>
                  <a:pt x="552" y="685"/>
                </a:cubicBezTo>
                <a:cubicBezTo>
                  <a:pt x="535" y="702"/>
                  <a:pt x="535" y="702"/>
                  <a:pt x="535" y="702"/>
                </a:cubicBezTo>
                <a:cubicBezTo>
                  <a:pt x="485" y="710"/>
                  <a:pt x="485" y="710"/>
                  <a:pt x="485" y="710"/>
                </a:cubicBezTo>
                <a:cubicBezTo>
                  <a:pt x="469" y="693"/>
                  <a:pt x="469" y="693"/>
                  <a:pt x="469" y="693"/>
                </a:cubicBezTo>
                <a:lnTo>
                  <a:pt x="469" y="677"/>
                </a:lnTo>
                <a:cubicBezTo>
                  <a:pt x="460" y="669"/>
                  <a:pt x="460" y="669"/>
                  <a:pt x="452" y="669"/>
                </a:cubicBezTo>
                <a:cubicBezTo>
                  <a:pt x="435" y="685"/>
                  <a:pt x="435" y="685"/>
                  <a:pt x="435" y="685"/>
                </a:cubicBezTo>
                <a:lnTo>
                  <a:pt x="410" y="685"/>
                </a:lnTo>
                <a:cubicBezTo>
                  <a:pt x="385" y="643"/>
                  <a:pt x="385" y="643"/>
                  <a:pt x="385" y="643"/>
                </a:cubicBezTo>
                <a:cubicBezTo>
                  <a:pt x="385" y="626"/>
                  <a:pt x="385" y="626"/>
                  <a:pt x="385" y="626"/>
                </a:cubicBezTo>
                <a:cubicBezTo>
                  <a:pt x="402" y="610"/>
                  <a:pt x="402" y="610"/>
                  <a:pt x="402" y="610"/>
                </a:cubicBezTo>
                <a:cubicBezTo>
                  <a:pt x="402" y="602"/>
                  <a:pt x="402" y="602"/>
                  <a:pt x="402" y="593"/>
                </a:cubicBezTo>
                <a:cubicBezTo>
                  <a:pt x="393" y="593"/>
                  <a:pt x="376" y="585"/>
                  <a:pt x="376" y="585"/>
                </a:cubicBezTo>
                <a:cubicBezTo>
                  <a:pt x="368" y="560"/>
                  <a:pt x="368" y="560"/>
                  <a:pt x="368" y="560"/>
                </a:cubicBezTo>
                <a:cubicBezTo>
                  <a:pt x="393" y="518"/>
                  <a:pt x="393" y="518"/>
                  <a:pt x="393" y="518"/>
                </a:cubicBezTo>
                <a:cubicBezTo>
                  <a:pt x="410" y="510"/>
                  <a:pt x="410" y="510"/>
                  <a:pt x="410" y="510"/>
                </a:cubicBezTo>
                <a:lnTo>
                  <a:pt x="427" y="518"/>
                </a:lnTo>
                <a:cubicBezTo>
                  <a:pt x="435" y="518"/>
                  <a:pt x="443" y="518"/>
                  <a:pt x="443" y="510"/>
                </a:cubicBezTo>
                <a:cubicBezTo>
                  <a:pt x="443" y="501"/>
                  <a:pt x="443" y="484"/>
                  <a:pt x="443" y="484"/>
                </a:cubicBezTo>
                <a:cubicBezTo>
                  <a:pt x="460" y="468"/>
                  <a:pt x="460" y="468"/>
                  <a:pt x="460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19" y="484"/>
                  <a:pt x="519" y="484"/>
                  <a:pt x="519" y="484"/>
                </a:cubicBezTo>
                <a:cubicBezTo>
                  <a:pt x="519" y="484"/>
                  <a:pt x="519" y="493"/>
                  <a:pt x="519" y="501"/>
                </a:cubicBezTo>
                <a:cubicBezTo>
                  <a:pt x="527" y="501"/>
                  <a:pt x="535" y="510"/>
                  <a:pt x="544" y="510"/>
                </a:cubicBezTo>
                <a:cubicBezTo>
                  <a:pt x="552" y="493"/>
                  <a:pt x="552" y="493"/>
                  <a:pt x="552" y="493"/>
                </a:cubicBezTo>
                <a:cubicBezTo>
                  <a:pt x="577" y="493"/>
                  <a:pt x="577" y="493"/>
                  <a:pt x="577" y="493"/>
                </a:cubicBezTo>
                <a:cubicBezTo>
                  <a:pt x="611" y="535"/>
                  <a:pt x="611" y="535"/>
                  <a:pt x="611" y="535"/>
                </a:cubicBezTo>
                <a:cubicBezTo>
                  <a:pt x="611" y="551"/>
                  <a:pt x="611" y="551"/>
                  <a:pt x="611" y="551"/>
                </a:cubicBezTo>
                <a:lnTo>
                  <a:pt x="594" y="568"/>
                </a:lnTo>
                <a:cubicBezTo>
                  <a:pt x="594" y="576"/>
                  <a:pt x="594" y="576"/>
                  <a:pt x="594" y="585"/>
                </a:cubicBezTo>
                <a:cubicBezTo>
                  <a:pt x="602" y="585"/>
                  <a:pt x="619" y="602"/>
                  <a:pt x="619" y="602"/>
                </a:cubicBezTo>
                <a:cubicBezTo>
                  <a:pt x="619" y="618"/>
                  <a:pt x="619" y="618"/>
                  <a:pt x="619" y="618"/>
                </a:cubicBezTo>
                <a:lnTo>
                  <a:pt x="594" y="660"/>
                </a:lnTo>
                <a:close/>
                <a:moveTo>
                  <a:pt x="594" y="660"/>
                </a:moveTo>
                <a:lnTo>
                  <a:pt x="594" y="6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" name="Freeform: Shape 60"/>
          <p:cNvSpPr>
            <a:spLocks noChangeAspect="1"/>
          </p:cNvSpPr>
          <p:nvPr/>
        </p:nvSpPr>
        <p:spPr bwMode="auto">
          <a:xfrm>
            <a:off x="2377992" y="3079532"/>
            <a:ext cx="342497" cy="306124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9" name="Freeform: Shape 62"/>
          <p:cNvSpPr/>
          <p:nvPr/>
        </p:nvSpPr>
        <p:spPr bwMode="auto">
          <a:xfrm>
            <a:off x="3232694" y="5048461"/>
            <a:ext cx="229309" cy="22660"/>
          </a:xfrm>
          <a:custGeom>
            <a:avLst/>
            <a:gdLst>
              <a:gd name="T0" fmla="*/ 41 w 753"/>
              <a:gd name="T1" fmla="*/ 42 h 68"/>
              <a:gd name="T2" fmla="*/ 192 w 753"/>
              <a:gd name="T3" fmla="*/ 42 h 68"/>
              <a:gd name="T4" fmla="*/ 217 w 753"/>
              <a:gd name="T5" fmla="*/ 67 h 68"/>
              <a:gd name="T6" fmla="*/ 543 w 753"/>
              <a:gd name="T7" fmla="*/ 67 h 68"/>
              <a:gd name="T8" fmla="*/ 568 w 753"/>
              <a:gd name="T9" fmla="*/ 42 h 68"/>
              <a:gd name="T10" fmla="*/ 710 w 753"/>
              <a:gd name="T11" fmla="*/ 42 h 68"/>
              <a:gd name="T12" fmla="*/ 752 w 753"/>
              <a:gd name="T13" fmla="*/ 0 h 68"/>
              <a:gd name="T14" fmla="*/ 0 w 753"/>
              <a:gd name="T15" fmla="*/ 0 h 68"/>
              <a:gd name="T16" fmla="*/ 41 w 753"/>
              <a:gd name="T17" fmla="*/ 42 h 68"/>
              <a:gd name="T18" fmla="*/ 41 w 753"/>
              <a:gd name="T19" fmla="*/ 42 h 68"/>
              <a:gd name="T20" fmla="*/ 41 w 753"/>
              <a:gd name="T21" fmla="*/ 42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53" h="68">
                <a:moveTo>
                  <a:pt x="41" y="42"/>
                </a:moveTo>
                <a:cubicBezTo>
                  <a:pt x="192" y="42"/>
                  <a:pt x="192" y="42"/>
                  <a:pt x="192" y="42"/>
                </a:cubicBezTo>
                <a:cubicBezTo>
                  <a:pt x="192" y="50"/>
                  <a:pt x="200" y="67"/>
                  <a:pt x="217" y="67"/>
                </a:cubicBezTo>
                <a:cubicBezTo>
                  <a:pt x="543" y="67"/>
                  <a:pt x="543" y="67"/>
                  <a:pt x="543" y="67"/>
                </a:cubicBezTo>
                <a:cubicBezTo>
                  <a:pt x="552" y="67"/>
                  <a:pt x="568" y="50"/>
                  <a:pt x="568" y="42"/>
                </a:cubicBezTo>
                <a:cubicBezTo>
                  <a:pt x="710" y="42"/>
                  <a:pt x="710" y="42"/>
                  <a:pt x="710" y="42"/>
                </a:cubicBezTo>
                <a:cubicBezTo>
                  <a:pt x="735" y="42"/>
                  <a:pt x="752" y="17"/>
                  <a:pt x="75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7"/>
                  <a:pt x="16" y="42"/>
                  <a:pt x="41" y="42"/>
                </a:cubicBezTo>
                <a:close/>
                <a:moveTo>
                  <a:pt x="41" y="42"/>
                </a:moveTo>
                <a:lnTo>
                  <a:pt x="41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0" name="Freeform: Shape 63"/>
          <p:cNvSpPr/>
          <p:nvPr/>
        </p:nvSpPr>
        <p:spPr bwMode="auto">
          <a:xfrm>
            <a:off x="3204533" y="4873226"/>
            <a:ext cx="323179" cy="166170"/>
          </a:xfrm>
          <a:custGeom>
            <a:avLst/>
            <a:gdLst>
              <a:gd name="T0" fmla="*/ 1020 w 1062"/>
              <a:gd name="T1" fmla="*/ 100 h 486"/>
              <a:gd name="T2" fmla="*/ 894 w 1062"/>
              <a:gd name="T3" fmla="*/ 75 h 486"/>
              <a:gd name="T4" fmla="*/ 894 w 1062"/>
              <a:gd name="T5" fmla="*/ 0 h 486"/>
              <a:gd name="T6" fmla="*/ 0 w 1062"/>
              <a:gd name="T7" fmla="*/ 0 h 486"/>
              <a:gd name="T8" fmla="*/ 267 w 1062"/>
              <a:gd name="T9" fmla="*/ 485 h 486"/>
              <a:gd name="T10" fmla="*/ 627 w 1062"/>
              <a:gd name="T11" fmla="*/ 485 h 486"/>
              <a:gd name="T12" fmla="*/ 819 w 1062"/>
              <a:gd name="T13" fmla="*/ 351 h 486"/>
              <a:gd name="T14" fmla="*/ 1061 w 1062"/>
              <a:gd name="T15" fmla="*/ 192 h 486"/>
              <a:gd name="T16" fmla="*/ 1020 w 1062"/>
              <a:gd name="T17" fmla="*/ 100 h 486"/>
              <a:gd name="T18" fmla="*/ 861 w 1062"/>
              <a:gd name="T19" fmla="*/ 284 h 486"/>
              <a:gd name="T20" fmla="*/ 894 w 1062"/>
              <a:gd name="T21" fmla="*/ 142 h 486"/>
              <a:gd name="T22" fmla="*/ 978 w 1062"/>
              <a:gd name="T23" fmla="*/ 151 h 486"/>
              <a:gd name="T24" fmla="*/ 995 w 1062"/>
              <a:gd name="T25" fmla="*/ 192 h 486"/>
              <a:gd name="T26" fmla="*/ 861 w 1062"/>
              <a:gd name="T27" fmla="*/ 284 h 486"/>
              <a:gd name="T28" fmla="*/ 861 w 1062"/>
              <a:gd name="T29" fmla="*/ 284 h 486"/>
              <a:gd name="T30" fmla="*/ 861 w 1062"/>
              <a:gd name="T31" fmla="*/ 284 h 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62" h="486">
                <a:moveTo>
                  <a:pt x="1020" y="100"/>
                </a:moveTo>
                <a:cubicBezTo>
                  <a:pt x="986" y="67"/>
                  <a:pt x="928" y="67"/>
                  <a:pt x="894" y="75"/>
                </a:cubicBezTo>
                <a:cubicBezTo>
                  <a:pt x="894" y="50"/>
                  <a:pt x="894" y="25"/>
                  <a:pt x="89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43"/>
                  <a:pt x="42" y="418"/>
                  <a:pt x="267" y="485"/>
                </a:cubicBezTo>
                <a:cubicBezTo>
                  <a:pt x="627" y="485"/>
                  <a:pt x="627" y="485"/>
                  <a:pt x="627" y="485"/>
                </a:cubicBezTo>
                <a:cubicBezTo>
                  <a:pt x="719" y="452"/>
                  <a:pt x="786" y="410"/>
                  <a:pt x="819" y="351"/>
                </a:cubicBezTo>
                <a:cubicBezTo>
                  <a:pt x="911" y="351"/>
                  <a:pt x="1053" y="318"/>
                  <a:pt x="1061" y="192"/>
                </a:cubicBezTo>
                <a:cubicBezTo>
                  <a:pt x="1061" y="142"/>
                  <a:pt x="1036" y="117"/>
                  <a:pt x="1020" y="100"/>
                </a:cubicBezTo>
                <a:close/>
                <a:moveTo>
                  <a:pt x="861" y="284"/>
                </a:moveTo>
                <a:cubicBezTo>
                  <a:pt x="878" y="243"/>
                  <a:pt x="886" y="192"/>
                  <a:pt x="894" y="142"/>
                </a:cubicBezTo>
                <a:cubicBezTo>
                  <a:pt x="919" y="134"/>
                  <a:pt x="961" y="134"/>
                  <a:pt x="978" y="151"/>
                </a:cubicBezTo>
                <a:cubicBezTo>
                  <a:pt x="978" y="151"/>
                  <a:pt x="995" y="159"/>
                  <a:pt x="995" y="192"/>
                </a:cubicBezTo>
                <a:cubicBezTo>
                  <a:pt x="986" y="259"/>
                  <a:pt x="911" y="276"/>
                  <a:pt x="861" y="284"/>
                </a:cubicBezTo>
                <a:close/>
                <a:moveTo>
                  <a:pt x="861" y="284"/>
                </a:moveTo>
                <a:lnTo>
                  <a:pt x="861" y="2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1" name="Freeform: Shape 64"/>
          <p:cNvSpPr/>
          <p:nvPr/>
        </p:nvSpPr>
        <p:spPr bwMode="auto">
          <a:xfrm>
            <a:off x="3272924" y="4725184"/>
            <a:ext cx="95210" cy="137469"/>
          </a:xfrm>
          <a:custGeom>
            <a:avLst/>
            <a:gdLst>
              <a:gd name="T0" fmla="*/ 142 w 311"/>
              <a:gd name="T1" fmla="*/ 401 h 402"/>
              <a:gd name="T2" fmla="*/ 234 w 311"/>
              <a:gd name="T3" fmla="*/ 243 h 402"/>
              <a:gd name="T4" fmla="*/ 268 w 311"/>
              <a:gd name="T5" fmla="*/ 0 h 402"/>
              <a:gd name="T6" fmla="*/ 159 w 311"/>
              <a:gd name="T7" fmla="*/ 276 h 402"/>
              <a:gd name="T8" fmla="*/ 142 w 311"/>
              <a:gd name="T9" fmla="*/ 401 h 402"/>
              <a:gd name="T10" fmla="*/ 142 w 311"/>
              <a:gd name="T11" fmla="*/ 401 h 402"/>
              <a:gd name="T12" fmla="*/ 142 w 311"/>
              <a:gd name="T13" fmla="*/ 401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1" h="402">
                <a:moveTo>
                  <a:pt x="142" y="401"/>
                </a:moveTo>
                <a:cubicBezTo>
                  <a:pt x="142" y="401"/>
                  <a:pt x="310" y="385"/>
                  <a:pt x="234" y="243"/>
                </a:cubicBezTo>
                <a:cubicBezTo>
                  <a:pt x="168" y="126"/>
                  <a:pt x="184" y="59"/>
                  <a:pt x="268" y="0"/>
                </a:cubicBezTo>
                <a:cubicBezTo>
                  <a:pt x="268" y="0"/>
                  <a:pt x="0" y="67"/>
                  <a:pt x="159" y="276"/>
                </a:cubicBezTo>
                <a:cubicBezTo>
                  <a:pt x="209" y="360"/>
                  <a:pt x="142" y="401"/>
                  <a:pt x="142" y="401"/>
                </a:cubicBezTo>
                <a:close/>
                <a:moveTo>
                  <a:pt x="142" y="401"/>
                </a:moveTo>
                <a:lnTo>
                  <a:pt x="142" y="4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2" name="Freeform: Shape 65"/>
          <p:cNvSpPr/>
          <p:nvPr/>
        </p:nvSpPr>
        <p:spPr bwMode="auto">
          <a:xfrm>
            <a:off x="3346678" y="4788631"/>
            <a:ext cx="45594" cy="69489"/>
          </a:xfrm>
          <a:custGeom>
            <a:avLst/>
            <a:gdLst>
              <a:gd name="T0" fmla="*/ 17 w 151"/>
              <a:gd name="T1" fmla="*/ 201 h 202"/>
              <a:gd name="T2" fmla="*/ 75 w 151"/>
              <a:gd name="T3" fmla="*/ 67 h 202"/>
              <a:gd name="T4" fmla="*/ 84 w 151"/>
              <a:gd name="T5" fmla="*/ 0 h 202"/>
              <a:gd name="T6" fmla="*/ 33 w 151"/>
              <a:gd name="T7" fmla="*/ 75 h 202"/>
              <a:gd name="T8" fmla="*/ 17 w 151"/>
              <a:gd name="T9" fmla="*/ 201 h 202"/>
              <a:gd name="T10" fmla="*/ 17 w 151"/>
              <a:gd name="T11" fmla="*/ 201 h 202"/>
              <a:gd name="T12" fmla="*/ 17 w 151"/>
              <a:gd name="T13" fmla="*/ 201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1" h="202">
                <a:moveTo>
                  <a:pt x="17" y="201"/>
                </a:moveTo>
                <a:cubicBezTo>
                  <a:pt x="17" y="201"/>
                  <a:pt x="150" y="176"/>
                  <a:pt x="75" y="67"/>
                </a:cubicBezTo>
                <a:cubicBezTo>
                  <a:pt x="50" y="17"/>
                  <a:pt x="84" y="0"/>
                  <a:pt x="84" y="0"/>
                </a:cubicBezTo>
                <a:cubicBezTo>
                  <a:pt x="84" y="0"/>
                  <a:pt x="0" y="0"/>
                  <a:pt x="33" y="75"/>
                </a:cubicBezTo>
                <a:cubicBezTo>
                  <a:pt x="67" y="142"/>
                  <a:pt x="58" y="176"/>
                  <a:pt x="17" y="201"/>
                </a:cubicBezTo>
                <a:close/>
                <a:moveTo>
                  <a:pt x="17" y="201"/>
                </a:moveTo>
                <a:lnTo>
                  <a:pt x="17" y="2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5" name="Freeform: Shape 67"/>
          <p:cNvSpPr/>
          <p:nvPr/>
        </p:nvSpPr>
        <p:spPr bwMode="auto">
          <a:xfrm>
            <a:off x="8811178" y="1633147"/>
            <a:ext cx="138304" cy="60425"/>
          </a:xfrm>
          <a:custGeom>
            <a:avLst/>
            <a:gdLst>
              <a:gd name="T0" fmla="*/ 3 w 28"/>
              <a:gd name="T1" fmla="*/ 10 h 12"/>
              <a:gd name="T2" fmla="*/ 10 w 28"/>
              <a:gd name="T3" fmla="*/ 12 h 12"/>
              <a:gd name="T4" fmla="*/ 28 w 28"/>
              <a:gd name="T5" fmla="*/ 8 h 12"/>
              <a:gd name="T6" fmla="*/ 5 w 28"/>
              <a:gd name="T7" fmla="*/ 1 h 12"/>
              <a:gd name="T8" fmla="*/ 2 w 28"/>
              <a:gd name="T9" fmla="*/ 1 h 12"/>
              <a:gd name="T10" fmla="*/ 0 w 28"/>
              <a:gd name="T11" fmla="*/ 5 h 12"/>
              <a:gd name="T12" fmla="*/ 0 w 28"/>
              <a:gd name="T13" fmla="*/ 6 h 12"/>
              <a:gd name="T14" fmla="*/ 3 w 28"/>
              <a:gd name="T15" fmla="*/ 1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8" h="12">
                <a:moveTo>
                  <a:pt x="3" y="10"/>
                </a:moveTo>
                <a:cubicBezTo>
                  <a:pt x="10" y="12"/>
                  <a:pt x="10" y="12"/>
                  <a:pt x="10" y="12"/>
                </a:cubicBezTo>
                <a:cubicBezTo>
                  <a:pt x="28" y="8"/>
                  <a:pt x="28" y="8"/>
                  <a:pt x="28" y="8"/>
                </a:cubicBezTo>
                <a:cubicBezTo>
                  <a:pt x="5" y="1"/>
                  <a:pt x="5" y="1"/>
                  <a:pt x="5" y="1"/>
                </a:cubicBezTo>
                <a:cubicBezTo>
                  <a:pt x="4" y="0"/>
                  <a:pt x="3" y="1"/>
                  <a:pt x="2" y="1"/>
                </a:cubicBezTo>
                <a:cubicBezTo>
                  <a:pt x="1" y="2"/>
                  <a:pt x="0" y="3"/>
                  <a:pt x="0" y="5"/>
                </a:cubicBezTo>
                <a:cubicBezTo>
                  <a:pt x="0" y="6"/>
                  <a:pt x="0" y="6"/>
                  <a:pt x="0" y="6"/>
                </a:cubicBezTo>
                <a:cubicBezTo>
                  <a:pt x="0" y="8"/>
                  <a:pt x="1" y="9"/>
                  <a:pt x="3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6" name="Freeform: Shape 68"/>
          <p:cNvSpPr/>
          <p:nvPr/>
        </p:nvSpPr>
        <p:spPr bwMode="auto">
          <a:xfrm>
            <a:off x="9024675" y="1723112"/>
            <a:ext cx="104735" cy="49683"/>
          </a:xfrm>
          <a:custGeom>
            <a:avLst/>
            <a:gdLst>
              <a:gd name="T0" fmla="*/ 18 w 21"/>
              <a:gd name="T1" fmla="*/ 0 h 10"/>
              <a:gd name="T2" fmla="*/ 18 w 21"/>
              <a:gd name="T3" fmla="*/ 0 h 10"/>
              <a:gd name="T4" fmla="*/ 0 w 21"/>
              <a:gd name="T5" fmla="*/ 5 h 10"/>
              <a:gd name="T6" fmla="*/ 16 w 21"/>
              <a:gd name="T7" fmla="*/ 10 h 10"/>
              <a:gd name="T8" fmla="*/ 19 w 21"/>
              <a:gd name="T9" fmla="*/ 9 h 10"/>
              <a:gd name="T10" fmla="*/ 21 w 21"/>
              <a:gd name="T11" fmla="*/ 6 h 10"/>
              <a:gd name="T12" fmla="*/ 21 w 21"/>
              <a:gd name="T13" fmla="*/ 4 h 10"/>
              <a:gd name="T14" fmla="*/ 18 w 21"/>
              <a:gd name="T15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" h="10"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0" y="5"/>
                  <a:pt x="0" y="5"/>
                  <a:pt x="0" y="5"/>
                </a:cubicBezTo>
                <a:cubicBezTo>
                  <a:pt x="16" y="10"/>
                  <a:pt x="16" y="10"/>
                  <a:pt x="16" y="10"/>
                </a:cubicBezTo>
                <a:cubicBezTo>
                  <a:pt x="17" y="10"/>
                  <a:pt x="18" y="10"/>
                  <a:pt x="19" y="9"/>
                </a:cubicBezTo>
                <a:cubicBezTo>
                  <a:pt x="20" y="8"/>
                  <a:pt x="21" y="7"/>
                  <a:pt x="21" y="6"/>
                </a:cubicBezTo>
                <a:cubicBezTo>
                  <a:pt x="21" y="4"/>
                  <a:pt x="21" y="4"/>
                  <a:pt x="21" y="4"/>
                </a:cubicBezTo>
                <a:cubicBezTo>
                  <a:pt x="21" y="2"/>
                  <a:pt x="20" y="1"/>
                  <a:pt x="1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7" name="Freeform: Shape 69"/>
          <p:cNvSpPr/>
          <p:nvPr/>
        </p:nvSpPr>
        <p:spPr bwMode="auto">
          <a:xfrm>
            <a:off x="8811178" y="1653288"/>
            <a:ext cx="318233" cy="119507"/>
          </a:xfrm>
          <a:custGeom>
            <a:avLst/>
            <a:gdLst>
              <a:gd name="T0" fmla="*/ 62 w 64"/>
              <a:gd name="T1" fmla="*/ 1 h 24"/>
              <a:gd name="T2" fmla="*/ 60 w 64"/>
              <a:gd name="T3" fmla="*/ 0 h 24"/>
              <a:gd name="T4" fmla="*/ 59 w 64"/>
              <a:gd name="T5" fmla="*/ 0 h 24"/>
              <a:gd name="T6" fmla="*/ 3 w 64"/>
              <a:gd name="T7" fmla="*/ 14 h 24"/>
              <a:gd name="T8" fmla="*/ 0 w 64"/>
              <a:gd name="T9" fmla="*/ 18 h 24"/>
              <a:gd name="T10" fmla="*/ 0 w 64"/>
              <a:gd name="T11" fmla="*/ 20 h 24"/>
              <a:gd name="T12" fmla="*/ 2 w 64"/>
              <a:gd name="T13" fmla="*/ 23 h 24"/>
              <a:gd name="T14" fmla="*/ 4 w 64"/>
              <a:gd name="T15" fmla="*/ 24 h 24"/>
              <a:gd name="T16" fmla="*/ 5 w 64"/>
              <a:gd name="T17" fmla="*/ 24 h 24"/>
              <a:gd name="T18" fmla="*/ 61 w 64"/>
              <a:gd name="T19" fmla="*/ 10 h 24"/>
              <a:gd name="T20" fmla="*/ 64 w 64"/>
              <a:gd name="T21" fmla="*/ 6 h 24"/>
              <a:gd name="T22" fmla="*/ 64 w 64"/>
              <a:gd name="T23" fmla="*/ 4 h 24"/>
              <a:gd name="T24" fmla="*/ 62 w 64"/>
              <a:gd name="T25" fmla="*/ 1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4" h="24">
                <a:moveTo>
                  <a:pt x="62" y="1"/>
                </a:moveTo>
                <a:cubicBezTo>
                  <a:pt x="62" y="1"/>
                  <a:pt x="61" y="0"/>
                  <a:pt x="60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3" y="14"/>
                  <a:pt x="3" y="14"/>
                  <a:pt x="3" y="14"/>
                </a:cubicBezTo>
                <a:cubicBezTo>
                  <a:pt x="1" y="15"/>
                  <a:pt x="0" y="16"/>
                  <a:pt x="0" y="18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21"/>
                  <a:pt x="1" y="22"/>
                  <a:pt x="2" y="23"/>
                </a:cubicBezTo>
                <a:cubicBezTo>
                  <a:pt x="2" y="24"/>
                  <a:pt x="3" y="24"/>
                  <a:pt x="4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61" y="10"/>
                  <a:pt x="61" y="10"/>
                  <a:pt x="61" y="10"/>
                </a:cubicBezTo>
                <a:cubicBezTo>
                  <a:pt x="63" y="9"/>
                  <a:pt x="64" y="8"/>
                  <a:pt x="64" y="6"/>
                </a:cubicBezTo>
                <a:cubicBezTo>
                  <a:pt x="64" y="4"/>
                  <a:pt x="64" y="4"/>
                  <a:pt x="64" y="4"/>
                </a:cubicBezTo>
                <a:cubicBezTo>
                  <a:pt x="64" y="3"/>
                  <a:pt x="63" y="2"/>
                  <a:pt x="62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8" name="Freeform: Shape 70"/>
          <p:cNvSpPr/>
          <p:nvPr/>
        </p:nvSpPr>
        <p:spPr bwMode="auto">
          <a:xfrm>
            <a:off x="8881001" y="1454558"/>
            <a:ext cx="183958" cy="218872"/>
          </a:xfrm>
          <a:custGeom>
            <a:avLst/>
            <a:gdLst>
              <a:gd name="T0" fmla="*/ 8 w 37"/>
              <a:gd name="T1" fmla="*/ 32 h 44"/>
              <a:gd name="T2" fmla="*/ 31 w 37"/>
              <a:gd name="T3" fmla="*/ 35 h 44"/>
              <a:gd name="T4" fmla="*/ 20 w 37"/>
              <a:gd name="T5" fmla="*/ 0 h 44"/>
              <a:gd name="T6" fmla="*/ 8 w 37"/>
              <a:gd name="T7" fmla="*/ 32 h 44"/>
              <a:gd name="T8" fmla="*/ 15 w 37"/>
              <a:gd name="T9" fmla="*/ 28 h 44"/>
              <a:gd name="T10" fmla="*/ 21 w 37"/>
              <a:gd name="T11" fmla="*/ 16 h 44"/>
              <a:gd name="T12" fmla="*/ 20 w 37"/>
              <a:gd name="T13" fmla="*/ 36 h 44"/>
              <a:gd name="T14" fmla="*/ 15 w 37"/>
              <a:gd name="T15" fmla="*/ 28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" h="44">
                <a:moveTo>
                  <a:pt x="8" y="32"/>
                </a:moveTo>
                <a:cubicBezTo>
                  <a:pt x="11" y="40"/>
                  <a:pt x="24" y="44"/>
                  <a:pt x="31" y="35"/>
                </a:cubicBezTo>
                <a:cubicBezTo>
                  <a:pt x="37" y="25"/>
                  <a:pt x="31" y="10"/>
                  <a:pt x="20" y="0"/>
                </a:cubicBezTo>
                <a:cubicBezTo>
                  <a:pt x="22" y="11"/>
                  <a:pt x="0" y="15"/>
                  <a:pt x="8" y="32"/>
                </a:cubicBezTo>
                <a:close/>
                <a:moveTo>
                  <a:pt x="15" y="28"/>
                </a:moveTo>
                <a:cubicBezTo>
                  <a:pt x="17" y="26"/>
                  <a:pt x="21" y="24"/>
                  <a:pt x="21" y="16"/>
                </a:cubicBezTo>
                <a:cubicBezTo>
                  <a:pt x="31" y="22"/>
                  <a:pt x="27" y="38"/>
                  <a:pt x="20" y="36"/>
                </a:cubicBezTo>
                <a:cubicBezTo>
                  <a:pt x="13" y="35"/>
                  <a:pt x="13" y="30"/>
                  <a:pt x="15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" name="Freeform: Shape 71"/>
          <p:cNvSpPr/>
          <p:nvPr/>
        </p:nvSpPr>
        <p:spPr bwMode="auto">
          <a:xfrm>
            <a:off x="9445819" y="3067286"/>
            <a:ext cx="296544" cy="338714"/>
          </a:xfrm>
          <a:custGeom>
            <a:avLst/>
            <a:gdLst>
              <a:gd name="T0" fmla="*/ 432 w 504"/>
              <a:gd name="T1" fmla="*/ 541 h 577"/>
              <a:gd name="T2" fmla="*/ 407 w 504"/>
              <a:gd name="T3" fmla="*/ 541 h 577"/>
              <a:gd name="T4" fmla="*/ 504 w 504"/>
              <a:gd name="T5" fmla="*/ 361 h 577"/>
              <a:gd name="T6" fmla="*/ 341 w 504"/>
              <a:gd name="T7" fmla="*/ 152 h 577"/>
              <a:gd name="T8" fmla="*/ 382 w 504"/>
              <a:gd name="T9" fmla="*/ 75 h 577"/>
              <a:gd name="T10" fmla="*/ 374 w 504"/>
              <a:gd name="T11" fmla="*/ 50 h 577"/>
              <a:gd name="T12" fmla="*/ 277 w 504"/>
              <a:gd name="T13" fmla="*/ 3 h 577"/>
              <a:gd name="T14" fmla="*/ 263 w 504"/>
              <a:gd name="T15" fmla="*/ 2 h 577"/>
              <a:gd name="T16" fmla="*/ 252 w 504"/>
              <a:gd name="T17" fmla="*/ 12 h 577"/>
              <a:gd name="T18" fmla="*/ 137 w 504"/>
              <a:gd name="T19" fmla="*/ 230 h 577"/>
              <a:gd name="T20" fmla="*/ 153 w 504"/>
              <a:gd name="T21" fmla="*/ 280 h 577"/>
              <a:gd name="T22" fmla="*/ 137 w 504"/>
              <a:gd name="T23" fmla="*/ 313 h 577"/>
              <a:gd name="T24" fmla="*/ 202 w 504"/>
              <a:gd name="T25" fmla="*/ 344 h 577"/>
              <a:gd name="T26" fmla="*/ 217 w 504"/>
              <a:gd name="T27" fmla="*/ 312 h 577"/>
              <a:gd name="T28" fmla="*/ 217 w 504"/>
              <a:gd name="T29" fmla="*/ 312 h 577"/>
              <a:gd name="T30" fmla="*/ 267 w 504"/>
              <a:gd name="T31" fmla="*/ 293 h 577"/>
              <a:gd name="T32" fmla="*/ 306 w 504"/>
              <a:gd name="T33" fmla="*/ 219 h 577"/>
              <a:gd name="T34" fmla="*/ 432 w 504"/>
              <a:gd name="T35" fmla="*/ 361 h 577"/>
              <a:gd name="T36" fmla="*/ 288 w 504"/>
              <a:gd name="T37" fmla="*/ 505 h 577"/>
              <a:gd name="T38" fmla="*/ 180 w 504"/>
              <a:gd name="T39" fmla="*/ 469 h 577"/>
              <a:gd name="T40" fmla="*/ 180 w 504"/>
              <a:gd name="T41" fmla="*/ 451 h 577"/>
              <a:gd name="T42" fmla="*/ 198 w 504"/>
              <a:gd name="T43" fmla="*/ 433 h 577"/>
              <a:gd name="T44" fmla="*/ 288 w 504"/>
              <a:gd name="T45" fmla="*/ 433 h 577"/>
              <a:gd name="T46" fmla="*/ 288 w 504"/>
              <a:gd name="T47" fmla="*/ 397 h 577"/>
              <a:gd name="T48" fmla="*/ 149 w 504"/>
              <a:gd name="T49" fmla="*/ 397 h 577"/>
              <a:gd name="T50" fmla="*/ 75 w 504"/>
              <a:gd name="T51" fmla="*/ 397 h 577"/>
              <a:gd name="T52" fmla="*/ 0 w 504"/>
              <a:gd name="T53" fmla="*/ 397 h 577"/>
              <a:gd name="T54" fmla="*/ 0 w 504"/>
              <a:gd name="T55" fmla="*/ 433 h 577"/>
              <a:gd name="T56" fmla="*/ 85 w 504"/>
              <a:gd name="T57" fmla="*/ 433 h 577"/>
              <a:gd name="T58" fmla="*/ 90 w 504"/>
              <a:gd name="T59" fmla="*/ 433 h 577"/>
              <a:gd name="T60" fmla="*/ 108 w 504"/>
              <a:gd name="T61" fmla="*/ 451 h 577"/>
              <a:gd name="T62" fmla="*/ 108 w 504"/>
              <a:gd name="T63" fmla="*/ 469 h 577"/>
              <a:gd name="T64" fmla="*/ 108 w 504"/>
              <a:gd name="T65" fmla="*/ 541 h 577"/>
              <a:gd name="T66" fmla="*/ 36 w 504"/>
              <a:gd name="T67" fmla="*/ 577 h 577"/>
              <a:gd name="T68" fmla="*/ 504 w 504"/>
              <a:gd name="T69" fmla="*/ 577 h 577"/>
              <a:gd name="T70" fmla="*/ 432 w 504"/>
              <a:gd name="T71" fmla="*/ 541 h 577"/>
              <a:gd name="T72" fmla="*/ 306 w 504"/>
              <a:gd name="T73" fmla="*/ 49 h 577"/>
              <a:gd name="T74" fmla="*/ 294 w 504"/>
              <a:gd name="T75" fmla="*/ 61 h 577"/>
              <a:gd name="T76" fmla="*/ 212 w 504"/>
              <a:gd name="T77" fmla="*/ 217 h 577"/>
              <a:gd name="T78" fmla="*/ 180 w 504"/>
              <a:gd name="T79" fmla="*/ 202 h 577"/>
              <a:gd name="T80" fmla="*/ 182 w 504"/>
              <a:gd name="T81" fmla="*/ 195 h 577"/>
              <a:gd name="T82" fmla="*/ 261 w 504"/>
              <a:gd name="T83" fmla="*/ 48 h 577"/>
              <a:gd name="T84" fmla="*/ 272 w 504"/>
              <a:gd name="T85" fmla="*/ 38 h 577"/>
              <a:gd name="T86" fmla="*/ 286 w 504"/>
              <a:gd name="T87" fmla="*/ 39 h 577"/>
              <a:gd name="T88" fmla="*/ 306 w 504"/>
              <a:gd name="T89" fmla="*/ 49 h 577"/>
              <a:gd name="T90" fmla="*/ 306 w 504"/>
              <a:gd name="T91" fmla="*/ 49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04" h="577">
                <a:moveTo>
                  <a:pt x="432" y="541"/>
                </a:moveTo>
                <a:cubicBezTo>
                  <a:pt x="407" y="541"/>
                  <a:pt x="407" y="541"/>
                  <a:pt x="407" y="541"/>
                </a:cubicBezTo>
                <a:cubicBezTo>
                  <a:pt x="466" y="502"/>
                  <a:pt x="504" y="436"/>
                  <a:pt x="504" y="361"/>
                </a:cubicBezTo>
                <a:cubicBezTo>
                  <a:pt x="504" y="260"/>
                  <a:pt x="435" y="175"/>
                  <a:pt x="341" y="152"/>
                </a:cubicBezTo>
                <a:cubicBezTo>
                  <a:pt x="382" y="75"/>
                  <a:pt x="382" y="75"/>
                  <a:pt x="382" y="75"/>
                </a:cubicBezTo>
                <a:cubicBezTo>
                  <a:pt x="386" y="65"/>
                  <a:pt x="383" y="54"/>
                  <a:pt x="374" y="50"/>
                </a:cubicBezTo>
                <a:cubicBezTo>
                  <a:pt x="277" y="3"/>
                  <a:pt x="277" y="3"/>
                  <a:pt x="277" y="3"/>
                </a:cubicBezTo>
                <a:cubicBezTo>
                  <a:pt x="272" y="1"/>
                  <a:pt x="267" y="0"/>
                  <a:pt x="263" y="2"/>
                </a:cubicBezTo>
                <a:cubicBezTo>
                  <a:pt x="258" y="4"/>
                  <a:pt x="254" y="7"/>
                  <a:pt x="252" y="12"/>
                </a:cubicBezTo>
                <a:cubicBezTo>
                  <a:pt x="137" y="230"/>
                  <a:pt x="137" y="230"/>
                  <a:pt x="137" y="230"/>
                </a:cubicBezTo>
                <a:cubicBezTo>
                  <a:pt x="128" y="249"/>
                  <a:pt x="135" y="272"/>
                  <a:pt x="153" y="280"/>
                </a:cubicBezTo>
                <a:cubicBezTo>
                  <a:pt x="137" y="313"/>
                  <a:pt x="137" y="313"/>
                  <a:pt x="137" y="313"/>
                </a:cubicBezTo>
                <a:cubicBezTo>
                  <a:pt x="202" y="344"/>
                  <a:pt x="202" y="344"/>
                  <a:pt x="202" y="344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35" y="320"/>
                  <a:pt x="257" y="312"/>
                  <a:pt x="267" y="293"/>
                </a:cubicBezTo>
                <a:cubicBezTo>
                  <a:pt x="306" y="219"/>
                  <a:pt x="306" y="219"/>
                  <a:pt x="306" y="219"/>
                </a:cubicBezTo>
                <a:cubicBezTo>
                  <a:pt x="377" y="228"/>
                  <a:pt x="432" y="288"/>
                  <a:pt x="432" y="361"/>
                </a:cubicBezTo>
                <a:cubicBezTo>
                  <a:pt x="432" y="440"/>
                  <a:pt x="367" y="505"/>
                  <a:pt x="288" y="505"/>
                </a:cubicBezTo>
                <a:cubicBezTo>
                  <a:pt x="252" y="505"/>
                  <a:pt x="205" y="491"/>
                  <a:pt x="180" y="469"/>
                </a:cubicBezTo>
                <a:cubicBezTo>
                  <a:pt x="180" y="451"/>
                  <a:pt x="180" y="451"/>
                  <a:pt x="180" y="451"/>
                </a:cubicBezTo>
                <a:cubicBezTo>
                  <a:pt x="180" y="441"/>
                  <a:pt x="188" y="433"/>
                  <a:pt x="198" y="433"/>
                </a:cubicBezTo>
                <a:cubicBezTo>
                  <a:pt x="288" y="433"/>
                  <a:pt x="288" y="433"/>
                  <a:pt x="288" y="433"/>
                </a:cubicBezTo>
                <a:cubicBezTo>
                  <a:pt x="288" y="397"/>
                  <a:pt x="288" y="397"/>
                  <a:pt x="288" y="397"/>
                </a:cubicBezTo>
                <a:cubicBezTo>
                  <a:pt x="149" y="397"/>
                  <a:pt x="149" y="397"/>
                  <a:pt x="149" y="397"/>
                </a:cubicBezTo>
                <a:cubicBezTo>
                  <a:pt x="75" y="397"/>
                  <a:pt x="75" y="397"/>
                  <a:pt x="75" y="397"/>
                </a:cubicBezTo>
                <a:cubicBezTo>
                  <a:pt x="0" y="397"/>
                  <a:pt x="0" y="397"/>
                  <a:pt x="0" y="397"/>
                </a:cubicBezTo>
                <a:cubicBezTo>
                  <a:pt x="0" y="433"/>
                  <a:pt x="0" y="433"/>
                  <a:pt x="0" y="433"/>
                </a:cubicBezTo>
                <a:cubicBezTo>
                  <a:pt x="85" y="433"/>
                  <a:pt x="85" y="433"/>
                  <a:pt x="85" y="433"/>
                </a:cubicBezTo>
                <a:cubicBezTo>
                  <a:pt x="90" y="433"/>
                  <a:pt x="90" y="433"/>
                  <a:pt x="90" y="433"/>
                </a:cubicBezTo>
                <a:cubicBezTo>
                  <a:pt x="100" y="433"/>
                  <a:pt x="108" y="441"/>
                  <a:pt x="108" y="451"/>
                </a:cubicBezTo>
                <a:cubicBezTo>
                  <a:pt x="108" y="469"/>
                  <a:pt x="108" y="469"/>
                  <a:pt x="108" y="469"/>
                </a:cubicBezTo>
                <a:cubicBezTo>
                  <a:pt x="108" y="541"/>
                  <a:pt x="108" y="541"/>
                  <a:pt x="108" y="541"/>
                </a:cubicBezTo>
                <a:cubicBezTo>
                  <a:pt x="68" y="541"/>
                  <a:pt x="36" y="537"/>
                  <a:pt x="36" y="577"/>
                </a:cubicBezTo>
                <a:cubicBezTo>
                  <a:pt x="504" y="577"/>
                  <a:pt x="504" y="577"/>
                  <a:pt x="504" y="577"/>
                </a:cubicBezTo>
                <a:cubicBezTo>
                  <a:pt x="504" y="537"/>
                  <a:pt x="472" y="541"/>
                  <a:pt x="432" y="541"/>
                </a:cubicBezTo>
                <a:close/>
                <a:moveTo>
                  <a:pt x="306" y="49"/>
                </a:moveTo>
                <a:cubicBezTo>
                  <a:pt x="301" y="51"/>
                  <a:pt x="297" y="55"/>
                  <a:pt x="294" y="61"/>
                </a:cubicBezTo>
                <a:cubicBezTo>
                  <a:pt x="212" y="217"/>
                  <a:pt x="212" y="217"/>
                  <a:pt x="212" y="217"/>
                </a:cubicBezTo>
                <a:cubicBezTo>
                  <a:pt x="180" y="202"/>
                  <a:pt x="180" y="202"/>
                  <a:pt x="180" y="202"/>
                </a:cubicBezTo>
                <a:cubicBezTo>
                  <a:pt x="181" y="199"/>
                  <a:pt x="181" y="197"/>
                  <a:pt x="182" y="195"/>
                </a:cubicBezTo>
                <a:cubicBezTo>
                  <a:pt x="261" y="48"/>
                  <a:pt x="261" y="48"/>
                  <a:pt x="261" y="48"/>
                </a:cubicBezTo>
                <a:cubicBezTo>
                  <a:pt x="263" y="43"/>
                  <a:pt x="267" y="40"/>
                  <a:pt x="272" y="38"/>
                </a:cubicBezTo>
                <a:cubicBezTo>
                  <a:pt x="276" y="36"/>
                  <a:pt x="281" y="37"/>
                  <a:pt x="286" y="39"/>
                </a:cubicBezTo>
                <a:cubicBezTo>
                  <a:pt x="306" y="49"/>
                  <a:pt x="306" y="49"/>
                  <a:pt x="306" y="49"/>
                </a:cubicBezTo>
                <a:cubicBezTo>
                  <a:pt x="306" y="49"/>
                  <a:pt x="306" y="49"/>
                  <a:pt x="306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3" name="TextBox 84"/>
          <p:cNvSpPr txBox="1"/>
          <p:nvPr/>
        </p:nvSpPr>
        <p:spPr bwMode="auto">
          <a:xfrm>
            <a:off x="2130188" y="5184395"/>
            <a:ext cx="2386516" cy="310285"/>
          </a:xfrm>
          <a:prstGeom prst="rect">
            <a:avLst/>
          </a:prstGeom>
          <a:noFill/>
        </p:spPr>
        <p:txBody>
          <a:bodyPr wrap="none" lIns="0" tIns="0" rIns="0" bIns="0" anchor="b" anchorCtr="1">
            <a:normAutofit/>
          </a:bodyPr>
          <a:lstStyle/>
          <a:p>
            <a:pPr latinLnBrk="0"/>
            <a:r>
              <a:rPr lang="zh-CN" altLang="en-US" sz="1400">
                <a:solidFill>
                  <a:schemeClr val="accent5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accent5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34" name="TextBox 85"/>
          <p:cNvSpPr txBox="1"/>
          <p:nvPr/>
        </p:nvSpPr>
        <p:spPr bwMode="auto">
          <a:xfrm>
            <a:off x="2130188" y="5494680"/>
            <a:ext cx="2386516" cy="556683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  <a:endParaRPr lang="zh-CN" altLang="en-US" sz="1000" b="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  <p:sp>
        <p:nvSpPr>
          <p:cNvPr id="31" name="TextBox 90"/>
          <p:cNvSpPr txBox="1"/>
          <p:nvPr/>
        </p:nvSpPr>
        <p:spPr bwMode="auto">
          <a:xfrm>
            <a:off x="7874911" y="5190787"/>
            <a:ext cx="2386516" cy="310285"/>
          </a:xfrm>
          <a:prstGeom prst="rect">
            <a:avLst/>
          </a:prstGeom>
          <a:noFill/>
        </p:spPr>
        <p:txBody>
          <a:bodyPr wrap="none" lIns="0" tIns="0" rIns="0" bIns="0" anchor="b" anchorCtr="1">
            <a:normAutofit/>
          </a:bodyPr>
          <a:lstStyle/>
          <a:p>
            <a:pPr latinLnBrk="0"/>
            <a:r>
              <a:rPr lang="zh-CN" altLang="en-US" sz="1400">
                <a:solidFill>
                  <a:schemeClr val="accent6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accent6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32" name="TextBox 91"/>
          <p:cNvSpPr txBox="1"/>
          <p:nvPr/>
        </p:nvSpPr>
        <p:spPr bwMode="auto">
          <a:xfrm>
            <a:off x="7874911" y="5501072"/>
            <a:ext cx="2386516" cy="556683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  <a:endParaRPr lang="zh-CN" altLang="en-US" sz="1000" b="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  <p:sp>
        <p:nvSpPr>
          <p:cNvPr id="29" name="TextBox 93"/>
          <p:cNvSpPr txBox="1"/>
          <p:nvPr/>
        </p:nvSpPr>
        <p:spPr bwMode="auto">
          <a:xfrm>
            <a:off x="1362304" y="3510936"/>
            <a:ext cx="2386516" cy="310285"/>
          </a:xfrm>
          <a:prstGeom prst="rect">
            <a:avLst/>
          </a:prstGeom>
          <a:noFill/>
        </p:spPr>
        <p:txBody>
          <a:bodyPr wrap="none" lIns="0" tIns="0" rIns="0" bIns="0" anchor="b" anchorCtr="1">
            <a:normAutofit/>
          </a:bodyPr>
          <a:lstStyle/>
          <a:p>
            <a:pPr latinLnBrk="0"/>
            <a:r>
              <a:rPr lang="zh-CN" altLang="en-US" sz="1400">
                <a:solidFill>
                  <a:schemeClr val="accent3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accent3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30" name="TextBox 94"/>
          <p:cNvSpPr txBox="1"/>
          <p:nvPr/>
        </p:nvSpPr>
        <p:spPr bwMode="auto">
          <a:xfrm>
            <a:off x="1362304" y="3821221"/>
            <a:ext cx="2386516" cy="556683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  <a:endParaRPr lang="zh-CN" altLang="en-US" sz="1000" b="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  <p:sp>
        <p:nvSpPr>
          <p:cNvPr id="27" name="TextBox 96"/>
          <p:cNvSpPr txBox="1"/>
          <p:nvPr/>
        </p:nvSpPr>
        <p:spPr bwMode="auto">
          <a:xfrm>
            <a:off x="8400833" y="3517327"/>
            <a:ext cx="2386516" cy="310285"/>
          </a:xfrm>
          <a:prstGeom prst="rect">
            <a:avLst/>
          </a:prstGeom>
          <a:noFill/>
        </p:spPr>
        <p:txBody>
          <a:bodyPr wrap="none" lIns="0" tIns="0" rIns="0" bIns="0" anchor="b" anchorCtr="1">
            <a:normAutofit/>
          </a:bodyPr>
          <a:lstStyle/>
          <a:p>
            <a:pPr latinLnBrk="0"/>
            <a:r>
              <a:rPr lang="zh-CN" altLang="en-US" sz="1400">
                <a:solidFill>
                  <a:schemeClr val="accent4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accent4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28" name="TextBox 97"/>
          <p:cNvSpPr txBox="1"/>
          <p:nvPr/>
        </p:nvSpPr>
        <p:spPr bwMode="auto">
          <a:xfrm>
            <a:off x="8400833" y="3827612"/>
            <a:ext cx="2386516" cy="556683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  <a:endParaRPr lang="zh-CN" altLang="en-US" sz="1000" b="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  <p:sp>
        <p:nvSpPr>
          <p:cNvPr id="25" name="TextBox 99"/>
          <p:cNvSpPr txBox="1"/>
          <p:nvPr/>
        </p:nvSpPr>
        <p:spPr bwMode="auto">
          <a:xfrm>
            <a:off x="2233320" y="1905965"/>
            <a:ext cx="2386516" cy="310285"/>
          </a:xfrm>
          <a:prstGeom prst="rect">
            <a:avLst/>
          </a:prstGeom>
          <a:noFill/>
        </p:spPr>
        <p:txBody>
          <a:bodyPr wrap="none" lIns="0" tIns="0" rIns="0" bIns="0" anchor="b" anchorCtr="1">
            <a:normAutofit/>
          </a:bodyPr>
          <a:lstStyle/>
          <a:p>
            <a:pPr latinLnBrk="0"/>
            <a:r>
              <a:rPr lang="zh-CN" altLang="en-US" sz="1400">
                <a:solidFill>
                  <a:schemeClr val="accent1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accent1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26" name="TextBox 100"/>
          <p:cNvSpPr txBox="1"/>
          <p:nvPr/>
        </p:nvSpPr>
        <p:spPr bwMode="auto">
          <a:xfrm>
            <a:off x="2233320" y="2216250"/>
            <a:ext cx="2386516" cy="556683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  <a:endParaRPr lang="zh-CN" altLang="en-US" sz="1000" b="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  <p:sp>
        <p:nvSpPr>
          <p:cNvPr id="23" name="TextBox 102"/>
          <p:cNvSpPr txBox="1"/>
          <p:nvPr/>
        </p:nvSpPr>
        <p:spPr bwMode="auto">
          <a:xfrm>
            <a:off x="7788188" y="1912360"/>
            <a:ext cx="2386516" cy="310285"/>
          </a:xfrm>
          <a:prstGeom prst="rect">
            <a:avLst/>
          </a:prstGeom>
          <a:noFill/>
        </p:spPr>
        <p:txBody>
          <a:bodyPr wrap="none" lIns="0" tIns="0" rIns="0" bIns="0" anchor="b" anchorCtr="1">
            <a:normAutofit/>
          </a:bodyPr>
          <a:lstStyle/>
          <a:p>
            <a:pPr latinLnBrk="0"/>
            <a:r>
              <a:rPr lang="zh-CN" altLang="en-US" sz="1400">
                <a:solidFill>
                  <a:schemeClr val="accent2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accent2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24" name="TextBox 103"/>
          <p:cNvSpPr txBox="1"/>
          <p:nvPr/>
        </p:nvSpPr>
        <p:spPr bwMode="auto">
          <a:xfrm>
            <a:off x="7788188" y="2222645"/>
            <a:ext cx="2386516" cy="556683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  <a:endParaRPr lang="zh-CN" altLang="en-US" sz="1000" b="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  <p:sp>
        <p:nvSpPr>
          <p:cNvPr id="90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1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4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9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4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9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4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9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4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9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4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95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545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95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6450"/>
                            </p:stCondLst>
                            <p:childTnLst>
                              <p:par>
                                <p:cTn id="1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6950"/>
                            </p:stCondLst>
                            <p:childTnLst>
                              <p:par>
                                <p:cTn id="1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7450"/>
                            </p:stCondLst>
                            <p:childTnLst>
                              <p:par>
                                <p:cTn id="1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7950"/>
                            </p:stCondLst>
                            <p:childTnLst>
                              <p:par>
                                <p:cTn id="2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8450"/>
                            </p:stCondLst>
                            <p:childTnLst>
                              <p:par>
                                <p:cTn id="2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8950"/>
                            </p:stCondLst>
                            <p:childTnLst>
                              <p:par>
                                <p:cTn id="2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19450"/>
                            </p:stCondLst>
                            <p:childTnLst>
                              <p:par>
                                <p:cTn id="2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9950"/>
                            </p:stCondLst>
                            <p:childTnLst>
                              <p:par>
                                <p:cTn id="2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20450"/>
                            </p:stCondLst>
                            <p:childTnLst>
                              <p:par>
                                <p:cTn id="2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20950"/>
                            </p:stCondLst>
                            <p:childTnLst>
                              <p:par>
                                <p:cTn id="2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1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21450"/>
                            </p:stCondLst>
                            <p:childTnLst>
                              <p:par>
                                <p:cTn id="2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21950"/>
                            </p:stCondLst>
                            <p:childTnLst>
                              <p:par>
                                <p:cTn id="2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22450"/>
                            </p:stCondLst>
                            <p:childTnLst>
                              <p:par>
                                <p:cTn id="2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22950"/>
                            </p:stCondLst>
                            <p:childTnLst>
                              <p:par>
                                <p:cTn id="2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5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23450"/>
                            </p:stCondLst>
                            <p:childTnLst>
                              <p:par>
                                <p:cTn id="2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1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23950"/>
                            </p:stCondLst>
                            <p:childTnLst>
                              <p:par>
                                <p:cTn id="2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24450"/>
                            </p:stCondLst>
                            <p:childTnLst>
                              <p:par>
                                <p:cTn id="2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3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24950"/>
                            </p:stCondLst>
                            <p:childTnLst>
                              <p:par>
                                <p:cTn id="2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9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25450"/>
                            </p:stCondLst>
                            <p:childTnLst>
                              <p:par>
                                <p:cTn id="2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5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25950"/>
                            </p:stCondLst>
                            <p:childTnLst>
                              <p:par>
                                <p:cTn id="2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>
                            <p:stCondLst>
                              <p:cond delay="26450"/>
                            </p:stCondLst>
                            <p:childTnLst>
                              <p:par>
                                <p:cTn id="3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26950"/>
                            </p:stCondLst>
                            <p:childTnLst>
                              <p:par>
                                <p:cTn id="3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27450"/>
                            </p:stCondLst>
                            <p:childTnLst>
                              <p:par>
                                <p:cTn id="3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27950"/>
                            </p:stCondLst>
                            <p:childTnLst>
                              <p:par>
                                <p:cTn id="3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6" fill="hold">
                            <p:stCondLst>
                              <p:cond delay="28450"/>
                            </p:stCondLst>
                            <p:childTnLst>
                              <p:par>
                                <p:cTn id="3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28950"/>
                            </p:stCondLst>
                            <p:childTnLst>
                              <p:par>
                                <p:cTn id="3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29450"/>
                            </p:stCondLst>
                            <p:childTnLst>
                              <p:par>
                                <p:cTn id="3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29950"/>
                            </p:stCondLst>
                            <p:childTnLst>
                              <p:par>
                                <p:cTn id="3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0" fill="hold">
                            <p:stCondLst>
                              <p:cond delay="30450"/>
                            </p:stCondLst>
                            <p:childTnLst>
                              <p:par>
                                <p:cTn id="3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5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6" fill="hold">
                            <p:stCondLst>
                              <p:cond delay="30950"/>
                            </p:stCondLst>
                            <p:childTnLst>
                              <p:par>
                                <p:cTn id="3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9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2" fill="hold">
                            <p:stCondLst>
                              <p:cond delay="31450"/>
                            </p:stCondLst>
                            <p:childTnLst>
                              <p:par>
                                <p:cTn id="3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5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8" fill="hold">
                            <p:stCondLst>
                              <p:cond delay="31950"/>
                            </p:stCondLst>
                            <p:childTnLst>
                              <p:par>
                                <p:cTn id="3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32450"/>
                            </p:stCondLst>
                            <p:childTnLst>
                              <p:par>
                                <p:cTn id="3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0" fill="hold">
                            <p:stCondLst>
                              <p:cond delay="32950"/>
                            </p:stCondLst>
                            <p:childTnLst>
                              <p:par>
                                <p:cTn id="3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6" fill="hold">
                            <p:stCondLst>
                              <p:cond delay="33450"/>
                            </p:stCondLst>
                            <p:childTnLst>
                              <p:par>
                                <p:cTn id="3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2" fill="hold">
                            <p:stCondLst>
                              <p:cond delay="33950"/>
                            </p:stCondLst>
                            <p:childTnLst>
                              <p:par>
                                <p:cTn id="3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8" fill="hold">
                            <p:stCondLst>
                              <p:cond delay="34450"/>
                            </p:stCondLst>
                            <p:childTnLst>
                              <p:par>
                                <p:cTn id="3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4" fill="hold">
                            <p:stCondLst>
                              <p:cond delay="34950"/>
                            </p:stCondLst>
                            <p:childTnLst>
                              <p:par>
                                <p:cTn id="4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0" fill="hold">
                            <p:stCondLst>
                              <p:cond delay="35450"/>
                            </p:stCondLst>
                            <p:childTnLst>
                              <p:par>
                                <p:cTn id="4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6" fill="hold">
                            <p:stCondLst>
                              <p:cond delay="35950"/>
                            </p:stCondLst>
                            <p:childTnLst>
                              <p:par>
                                <p:cTn id="4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1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2" fill="hold">
                            <p:stCondLst>
                              <p:cond delay="36450"/>
                            </p:stCondLst>
                            <p:childTnLst>
                              <p:par>
                                <p:cTn id="4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8" fill="hold">
                            <p:stCondLst>
                              <p:cond delay="36950"/>
                            </p:stCondLst>
                            <p:childTnLst>
                              <p:par>
                                <p:cTn id="4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4" fill="hold">
                            <p:stCondLst>
                              <p:cond delay="37450"/>
                            </p:stCondLst>
                            <p:childTnLst>
                              <p:par>
                                <p:cTn id="4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0" fill="hold">
                            <p:stCondLst>
                              <p:cond delay="37950"/>
                            </p:stCondLst>
                            <p:childTnLst>
                              <p:par>
                                <p:cTn id="4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6" fill="hold">
                            <p:stCondLst>
                              <p:cond delay="38450"/>
                            </p:stCondLst>
                            <p:childTnLst>
                              <p:par>
                                <p:cTn id="4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0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2" fill="hold">
                            <p:stCondLst>
                              <p:cond delay="38950"/>
                            </p:stCondLst>
                            <p:childTnLst>
                              <p:par>
                                <p:cTn id="4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8" fill="hold">
                            <p:stCondLst>
                              <p:cond delay="39450"/>
                            </p:stCondLst>
                            <p:childTnLst>
                              <p:par>
                                <p:cTn id="4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4" fill="hold">
                            <p:stCondLst>
                              <p:cond delay="39950"/>
                            </p:stCondLst>
                            <p:childTnLst>
                              <p:par>
                                <p:cTn id="4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0" fill="hold">
                            <p:stCondLst>
                              <p:cond delay="40450"/>
                            </p:stCondLst>
                            <p:childTnLst>
                              <p:par>
                                <p:cTn id="4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39" grpId="0" animBg="1"/>
      <p:bldP spid="40" grpId="0" animBg="1"/>
      <p:bldP spid="41" grpId="0" animBg="1"/>
      <p:bldP spid="42" grpId="0" animBg="1"/>
      <p:bldP spid="35" grpId="0" animBg="1"/>
      <p:bldP spid="36" grpId="0" animBg="1"/>
      <p:bldP spid="37" grpId="0" animBg="1"/>
      <p:bldP spid="38" grpId="0" animBg="1"/>
      <p:bldP spid="16" grpId="0" animBg="1"/>
      <p:bldP spid="33" grpId="0"/>
      <p:bldP spid="34" grpId="0"/>
      <p:bldP spid="31" grpId="0"/>
      <p:bldP spid="32" grpId="0"/>
      <p:bldP spid="29" grpId="0"/>
      <p:bldP spid="30" grpId="0"/>
      <p:bldP spid="27" grpId="0"/>
      <p:bldP spid="28" grpId="0"/>
      <p:bldP spid="25" grpId="0"/>
      <p:bldP spid="26" grpId="0"/>
      <p:bldP spid="23" grpId="0"/>
      <p:bldP spid="24" grpId="0"/>
      <p:bldP spid="90" grpId="0"/>
      <p:bldP spid="9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0" name="Oval 65"/>
          <p:cNvSpPr/>
          <p:nvPr/>
        </p:nvSpPr>
        <p:spPr>
          <a:xfrm>
            <a:off x="746488" y="1786090"/>
            <a:ext cx="2669199" cy="2669199"/>
          </a:xfrm>
          <a:prstGeom prst="ellipse">
            <a:avLst/>
          </a:prstGeom>
          <a:noFill/>
          <a:ln w="69850">
            <a:solidFill>
              <a:schemeClr val="bg1">
                <a:lumMod val="75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Arc 66"/>
          <p:cNvSpPr/>
          <p:nvPr/>
        </p:nvSpPr>
        <p:spPr>
          <a:xfrm>
            <a:off x="747882" y="1787484"/>
            <a:ext cx="2666411" cy="2666411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2" name="Oval 67"/>
          <p:cNvSpPr/>
          <p:nvPr/>
        </p:nvSpPr>
        <p:spPr>
          <a:xfrm>
            <a:off x="3415687" y="1786090"/>
            <a:ext cx="2669199" cy="2669199"/>
          </a:xfrm>
          <a:prstGeom prst="ellipse">
            <a:avLst/>
          </a:prstGeom>
          <a:noFill/>
          <a:ln w="69850">
            <a:solidFill>
              <a:schemeClr val="bg1">
                <a:lumMod val="75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3" name="Arc 68"/>
          <p:cNvSpPr/>
          <p:nvPr/>
        </p:nvSpPr>
        <p:spPr>
          <a:xfrm rot="10800000">
            <a:off x="3417080" y="1787484"/>
            <a:ext cx="2666411" cy="2666411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4" name="Oval 69"/>
          <p:cNvSpPr/>
          <p:nvPr/>
        </p:nvSpPr>
        <p:spPr>
          <a:xfrm>
            <a:off x="6083735" y="1786090"/>
            <a:ext cx="2669199" cy="2669199"/>
          </a:xfrm>
          <a:prstGeom prst="ellipse">
            <a:avLst/>
          </a:prstGeom>
          <a:noFill/>
          <a:ln w="69850">
            <a:solidFill>
              <a:schemeClr val="bg1">
                <a:lumMod val="75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5" name="Arc 70"/>
          <p:cNvSpPr/>
          <p:nvPr/>
        </p:nvSpPr>
        <p:spPr>
          <a:xfrm>
            <a:off x="6085129" y="1787484"/>
            <a:ext cx="2666411" cy="2666411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6" name="Oval 71"/>
          <p:cNvSpPr/>
          <p:nvPr/>
        </p:nvSpPr>
        <p:spPr>
          <a:xfrm>
            <a:off x="8752934" y="1786090"/>
            <a:ext cx="2669199" cy="2669199"/>
          </a:xfrm>
          <a:prstGeom prst="ellipse">
            <a:avLst/>
          </a:prstGeom>
          <a:noFill/>
          <a:ln w="69850">
            <a:solidFill>
              <a:schemeClr val="bg1">
                <a:lumMod val="75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7" name="Arc 72"/>
          <p:cNvSpPr/>
          <p:nvPr/>
        </p:nvSpPr>
        <p:spPr>
          <a:xfrm rot="10800000">
            <a:off x="8754327" y="1787484"/>
            <a:ext cx="2666411" cy="2666411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8" name="Oval 73"/>
          <p:cNvSpPr/>
          <p:nvPr/>
        </p:nvSpPr>
        <p:spPr>
          <a:xfrm>
            <a:off x="1516170" y="2555772"/>
            <a:ext cx="1129835" cy="11298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9" name="Freeform: Shape 74"/>
          <p:cNvSpPr/>
          <p:nvPr/>
        </p:nvSpPr>
        <p:spPr bwMode="auto">
          <a:xfrm>
            <a:off x="1828624" y="2889864"/>
            <a:ext cx="510820" cy="507343"/>
          </a:xfrm>
          <a:custGeom>
            <a:avLst/>
            <a:gdLst>
              <a:gd name="T0" fmla="*/ 278227252 w 21437"/>
              <a:gd name="T1" fmla="*/ 181512920 h 21437"/>
              <a:gd name="T2" fmla="*/ 224525382 w 21437"/>
              <a:gd name="T3" fmla="*/ 186253815 h 21437"/>
              <a:gd name="T4" fmla="*/ 163746388 w 21437"/>
              <a:gd name="T5" fmla="*/ 127098893 h 21437"/>
              <a:gd name="T6" fmla="*/ 297860420 w 21437"/>
              <a:gd name="T7" fmla="*/ 48183154 h 21437"/>
              <a:gd name="T8" fmla="*/ 275053811 w 21437"/>
              <a:gd name="T9" fmla="*/ 25990522 h 21437"/>
              <a:gd name="T10" fmla="*/ 103373648 w 21437"/>
              <a:gd name="T11" fmla="*/ 68352185 h 21437"/>
              <a:gd name="T12" fmla="*/ 39968114 w 21437"/>
              <a:gd name="T13" fmla="*/ 6668302 h 21437"/>
              <a:gd name="T14" fmla="*/ 6852655 w 21437"/>
              <a:gd name="T15" fmla="*/ 6668302 h 21437"/>
              <a:gd name="T16" fmla="*/ 6852655 w 21437"/>
              <a:gd name="T17" fmla="*/ 38890974 h 21437"/>
              <a:gd name="T18" fmla="*/ 70245387 w 21437"/>
              <a:gd name="T19" fmla="*/ 100574975 h 21437"/>
              <a:gd name="T20" fmla="*/ 26808398 w 21437"/>
              <a:gd name="T21" fmla="*/ 267534270 h 21437"/>
              <a:gd name="T22" fmla="*/ 49629224 w 21437"/>
              <a:gd name="T23" fmla="*/ 289739412 h 21437"/>
              <a:gd name="T24" fmla="*/ 130630929 w 21437"/>
              <a:gd name="T25" fmla="*/ 159320396 h 21437"/>
              <a:gd name="T26" fmla="*/ 191411339 w 21437"/>
              <a:gd name="T27" fmla="*/ 218476486 h 21437"/>
              <a:gd name="T28" fmla="*/ 186538780 w 21437"/>
              <a:gd name="T29" fmla="*/ 270731883 h 21437"/>
              <a:gd name="T30" fmla="*/ 209344203 w 21437"/>
              <a:gd name="T31" fmla="*/ 292937024 h 21437"/>
              <a:gd name="T32" fmla="*/ 242459541 w 21437"/>
              <a:gd name="T33" fmla="*/ 235926948 h 21437"/>
              <a:gd name="T34" fmla="*/ 301048198 w 21437"/>
              <a:gd name="T35" fmla="*/ 203704266 h 21437"/>
              <a:gd name="T36" fmla="*/ 278227252 w 21437"/>
              <a:gd name="T37" fmla="*/ 181512920 h 21437"/>
              <a:gd name="T38" fmla="*/ 278227252 w 21437"/>
              <a:gd name="T39" fmla="*/ 181512920 h 2143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21437" h="21437">
                <a:moveTo>
                  <a:pt x="19812" y="13283"/>
                </a:moveTo>
                <a:lnTo>
                  <a:pt x="15988" y="13630"/>
                </a:lnTo>
                <a:lnTo>
                  <a:pt x="11660" y="9301"/>
                </a:lnTo>
                <a:lnTo>
                  <a:pt x="21210" y="3526"/>
                </a:lnTo>
                <a:lnTo>
                  <a:pt x="19586" y="1902"/>
                </a:lnTo>
                <a:lnTo>
                  <a:pt x="7361" y="5002"/>
                </a:lnTo>
                <a:lnTo>
                  <a:pt x="2846" y="488"/>
                </a:lnTo>
                <a:cubicBezTo>
                  <a:pt x="2195" y="-163"/>
                  <a:pt x="1140" y="-163"/>
                  <a:pt x="488" y="488"/>
                </a:cubicBezTo>
                <a:cubicBezTo>
                  <a:pt x="-163" y="1140"/>
                  <a:pt x="-163" y="2195"/>
                  <a:pt x="488" y="2846"/>
                </a:cubicBezTo>
                <a:lnTo>
                  <a:pt x="5002" y="7360"/>
                </a:lnTo>
                <a:lnTo>
                  <a:pt x="1909" y="19578"/>
                </a:lnTo>
                <a:lnTo>
                  <a:pt x="3534" y="21203"/>
                </a:lnTo>
                <a:lnTo>
                  <a:pt x="9302" y="11659"/>
                </a:lnTo>
                <a:lnTo>
                  <a:pt x="13630" y="15988"/>
                </a:lnTo>
                <a:lnTo>
                  <a:pt x="13283" y="19812"/>
                </a:lnTo>
                <a:lnTo>
                  <a:pt x="14907" y="21437"/>
                </a:lnTo>
                <a:lnTo>
                  <a:pt x="17265" y="17265"/>
                </a:lnTo>
                <a:lnTo>
                  <a:pt x="21437" y="14907"/>
                </a:lnTo>
                <a:lnTo>
                  <a:pt x="19812" y="13283"/>
                </a:lnTo>
                <a:close/>
                <a:moveTo>
                  <a:pt x="19812" y="13283"/>
                </a:move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0" name="Oval 75"/>
          <p:cNvSpPr/>
          <p:nvPr/>
        </p:nvSpPr>
        <p:spPr>
          <a:xfrm>
            <a:off x="4182581" y="2555772"/>
            <a:ext cx="1129835" cy="11298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1" name="Oval 76"/>
          <p:cNvSpPr/>
          <p:nvPr/>
        </p:nvSpPr>
        <p:spPr>
          <a:xfrm>
            <a:off x="6853417" y="2555772"/>
            <a:ext cx="1129835" cy="112983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2" name="Oval 77"/>
          <p:cNvSpPr/>
          <p:nvPr/>
        </p:nvSpPr>
        <p:spPr>
          <a:xfrm>
            <a:off x="9519828" y="2555772"/>
            <a:ext cx="1129835" cy="112983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93" name="Group 78"/>
          <p:cNvGrpSpPr/>
          <p:nvPr/>
        </p:nvGrpSpPr>
        <p:grpSpPr>
          <a:xfrm>
            <a:off x="4492908" y="2860131"/>
            <a:ext cx="510818" cy="507343"/>
            <a:chOff x="4809172" y="2886430"/>
            <a:chExt cx="413416" cy="410604"/>
          </a:xfrm>
          <a:effectLst/>
        </p:grpSpPr>
        <p:sp>
          <p:nvSpPr>
            <p:cNvPr id="102" name="Freeform: Shape 79"/>
            <p:cNvSpPr/>
            <p:nvPr/>
          </p:nvSpPr>
          <p:spPr bwMode="auto">
            <a:xfrm>
              <a:off x="4809172" y="2931418"/>
              <a:ext cx="366128" cy="36561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10743" y="0"/>
                  </a:moveTo>
                  <a:cubicBezTo>
                    <a:pt x="4805" y="31"/>
                    <a:pt x="0" y="4853"/>
                    <a:pt x="0" y="10799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2" y="21600"/>
                    <a:pt x="21595" y="16769"/>
                    <a:pt x="21600" y="10808"/>
                  </a:cubicBezTo>
                  <a:lnTo>
                    <a:pt x="10743" y="10808"/>
                  </a:lnTo>
                  <a:lnTo>
                    <a:pt x="10743" y="0"/>
                  </a:lnTo>
                  <a:close/>
                  <a:moveTo>
                    <a:pt x="10743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3" name="Freeform: Shape 80"/>
            <p:cNvSpPr/>
            <p:nvPr/>
          </p:nvSpPr>
          <p:spPr bwMode="auto">
            <a:xfrm>
              <a:off x="5038450" y="2886430"/>
              <a:ext cx="184138" cy="1828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112" y="0"/>
                  </a:moveTo>
                  <a:cubicBezTo>
                    <a:pt x="75" y="0"/>
                    <a:pt x="38" y="3"/>
                    <a:pt x="0" y="3"/>
                  </a:cubicBezTo>
                  <a:lnTo>
                    <a:pt x="0" y="21600"/>
                  </a:lnTo>
                  <a:lnTo>
                    <a:pt x="21600" y="21600"/>
                  </a:lnTo>
                  <a:cubicBezTo>
                    <a:pt x="21600" y="21595"/>
                    <a:pt x="21600" y="21589"/>
                    <a:pt x="21600" y="21584"/>
                  </a:cubicBezTo>
                  <a:cubicBezTo>
                    <a:pt x="21600" y="9664"/>
                    <a:pt x="11980" y="0"/>
                    <a:pt x="112" y="0"/>
                  </a:cubicBezTo>
                  <a:close/>
                  <a:moveTo>
                    <a:pt x="112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94" name="Freeform: Shape 81"/>
          <p:cNvSpPr/>
          <p:nvPr/>
        </p:nvSpPr>
        <p:spPr bwMode="auto">
          <a:xfrm rot="2700000">
            <a:off x="7285416" y="2830855"/>
            <a:ext cx="265836" cy="588318"/>
          </a:xfrm>
          <a:custGeom>
            <a:avLst/>
            <a:gdLst>
              <a:gd name="T0" fmla="*/ 7607499 w 21600"/>
              <a:gd name="T1" fmla="*/ 161850377 h 21600"/>
              <a:gd name="T2" fmla="*/ 7608665 w 21600"/>
              <a:gd name="T3" fmla="*/ 162451076 h 21600"/>
              <a:gd name="T4" fmla="*/ 4362265 w 21600"/>
              <a:gd name="T5" fmla="*/ 197270803 h 21600"/>
              <a:gd name="T6" fmla="*/ 1119075 w 21600"/>
              <a:gd name="T7" fmla="*/ 162896527 h 21600"/>
              <a:gd name="T8" fmla="*/ 1116201 w 21600"/>
              <a:gd name="T9" fmla="*/ 162421836 h 21600"/>
              <a:gd name="T10" fmla="*/ 1116201 w 21600"/>
              <a:gd name="T11" fmla="*/ 161850377 h 21600"/>
              <a:gd name="T12" fmla="*/ 1116201 w 21600"/>
              <a:gd name="T13" fmla="*/ 34238624 h 21600"/>
              <a:gd name="T14" fmla="*/ 1119075 w 21600"/>
              <a:gd name="T15" fmla="*/ 34267864 h 21600"/>
              <a:gd name="T16" fmla="*/ 1116201 w 21600"/>
              <a:gd name="T17" fmla="*/ 34199542 h 21600"/>
              <a:gd name="T18" fmla="*/ 1115399 w 21600"/>
              <a:gd name="T19" fmla="*/ 33181738 h 21600"/>
              <a:gd name="T20" fmla="*/ 3089267 w 21600"/>
              <a:gd name="T21" fmla="*/ 12065686 h 21600"/>
              <a:gd name="T22" fmla="*/ 5063955 w 21600"/>
              <a:gd name="T23" fmla="*/ 33163234 h 21600"/>
              <a:gd name="T24" fmla="*/ 5063955 w 21600"/>
              <a:gd name="T25" fmla="*/ 34228782 h 21600"/>
              <a:gd name="T26" fmla="*/ 5063955 w 21600"/>
              <a:gd name="T27" fmla="*/ 46294468 h 21600"/>
              <a:gd name="T28" fmla="*/ 5063955 w 21600"/>
              <a:gd name="T29" fmla="*/ 57380441 h 21600"/>
              <a:gd name="T30" fmla="*/ 5063955 w 21600"/>
              <a:gd name="T31" fmla="*/ 150831833 h 21600"/>
              <a:gd name="T32" fmla="*/ 5059974 w 21600"/>
              <a:gd name="T33" fmla="*/ 150831833 h 21600"/>
              <a:gd name="T34" fmla="*/ 5059974 w 21600"/>
              <a:gd name="T35" fmla="*/ 161627691 h 21600"/>
              <a:gd name="T36" fmla="*/ 5059974 w 21600"/>
              <a:gd name="T37" fmla="*/ 161917806 h 21600"/>
              <a:gd name="T38" fmla="*/ 5061162 w 21600"/>
              <a:gd name="T39" fmla="*/ 162208903 h 21600"/>
              <a:gd name="T40" fmla="*/ 5064399 w 21600"/>
              <a:gd name="T41" fmla="*/ 162770520 h 21600"/>
              <a:gd name="T42" fmla="*/ 5063130 w 21600"/>
              <a:gd name="T43" fmla="*/ 162896527 h 21600"/>
              <a:gd name="T44" fmla="*/ 4345318 w 21600"/>
              <a:gd name="T45" fmla="*/ 170397894 h 21600"/>
              <a:gd name="T46" fmla="*/ 3629838 w 21600"/>
              <a:gd name="T47" fmla="*/ 162896527 h 21600"/>
              <a:gd name="T48" fmla="*/ 3626606 w 21600"/>
              <a:gd name="T49" fmla="*/ 162518505 h 21600"/>
              <a:gd name="T50" fmla="*/ 3626606 w 21600"/>
              <a:gd name="T51" fmla="*/ 150831833 h 21600"/>
              <a:gd name="T52" fmla="*/ 3626606 w 21600"/>
              <a:gd name="T53" fmla="*/ 65201162 h 21600"/>
              <a:gd name="T54" fmla="*/ 2511207 w 21600"/>
              <a:gd name="T55" fmla="*/ 65201162 h 21600"/>
              <a:gd name="T56" fmla="*/ 2511207 w 21600"/>
              <a:gd name="T57" fmla="*/ 150831833 h 21600"/>
              <a:gd name="T58" fmla="*/ 2511207 w 21600"/>
              <a:gd name="T59" fmla="*/ 162518505 h 21600"/>
              <a:gd name="T60" fmla="*/ 2511207 w 21600"/>
              <a:gd name="T61" fmla="*/ 162616165 h 21600"/>
              <a:gd name="T62" fmla="*/ 2512372 w 21600"/>
              <a:gd name="T63" fmla="*/ 162896527 h 21600"/>
              <a:gd name="T64" fmla="*/ 4345318 w 21600"/>
              <a:gd name="T65" fmla="*/ 182463481 h 21600"/>
              <a:gd name="T66" fmla="*/ 6178973 w 21600"/>
              <a:gd name="T67" fmla="*/ 162896527 h 21600"/>
              <a:gd name="T68" fmla="*/ 6179798 w 21600"/>
              <a:gd name="T69" fmla="*/ 162896527 h 21600"/>
              <a:gd name="T70" fmla="*/ 6179798 w 21600"/>
              <a:gd name="T71" fmla="*/ 162673851 h 21600"/>
              <a:gd name="T72" fmla="*/ 6180237 w 21600"/>
              <a:gd name="T73" fmla="*/ 162616165 h 21600"/>
              <a:gd name="T74" fmla="*/ 6179798 w 21600"/>
              <a:gd name="T75" fmla="*/ 162557587 h 21600"/>
              <a:gd name="T76" fmla="*/ 6179798 w 21600"/>
              <a:gd name="T77" fmla="*/ 46294468 h 21600"/>
              <a:gd name="T78" fmla="*/ 6179798 w 21600"/>
              <a:gd name="T79" fmla="*/ 34228782 h 21600"/>
              <a:gd name="T80" fmla="*/ 6179798 w 21600"/>
              <a:gd name="T81" fmla="*/ 33163234 h 21600"/>
              <a:gd name="T82" fmla="*/ 6178610 w 21600"/>
              <a:gd name="T83" fmla="*/ 33163234 h 21600"/>
              <a:gd name="T84" fmla="*/ 3089706 w 21600"/>
              <a:gd name="T85" fmla="*/ 0 h 21600"/>
              <a:gd name="T86" fmla="*/ 0 w 21600"/>
              <a:gd name="T87" fmla="*/ 33424010 h 21600"/>
              <a:gd name="T88" fmla="*/ 3600 w 21600"/>
              <a:gd name="T89" fmla="*/ 34228782 h 21600"/>
              <a:gd name="T90" fmla="*/ 1166 w 21600"/>
              <a:gd name="T91" fmla="*/ 34228782 h 21600"/>
              <a:gd name="T92" fmla="*/ 1166 w 21600"/>
              <a:gd name="T93" fmla="*/ 161850377 h 21600"/>
              <a:gd name="T94" fmla="*/ 2793 w 21600"/>
              <a:gd name="T95" fmla="*/ 161850377 h 21600"/>
              <a:gd name="T96" fmla="*/ 1166 w 21600"/>
              <a:gd name="T97" fmla="*/ 162150235 h 21600"/>
              <a:gd name="T98" fmla="*/ 4062 w 21600"/>
              <a:gd name="T99" fmla="*/ 162703091 h 21600"/>
              <a:gd name="T100" fmla="*/ 4062 w 21600"/>
              <a:gd name="T101" fmla="*/ 162886784 h 21600"/>
              <a:gd name="T102" fmla="*/ 4864 w 21600"/>
              <a:gd name="T103" fmla="*/ 162886784 h 21600"/>
              <a:gd name="T104" fmla="*/ 4363067 w 21600"/>
              <a:gd name="T105" fmla="*/ 209326746 h 21600"/>
              <a:gd name="T106" fmla="*/ 8724508 w 21600"/>
              <a:gd name="T107" fmla="*/ 162150235 h 21600"/>
              <a:gd name="T108" fmla="*/ 8723342 w 21600"/>
              <a:gd name="T109" fmla="*/ 161850377 h 21600"/>
              <a:gd name="T110" fmla="*/ 8726135 w 21600"/>
              <a:gd name="T111" fmla="*/ 161850377 h 21600"/>
              <a:gd name="T112" fmla="*/ 8726135 w 21600"/>
              <a:gd name="T113" fmla="*/ 26427656 h 21600"/>
              <a:gd name="T114" fmla="*/ 7610292 w 21600"/>
              <a:gd name="T115" fmla="*/ 26427656 h 21600"/>
              <a:gd name="T116" fmla="*/ 7607499 w 21600"/>
              <a:gd name="T117" fmla="*/ 161850377 h 21600"/>
              <a:gd name="T118" fmla="*/ 7607499 w 21600"/>
              <a:gd name="T119" fmla="*/ 161850377 h 2160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1600" h="21600">
                <a:moveTo>
                  <a:pt x="18831" y="16701"/>
                </a:moveTo>
                <a:cubicBezTo>
                  <a:pt x="18831" y="16722"/>
                  <a:pt x="18832" y="16742"/>
                  <a:pt x="18834" y="16763"/>
                </a:cubicBezTo>
                <a:cubicBezTo>
                  <a:pt x="18798" y="18746"/>
                  <a:pt x="15207" y="20356"/>
                  <a:pt x="10798" y="20356"/>
                </a:cubicBezTo>
                <a:cubicBezTo>
                  <a:pt x="6425" y="20356"/>
                  <a:pt x="2861" y="18771"/>
                  <a:pt x="2770" y="16809"/>
                </a:cubicBezTo>
                <a:cubicBezTo>
                  <a:pt x="2769" y="16793"/>
                  <a:pt x="2764" y="16777"/>
                  <a:pt x="2763" y="16760"/>
                </a:cubicBezTo>
                <a:cubicBezTo>
                  <a:pt x="2765" y="16741"/>
                  <a:pt x="2765" y="16721"/>
                  <a:pt x="2763" y="16701"/>
                </a:cubicBezTo>
                <a:lnTo>
                  <a:pt x="2763" y="3533"/>
                </a:lnTo>
                <a:lnTo>
                  <a:pt x="2770" y="3536"/>
                </a:lnTo>
                <a:lnTo>
                  <a:pt x="2763" y="3529"/>
                </a:lnTo>
                <a:lnTo>
                  <a:pt x="2761" y="3424"/>
                </a:lnTo>
                <a:cubicBezTo>
                  <a:pt x="2790" y="2220"/>
                  <a:pt x="4971" y="1245"/>
                  <a:pt x="7647" y="1245"/>
                </a:cubicBezTo>
                <a:cubicBezTo>
                  <a:pt x="10321" y="1245"/>
                  <a:pt x="12512" y="2226"/>
                  <a:pt x="12535" y="3422"/>
                </a:cubicBezTo>
                <a:lnTo>
                  <a:pt x="12535" y="3532"/>
                </a:lnTo>
                <a:lnTo>
                  <a:pt x="12535" y="4777"/>
                </a:lnTo>
                <a:lnTo>
                  <a:pt x="12535" y="5921"/>
                </a:lnTo>
                <a:lnTo>
                  <a:pt x="12535" y="15564"/>
                </a:lnTo>
                <a:lnTo>
                  <a:pt x="12525" y="15564"/>
                </a:lnTo>
                <a:lnTo>
                  <a:pt x="12525" y="16678"/>
                </a:lnTo>
                <a:lnTo>
                  <a:pt x="12525" y="16708"/>
                </a:lnTo>
                <a:lnTo>
                  <a:pt x="12528" y="16738"/>
                </a:lnTo>
                <a:lnTo>
                  <a:pt x="12536" y="16796"/>
                </a:lnTo>
                <a:cubicBezTo>
                  <a:pt x="12536" y="16801"/>
                  <a:pt x="12533" y="16805"/>
                  <a:pt x="12533" y="16809"/>
                </a:cubicBezTo>
                <a:cubicBezTo>
                  <a:pt x="12499" y="17238"/>
                  <a:pt x="11716" y="17583"/>
                  <a:pt x="10756" y="17583"/>
                </a:cubicBezTo>
                <a:cubicBezTo>
                  <a:pt x="9804" y="17583"/>
                  <a:pt x="9030" y="17243"/>
                  <a:pt x="8985" y="16809"/>
                </a:cubicBezTo>
                <a:cubicBezTo>
                  <a:pt x="8984" y="16796"/>
                  <a:pt x="8977" y="16784"/>
                  <a:pt x="8977" y="16770"/>
                </a:cubicBezTo>
                <a:lnTo>
                  <a:pt x="8977" y="15564"/>
                </a:lnTo>
                <a:lnTo>
                  <a:pt x="8977" y="6728"/>
                </a:lnTo>
                <a:lnTo>
                  <a:pt x="6216" y="6728"/>
                </a:lnTo>
                <a:lnTo>
                  <a:pt x="6216" y="15564"/>
                </a:lnTo>
                <a:lnTo>
                  <a:pt x="6216" y="16770"/>
                </a:lnTo>
                <a:cubicBezTo>
                  <a:pt x="6216" y="16774"/>
                  <a:pt x="6216" y="16777"/>
                  <a:pt x="6216" y="16780"/>
                </a:cubicBezTo>
                <a:cubicBezTo>
                  <a:pt x="6216" y="16790"/>
                  <a:pt x="6219" y="16799"/>
                  <a:pt x="6219" y="16809"/>
                </a:cubicBezTo>
                <a:cubicBezTo>
                  <a:pt x="6253" y="17927"/>
                  <a:pt x="8270" y="18828"/>
                  <a:pt x="10756" y="18828"/>
                </a:cubicBezTo>
                <a:cubicBezTo>
                  <a:pt x="13243" y="18828"/>
                  <a:pt x="15260" y="17926"/>
                  <a:pt x="15295" y="16809"/>
                </a:cubicBezTo>
                <a:lnTo>
                  <a:pt x="15297" y="16809"/>
                </a:lnTo>
                <a:lnTo>
                  <a:pt x="15297" y="16786"/>
                </a:lnTo>
                <a:cubicBezTo>
                  <a:pt x="15297" y="16784"/>
                  <a:pt x="15298" y="16782"/>
                  <a:pt x="15298" y="16780"/>
                </a:cubicBezTo>
                <a:cubicBezTo>
                  <a:pt x="15298" y="16778"/>
                  <a:pt x="15297" y="16776"/>
                  <a:pt x="15297" y="16774"/>
                </a:cubicBezTo>
                <a:lnTo>
                  <a:pt x="15297" y="4777"/>
                </a:lnTo>
                <a:lnTo>
                  <a:pt x="15297" y="3532"/>
                </a:lnTo>
                <a:lnTo>
                  <a:pt x="15297" y="3422"/>
                </a:lnTo>
                <a:lnTo>
                  <a:pt x="15294" y="3422"/>
                </a:lnTo>
                <a:cubicBezTo>
                  <a:pt x="15262" y="1530"/>
                  <a:pt x="11852" y="0"/>
                  <a:pt x="7648" y="0"/>
                </a:cubicBezTo>
                <a:cubicBezTo>
                  <a:pt x="3424" y="0"/>
                  <a:pt x="0" y="1544"/>
                  <a:pt x="0" y="3449"/>
                </a:cubicBezTo>
                <a:cubicBezTo>
                  <a:pt x="0" y="3477"/>
                  <a:pt x="7" y="3504"/>
                  <a:pt x="9" y="3532"/>
                </a:cubicBezTo>
                <a:lnTo>
                  <a:pt x="3" y="3532"/>
                </a:lnTo>
                <a:lnTo>
                  <a:pt x="3" y="16701"/>
                </a:lnTo>
                <a:lnTo>
                  <a:pt x="7" y="16701"/>
                </a:lnTo>
                <a:cubicBezTo>
                  <a:pt x="7" y="16712"/>
                  <a:pt x="3" y="16722"/>
                  <a:pt x="3" y="16732"/>
                </a:cubicBezTo>
                <a:cubicBezTo>
                  <a:pt x="3" y="16751"/>
                  <a:pt x="9" y="16770"/>
                  <a:pt x="10" y="16789"/>
                </a:cubicBezTo>
                <a:lnTo>
                  <a:pt x="10" y="16808"/>
                </a:lnTo>
                <a:lnTo>
                  <a:pt x="12" y="16808"/>
                </a:lnTo>
                <a:cubicBezTo>
                  <a:pt x="104" y="19461"/>
                  <a:pt x="4895" y="21600"/>
                  <a:pt x="10800" y="21600"/>
                </a:cubicBezTo>
                <a:cubicBezTo>
                  <a:pt x="16762" y="21600"/>
                  <a:pt x="21596" y="19421"/>
                  <a:pt x="21596" y="16732"/>
                </a:cubicBezTo>
                <a:cubicBezTo>
                  <a:pt x="21596" y="16722"/>
                  <a:pt x="21593" y="16712"/>
                  <a:pt x="21593" y="16701"/>
                </a:cubicBezTo>
                <a:lnTo>
                  <a:pt x="21600" y="16701"/>
                </a:lnTo>
                <a:lnTo>
                  <a:pt x="21600" y="2727"/>
                </a:lnTo>
                <a:lnTo>
                  <a:pt x="18838" y="2727"/>
                </a:lnTo>
                <a:lnTo>
                  <a:pt x="18831" y="16701"/>
                </a:lnTo>
                <a:close/>
                <a:moveTo>
                  <a:pt x="18831" y="16701"/>
                </a:move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95" name="Group 82"/>
          <p:cNvGrpSpPr/>
          <p:nvPr/>
        </p:nvGrpSpPr>
        <p:grpSpPr>
          <a:xfrm>
            <a:off x="9907069" y="2860131"/>
            <a:ext cx="410045" cy="507343"/>
            <a:chOff x="9223054" y="2854346"/>
            <a:chExt cx="331858" cy="410604"/>
          </a:xfrm>
          <a:effectLst/>
        </p:grpSpPr>
        <p:sp>
          <p:nvSpPr>
            <p:cNvPr id="100" name="Freeform: Shape 83"/>
            <p:cNvSpPr/>
            <p:nvPr/>
          </p:nvSpPr>
          <p:spPr bwMode="auto">
            <a:xfrm>
              <a:off x="9285993" y="2871544"/>
              <a:ext cx="268919" cy="230741"/>
            </a:xfrm>
            <a:custGeom>
              <a:avLst/>
              <a:gdLst>
                <a:gd name="T0" fmla="*/ 0 w 21115"/>
                <a:gd name="T1" fmla="*/ 0 h 18556"/>
                <a:gd name="T2" fmla="*/ 0 w 21115"/>
                <a:gd name="T3" fmla="*/ 0 h 18556"/>
                <a:gd name="T4" fmla="*/ 0 w 21115"/>
                <a:gd name="T5" fmla="*/ 0 h 18556"/>
                <a:gd name="T6" fmla="*/ 0 w 21115"/>
                <a:gd name="T7" fmla="*/ 0 h 18556"/>
                <a:gd name="T8" fmla="*/ 0 w 21115"/>
                <a:gd name="T9" fmla="*/ 0 h 18556"/>
                <a:gd name="T10" fmla="*/ 0 w 21115"/>
                <a:gd name="T11" fmla="*/ 0 h 18556"/>
                <a:gd name="T12" fmla="*/ 0 w 21115"/>
                <a:gd name="T13" fmla="*/ 0 h 18556"/>
                <a:gd name="T14" fmla="*/ 0 w 21115"/>
                <a:gd name="T15" fmla="*/ 0 h 18556"/>
                <a:gd name="T16" fmla="*/ 0 w 21115"/>
                <a:gd name="T17" fmla="*/ 0 h 18556"/>
                <a:gd name="T18" fmla="*/ 0 w 21115"/>
                <a:gd name="T19" fmla="*/ 0 h 18556"/>
                <a:gd name="T20" fmla="*/ 0 w 21115"/>
                <a:gd name="T21" fmla="*/ 0 h 1855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115" h="18556">
                  <a:moveTo>
                    <a:pt x="20779" y="3635"/>
                  </a:moveTo>
                  <a:cubicBezTo>
                    <a:pt x="20779" y="3635"/>
                    <a:pt x="16054" y="3835"/>
                    <a:pt x="13538" y="4151"/>
                  </a:cubicBezTo>
                  <a:cubicBezTo>
                    <a:pt x="12114" y="4330"/>
                    <a:pt x="13006" y="1476"/>
                    <a:pt x="13006" y="911"/>
                  </a:cubicBezTo>
                  <a:cubicBezTo>
                    <a:pt x="13006" y="-1684"/>
                    <a:pt x="0" y="2094"/>
                    <a:pt x="0" y="2094"/>
                  </a:cubicBezTo>
                  <a:lnTo>
                    <a:pt x="0" y="17384"/>
                  </a:lnTo>
                  <a:cubicBezTo>
                    <a:pt x="0" y="17384"/>
                    <a:pt x="988" y="17824"/>
                    <a:pt x="2373" y="17286"/>
                  </a:cubicBezTo>
                  <a:cubicBezTo>
                    <a:pt x="5889" y="15919"/>
                    <a:pt x="11968" y="13959"/>
                    <a:pt x="10988" y="17189"/>
                  </a:cubicBezTo>
                  <a:cubicBezTo>
                    <a:pt x="10160" y="19916"/>
                    <a:pt x="20491" y="17722"/>
                    <a:pt x="20491" y="17722"/>
                  </a:cubicBezTo>
                  <a:cubicBezTo>
                    <a:pt x="20491" y="17722"/>
                    <a:pt x="19749" y="12037"/>
                    <a:pt x="20675" y="8735"/>
                  </a:cubicBezTo>
                  <a:cubicBezTo>
                    <a:pt x="21600" y="5433"/>
                    <a:pt x="20779" y="3635"/>
                    <a:pt x="20779" y="3635"/>
                  </a:cubicBezTo>
                  <a:close/>
                  <a:moveTo>
                    <a:pt x="20779" y="363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1" name="Freeform: Shape 84"/>
            <p:cNvSpPr/>
            <p:nvPr/>
          </p:nvSpPr>
          <p:spPr bwMode="auto">
            <a:xfrm>
              <a:off x="9223054" y="2854346"/>
              <a:ext cx="40052" cy="41060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21600" y="1065"/>
                  </a:moveTo>
                  <a:cubicBezTo>
                    <a:pt x="21600" y="477"/>
                    <a:pt x="16763" y="0"/>
                    <a:pt x="10802" y="0"/>
                  </a:cubicBezTo>
                  <a:cubicBezTo>
                    <a:pt x="4834" y="0"/>
                    <a:pt x="0" y="477"/>
                    <a:pt x="0" y="1065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1065"/>
                  </a:lnTo>
                  <a:close/>
                  <a:moveTo>
                    <a:pt x="21600" y="106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96" name="Oval 85"/>
          <p:cNvSpPr/>
          <p:nvPr/>
        </p:nvSpPr>
        <p:spPr>
          <a:xfrm>
            <a:off x="1822733" y="1557800"/>
            <a:ext cx="516709" cy="5167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sz="1350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en-US" sz="135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7" name="Oval 86"/>
          <p:cNvSpPr/>
          <p:nvPr/>
        </p:nvSpPr>
        <p:spPr>
          <a:xfrm>
            <a:off x="4489165" y="4182850"/>
            <a:ext cx="516709" cy="51670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sz="1350"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en-US" sz="135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8" name="Oval 87"/>
          <p:cNvSpPr/>
          <p:nvPr/>
        </p:nvSpPr>
        <p:spPr>
          <a:xfrm>
            <a:off x="7131521" y="1556792"/>
            <a:ext cx="516709" cy="51670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sz="1350"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en-US" sz="135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9" name="Oval 88"/>
          <p:cNvSpPr/>
          <p:nvPr/>
        </p:nvSpPr>
        <p:spPr>
          <a:xfrm>
            <a:off x="9826391" y="4196239"/>
            <a:ext cx="516709" cy="51670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sz="1350">
                <a:solidFill>
                  <a:schemeClr val="bg1"/>
                </a:solidFill>
                <a:cs typeface="+mn-ea"/>
                <a:sym typeface="+mn-lt"/>
              </a:rPr>
              <a:t>4</a:t>
            </a:r>
            <a:endParaRPr lang="en-US" sz="135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8" name="TextBox 32"/>
          <p:cNvSpPr txBox="1"/>
          <p:nvPr/>
        </p:nvSpPr>
        <p:spPr>
          <a:xfrm>
            <a:off x="1247938" y="4712948"/>
            <a:ext cx="1661937" cy="553972"/>
          </a:xfrm>
          <a:prstGeom prst="rect">
            <a:avLst/>
          </a:prstGeom>
          <a:noFill/>
        </p:spPr>
        <p:txBody>
          <a:bodyPr wrap="none" lIns="137132" tIns="68567" rIns="137132" bIns="68567">
            <a:normAutofit/>
          </a:bodyPr>
          <a:lstStyle/>
          <a:p>
            <a:pPr algn="ctr"/>
            <a:r>
              <a:rPr lang="zh-CN" altLang="en-US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9" name="TextBox 33"/>
          <p:cNvSpPr txBox="1"/>
          <p:nvPr/>
        </p:nvSpPr>
        <p:spPr>
          <a:xfrm>
            <a:off x="871060" y="5217547"/>
            <a:ext cx="2415694" cy="600138"/>
          </a:xfrm>
          <a:prstGeom prst="rect">
            <a:avLst/>
          </a:prstGeom>
          <a:noFill/>
        </p:spPr>
        <p:txBody>
          <a:bodyPr wrap="square" lIns="137132" tIns="68567" rIns="137132" bIns="68567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76" name="TextBox 35"/>
          <p:cNvSpPr txBox="1"/>
          <p:nvPr/>
        </p:nvSpPr>
        <p:spPr>
          <a:xfrm>
            <a:off x="3888133" y="4712948"/>
            <a:ext cx="1661937" cy="553972"/>
          </a:xfrm>
          <a:prstGeom prst="rect">
            <a:avLst/>
          </a:prstGeom>
          <a:noFill/>
        </p:spPr>
        <p:txBody>
          <a:bodyPr wrap="none" lIns="137132" tIns="68567" rIns="137132" bIns="68567">
            <a:normAutofit/>
          </a:bodyPr>
          <a:lstStyle/>
          <a:p>
            <a:pPr algn="ctr"/>
            <a:r>
              <a:rPr lang="zh-CN" altLang="en-US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77" name="TextBox 36"/>
          <p:cNvSpPr txBox="1"/>
          <p:nvPr/>
        </p:nvSpPr>
        <p:spPr>
          <a:xfrm>
            <a:off x="3511255" y="5217547"/>
            <a:ext cx="2415694" cy="600138"/>
          </a:xfrm>
          <a:prstGeom prst="rect">
            <a:avLst/>
          </a:prstGeom>
          <a:noFill/>
        </p:spPr>
        <p:txBody>
          <a:bodyPr wrap="square" lIns="137132" tIns="68567" rIns="137132" bIns="68567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74" name="TextBox 38"/>
          <p:cNvSpPr txBox="1"/>
          <p:nvPr/>
        </p:nvSpPr>
        <p:spPr>
          <a:xfrm>
            <a:off x="6558906" y="4712948"/>
            <a:ext cx="1661937" cy="553972"/>
          </a:xfrm>
          <a:prstGeom prst="rect">
            <a:avLst/>
          </a:prstGeom>
          <a:noFill/>
        </p:spPr>
        <p:txBody>
          <a:bodyPr wrap="none" lIns="137132" tIns="68567" rIns="137132" bIns="68567">
            <a:normAutofit/>
          </a:bodyPr>
          <a:lstStyle/>
          <a:p>
            <a:pPr algn="ctr"/>
            <a:r>
              <a:rPr lang="zh-CN" altLang="en-US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75" name="TextBox 39"/>
          <p:cNvSpPr txBox="1"/>
          <p:nvPr/>
        </p:nvSpPr>
        <p:spPr>
          <a:xfrm>
            <a:off x="6182028" y="5217547"/>
            <a:ext cx="2415694" cy="600138"/>
          </a:xfrm>
          <a:prstGeom prst="rect">
            <a:avLst/>
          </a:prstGeom>
          <a:noFill/>
        </p:spPr>
        <p:txBody>
          <a:bodyPr wrap="square" lIns="137132" tIns="68567" rIns="137132" bIns="68567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72" name="TextBox 41"/>
          <p:cNvSpPr txBox="1"/>
          <p:nvPr/>
        </p:nvSpPr>
        <p:spPr>
          <a:xfrm>
            <a:off x="9253776" y="4712948"/>
            <a:ext cx="1661937" cy="553972"/>
          </a:xfrm>
          <a:prstGeom prst="rect">
            <a:avLst/>
          </a:prstGeom>
          <a:noFill/>
        </p:spPr>
        <p:txBody>
          <a:bodyPr wrap="none" lIns="137132" tIns="68567" rIns="137132" bIns="68567">
            <a:normAutofit/>
          </a:bodyPr>
          <a:lstStyle/>
          <a:p>
            <a:pPr algn="ctr"/>
            <a:r>
              <a:rPr lang="zh-CN" altLang="en-US" b="1">
                <a:solidFill>
                  <a:srgbClr val="886EBA"/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rgbClr val="886EBA"/>
              </a:solidFill>
              <a:cs typeface="+mn-ea"/>
              <a:sym typeface="+mn-lt"/>
            </a:endParaRPr>
          </a:p>
        </p:txBody>
      </p:sp>
      <p:sp>
        <p:nvSpPr>
          <p:cNvPr id="73" name="TextBox 42"/>
          <p:cNvSpPr txBox="1"/>
          <p:nvPr/>
        </p:nvSpPr>
        <p:spPr>
          <a:xfrm>
            <a:off x="8876898" y="5217547"/>
            <a:ext cx="2415694" cy="600138"/>
          </a:xfrm>
          <a:prstGeom prst="rect">
            <a:avLst/>
          </a:prstGeom>
          <a:noFill/>
        </p:spPr>
        <p:txBody>
          <a:bodyPr wrap="square" lIns="137132" tIns="68567" rIns="137132" bIns="68567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4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9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4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9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4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9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4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9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4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95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545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95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4" grpId="0" animBg="1"/>
      <p:bldP spid="96" grpId="0" animBg="1"/>
      <p:bldP spid="97" grpId="0" animBg="1"/>
      <p:bldP spid="98" grpId="0" animBg="1"/>
      <p:bldP spid="99" grpId="0" animBg="1"/>
      <p:bldP spid="78" grpId="0"/>
      <p:bldP spid="79" grpId="0"/>
      <p:bldP spid="76" grpId="0"/>
      <p:bldP spid="77" grpId="0"/>
      <p:bldP spid="74" grpId="0"/>
      <p:bldP spid="75" grpId="0"/>
      <p:bldP spid="72" grpId="0"/>
      <p:bldP spid="7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Freeform: Shape 51"/>
          <p:cNvSpPr/>
          <p:nvPr>
            <p:custDataLst>
              <p:tags r:id="rId1"/>
            </p:custDataLst>
          </p:nvPr>
        </p:nvSpPr>
        <p:spPr bwMode="auto">
          <a:xfrm>
            <a:off x="4016337" y="2708120"/>
            <a:ext cx="3116453" cy="2089865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PA_Freeform: Shape 52"/>
          <p:cNvSpPr/>
          <p:nvPr>
            <p:custDataLst>
              <p:tags r:id="rId2"/>
            </p:custDataLst>
          </p:nvPr>
        </p:nvSpPr>
        <p:spPr bwMode="auto">
          <a:xfrm>
            <a:off x="6419382" y="2526168"/>
            <a:ext cx="3116453" cy="227181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5">
              <a:alpha val="8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PA_Freeform: Shape 53"/>
          <p:cNvSpPr/>
          <p:nvPr>
            <p:custDataLst>
              <p:tags r:id="rId3"/>
            </p:custDataLst>
          </p:nvPr>
        </p:nvSpPr>
        <p:spPr bwMode="auto">
          <a:xfrm>
            <a:off x="7620905" y="3501008"/>
            <a:ext cx="3116453" cy="129697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6">
              <a:alpha val="8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PA_Freeform: Shape 54"/>
          <p:cNvSpPr/>
          <p:nvPr>
            <p:custDataLst>
              <p:tags r:id="rId4"/>
            </p:custDataLst>
          </p:nvPr>
        </p:nvSpPr>
        <p:spPr bwMode="auto">
          <a:xfrm>
            <a:off x="2814815" y="3013589"/>
            <a:ext cx="3116453" cy="1784396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" name="PA_Freeform: Shape 55"/>
          <p:cNvSpPr/>
          <p:nvPr>
            <p:custDataLst>
              <p:tags r:id="rId5"/>
            </p:custDataLst>
          </p:nvPr>
        </p:nvSpPr>
        <p:spPr bwMode="auto">
          <a:xfrm>
            <a:off x="1613292" y="3631956"/>
            <a:ext cx="3116453" cy="1166030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PA_Freeform: Shape 56"/>
          <p:cNvSpPr/>
          <p:nvPr>
            <p:custDataLst>
              <p:tags r:id="rId6"/>
            </p:custDataLst>
          </p:nvPr>
        </p:nvSpPr>
        <p:spPr bwMode="auto">
          <a:xfrm>
            <a:off x="5217860" y="2021641"/>
            <a:ext cx="3116453" cy="2776343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cxnSp>
        <p:nvCxnSpPr>
          <p:cNvPr id="10" name="PA_直接连接符 57"/>
          <p:cNvCxnSpPr/>
          <p:nvPr>
            <p:custDataLst>
              <p:tags r:id="rId7"/>
            </p:custDataLst>
          </p:nvPr>
        </p:nvCxnSpPr>
        <p:spPr>
          <a:xfrm>
            <a:off x="0" y="4797985"/>
            <a:ext cx="12204066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A_椭圆 59"/>
          <p:cNvSpPr/>
          <p:nvPr>
            <p:custDataLst>
              <p:tags r:id="rId8"/>
            </p:custDataLst>
          </p:nvPr>
        </p:nvSpPr>
        <p:spPr>
          <a:xfrm>
            <a:off x="790455" y="5072151"/>
            <a:ext cx="251578" cy="251578"/>
          </a:xfrm>
          <a:prstGeom prst="ellipse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" name="PA_椭圆 64"/>
          <p:cNvSpPr/>
          <p:nvPr>
            <p:custDataLst>
              <p:tags r:id="rId9"/>
            </p:custDataLst>
          </p:nvPr>
        </p:nvSpPr>
        <p:spPr>
          <a:xfrm>
            <a:off x="2609545" y="5072150"/>
            <a:ext cx="251578" cy="251578"/>
          </a:xfrm>
          <a:prstGeom prst="ellipse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" name="PA_椭圆 69"/>
          <p:cNvSpPr/>
          <p:nvPr>
            <p:custDataLst>
              <p:tags r:id="rId10"/>
            </p:custDataLst>
          </p:nvPr>
        </p:nvSpPr>
        <p:spPr>
          <a:xfrm>
            <a:off x="4428636" y="5072150"/>
            <a:ext cx="251578" cy="251578"/>
          </a:xfrm>
          <a:prstGeom prst="ellipse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" name="PA_椭圆 74"/>
          <p:cNvSpPr/>
          <p:nvPr>
            <p:custDataLst>
              <p:tags r:id="rId11"/>
            </p:custDataLst>
          </p:nvPr>
        </p:nvSpPr>
        <p:spPr>
          <a:xfrm>
            <a:off x="6247726" y="5072150"/>
            <a:ext cx="251578" cy="251578"/>
          </a:xfrm>
          <a:prstGeom prst="ellipse">
            <a:avLst/>
          </a:prstGeom>
          <a:solidFill>
            <a:schemeClr val="accent4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" name="PA_椭圆 79"/>
          <p:cNvSpPr/>
          <p:nvPr>
            <p:custDataLst>
              <p:tags r:id="rId12"/>
            </p:custDataLst>
          </p:nvPr>
        </p:nvSpPr>
        <p:spPr>
          <a:xfrm>
            <a:off x="8066817" y="5072150"/>
            <a:ext cx="251578" cy="251578"/>
          </a:xfrm>
          <a:prstGeom prst="ellipse">
            <a:avLst/>
          </a:prstGeom>
          <a:solidFill>
            <a:schemeClr val="accent5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" name="PA_椭圆 84"/>
          <p:cNvSpPr/>
          <p:nvPr>
            <p:custDataLst>
              <p:tags r:id="rId13"/>
            </p:custDataLst>
          </p:nvPr>
        </p:nvSpPr>
        <p:spPr>
          <a:xfrm>
            <a:off x="9885907" y="5072150"/>
            <a:ext cx="251578" cy="251578"/>
          </a:xfrm>
          <a:prstGeom prst="ellipse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7" name="PA_组合 88"/>
          <p:cNvGrpSpPr/>
          <p:nvPr>
            <p:custDataLst>
              <p:tags r:id="rId14"/>
            </p:custDataLst>
          </p:nvPr>
        </p:nvGrpSpPr>
        <p:grpSpPr>
          <a:xfrm>
            <a:off x="2941875" y="2854579"/>
            <a:ext cx="472485" cy="711904"/>
            <a:chOff x="2029961" y="2480887"/>
            <a:chExt cx="354013" cy="533400"/>
          </a:xfrm>
          <a:effectLst/>
        </p:grpSpPr>
        <p:grpSp>
          <p:nvGrpSpPr>
            <p:cNvPr id="61" name="Group 89"/>
            <p:cNvGrpSpPr/>
            <p:nvPr/>
          </p:nvGrpSpPr>
          <p:grpSpPr bwMode="auto">
            <a:xfrm>
              <a:off x="2029961" y="2480887"/>
              <a:ext cx="354013" cy="533400"/>
              <a:chOff x="0" y="0"/>
              <a:chExt cx="300" cy="450"/>
            </a:xfrm>
          </p:grpSpPr>
          <p:sp>
            <p:nvSpPr>
              <p:cNvPr id="63" name="Freeform: Shape 91"/>
              <p:cNvSpPr/>
              <p:nvPr/>
            </p:nvSpPr>
            <p:spPr bwMode="auto">
              <a:xfrm>
                <a:off x="0" y="0"/>
                <a:ext cx="300" cy="45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800" y="21600"/>
                    </a:moveTo>
                    <a:lnTo>
                      <a:pt x="1501" y="10863"/>
                    </a:lnTo>
                    <a:cubicBezTo>
                      <a:pt x="566" y="9783"/>
                      <a:pt x="0" y="8538"/>
                      <a:pt x="0" y="7200"/>
                    </a:cubicBezTo>
                    <a:cubicBezTo>
                      <a:pt x="0" y="3223"/>
                      <a:pt x="4836" y="0"/>
                      <a:pt x="10800" y="0"/>
                    </a:cubicBezTo>
                    <a:cubicBezTo>
                      <a:pt x="16765" y="0"/>
                      <a:pt x="21600" y="3223"/>
                      <a:pt x="21600" y="7200"/>
                    </a:cubicBezTo>
                    <a:cubicBezTo>
                      <a:pt x="21600" y="8538"/>
                      <a:pt x="21035" y="9783"/>
                      <a:pt x="20099" y="10863"/>
                    </a:cubicBezTo>
                    <a:lnTo>
                      <a:pt x="10800" y="21600"/>
                    </a:lnTo>
                    <a:close/>
                    <a:moveTo>
                      <a:pt x="10800" y="21600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4" name="Freeform: Shape 92"/>
              <p:cNvSpPr/>
              <p:nvPr/>
            </p:nvSpPr>
            <p:spPr bwMode="auto">
              <a:xfrm>
                <a:off x="39" y="39"/>
                <a:ext cx="213" cy="213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62" name="TextBox 90"/>
            <p:cNvSpPr txBox="1"/>
            <p:nvPr/>
          </p:nvSpPr>
          <p:spPr>
            <a:xfrm>
              <a:off x="2040806" y="2502691"/>
              <a:ext cx="341343" cy="2386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050">
                  <a:cs typeface="+mn-ea"/>
                  <a:sym typeface="+mn-lt"/>
                </a:rPr>
                <a:t>36%</a:t>
              </a:r>
              <a:endParaRPr lang="en-US" sz="1050">
                <a:cs typeface="+mn-ea"/>
                <a:sym typeface="+mn-lt"/>
              </a:endParaRPr>
            </a:p>
          </p:txBody>
        </p:sp>
      </p:grpSp>
      <p:grpSp>
        <p:nvGrpSpPr>
          <p:cNvPr id="18" name="PA_组合 93"/>
          <p:cNvGrpSpPr/>
          <p:nvPr>
            <p:custDataLst>
              <p:tags r:id="rId15"/>
            </p:custDataLst>
          </p:nvPr>
        </p:nvGrpSpPr>
        <p:grpSpPr>
          <a:xfrm>
            <a:off x="4142187" y="2245853"/>
            <a:ext cx="472485" cy="711904"/>
            <a:chOff x="2929304" y="2024795"/>
            <a:chExt cx="354013" cy="533400"/>
          </a:xfrm>
          <a:effectLst/>
        </p:grpSpPr>
        <p:grpSp>
          <p:nvGrpSpPr>
            <p:cNvPr id="57" name="Group 94"/>
            <p:cNvGrpSpPr/>
            <p:nvPr/>
          </p:nvGrpSpPr>
          <p:grpSpPr bwMode="auto">
            <a:xfrm>
              <a:off x="2929304" y="2024795"/>
              <a:ext cx="354013" cy="533400"/>
              <a:chOff x="0" y="0"/>
              <a:chExt cx="300" cy="450"/>
            </a:xfrm>
          </p:grpSpPr>
          <p:sp>
            <p:nvSpPr>
              <p:cNvPr id="59" name="Freeform: Shape 96"/>
              <p:cNvSpPr/>
              <p:nvPr/>
            </p:nvSpPr>
            <p:spPr bwMode="auto">
              <a:xfrm>
                <a:off x="0" y="0"/>
                <a:ext cx="300" cy="45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800" y="21600"/>
                    </a:moveTo>
                    <a:lnTo>
                      <a:pt x="1501" y="10863"/>
                    </a:lnTo>
                    <a:cubicBezTo>
                      <a:pt x="566" y="9783"/>
                      <a:pt x="0" y="8538"/>
                      <a:pt x="0" y="7200"/>
                    </a:cubicBezTo>
                    <a:cubicBezTo>
                      <a:pt x="0" y="3223"/>
                      <a:pt x="4836" y="0"/>
                      <a:pt x="10800" y="0"/>
                    </a:cubicBezTo>
                    <a:cubicBezTo>
                      <a:pt x="16765" y="0"/>
                      <a:pt x="21600" y="3223"/>
                      <a:pt x="21600" y="7200"/>
                    </a:cubicBezTo>
                    <a:cubicBezTo>
                      <a:pt x="21600" y="8538"/>
                      <a:pt x="21035" y="9783"/>
                      <a:pt x="20099" y="10863"/>
                    </a:cubicBezTo>
                    <a:lnTo>
                      <a:pt x="10800" y="21600"/>
                    </a:lnTo>
                    <a:close/>
                    <a:moveTo>
                      <a:pt x="10800" y="21600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0" name="Freeform: Shape 97"/>
              <p:cNvSpPr/>
              <p:nvPr/>
            </p:nvSpPr>
            <p:spPr bwMode="auto">
              <a:xfrm>
                <a:off x="39" y="39"/>
                <a:ext cx="213" cy="213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58" name="TextBox 95"/>
            <p:cNvSpPr txBox="1"/>
            <p:nvPr/>
          </p:nvSpPr>
          <p:spPr>
            <a:xfrm>
              <a:off x="2936832" y="2043727"/>
              <a:ext cx="341343" cy="2386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050">
                  <a:cs typeface="+mn-ea"/>
                  <a:sym typeface="+mn-lt"/>
                </a:rPr>
                <a:t>36%</a:t>
              </a:r>
              <a:endParaRPr lang="en-US" sz="1050">
                <a:cs typeface="+mn-ea"/>
                <a:sym typeface="+mn-lt"/>
              </a:endParaRPr>
            </a:p>
          </p:txBody>
        </p:sp>
      </p:grpSp>
      <p:grpSp>
        <p:nvGrpSpPr>
          <p:cNvPr id="19" name="PA_组合 98"/>
          <p:cNvGrpSpPr/>
          <p:nvPr>
            <p:custDataLst>
              <p:tags r:id="rId16"/>
            </p:custDataLst>
          </p:nvPr>
        </p:nvGrpSpPr>
        <p:grpSpPr>
          <a:xfrm>
            <a:off x="5342498" y="1933032"/>
            <a:ext cx="472485" cy="711904"/>
            <a:chOff x="3828646" y="1790411"/>
            <a:chExt cx="354013" cy="533400"/>
          </a:xfrm>
          <a:effectLst/>
        </p:grpSpPr>
        <p:grpSp>
          <p:nvGrpSpPr>
            <p:cNvPr id="53" name="Group 99"/>
            <p:cNvGrpSpPr/>
            <p:nvPr/>
          </p:nvGrpSpPr>
          <p:grpSpPr bwMode="auto">
            <a:xfrm>
              <a:off x="3828646" y="1790411"/>
              <a:ext cx="354013" cy="533400"/>
              <a:chOff x="0" y="0"/>
              <a:chExt cx="300" cy="450"/>
            </a:xfrm>
          </p:grpSpPr>
          <p:sp>
            <p:nvSpPr>
              <p:cNvPr id="55" name="Freeform: Shape 101"/>
              <p:cNvSpPr/>
              <p:nvPr/>
            </p:nvSpPr>
            <p:spPr bwMode="auto">
              <a:xfrm>
                <a:off x="0" y="0"/>
                <a:ext cx="300" cy="45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800" y="21600"/>
                    </a:moveTo>
                    <a:lnTo>
                      <a:pt x="1501" y="10863"/>
                    </a:lnTo>
                    <a:cubicBezTo>
                      <a:pt x="566" y="9783"/>
                      <a:pt x="0" y="8538"/>
                      <a:pt x="0" y="7200"/>
                    </a:cubicBezTo>
                    <a:cubicBezTo>
                      <a:pt x="0" y="3223"/>
                      <a:pt x="4836" y="0"/>
                      <a:pt x="10800" y="0"/>
                    </a:cubicBezTo>
                    <a:cubicBezTo>
                      <a:pt x="16765" y="0"/>
                      <a:pt x="21600" y="3223"/>
                      <a:pt x="21600" y="7200"/>
                    </a:cubicBezTo>
                    <a:cubicBezTo>
                      <a:pt x="21600" y="8538"/>
                      <a:pt x="21035" y="9783"/>
                      <a:pt x="20099" y="10863"/>
                    </a:cubicBezTo>
                    <a:lnTo>
                      <a:pt x="10800" y="21600"/>
                    </a:lnTo>
                    <a:close/>
                    <a:moveTo>
                      <a:pt x="10800" y="21600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6" name="Freeform: Shape 102"/>
              <p:cNvSpPr/>
              <p:nvPr/>
            </p:nvSpPr>
            <p:spPr bwMode="auto">
              <a:xfrm>
                <a:off x="39" y="39"/>
                <a:ext cx="213" cy="213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54" name="TextBox 100"/>
            <p:cNvSpPr txBox="1"/>
            <p:nvPr/>
          </p:nvSpPr>
          <p:spPr>
            <a:xfrm>
              <a:off x="3830724" y="1803755"/>
              <a:ext cx="341343" cy="2386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050">
                  <a:cs typeface="+mn-ea"/>
                  <a:sym typeface="+mn-lt"/>
                </a:rPr>
                <a:t>36%</a:t>
              </a:r>
              <a:endParaRPr lang="en-US" sz="1050">
                <a:cs typeface="+mn-ea"/>
                <a:sym typeface="+mn-lt"/>
              </a:endParaRPr>
            </a:p>
          </p:txBody>
        </p:sp>
      </p:grpSp>
      <p:grpSp>
        <p:nvGrpSpPr>
          <p:cNvPr id="20" name="PA_组合 103"/>
          <p:cNvGrpSpPr/>
          <p:nvPr>
            <p:custDataLst>
              <p:tags r:id="rId17"/>
            </p:custDataLst>
          </p:nvPr>
        </p:nvGrpSpPr>
        <p:grpSpPr>
          <a:xfrm>
            <a:off x="6542809" y="1242953"/>
            <a:ext cx="472485" cy="711904"/>
            <a:chOff x="4727989" y="1273364"/>
            <a:chExt cx="354013" cy="533400"/>
          </a:xfrm>
          <a:effectLst/>
        </p:grpSpPr>
        <p:grpSp>
          <p:nvGrpSpPr>
            <p:cNvPr id="49" name="Group 104"/>
            <p:cNvGrpSpPr/>
            <p:nvPr/>
          </p:nvGrpSpPr>
          <p:grpSpPr bwMode="auto">
            <a:xfrm>
              <a:off x="4727989" y="1273364"/>
              <a:ext cx="354013" cy="533400"/>
              <a:chOff x="0" y="0"/>
              <a:chExt cx="300" cy="450"/>
            </a:xfrm>
          </p:grpSpPr>
          <p:sp>
            <p:nvSpPr>
              <p:cNvPr id="51" name="Freeform: Shape 106"/>
              <p:cNvSpPr/>
              <p:nvPr/>
            </p:nvSpPr>
            <p:spPr bwMode="auto">
              <a:xfrm>
                <a:off x="0" y="0"/>
                <a:ext cx="300" cy="45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800" y="21600"/>
                    </a:moveTo>
                    <a:lnTo>
                      <a:pt x="1501" y="10863"/>
                    </a:lnTo>
                    <a:cubicBezTo>
                      <a:pt x="566" y="9783"/>
                      <a:pt x="0" y="8538"/>
                      <a:pt x="0" y="7200"/>
                    </a:cubicBezTo>
                    <a:cubicBezTo>
                      <a:pt x="0" y="3223"/>
                      <a:pt x="4836" y="0"/>
                      <a:pt x="10800" y="0"/>
                    </a:cubicBezTo>
                    <a:cubicBezTo>
                      <a:pt x="16765" y="0"/>
                      <a:pt x="21600" y="3223"/>
                      <a:pt x="21600" y="7200"/>
                    </a:cubicBezTo>
                    <a:cubicBezTo>
                      <a:pt x="21600" y="8538"/>
                      <a:pt x="21035" y="9783"/>
                      <a:pt x="20099" y="10863"/>
                    </a:cubicBezTo>
                    <a:lnTo>
                      <a:pt x="10800" y="21600"/>
                    </a:lnTo>
                    <a:close/>
                    <a:moveTo>
                      <a:pt x="10800" y="21600"/>
                    </a:move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Freeform: Shape 107"/>
              <p:cNvSpPr/>
              <p:nvPr/>
            </p:nvSpPr>
            <p:spPr bwMode="auto">
              <a:xfrm>
                <a:off x="39" y="39"/>
                <a:ext cx="213" cy="213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50" name="TextBox 105"/>
            <p:cNvSpPr txBox="1"/>
            <p:nvPr/>
          </p:nvSpPr>
          <p:spPr>
            <a:xfrm>
              <a:off x="4738745" y="1297788"/>
              <a:ext cx="341343" cy="2386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050">
                  <a:cs typeface="+mn-ea"/>
                  <a:sym typeface="+mn-lt"/>
                </a:rPr>
                <a:t>36%</a:t>
              </a:r>
              <a:endParaRPr lang="en-US" sz="1050">
                <a:cs typeface="+mn-ea"/>
                <a:sym typeface="+mn-lt"/>
              </a:endParaRPr>
            </a:p>
          </p:txBody>
        </p:sp>
      </p:grpSp>
      <p:grpSp>
        <p:nvGrpSpPr>
          <p:cNvPr id="21" name="PA_组合 108"/>
          <p:cNvGrpSpPr/>
          <p:nvPr>
            <p:custDataLst>
              <p:tags r:id="rId18"/>
            </p:custDataLst>
          </p:nvPr>
        </p:nvGrpSpPr>
        <p:grpSpPr>
          <a:xfrm>
            <a:off x="7743120" y="1744925"/>
            <a:ext cx="472485" cy="711904"/>
            <a:chOff x="5627331" y="1649469"/>
            <a:chExt cx="354013" cy="533400"/>
          </a:xfrm>
          <a:effectLst/>
        </p:grpSpPr>
        <p:grpSp>
          <p:nvGrpSpPr>
            <p:cNvPr id="45" name="Group 109"/>
            <p:cNvGrpSpPr/>
            <p:nvPr/>
          </p:nvGrpSpPr>
          <p:grpSpPr bwMode="auto">
            <a:xfrm>
              <a:off x="5627331" y="1649469"/>
              <a:ext cx="354013" cy="533400"/>
              <a:chOff x="0" y="0"/>
              <a:chExt cx="300" cy="450"/>
            </a:xfrm>
          </p:grpSpPr>
          <p:sp>
            <p:nvSpPr>
              <p:cNvPr id="47" name="Freeform: Shape 111"/>
              <p:cNvSpPr/>
              <p:nvPr/>
            </p:nvSpPr>
            <p:spPr bwMode="auto">
              <a:xfrm>
                <a:off x="0" y="0"/>
                <a:ext cx="300" cy="45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800" y="21600"/>
                    </a:moveTo>
                    <a:lnTo>
                      <a:pt x="1501" y="10863"/>
                    </a:lnTo>
                    <a:cubicBezTo>
                      <a:pt x="566" y="9783"/>
                      <a:pt x="0" y="8538"/>
                      <a:pt x="0" y="7200"/>
                    </a:cubicBezTo>
                    <a:cubicBezTo>
                      <a:pt x="0" y="3223"/>
                      <a:pt x="4836" y="0"/>
                      <a:pt x="10800" y="0"/>
                    </a:cubicBezTo>
                    <a:cubicBezTo>
                      <a:pt x="16765" y="0"/>
                      <a:pt x="21600" y="3223"/>
                      <a:pt x="21600" y="7200"/>
                    </a:cubicBezTo>
                    <a:cubicBezTo>
                      <a:pt x="21600" y="8538"/>
                      <a:pt x="21035" y="9783"/>
                      <a:pt x="20099" y="10863"/>
                    </a:cubicBezTo>
                    <a:lnTo>
                      <a:pt x="10800" y="21600"/>
                    </a:lnTo>
                    <a:close/>
                    <a:moveTo>
                      <a:pt x="10800" y="21600"/>
                    </a:move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8" name="Freeform: Shape 112"/>
              <p:cNvSpPr/>
              <p:nvPr/>
            </p:nvSpPr>
            <p:spPr bwMode="auto">
              <a:xfrm>
                <a:off x="39" y="39"/>
                <a:ext cx="213" cy="213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46" name="TextBox 110"/>
            <p:cNvSpPr txBox="1"/>
            <p:nvPr/>
          </p:nvSpPr>
          <p:spPr>
            <a:xfrm>
              <a:off x="5632637" y="1668441"/>
              <a:ext cx="341343" cy="2386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050">
                  <a:cs typeface="+mn-ea"/>
                  <a:sym typeface="+mn-lt"/>
                </a:rPr>
                <a:t>36%</a:t>
              </a:r>
              <a:endParaRPr lang="en-US" sz="1050">
                <a:cs typeface="+mn-ea"/>
                <a:sym typeface="+mn-lt"/>
              </a:endParaRPr>
            </a:p>
          </p:txBody>
        </p:sp>
      </p:grpSp>
      <p:grpSp>
        <p:nvGrpSpPr>
          <p:cNvPr id="22" name="PA_组合 113"/>
          <p:cNvGrpSpPr/>
          <p:nvPr>
            <p:custDataLst>
              <p:tags r:id="rId19"/>
            </p:custDataLst>
          </p:nvPr>
        </p:nvGrpSpPr>
        <p:grpSpPr>
          <a:xfrm>
            <a:off x="8950699" y="2729942"/>
            <a:ext cx="476235" cy="711903"/>
            <a:chOff x="6532124" y="2387504"/>
            <a:chExt cx="356823" cy="533400"/>
          </a:xfrm>
          <a:effectLst/>
        </p:grpSpPr>
        <p:grpSp>
          <p:nvGrpSpPr>
            <p:cNvPr id="41" name="Group 114"/>
            <p:cNvGrpSpPr/>
            <p:nvPr/>
          </p:nvGrpSpPr>
          <p:grpSpPr bwMode="auto">
            <a:xfrm>
              <a:off x="6532124" y="2387504"/>
              <a:ext cx="354013" cy="533400"/>
              <a:chOff x="0" y="0"/>
              <a:chExt cx="300" cy="450"/>
            </a:xfrm>
          </p:grpSpPr>
          <p:sp>
            <p:nvSpPr>
              <p:cNvPr id="43" name="Freeform: Shape 116"/>
              <p:cNvSpPr/>
              <p:nvPr/>
            </p:nvSpPr>
            <p:spPr bwMode="auto">
              <a:xfrm>
                <a:off x="0" y="0"/>
                <a:ext cx="300" cy="45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800" y="21600"/>
                    </a:moveTo>
                    <a:lnTo>
                      <a:pt x="1501" y="10863"/>
                    </a:lnTo>
                    <a:cubicBezTo>
                      <a:pt x="566" y="9783"/>
                      <a:pt x="0" y="8538"/>
                      <a:pt x="0" y="7200"/>
                    </a:cubicBezTo>
                    <a:cubicBezTo>
                      <a:pt x="0" y="3223"/>
                      <a:pt x="4836" y="0"/>
                      <a:pt x="10800" y="0"/>
                    </a:cubicBezTo>
                    <a:cubicBezTo>
                      <a:pt x="16765" y="0"/>
                      <a:pt x="21600" y="3223"/>
                      <a:pt x="21600" y="7200"/>
                    </a:cubicBezTo>
                    <a:cubicBezTo>
                      <a:pt x="21600" y="8538"/>
                      <a:pt x="21035" y="9783"/>
                      <a:pt x="20099" y="10863"/>
                    </a:cubicBezTo>
                    <a:lnTo>
                      <a:pt x="10800" y="21600"/>
                    </a:lnTo>
                    <a:close/>
                    <a:moveTo>
                      <a:pt x="10800" y="21600"/>
                    </a:move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4" name="Freeform: Shape 117"/>
              <p:cNvSpPr/>
              <p:nvPr/>
            </p:nvSpPr>
            <p:spPr bwMode="auto">
              <a:xfrm>
                <a:off x="39" y="39"/>
                <a:ext cx="213" cy="213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42" name="TextBox 115"/>
            <p:cNvSpPr txBox="1"/>
            <p:nvPr/>
          </p:nvSpPr>
          <p:spPr>
            <a:xfrm>
              <a:off x="6547604" y="2406477"/>
              <a:ext cx="341343" cy="23867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050">
                  <a:cs typeface="+mn-ea"/>
                  <a:sym typeface="+mn-lt"/>
                </a:rPr>
                <a:t>36%</a:t>
              </a:r>
              <a:endParaRPr lang="en-US" sz="1050">
                <a:cs typeface="+mn-ea"/>
                <a:sym typeface="+mn-lt"/>
              </a:endParaRPr>
            </a:p>
          </p:txBody>
        </p:sp>
      </p:grpSp>
      <p:grpSp>
        <p:nvGrpSpPr>
          <p:cNvPr id="23" name="PA_组合 118"/>
          <p:cNvGrpSpPr/>
          <p:nvPr>
            <p:custDataLst>
              <p:tags r:id="rId20"/>
            </p:custDataLst>
          </p:nvPr>
        </p:nvGrpSpPr>
        <p:grpSpPr>
          <a:xfrm>
            <a:off x="1114891" y="5097991"/>
            <a:ext cx="1421795" cy="684803"/>
            <a:chOff x="1491260" y="4387780"/>
            <a:chExt cx="2137058" cy="684803"/>
          </a:xfrm>
        </p:grpSpPr>
        <p:sp>
          <p:nvSpPr>
            <p:cNvPr id="39" name="TextBox 119"/>
            <p:cNvSpPr txBox="1"/>
            <p:nvPr/>
          </p:nvSpPr>
          <p:spPr>
            <a:xfrm>
              <a:off x="1491262" y="4387780"/>
              <a:ext cx="1387830" cy="18466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2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40" name="TextBox 120"/>
            <p:cNvSpPr txBox="1"/>
            <p:nvPr/>
          </p:nvSpPr>
          <p:spPr>
            <a:xfrm>
              <a:off x="1491260" y="4587835"/>
              <a:ext cx="2137058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buClr>
                  <a:schemeClr val="bg2"/>
                </a:buClr>
              </a:pP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  <a:endParaRPr lang="zh-CN" altLang="en-US" sz="7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4" name="PA_组合 121"/>
          <p:cNvGrpSpPr/>
          <p:nvPr>
            <p:custDataLst>
              <p:tags r:id="rId21"/>
            </p:custDataLst>
          </p:nvPr>
        </p:nvGrpSpPr>
        <p:grpSpPr>
          <a:xfrm>
            <a:off x="2933981" y="5097991"/>
            <a:ext cx="1421795" cy="684803"/>
            <a:chOff x="1491260" y="4387780"/>
            <a:chExt cx="2137058" cy="684803"/>
          </a:xfrm>
        </p:grpSpPr>
        <p:sp>
          <p:nvSpPr>
            <p:cNvPr id="37" name="TextBox 122"/>
            <p:cNvSpPr txBox="1"/>
            <p:nvPr/>
          </p:nvSpPr>
          <p:spPr>
            <a:xfrm>
              <a:off x="1491262" y="4387780"/>
              <a:ext cx="1387830" cy="18466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2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sp>
          <p:nvSpPr>
            <p:cNvPr id="38" name="TextBox 123"/>
            <p:cNvSpPr txBox="1"/>
            <p:nvPr/>
          </p:nvSpPr>
          <p:spPr>
            <a:xfrm>
              <a:off x="1491260" y="4587835"/>
              <a:ext cx="2137058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buClr>
                  <a:schemeClr val="bg2"/>
                </a:buClr>
              </a:pP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  <a:endParaRPr lang="zh-CN" altLang="en-US" sz="7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PA_组合 124"/>
          <p:cNvGrpSpPr/>
          <p:nvPr>
            <p:custDataLst>
              <p:tags r:id="rId22"/>
            </p:custDataLst>
          </p:nvPr>
        </p:nvGrpSpPr>
        <p:grpSpPr>
          <a:xfrm>
            <a:off x="4753071" y="5097991"/>
            <a:ext cx="1421795" cy="684803"/>
            <a:chOff x="1491260" y="4387780"/>
            <a:chExt cx="2137058" cy="684803"/>
          </a:xfrm>
        </p:grpSpPr>
        <p:sp>
          <p:nvSpPr>
            <p:cNvPr id="35" name="TextBox 125"/>
            <p:cNvSpPr txBox="1"/>
            <p:nvPr/>
          </p:nvSpPr>
          <p:spPr>
            <a:xfrm>
              <a:off x="1491262" y="4387780"/>
              <a:ext cx="1387830" cy="18466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2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36" name="TextBox 126"/>
            <p:cNvSpPr txBox="1"/>
            <p:nvPr/>
          </p:nvSpPr>
          <p:spPr>
            <a:xfrm>
              <a:off x="1491260" y="4587835"/>
              <a:ext cx="2137058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buClr>
                  <a:schemeClr val="bg2"/>
                </a:buClr>
              </a:pP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  <a:endParaRPr lang="zh-CN" altLang="en-US" sz="7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6" name="PA_组合 127"/>
          <p:cNvGrpSpPr/>
          <p:nvPr>
            <p:custDataLst>
              <p:tags r:id="rId23"/>
            </p:custDataLst>
          </p:nvPr>
        </p:nvGrpSpPr>
        <p:grpSpPr>
          <a:xfrm>
            <a:off x="6572161" y="5097991"/>
            <a:ext cx="1421795" cy="684803"/>
            <a:chOff x="1491260" y="4387780"/>
            <a:chExt cx="2137058" cy="684803"/>
          </a:xfrm>
        </p:grpSpPr>
        <p:sp>
          <p:nvSpPr>
            <p:cNvPr id="33" name="TextBox 128"/>
            <p:cNvSpPr txBox="1"/>
            <p:nvPr/>
          </p:nvSpPr>
          <p:spPr>
            <a:xfrm>
              <a:off x="1491262" y="4387780"/>
              <a:ext cx="1387830" cy="18466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2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34" name="TextBox 129"/>
            <p:cNvSpPr txBox="1"/>
            <p:nvPr/>
          </p:nvSpPr>
          <p:spPr>
            <a:xfrm>
              <a:off x="1491260" y="4587835"/>
              <a:ext cx="2137058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buClr>
                  <a:schemeClr val="bg2"/>
                </a:buClr>
              </a:pP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  <a:endParaRPr lang="zh-CN" altLang="en-US" sz="7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" name="PA_组合 130"/>
          <p:cNvGrpSpPr/>
          <p:nvPr>
            <p:custDataLst>
              <p:tags r:id="rId24"/>
            </p:custDataLst>
          </p:nvPr>
        </p:nvGrpSpPr>
        <p:grpSpPr>
          <a:xfrm>
            <a:off x="8391251" y="5097991"/>
            <a:ext cx="1421795" cy="684803"/>
            <a:chOff x="1491260" y="4387780"/>
            <a:chExt cx="2137058" cy="684803"/>
          </a:xfrm>
        </p:grpSpPr>
        <p:sp>
          <p:nvSpPr>
            <p:cNvPr id="31" name="TextBox 131"/>
            <p:cNvSpPr txBox="1"/>
            <p:nvPr/>
          </p:nvSpPr>
          <p:spPr>
            <a:xfrm>
              <a:off x="1491262" y="4387780"/>
              <a:ext cx="1387830" cy="18466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200" b="1">
                  <a:solidFill>
                    <a:schemeClr val="accent5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accent5"/>
                </a:solidFill>
                <a:cs typeface="+mn-ea"/>
                <a:sym typeface="+mn-lt"/>
              </a:endParaRPr>
            </a:p>
          </p:txBody>
        </p:sp>
        <p:sp>
          <p:nvSpPr>
            <p:cNvPr id="32" name="TextBox 132"/>
            <p:cNvSpPr txBox="1"/>
            <p:nvPr/>
          </p:nvSpPr>
          <p:spPr>
            <a:xfrm>
              <a:off x="1491260" y="4587835"/>
              <a:ext cx="2137058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buClr>
                  <a:schemeClr val="bg2"/>
                </a:buClr>
              </a:pP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  <a:endParaRPr lang="zh-CN" altLang="en-US" sz="7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8" name="PA_组合 133"/>
          <p:cNvGrpSpPr/>
          <p:nvPr>
            <p:custDataLst>
              <p:tags r:id="rId25"/>
            </p:custDataLst>
          </p:nvPr>
        </p:nvGrpSpPr>
        <p:grpSpPr>
          <a:xfrm>
            <a:off x="10210341" y="5097991"/>
            <a:ext cx="1421795" cy="684803"/>
            <a:chOff x="1491260" y="4387780"/>
            <a:chExt cx="2137058" cy="684803"/>
          </a:xfrm>
        </p:grpSpPr>
        <p:sp>
          <p:nvSpPr>
            <p:cNvPr id="29" name="TextBox 134"/>
            <p:cNvSpPr txBox="1"/>
            <p:nvPr/>
          </p:nvSpPr>
          <p:spPr>
            <a:xfrm>
              <a:off x="1491262" y="4387780"/>
              <a:ext cx="1387830" cy="18466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200" b="1">
                  <a:solidFill>
                    <a:schemeClr val="accent6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  <p:sp>
          <p:nvSpPr>
            <p:cNvPr id="30" name="TextBox 135"/>
            <p:cNvSpPr txBox="1"/>
            <p:nvPr/>
          </p:nvSpPr>
          <p:spPr>
            <a:xfrm>
              <a:off x="1491260" y="4587835"/>
              <a:ext cx="2137058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buClr>
                  <a:schemeClr val="bg2"/>
                </a:buClr>
              </a:pP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  <a:endParaRPr lang="zh-CN" altLang="en-US" sz="7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65" name="PA_标题 6"/>
          <p:cNvSpPr txBox="1"/>
          <p:nvPr>
            <p:custDataLst>
              <p:tags r:id="rId26"/>
            </p:custDataLst>
          </p:nvPr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6" name="PA_TextPlaceholder 7"/>
          <p:cNvSpPr txBox="1"/>
          <p:nvPr>
            <p:custDataLst>
              <p:tags r:id="rId27"/>
            </p:custDataLst>
          </p:nvPr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65" grpId="0"/>
      <p:bldP spid="6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16" name="任意多边形: 形状 115"/>
          <p:cNvSpPr/>
          <p:nvPr/>
        </p:nvSpPr>
        <p:spPr>
          <a:xfrm>
            <a:off x="2762052" y="2024846"/>
            <a:ext cx="3145231" cy="3154085"/>
          </a:xfrm>
          <a:custGeom>
            <a:avLst/>
            <a:gdLst>
              <a:gd name="connsiteX0" fmla="*/ 278 w 3903784"/>
              <a:gd name="connsiteY0" fmla="*/ 0 h 3914774"/>
              <a:gd name="connsiteX1" fmla="*/ 968133 w 3903784"/>
              <a:gd name="connsiteY1" fmla="*/ 0 h 3914774"/>
              <a:gd name="connsiteX2" fmla="*/ 3603633 w 3903784"/>
              <a:gd name="connsiteY2" fmla="*/ 2920497 h 3914774"/>
              <a:gd name="connsiteX3" fmla="*/ 3903784 w 3903784"/>
              <a:gd name="connsiteY3" fmla="*/ 2935654 h 3914774"/>
              <a:gd name="connsiteX4" fmla="*/ 3903784 w 3903784"/>
              <a:gd name="connsiteY4" fmla="*/ 3914774 h 3914774"/>
              <a:gd name="connsiteX5" fmla="*/ 0 w 3903784"/>
              <a:gd name="connsiteY5" fmla="*/ 10990 h 391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03784" h="3914774">
                <a:moveTo>
                  <a:pt x="278" y="0"/>
                </a:moveTo>
                <a:lnTo>
                  <a:pt x="968133" y="0"/>
                </a:lnTo>
                <a:cubicBezTo>
                  <a:pt x="968133" y="1519985"/>
                  <a:pt x="2123310" y="2770164"/>
                  <a:pt x="3603633" y="2920497"/>
                </a:cubicBezTo>
                <a:lnTo>
                  <a:pt x="3903784" y="2935654"/>
                </a:lnTo>
                <a:lnTo>
                  <a:pt x="3903784" y="3914774"/>
                </a:lnTo>
                <a:cubicBezTo>
                  <a:pt x="1747784" y="3914774"/>
                  <a:pt x="0" y="2166990"/>
                  <a:pt x="0" y="10990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7" name="任意多边形: 形状 116"/>
          <p:cNvSpPr/>
          <p:nvPr/>
        </p:nvSpPr>
        <p:spPr>
          <a:xfrm rot="10800000">
            <a:off x="3697120" y="2024846"/>
            <a:ext cx="2210163" cy="2210161"/>
          </a:xfrm>
          <a:custGeom>
            <a:avLst/>
            <a:gdLst>
              <a:gd name="connsiteX0" fmla="*/ 0 w 1698172"/>
              <a:gd name="connsiteY0" fmla="*/ 0 h 1698171"/>
              <a:gd name="connsiteX1" fmla="*/ 1689405 w 1698172"/>
              <a:gd name="connsiteY1" fmla="*/ 1524544 h 1698171"/>
              <a:gd name="connsiteX2" fmla="*/ 1698172 w 1698172"/>
              <a:gd name="connsiteY2" fmla="*/ 1698171 h 1698171"/>
              <a:gd name="connsiteX3" fmla="*/ 1088118 w 1698172"/>
              <a:gd name="connsiteY3" fmla="*/ 1698171 h 1698171"/>
              <a:gd name="connsiteX4" fmla="*/ 111253 w 1698172"/>
              <a:gd name="connsiteY4" fmla="*/ 615670 h 1698171"/>
              <a:gd name="connsiteX5" fmla="*/ 0 w 1698172"/>
              <a:gd name="connsiteY5" fmla="*/ 610052 h 1698171"/>
              <a:gd name="connsiteX6" fmla="*/ 0 w 1698172"/>
              <a:gd name="connsiteY6" fmla="*/ 0 h 1698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98172" h="1698171">
                <a:moveTo>
                  <a:pt x="0" y="0"/>
                </a:moveTo>
                <a:cubicBezTo>
                  <a:pt x="879257" y="0"/>
                  <a:pt x="1602441" y="668231"/>
                  <a:pt x="1689405" y="1524544"/>
                </a:cubicBezTo>
                <a:lnTo>
                  <a:pt x="1698172" y="1698171"/>
                </a:lnTo>
                <a:lnTo>
                  <a:pt x="1088118" y="1698171"/>
                </a:lnTo>
                <a:cubicBezTo>
                  <a:pt x="1088118" y="1134779"/>
                  <a:pt x="659944" y="671392"/>
                  <a:pt x="111253" y="615670"/>
                </a:cubicBezTo>
                <a:lnTo>
                  <a:pt x="0" y="6100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8" name="任意多边形: 形状 117"/>
          <p:cNvSpPr/>
          <p:nvPr/>
        </p:nvSpPr>
        <p:spPr>
          <a:xfrm>
            <a:off x="4711201" y="2024844"/>
            <a:ext cx="1196081" cy="1259157"/>
          </a:xfrm>
          <a:custGeom>
            <a:avLst/>
            <a:gdLst>
              <a:gd name="connsiteX0" fmla="*/ 4607 w 1484547"/>
              <a:gd name="connsiteY0" fmla="*/ 0 h 1562836"/>
              <a:gd name="connsiteX1" fmla="*/ 1484547 w 1484547"/>
              <a:gd name="connsiteY1" fmla="*/ 0 h 1562836"/>
              <a:gd name="connsiteX2" fmla="*/ 1484547 w 1484547"/>
              <a:gd name="connsiteY2" fmla="*/ 1562183 h 1562836"/>
              <a:gd name="connsiteX3" fmla="*/ 1471613 w 1484547"/>
              <a:gd name="connsiteY3" fmla="*/ 1562836 h 1562836"/>
              <a:gd name="connsiteX4" fmla="*/ 0 w 1484547"/>
              <a:gd name="connsiteY4" fmla="*/ 91223 h 1562836"/>
              <a:gd name="connsiteX5" fmla="*/ 4607 w 1484547"/>
              <a:gd name="connsiteY5" fmla="*/ 0 h 1562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4547" h="1562836">
                <a:moveTo>
                  <a:pt x="4607" y="0"/>
                </a:moveTo>
                <a:lnTo>
                  <a:pt x="1484547" y="0"/>
                </a:lnTo>
                <a:lnTo>
                  <a:pt x="1484547" y="1562183"/>
                </a:lnTo>
                <a:lnTo>
                  <a:pt x="1471613" y="1562836"/>
                </a:lnTo>
                <a:cubicBezTo>
                  <a:pt x="658864" y="1562836"/>
                  <a:pt x="0" y="903972"/>
                  <a:pt x="0" y="91223"/>
                </a:cubicBezTo>
                <a:lnTo>
                  <a:pt x="4607" y="0"/>
                </a:ln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9" name="任意多边形: 形状 118"/>
          <p:cNvSpPr/>
          <p:nvPr/>
        </p:nvSpPr>
        <p:spPr bwMode="auto">
          <a:xfrm>
            <a:off x="5262152" y="3527713"/>
            <a:ext cx="457348" cy="456499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0" name="任意多边形: 形状 119"/>
          <p:cNvSpPr/>
          <p:nvPr/>
        </p:nvSpPr>
        <p:spPr bwMode="auto">
          <a:xfrm>
            <a:off x="5298252" y="2340089"/>
            <a:ext cx="385148" cy="491478"/>
          </a:xfrm>
          <a:custGeom>
            <a:avLst/>
            <a:gdLst>
              <a:gd name="connsiteX0" fmla="*/ 43815 w 258763"/>
              <a:gd name="connsiteY0" fmla="*/ 130175 h 330201"/>
              <a:gd name="connsiteX1" fmla="*/ 28575 w 258763"/>
              <a:gd name="connsiteY1" fmla="*/ 147060 h 330201"/>
              <a:gd name="connsiteX2" fmla="*/ 28575 w 258763"/>
              <a:gd name="connsiteY2" fmla="*/ 227590 h 330201"/>
              <a:gd name="connsiteX3" fmla="*/ 43815 w 258763"/>
              <a:gd name="connsiteY3" fmla="*/ 244475 h 330201"/>
              <a:gd name="connsiteX4" fmla="*/ 60325 w 258763"/>
              <a:gd name="connsiteY4" fmla="*/ 227590 h 330201"/>
              <a:gd name="connsiteX5" fmla="*/ 60325 w 258763"/>
              <a:gd name="connsiteY5" fmla="*/ 147060 h 330201"/>
              <a:gd name="connsiteX6" fmla="*/ 43815 w 258763"/>
              <a:gd name="connsiteY6" fmla="*/ 130175 h 330201"/>
              <a:gd name="connsiteX7" fmla="*/ 221457 w 258763"/>
              <a:gd name="connsiteY7" fmla="*/ 98425 h 330201"/>
              <a:gd name="connsiteX8" fmla="*/ 211138 w 258763"/>
              <a:gd name="connsiteY8" fmla="*/ 110021 h 330201"/>
              <a:gd name="connsiteX9" fmla="*/ 211138 w 258763"/>
              <a:gd name="connsiteY9" fmla="*/ 265918 h 330201"/>
              <a:gd name="connsiteX10" fmla="*/ 221457 w 258763"/>
              <a:gd name="connsiteY10" fmla="*/ 276225 h 330201"/>
              <a:gd name="connsiteX11" fmla="*/ 231776 w 258763"/>
              <a:gd name="connsiteY11" fmla="*/ 265918 h 330201"/>
              <a:gd name="connsiteX12" fmla="*/ 231776 w 258763"/>
              <a:gd name="connsiteY12" fmla="*/ 110021 h 330201"/>
              <a:gd name="connsiteX13" fmla="*/ 221457 w 258763"/>
              <a:gd name="connsiteY13" fmla="*/ 98425 h 330201"/>
              <a:gd name="connsiteX14" fmla="*/ 80216 w 258763"/>
              <a:gd name="connsiteY14" fmla="*/ 71438 h 330201"/>
              <a:gd name="connsiteX15" fmla="*/ 236768 w 258763"/>
              <a:gd name="connsiteY15" fmla="*/ 71438 h 330201"/>
              <a:gd name="connsiteX16" fmla="*/ 258763 w 258763"/>
              <a:gd name="connsiteY16" fmla="*/ 93324 h 330201"/>
              <a:gd name="connsiteX17" fmla="*/ 258763 w 258763"/>
              <a:gd name="connsiteY17" fmla="*/ 274844 h 330201"/>
              <a:gd name="connsiteX18" fmla="*/ 204423 w 258763"/>
              <a:gd name="connsiteY18" fmla="*/ 330201 h 330201"/>
              <a:gd name="connsiteX19" fmla="*/ 113856 w 258763"/>
              <a:gd name="connsiteY19" fmla="*/ 330201 h 330201"/>
              <a:gd name="connsiteX20" fmla="*/ 59515 w 258763"/>
              <a:gd name="connsiteY20" fmla="*/ 274844 h 330201"/>
              <a:gd name="connsiteX21" fmla="*/ 59515 w 258763"/>
              <a:gd name="connsiteY21" fmla="*/ 267120 h 330201"/>
              <a:gd name="connsiteX22" fmla="*/ 42696 w 258763"/>
              <a:gd name="connsiteY22" fmla="*/ 270982 h 330201"/>
              <a:gd name="connsiteX23" fmla="*/ 0 w 258763"/>
              <a:gd name="connsiteY23" fmla="*/ 227211 h 330201"/>
              <a:gd name="connsiteX24" fmla="*/ 0 w 258763"/>
              <a:gd name="connsiteY24" fmla="*/ 147394 h 330201"/>
              <a:gd name="connsiteX25" fmla="*/ 42696 w 258763"/>
              <a:gd name="connsiteY25" fmla="*/ 103623 h 330201"/>
              <a:gd name="connsiteX26" fmla="*/ 59515 w 258763"/>
              <a:gd name="connsiteY26" fmla="*/ 107485 h 330201"/>
              <a:gd name="connsiteX27" fmla="*/ 59515 w 258763"/>
              <a:gd name="connsiteY27" fmla="*/ 93324 h 330201"/>
              <a:gd name="connsiteX28" fmla="*/ 80216 w 258763"/>
              <a:gd name="connsiteY28" fmla="*/ 71438 h 330201"/>
              <a:gd name="connsiteX29" fmla="*/ 107950 w 258763"/>
              <a:gd name="connsiteY29" fmla="*/ 0 h 330201"/>
              <a:gd name="connsiteX30" fmla="*/ 109247 w 258763"/>
              <a:gd name="connsiteY30" fmla="*/ 1290 h 330201"/>
              <a:gd name="connsiteX31" fmla="*/ 113139 w 258763"/>
              <a:gd name="connsiteY31" fmla="*/ 2580 h 330201"/>
              <a:gd name="connsiteX32" fmla="*/ 119624 w 258763"/>
              <a:gd name="connsiteY32" fmla="*/ 5160 h 330201"/>
              <a:gd name="connsiteX33" fmla="*/ 126110 w 258763"/>
              <a:gd name="connsiteY33" fmla="*/ 7739 h 330201"/>
              <a:gd name="connsiteX34" fmla="*/ 144269 w 258763"/>
              <a:gd name="connsiteY34" fmla="*/ 12899 h 330201"/>
              <a:gd name="connsiteX35" fmla="*/ 145566 w 258763"/>
              <a:gd name="connsiteY35" fmla="*/ 12899 h 330201"/>
              <a:gd name="connsiteX36" fmla="*/ 146863 w 258763"/>
              <a:gd name="connsiteY36" fmla="*/ 14189 h 330201"/>
              <a:gd name="connsiteX37" fmla="*/ 148161 w 258763"/>
              <a:gd name="connsiteY37" fmla="*/ 14189 h 330201"/>
              <a:gd name="connsiteX38" fmla="*/ 149458 w 258763"/>
              <a:gd name="connsiteY38" fmla="*/ 14189 h 330201"/>
              <a:gd name="connsiteX39" fmla="*/ 152052 w 258763"/>
              <a:gd name="connsiteY39" fmla="*/ 14189 h 330201"/>
              <a:gd name="connsiteX40" fmla="*/ 154646 w 258763"/>
              <a:gd name="connsiteY40" fmla="*/ 15478 h 330201"/>
              <a:gd name="connsiteX41" fmla="*/ 155943 w 258763"/>
              <a:gd name="connsiteY41" fmla="*/ 15478 h 330201"/>
              <a:gd name="connsiteX42" fmla="*/ 157240 w 258763"/>
              <a:gd name="connsiteY42" fmla="*/ 15478 h 330201"/>
              <a:gd name="connsiteX43" fmla="*/ 158537 w 258763"/>
              <a:gd name="connsiteY43" fmla="*/ 16768 h 330201"/>
              <a:gd name="connsiteX44" fmla="*/ 159835 w 258763"/>
              <a:gd name="connsiteY44" fmla="*/ 16768 h 330201"/>
              <a:gd name="connsiteX45" fmla="*/ 162429 w 258763"/>
              <a:gd name="connsiteY45" fmla="*/ 16768 h 330201"/>
              <a:gd name="connsiteX46" fmla="*/ 165023 w 258763"/>
              <a:gd name="connsiteY46" fmla="*/ 18058 h 330201"/>
              <a:gd name="connsiteX47" fmla="*/ 166320 w 258763"/>
              <a:gd name="connsiteY47" fmla="*/ 18058 h 330201"/>
              <a:gd name="connsiteX48" fmla="*/ 167617 w 258763"/>
              <a:gd name="connsiteY48" fmla="*/ 18058 h 330201"/>
              <a:gd name="connsiteX49" fmla="*/ 168914 w 258763"/>
              <a:gd name="connsiteY49" fmla="*/ 18058 h 330201"/>
              <a:gd name="connsiteX50" fmla="*/ 170211 w 258763"/>
              <a:gd name="connsiteY50" fmla="*/ 18058 h 330201"/>
              <a:gd name="connsiteX51" fmla="*/ 176697 w 258763"/>
              <a:gd name="connsiteY51" fmla="*/ 20638 h 330201"/>
              <a:gd name="connsiteX52" fmla="*/ 188371 w 258763"/>
              <a:gd name="connsiteY52" fmla="*/ 24507 h 330201"/>
              <a:gd name="connsiteX53" fmla="*/ 193559 w 258763"/>
              <a:gd name="connsiteY53" fmla="*/ 27087 h 330201"/>
              <a:gd name="connsiteX54" fmla="*/ 194856 w 258763"/>
              <a:gd name="connsiteY54" fmla="*/ 28377 h 330201"/>
              <a:gd name="connsiteX55" fmla="*/ 196154 w 258763"/>
              <a:gd name="connsiteY55" fmla="*/ 29667 h 330201"/>
              <a:gd name="connsiteX56" fmla="*/ 197451 w 258763"/>
              <a:gd name="connsiteY56" fmla="*/ 29667 h 330201"/>
              <a:gd name="connsiteX57" fmla="*/ 198748 w 258763"/>
              <a:gd name="connsiteY57" fmla="*/ 30957 h 330201"/>
              <a:gd name="connsiteX58" fmla="*/ 207828 w 258763"/>
              <a:gd name="connsiteY58" fmla="*/ 38696 h 330201"/>
              <a:gd name="connsiteX59" fmla="*/ 213016 w 258763"/>
              <a:gd name="connsiteY59" fmla="*/ 47725 h 330201"/>
              <a:gd name="connsiteX60" fmla="*/ 214313 w 258763"/>
              <a:gd name="connsiteY60" fmla="*/ 55464 h 330201"/>
              <a:gd name="connsiteX61" fmla="*/ 214313 w 258763"/>
              <a:gd name="connsiteY61" fmla="*/ 58044 h 330201"/>
              <a:gd name="connsiteX62" fmla="*/ 213016 w 258763"/>
              <a:gd name="connsiteY62" fmla="*/ 59334 h 330201"/>
              <a:gd name="connsiteX63" fmla="*/ 213016 w 258763"/>
              <a:gd name="connsiteY63" fmla="*/ 60623 h 330201"/>
              <a:gd name="connsiteX64" fmla="*/ 213016 w 258763"/>
              <a:gd name="connsiteY64" fmla="*/ 61913 h 330201"/>
              <a:gd name="connsiteX65" fmla="*/ 211719 w 258763"/>
              <a:gd name="connsiteY65" fmla="*/ 60623 h 330201"/>
              <a:gd name="connsiteX66" fmla="*/ 210422 w 258763"/>
              <a:gd name="connsiteY66" fmla="*/ 59334 h 330201"/>
              <a:gd name="connsiteX67" fmla="*/ 209125 w 258763"/>
              <a:gd name="connsiteY67" fmla="*/ 58044 h 330201"/>
              <a:gd name="connsiteX68" fmla="*/ 203936 w 258763"/>
              <a:gd name="connsiteY68" fmla="*/ 54174 h 330201"/>
              <a:gd name="connsiteX69" fmla="*/ 197451 w 258763"/>
              <a:gd name="connsiteY69" fmla="*/ 51594 h 330201"/>
              <a:gd name="connsiteX70" fmla="*/ 189668 w 258763"/>
              <a:gd name="connsiteY70" fmla="*/ 50305 h 330201"/>
              <a:gd name="connsiteX71" fmla="*/ 187074 w 258763"/>
              <a:gd name="connsiteY71" fmla="*/ 50305 h 330201"/>
              <a:gd name="connsiteX72" fmla="*/ 184480 w 258763"/>
              <a:gd name="connsiteY72" fmla="*/ 49015 h 330201"/>
              <a:gd name="connsiteX73" fmla="*/ 180588 w 258763"/>
              <a:gd name="connsiteY73" fmla="*/ 47725 h 330201"/>
              <a:gd name="connsiteX74" fmla="*/ 170211 w 258763"/>
              <a:gd name="connsiteY74" fmla="*/ 46435 h 330201"/>
              <a:gd name="connsiteX75" fmla="*/ 165023 w 258763"/>
              <a:gd name="connsiteY75" fmla="*/ 45145 h 330201"/>
              <a:gd name="connsiteX76" fmla="*/ 163726 w 258763"/>
              <a:gd name="connsiteY76" fmla="*/ 45145 h 330201"/>
              <a:gd name="connsiteX77" fmla="*/ 162429 w 258763"/>
              <a:gd name="connsiteY77" fmla="*/ 45145 h 330201"/>
              <a:gd name="connsiteX78" fmla="*/ 159835 w 258763"/>
              <a:gd name="connsiteY78" fmla="*/ 43855 h 330201"/>
              <a:gd name="connsiteX79" fmla="*/ 158537 w 258763"/>
              <a:gd name="connsiteY79" fmla="*/ 43855 h 330201"/>
              <a:gd name="connsiteX80" fmla="*/ 155943 w 258763"/>
              <a:gd name="connsiteY80" fmla="*/ 42565 h 330201"/>
              <a:gd name="connsiteX81" fmla="*/ 152052 w 258763"/>
              <a:gd name="connsiteY81" fmla="*/ 42565 h 330201"/>
              <a:gd name="connsiteX82" fmla="*/ 149458 w 258763"/>
              <a:gd name="connsiteY82" fmla="*/ 41276 h 330201"/>
              <a:gd name="connsiteX83" fmla="*/ 146863 w 258763"/>
              <a:gd name="connsiteY83" fmla="*/ 39986 h 330201"/>
              <a:gd name="connsiteX84" fmla="*/ 135189 w 258763"/>
              <a:gd name="connsiteY84" fmla="*/ 34826 h 330201"/>
              <a:gd name="connsiteX85" fmla="*/ 124813 w 258763"/>
              <a:gd name="connsiteY85" fmla="*/ 27087 h 330201"/>
              <a:gd name="connsiteX86" fmla="*/ 117030 w 258763"/>
              <a:gd name="connsiteY86" fmla="*/ 19348 h 330201"/>
              <a:gd name="connsiteX87" fmla="*/ 111841 w 258763"/>
              <a:gd name="connsiteY87" fmla="*/ 12899 h 330201"/>
              <a:gd name="connsiteX88" fmla="*/ 109247 w 258763"/>
              <a:gd name="connsiteY88" fmla="*/ 6450 h 330201"/>
              <a:gd name="connsiteX89" fmla="*/ 107950 w 258763"/>
              <a:gd name="connsiteY89" fmla="*/ 1290 h 330201"/>
              <a:gd name="connsiteX90" fmla="*/ 107950 w 258763"/>
              <a:gd name="connsiteY90" fmla="*/ 0 h 330201"/>
              <a:gd name="connsiteX91" fmla="*/ 9525 w 258763"/>
              <a:gd name="connsiteY91" fmla="*/ 0 h 330201"/>
              <a:gd name="connsiteX92" fmla="*/ 10822 w 258763"/>
              <a:gd name="connsiteY92" fmla="*/ 1290 h 330201"/>
              <a:gd name="connsiteX93" fmla="*/ 14713 w 258763"/>
              <a:gd name="connsiteY93" fmla="*/ 2580 h 330201"/>
              <a:gd name="connsiteX94" fmla="*/ 19902 w 258763"/>
              <a:gd name="connsiteY94" fmla="*/ 5160 h 330201"/>
              <a:gd name="connsiteX95" fmla="*/ 27684 w 258763"/>
              <a:gd name="connsiteY95" fmla="*/ 7739 h 330201"/>
              <a:gd name="connsiteX96" fmla="*/ 45844 w 258763"/>
              <a:gd name="connsiteY96" fmla="*/ 12899 h 330201"/>
              <a:gd name="connsiteX97" fmla="*/ 47141 w 258763"/>
              <a:gd name="connsiteY97" fmla="*/ 12899 h 330201"/>
              <a:gd name="connsiteX98" fmla="*/ 48438 w 258763"/>
              <a:gd name="connsiteY98" fmla="*/ 12899 h 330201"/>
              <a:gd name="connsiteX99" fmla="*/ 48438 w 258763"/>
              <a:gd name="connsiteY99" fmla="*/ 14189 h 330201"/>
              <a:gd name="connsiteX100" fmla="*/ 49735 w 258763"/>
              <a:gd name="connsiteY100" fmla="*/ 14189 h 330201"/>
              <a:gd name="connsiteX101" fmla="*/ 52329 w 258763"/>
              <a:gd name="connsiteY101" fmla="*/ 14189 h 330201"/>
              <a:gd name="connsiteX102" fmla="*/ 54924 w 258763"/>
              <a:gd name="connsiteY102" fmla="*/ 15478 h 330201"/>
              <a:gd name="connsiteX103" fmla="*/ 56221 w 258763"/>
              <a:gd name="connsiteY103" fmla="*/ 15478 h 330201"/>
              <a:gd name="connsiteX104" fmla="*/ 57518 w 258763"/>
              <a:gd name="connsiteY104" fmla="*/ 15478 h 330201"/>
              <a:gd name="connsiteX105" fmla="*/ 58815 w 258763"/>
              <a:gd name="connsiteY105" fmla="*/ 15478 h 330201"/>
              <a:gd name="connsiteX106" fmla="*/ 60112 w 258763"/>
              <a:gd name="connsiteY106" fmla="*/ 16768 h 330201"/>
              <a:gd name="connsiteX107" fmla="*/ 62706 w 258763"/>
              <a:gd name="connsiteY107" fmla="*/ 16768 h 330201"/>
              <a:gd name="connsiteX108" fmla="*/ 65301 w 258763"/>
              <a:gd name="connsiteY108" fmla="*/ 18058 h 330201"/>
              <a:gd name="connsiteX109" fmla="*/ 66598 w 258763"/>
              <a:gd name="connsiteY109" fmla="*/ 18058 h 330201"/>
              <a:gd name="connsiteX110" fmla="*/ 69192 w 258763"/>
              <a:gd name="connsiteY110" fmla="*/ 18058 h 330201"/>
              <a:gd name="connsiteX111" fmla="*/ 70489 w 258763"/>
              <a:gd name="connsiteY111" fmla="*/ 18058 h 330201"/>
              <a:gd name="connsiteX112" fmla="*/ 71786 w 258763"/>
              <a:gd name="connsiteY112" fmla="*/ 18058 h 330201"/>
              <a:gd name="connsiteX113" fmla="*/ 76975 w 258763"/>
              <a:gd name="connsiteY113" fmla="*/ 20638 h 330201"/>
              <a:gd name="connsiteX114" fmla="*/ 89946 w 258763"/>
              <a:gd name="connsiteY114" fmla="*/ 24507 h 330201"/>
              <a:gd name="connsiteX115" fmla="*/ 95134 w 258763"/>
              <a:gd name="connsiteY115" fmla="*/ 27087 h 330201"/>
              <a:gd name="connsiteX116" fmla="*/ 96431 w 258763"/>
              <a:gd name="connsiteY116" fmla="*/ 28377 h 330201"/>
              <a:gd name="connsiteX117" fmla="*/ 97728 w 258763"/>
              <a:gd name="connsiteY117" fmla="*/ 28377 h 330201"/>
              <a:gd name="connsiteX118" fmla="*/ 99025 w 258763"/>
              <a:gd name="connsiteY118" fmla="*/ 29667 h 330201"/>
              <a:gd name="connsiteX119" fmla="*/ 100323 w 258763"/>
              <a:gd name="connsiteY119" fmla="*/ 30957 h 330201"/>
              <a:gd name="connsiteX120" fmla="*/ 108105 w 258763"/>
              <a:gd name="connsiteY120" fmla="*/ 38696 h 330201"/>
              <a:gd name="connsiteX121" fmla="*/ 113294 w 258763"/>
              <a:gd name="connsiteY121" fmla="*/ 47725 h 330201"/>
              <a:gd name="connsiteX122" fmla="*/ 114591 w 258763"/>
              <a:gd name="connsiteY122" fmla="*/ 55464 h 330201"/>
              <a:gd name="connsiteX123" fmla="*/ 114591 w 258763"/>
              <a:gd name="connsiteY123" fmla="*/ 58044 h 330201"/>
              <a:gd name="connsiteX124" fmla="*/ 114591 w 258763"/>
              <a:gd name="connsiteY124" fmla="*/ 59334 h 330201"/>
              <a:gd name="connsiteX125" fmla="*/ 114591 w 258763"/>
              <a:gd name="connsiteY125" fmla="*/ 60623 h 330201"/>
              <a:gd name="connsiteX126" fmla="*/ 113294 w 258763"/>
              <a:gd name="connsiteY126" fmla="*/ 61913 h 330201"/>
              <a:gd name="connsiteX127" fmla="*/ 111997 w 258763"/>
              <a:gd name="connsiteY127" fmla="*/ 60623 h 330201"/>
              <a:gd name="connsiteX128" fmla="*/ 111997 w 258763"/>
              <a:gd name="connsiteY128" fmla="*/ 59334 h 330201"/>
              <a:gd name="connsiteX129" fmla="*/ 110700 w 258763"/>
              <a:gd name="connsiteY129" fmla="*/ 58044 h 330201"/>
              <a:gd name="connsiteX130" fmla="*/ 109403 w 258763"/>
              <a:gd name="connsiteY130" fmla="*/ 58044 h 330201"/>
              <a:gd name="connsiteX131" fmla="*/ 104214 w 258763"/>
              <a:gd name="connsiteY131" fmla="*/ 54174 h 330201"/>
              <a:gd name="connsiteX132" fmla="*/ 97728 w 258763"/>
              <a:gd name="connsiteY132" fmla="*/ 51594 h 330201"/>
              <a:gd name="connsiteX133" fmla="*/ 89946 w 258763"/>
              <a:gd name="connsiteY133" fmla="*/ 50305 h 330201"/>
              <a:gd name="connsiteX134" fmla="*/ 88649 w 258763"/>
              <a:gd name="connsiteY134" fmla="*/ 50305 h 330201"/>
              <a:gd name="connsiteX135" fmla="*/ 86054 w 258763"/>
              <a:gd name="connsiteY135" fmla="*/ 49015 h 330201"/>
              <a:gd name="connsiteX136" fmla="*/ 80866 w 258763"/>
              <a:gd name="connsiteY136" fmla="*/ 47725 h 330201"/>
              <a:gd name="connsiteX137" fmla="*/ 71786 w 258763"/>
              <a:gd name="connsiteY137" fmla="*/ 46435 h 330201"/>
              <a:gd name="connsiteX138" fmla="*/ 66598 w 258763"/>
              <a:gd name="connsiteY138" fmla="*/ 45145 h 330201"/>
              <a:gd name="connsiteX139" fmla="*/ 65301 w 258763"/>
              <a:gd name="connsiteY139" fmla="*/ 45145 h 330201"/>
              <a:gd name="connsiteX140" fmla="*/ 64003 w 258763"/>
              <a:gd name="connsiteY140" fmla="*/ 45145 h 330201"/>
              <a:gd name="connsiteX141" fmla="*/ 62706 w 258763"/>
              <a:gd name="connsiteY141" fmla="*/ 45145 h 330201"/>
              <a:gd name="connsiteX142" fmla="*/ 61409 w 258763"/>
              <a:gd name="connsiteY142" fmla="*/ 43855 h 330201"/>
              <a:gd name="connsiteX143" fmla="*/ 60112 w 258763"/>
              <a:gd name="connsiteY143" fmla="*/ 43855 h 330201"/>
              <a:gd name="connsiteX144" fmla="*/ 56221 w 258763"/>
              <a:gd name="connsiteY144" fmla="*/ 42565 h 330201"/>
              <a:gd name="connsiteX145" fmla="*/ 53627 w 258763"/>
              <a:gd name="connsiteY145" fmla="*/ 42565 h 330201"/>
              <a:gd name="connsiteX146" fmla="*/ 51032 w 258763"/>
              <a:gd name="connsiteY146" fmla="*/ 41276 h 330201"/>
              <a:gd name="connsiteX147" fmla="*/ 47141 w 258763"/>
              <a:gd name="connsiteY147" fmla="*/ 39986 h 330201"/>
              <a:gd name="connsiteX148" fmla="*/ 36764 w 258763"/>
              <a:gd name="connsiteY148" fmla="*/ 34826 h 330201"/>
              <a:gd name="connsiteX149" fmla="*/ 26387 w 258763"/>
              <a:gd name="connsiteY149" fmla="*/ 27087 h 330201"/>
              <a:gd name="connsiteX150" fmla="*/ 18605 w 258763"/>
              <a:gd name="connsiteY150" fmla="*/ 19348 h 330201"/>
              <a:gd name="connsiteX151" fmla="*/ 13416 w 258763"/>
              <a:gd name="connsiteY151" fmla="*/ 12899 h 330201"/>
              <a:gd name="connsiteX152" fmla="*/ 10822 w 258763"/>
              <a:gd name="connsiteY152" fmla="*/ 6450 h 330201"/>
              <a:gd name="connsiteX153" fmla="*/ 9525 w 258763"/>
              <a:gd name="connsiteY153" fmla="*/ 1290 h 330201"/>
              <a:gd name="connsiteX154" fmla="*/ 9525 w 258763"/>
              <a:gd name="connsiteY154" fmla="*/ 0 h 330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258763" h="330201">
                <a:moveTo>
                  <a:pt x="43815" y="130175"/>
                </a:moveTo>
                <a:cubicBezTo>
                  <a:pt x="34925" y="130175"/>
                  <a:pt x="28575" y="137968"/>
                  <a:pt x="28575" y="147060"/>
                </a:cubicBezTo>
                <a:cubicBezTo>
                  <a:pt x="28575" y="147060"/>
                  <a:pt x="28575" y="147060"/>
                  <a:pt x="28575" y="227590"/>
                </a:cubicBezTo>
                <a:cubicBezTo>
                  <a:pt x="28575" y="236682"/>
                  <a:pt x="34925" y="244475"/>
                  <a:pt x="43815" y="244475"/>
                </a:cubicBezTo>
                <a:cubicBezTo>
                  <a:pt x="52705" y="244475"/>
                  <a:pt x="60325" y="236682"/>
                  <a:pt x="60325" y="227590"/>
                </a:cubicBezTo>
                <a:cubicBezTo>
                  <a:pt x="60325" y="227590"/>
                  <a:pt x="60325" y="227590"/>
                  <a:pt x="60325" y="147060"/>
                </a:cubicBezTo>
                <a:cubicBezTo>
                  <a:pt x="60325" y="137968"/>
                  <a:pt x="52705" y="130175"/>
                  <a:pt x="43815" y="130175"/>
                </a:cubicBezTo>
                <a:close/>
                <a:moveTo>
                  <a:pt x="221457" y="98425"/>
                </a:moveTo>
                <a:cubicBezTo>
                  <a:pt x="215008" y="98425"/>
                  <a:pt x="211138" y="103579"/>
                  <a:pt x="211138" y="110021"/>
                </a:cubicBezTo>
                <a:lnTo>
                  <a:pt x="211138" y="265918"/>
                </a:lnTo>
                <a:cubicBezTo>
                  <a:pt x="211138" y="271072"/>
                  <a:pt x="215008" y="276225"/>
                  <a:pt x="221457" y="276225"/>
                </a:cubicBezTo>
                <a:cubicBezTo>
                  <a:pt x="227907" y="276225"/>
                  <a:pt x="231776" y="271072"/>
                  <a:pt x="231776" y="265918"/>
                </a:cubicBezTo>
                <a:cubicBezTo>
                  <a:pt x="231776" y="265918"/>
                  <a:pt x="231776" y="265918"/>
                  <a:pt x="231776" y="110021"/>
                </a:cubicBezTo>
                <a:cubicBezTo>
                  <a:pt x="231776" y="103579"/>
                  <a:pt x="227907" y="98425"/>
                  <a:pt x="221457" y="98425"/>
                </a:cubicBezTo>
                <a:close/>
                <a:moveTo>
                  <a:pt x="80216" y="71438"/>
                </a:moveTo>
                <a:cubicBezTo>
                  <a:pt x="80216" y="71438"/>
                  <a:pt x="80216" y="71438"/>
                  <a:pt x="236768" y="71438"/>
                </a:cubicBezTo>
                <a:cubicBezTo>
                  <a:pt x="258763" y="71438"/>
                  <a:pt x="258763" y="71438"/>
                  <a:pt x="258763" y="93324"/>
                </a:cubicBezTo>
                <a:cubicBezTo>
                  <a:pt x="258763" y="93324"/>
                  <a:pt x="258763" y="93324"/>
                  <a:pt x="258763" y="274844"/>
                </a:cubicBezTo>
                <a:cubicBezTo>
                  <a:pt x="258763" y="330201"/>
                  <a:pt x="258763" y="330201"/>
                  <a:pt x="204423" y="330201"/>
                </a:cubicBezTo>
                <a:cubicBezTo>
                  <a:pt x="204423" y="330201"/>
                  <a:pt x="204423" y="330201"/>
                  <a:pt x="113856" y="330201"/>
                </a:cubicBezTo>
                <a:cubicBezTo>
                  <a:pt x="59515" y="330201"/>
                  <a:pt x="59515" y="330201"/>
                  <a:pt x="59515" y="274844"/>
                </a:cubicBezTo>
                <a:cubicBezTo>
                  <a:pt x="59515" y="274844"/>
                  <a:pt x="59515" y="274844"/>
                  <a:pt x="59515" y="267120"/>
                </a:cubicBezTo>
                <a:cubicBezTo>
                  <a:pt x="54340" y="269694"/>
                  <a:pt x="49165" y="270982"/>
                  <a:pt x="42696" y="270982"/>
                </a:cubicBezTo>
                <a:cubicBezTo>
                  <a:pt x="19407" y="270982"/>
                  <a:pt x="0" y="251671"/>
                  <a:pt x="0" y="227211"/>
                </a:cubicBezTo>
                <a:cubicBezTo>
                  <a:pt x="0" y="227211"/>
                  <a:pt x="0" y="227211"/>
                  <a:pt x="0" y="147394"/>
                </a:cubicBezTo>
                <a:cubicBezTo>
                  <a:pt x="0" y="122933"/>
                  <a:pt x="19407" y="103623"/>
                  <a:pt x="42696" y="103623"/>
                </a:cubicBezTo>
                <a:cubicBezTo>
                  <a:pt x="49165" y="103623"/>
                  <a:pt x="54340" y="104910"/>
                  <a:pt x="59515" y="107485"/>
                </a:cubicBezTo>
                <a:cubicBezTo>
                  <a:pt x="59515" y="107485"/>
                  <a:pt x="59515" y="107485"/>
                  <a:pt x="59515" y="93324"/>
                </a:cubicBezTo>
                <a:cubicBezTo>
                  <a:pt x="59515" y="71438"/>
                  <a:pt x="59515" y="71438"/>
                  <a:pt x="80216" y="71438"/>
                </a:cubicBezTo>
                <a:close/>
                <a:moveTo>
                  <a:pt x="107950" y="0"/>
                </a:moveTo>
                <a:cubicBezTo>
                  <a:pt x="107950" y="0"/>
                  <a:pt x="107950" y="0"/>
                  <a:pt x="109247" y="1290"/>
                </a:cubicBezTo>
                <a:cubicBezTo>
                  <a:pt x="110544" y="1290"/>
                  <a:pt x="111841" y="2580"/>
                  <a:pt x="113139" y="2580"/>
                </a:cubicBezTo>
                <a:cubicBezTo>
                  <a:pt x="114436" y="3870"/>
                  <a:pt x="117030" y="3870"/>
                  <a:pt x="119624" y="5160"/>
                </a:cubicBezTo>
                <a:cubicBezTo>
                  <a:pt x="120921" y="6450"/>
                  <a:pt x="123515" y="6450"/>
                  <a:pt x="126110" y="7739"/>
                </a:cubicBezTo>
                <a:cubicBezTo>
                  <a:pt x="131298" y="10319"/>
                  <a:pt x="137784" y="11609"/>
                  <a:pt x="144269" y="12899"/>
                </a:cubicBezTo>
                <a:cubicBezTo>
                  <a:pt x="144269" y="12899"/>
                  <a:pt x="144269" y="12899"/>
                  <a:pt x="145566" y="12899"/>
                </a:cubicBezTo>
                <a:cubicBezTo>
                  <a:pt x="145566" y="12899"/>
                  <a:pt x="146863" y="12899"/>
                  <a:pt x="146863" y="14189"/>
                </a:cubicBezTo>
                <a:cubicBezTo>
                  <a:pt x="146863" y="14189"/>
                  <a:pt x="146863" y="14189"/>
                  <a:pt x="148161" y="14189"/>
                </a:cubicBezTo>
                <a:cubicBezTo>
                  <a:pt x="148161" y="14189"/>
                  <a:pt x="149458" y="14189"/>
                  <a:pt x="149458" y="14189"/>
                </a:cubicBezTo>
                <a:cubicBezTo>
                  <a:pt x="149458" y="14189"/>
                  <a:pt x="150755" y="14189"/>
                  <a:pt x="152052" y="14189"/>
                </a:cubicBezTo>
                <a:cubicBezTo>
                  <a:pt x="152052" y="15478"/>
                  <a:pt x="153349" y="15478"/>
                  <a:pt x="154646" y="15478"/>
                </a:cubicBezTo>
                <a:cubicBezTo>
                  <a:pt x="154646" y="15478"/>
                  <a:pt x="154646" y="15478"/>
                  <a:pt x="155943" y="15478"/>
                </a:cubicBezTo>
                <a:cubicBezTo>
                  <a:pt x="155943" y="15478"/>
                  <a:pt x="155943" y="15478"/>
                  <a:pt x="157240" y="15478"/>
                </a:cubicBezTo>
                <a:cubicBezTo>
                  <a:pt x="157240" y="15478"/>
                  <a:pt x="157240" y="15478"/>
                  <a:pt x="158537" y="16768"/>
                </a:cubicBezTo>
                <a:cubicBezTo>
                  <a:pt x="158537" y="16768"/>
                  <a:pt x="158537" y="16768"/>
                  <a:pt x="159835" y="16768"/>
                </a:cubicBezTo>
                <a:cubicBezTo>
                  <a:pt x="161132" y="16768"/>
                  <a:pt x="161132" y="16768"/>
                  <a:pt x="162429" y="16768"/>
                </a:cubicBezTo>
                <a:cubicBezTo>
                  <a:pt x="163726" y="16768"/>
                  <a:pt x="163726" y="16768"/>
                  <a:pt x="165023" y="18058"/>
                </a:cubicBezTo>
                <a:cubicBezTo>
                  <a:pt x="165023" y="18058"/>
                  <a:pt x="165023" y="18058"/>
                  <a:pt x="166320" y="18058"/>
                </a:cubicBezTo>
                <a:cubicBezTo>
                  <a:pt x="166320" y="18058"/>
                  <a:pt x="166320" y="18058"/>
                  <a:pt x="167617" y="18058"/>
                </a:cubicBezTo>
                <a:cubicBezTo>
                  <a:pt x="167617" y="18058"/>
                  <a:pt x="167617" y="18058"/>
                  <a:pt x="168914" y="18058"/>
                </a:cubicBezTo>
                <a:cubicBezTo>
                  <a:pt x="168914" y="18058"/>
                  <a:pt x="168914" y="18058"/>
                  <a:pt x="170211" y="18058"/>
                </a:cubicBezTo>
                <a:cubicBezTo>
                  <a:pt x="172806" y="19348"/>
                  <a:pt x="174103" y="19348"/>
                  <a:pt x="176697" y="20638"/>
                </a:cubicBezTo>
                <a:cubicBezTo>
                  <a:pt x="180588" y="21928"/>
                  <a:pt x="184480" y="23218"/>
                  <a:pt x="188371" y="24507"/>
                </a:cubicBezTo>
                <a:cubicBezTo>
                  <a:pt x="190965" y="25797"/>
                  <a:pt x="192262" y="25797"/>
                  <a:pt x="193559" y="27087"/>
                </a:cubicBezTo>
                <a:cubicBezTo>
                  <a:pt x="194856" y="28377"/>
                  <a:pt x="194856" y="28377"/>
                  <a:pt x="194856" y="28377"/>
                </a:cubicBezTo>
                <a:cubicBezTo>
                  <a:pt x="196154" y="28377"/>
                  <a:pt x="196154" y="28377"/>
                  <a:pt x="196154" y="29667"/>
                </a:cubicBezTo>
                <a:cubicBezTo>
                  <a:pt x="197451" y="29667"/>
                  <a:pt x="197451" y="29667"/>
                  <a:pt x="197451" y="29667"/>
                </a:cubicBezTo>
                <a:cubicBezTo>
                  <a:pt x="198748" y="29667"/>
                  <a:pt x="198748" y="30957"/>
                  <a:pt x="198748" y="30957"/>
                </a:cubicBezTo>
                <a:cubicBezTo>
                  <a:pt x="202639" y="33536"/>
                  <a:pt x="205233" y="36116"/>
                  <a:pt x="207828" y="38696"/>
                </a:cubicBezTo>
                <a:cubicBezTo>
                  <a:pt x="210422" y="41276"/>
                  <a:pt x="211719" y="45145"/>
                  <a:pt x="213016" y="47725"/>
                </a:cubicBezTo>
                <a:cubicBezTo>
                  <a:pt x="214313" y="50305"/>
                  <a:pt x="214313" y="52884"/>
                  <a:pt x="214313" y="55464"/>
                </a:cubicBezTo>
                <a:cubicBezTo>
                  <a:pt x="214313" y="56754"/>
                  <a:pt x="214313" y="56754"/>
                  <a:pt x="214313" y="58044"/>
                </a:cubicBezTo>
                <a:cubicBezTo>
                  <a:pt x="214313" y="58044"/>
                  <a:pt x="214313" y="59334"/>
                  <a:pt x="213016" y="59334"/>
                </a:cubicBezTo>
                <a:cubicBezTo>
                  <a:pt x="213016" y="59334"/>
                  <a:pt x="213016" y="59334"/>
                  <a:pt x="213016" y="60623"/>
                </a:cubicBezTo>
                <a:cubicBezTo>
                  <a:pt x="213016" y="61913"/>
                  <a:pt x="213016" y="61913"/>
                  <a:pt x="213016" y="61913"/>
                </a:cubicBezTo>
                <a:cubicBezTo>
                  <a:pt x="213016" y="61913"/>
                  <a:pt x="213016" y="61913"/>
                  <a:pt x="211719" y="60623"/>
                </a:cubicBezTo>
                <a:cubicBezTo>
                  <a:pt x="211719" y="60623"/>
                  <a:pt x="211719" y="59334"/>
                  <a:pt x="210422" y="59334"/>
                </a:cubicBezTo>
                <a:cubicBezTo>
                  <a:pt x="210422" y="59334"/>
                  <a:pt x="210422" y="58044"/>
                  <a:pt x="209125" y="58044"/>
                </a:cubicBezTo>
                <a:cubicBezTo>
                  <a:pt x="207828" y="56754"/>
                  <a:pt x="205233" y="55464"/>
                  <a:pt x="203936" y="54174"/>
                </a:cubicBezTo>
                <a:cubicBezTo>
                  <a:pt x="201342" y="54174"/>
                  <a:pt x="200045" y="52884"/>
                  <a:pt x="197451" y="51594"/>
                </a:cubicBezTo>
                <a:cubicBezTo>
                  <a:pt x="194856" y="51594"/>
                  <a:pt x="192262" y="50305"/>
                  <a:pt x="189668" y="50305"/>
                </a:cubicBezTo>
                <a:cubicBezTo>
                  <a:pt x="188371" y="50305"/>
                  <a:pt x="188371" y="50305"/>
                  <a:pt x="187074" y="50305"/>
                </a:cubicBezTo>
                <a:cubicBezTo>
                  <a:pt x="187074" y="49015"/>
                  <a:pt x="185777" y="49015"/>
                  <a:pt x="184480" y="49015"/>
                </a:cubicBezTo>
                <a:cubicBezTo>
                  <a:pt x="183182" y="49015"/>
                  <a:pt x="181885" y="49015"/>
                  <a:pt x="180588" y="47725"/>
                </a:cubicBezTo>
                <a:cubicBezTo>
                  <a:pt x="176697" y="47725"/>
                  <a:pt x="174103" y="47725"/>
                  <a:pt x="170211" y="46435"/>
                </a:cubicBezTo>
                <a:cubicBezTo>
                  <a:pt x="168914" y="46435"/>
                  <a:pt x="166320" y="45145"/>
                  <a:pt x="165023" y="45145"/>
                </a:cubicBezTo>
                <a:cubicBezTo>
                  <a:pt x="165023" y="45145"/>
                  <a:pt x="165023" y="45145"/>
                  <a:pt x="163726" y="45145"/>
                </a:cubicBezTo>
                <a:cubicBezTo>
                  <a:pt x="163726" y="45145"/>
                  <a:pt x="163726" y="45145"/>
                  <a:pt x="162429" y="45145"/>
                </a:cubicBezTo>
                <a:cubicBezTo>
                  <a:pt x="162429" y="45145"/>
                  <a:pt x="162429" y="45145"/>
                  <a:pt x="159835" y="43855"/>
                </a:cubicBezTo>
                <a:cubicBezTo>
                  <a:pt x="159835" y="43855"/>
                  <a:pt x="159835" y="43855"/>
                  <a:pt x="158537" y="43855"/>
                </a:cubicBezTo>
                <a:cubicBezTo>
                  <a:pt x="157240" y="43855"/>
                  <a:pt x="157240" y="43855"/>
                  <a:pt x="155943" y="42565"/>
                </a:cubicBezTo>
                <a:cubicBezTo>
                  <a:pt x="154646" y="42565"/>
                  <a:pt x="153349" y="42565"/>
                  <a:pt x="152052" y="42565"/>
                </a:cubicBezTo>
                <a:cubicBezTo>
                  <a:pt x="152052" y="41276"/>
                  <a:pt x="150755" y="41276"/>
                  <a:pt x="149458" y="41276"/>
                </a:cubicBezTo>
                <a:cubicBezTo>
                  <a:pt x="148161" y="41276"/>
                  <a:pt x="146863" y="39986"/>
                  <a:pt x="146863" y="39986"/>
                </a:cubicBezTo>
                <a:cubicBezTo>
                  <a:pt x="142972" y="38696"/>
                  <a:pt x="139081" y="36116"/>
                  <a:pt x="135189" y="34826"/>
                </a:cubicBezTo>
                <a:cubicBezTo>
                  <a:pt x="131298" y="32247"/>
                  <a:pt x="128704" y="29667"/>
                  <a:pt x="124813" y="27087"/>
                </a:cubicBezTo>
                <a:cubicBezTo>
                  <a:pt x="122218" y="24507"/>
                  <a:pt x="119624" y="21928"/>
                  <a:pt x="117030" y="19348"/>
                </a:cubicBezTo>
                <a:cubicBezTo>
                  <a:pt x="115733" y="16768"/>
                  <a:pt x="113139" y="15478"/>
                  <a:pt x="111841" y="12899"/>
                </a:cubicBezTo>
                <a:cubicBezTo>
                  <a:pt x="110544" y="10319"/>
                  <a:pt x="110544" y="7739"/>
                  <a:pt x="109247" y="6450"/>
                </a:cubicBezTo>
                <a:cubicBezTo>
                  <a:pt x="109247" y="3870"/>
                  <a:pt x="107950" y="2580"/>
                  <a:pt x="107950" y="1290"/>
                </a:cubicBezTo>
                <a:cubicBezTo>
                  <a:pt x="107950" y="1290"/>
                  <a:pt x="107950" y="0"/>
                  <a:pt x="107950" y="0"/>
                </a:cubicBezTo>
                <a:close/>
                <a:moveTo>
                  <a:pt x="9525" y="0"/>
                </a:moveTo>
                <a:cubicBezTo>
                  <a:pt x="9525" y="0"/>
                  <a:pt x="9525" y="0"/>
                  <a:pt x="10822" y="1290"/>
                </a:cubicBezTo>
                <a:cubicBezTo>
                  <a:pt x="12119" y="1290"/>
                  <a:pt x="12119" y="2580"/>
                  <a:pt x="14713" y="2580"/>
                </a:cubicBezTo>
                <a:cubicBezTo>
                  <a:pt x="16010" y="3870"/>
                  <a:pt x="17308" y="3870"/>
                  <a:pt x="19902" y="5160"/>
                </a:cubicBezTo>
                <a:cubicBezTo>
                  <a:pt x="22496" y="6450"/>
                  <a:pt x="25090" y="6450"/>
                  <a:pt x="27684" y="7739"/>
                </a:cubicBezTo>
                <a:cubicBezTo>
                  <a:pt x="32873" y="9029"/>
                  <a:pt x="39358" y="11609"/>
                  <a:pt x="45844" y="12899"/>
                </a:cubicBezTo>
                <a:cubicBezTo>
                  <a:pt x="45844" y="12899"/>
                  <a:pt x="45844" y="12899"/>
                  <a:pt x="47141" y="12899"/>
                </a:cubicBezTo>
                <a:cubicBezTo>
                  <a:pt x="47141" y="12899"/>
                  <a:pt x="47141" y="12899"/>
                  <a:pt x="48438" y="12899"/>
                </a:cubicBezTo>
                <a:cubicBezTo>
                  <a:pt x="48438" y="12899"/>
                  <a:pt x="48438" y="12899"/>
                  <a:pt x="48438" y="14189"/>
                </a:cubicBezTo>
                <a:cubicBezTo>
                  <a:pt x="49735" y="14189"/>
                  <a:pt x="49735" y="14189"/>
                  <a:pt x="49735" y="14189"/>
                </a:cubicBezTo>
                <a:cubicBezTo>
                  <a:pt x="51032" y="14189"/>
                  <a:pt x="52329" y="14189"/>
                  <a:pt x="52329" y="14189"/>
                </a:cubicBezTo>
                <a:cubicBezTo>
                  <a:pt x="53627" y="15478"/>
                  <a:pt x="54924" y="15478"/>
                  <a:pt x="54924" y="15478"/>
                </a:cubicBezTo>
                <a:cubicBezTo>
                  <a:pt x="56221" y="15478"/>
                  <a:pt x="56221" y="15478"/>
                  <a:pt x="56221" y="15478"/>
                </a:cubicBezTo>
                <a:cubicBezTo>
                  <a:pt x="57518" y="15478"/>
                  <a:pt x="57518" y="15478"/>
                  <a:pt x="57518" y="15478"/>
                </a:cubicBezTo>
                <a:cubicBezTo>
                  <a:pt x="58815" y="15478"/>
                  <a:pt x="58815" y="15478"/>
                  <a:pt x="58815" y="15478"/>
                </a:cubicBezTo>
                <a:cubicBezTo>
                  <a:pt x="60112" y="16768"/>
                  <a:pt x="60112" y="16768"/>
                  <a:pt x="60112" y="16768"/>
                </a:cubicBezTo>
                <a:cubicBezTo>
                  <a:pt x="61409" y="16768"/>
                  <a:pt x="62706" y="16768"/>
                  <a:pt x="62706" y="16768"/>
                </a:cubicBezTo>
                <a:cubicBezTo>
                  <a:pt x="64003" y="16768"/>
                  <a:pt x="65301" y="16768"/>
                  <a:pt x="65301" y="18058"/>
                </a:cubicBezTo>
                <a:cubicBezTo>
                  <a:pt x="65301" y="18058"/>
                  <a:pt x="65301" y="18058"/>
                  <a:pt x="66598" y="18058"/>
                </a:cubicBezTo>
                <a:cubicBezTo>
                  <a:pt x="66598" y="18058"/>
                  <a:pt x="66598" y="18058"/>
                  <a:pt x="69192" y="18058"/>
                </a:cubicBezTo>
                <a:cubicBezTo>
                  <a:pt x="69192" y="18058"/>
                  <a:pt x="69192" y="18058"/>
                  <a:pt x="70489" y="18058"/>
                </a:cubicBezTo>
                <a:cubicBezTo>
                  <a:pt x="70489" y="18058"/>
                  <a:pt x="70489" y="18058"/>
                  <a:pt x="71786" y="18058"/>
                </a:cubicBezTo>
                <a:cubicBezTo>
                  <a:pt x="73083" y="19348"/>
                  <a:pt x="75677" y="19348"/>
                  <a:pt x="76975" y="20638"/>
                </a:cubicBezTo>
                <a:cubicBezTo>
                  <a:pt x="82163" y="20638"/>
                  <a:pt x="86054" y="23218"/>
                  <a:pt x="89946" y="24507"/>
                </a:cubicBezTo>
                <a:cubicBezTo>
                  <a:pt x="91243" y="25797"/>
                  <a:pt x="93837" y="25797"/>
                  <a:pt x="95134" y="27087"/>
                </a:cubicBezTo>
                <a:cubicBezTo>
                  <a:pt x="95134" y="27087"/>
                  <a:pt x="96431" y="28377"/>
                  <a:pt x="96431" y="28377"/>
                </a:cubicBezTo>
                <a:cubicBezTo>
                  <a:pt x="96431" y="28377"/>
                  <a:pt x="97728" y="28377"/>
                  <a:pt x="97728" y="28377"/>
                </a:cubicBezTo>
                <a:cubicBezTo>
                  <a:pt x="97728" y="29667"/>
                  <a:pt x="99025" y="29667"/>
                  <a:pt x="99025" y="29667"/>
                </a:cubicBezTo>
                <a:cubicBezTo>
                  <a:pt x="99025" y="29667"/>
                  <a:pt x="100323" y="30957"/>
                  <a:pt x="100323" y="30957"/>
                </a:cubicBezTo>
                <a:cubicBezTo>
                  <a:pt x="102917" y="33536"/>
                  <a:pt x="106808" y="36116"/>
                  <a:pt x="108105" y="38696"/>
                </a:cubicBezTo>
                <a:cubicBezTo>
                  <a:pt x="110700" y="41276"/>
                  <a:pt x="111997" y="45145"/>
                  <a:pt x="113294" y="47725"/>
                </a:cubicBezTo>
                <a:cubicBezTo>
                  <a:pt x="114591" y="50305"/>
                  <a:pt x="115888" y="52884"/>
                  <a:pt x="114591" y="55464"/>
                </a:cubicBezTo>
                <a:cubicBezTo>
                  <a:pt x="114591" y="56754"/>
                  <a:pt x="114591" y="56754"/>
                  <a:pt x="114591" y="58044"/>
                </a:cubicBezTo>
                <a:cubicBezTo>
                  <a:pt x="114591" y="58044"/>
                  <a:pt x="114591" y="59334"/>
                  <a:pt x="114591" y="59334"/>
                </a:cubicBezTo>
                <a:cubicBezTo>
                  <a:pt x="114591" y="59334"/>
                  <a:pt x="114591" y="59334"/>
                  <a:pt x="114591" y="60623"/>
                </a:cubicBezTo>
                <a:cubicBezTo>
                  <a:pt x="114591" y="60623"/>
                  <a:pt x="113294" y="60623"/>
                  <a:pt x="113294" y="61913"/>
                </a:cubicBezTo>
                <a:cubicBezTo>
                  <a:pt x="113294" y="60623"/>
                  <a:pt x="113294" y="60623"/>
                  <a:pt x="111997" y="60623"/>
                </a:cubicBezTo>
                <a:cubicBezTo>
                  <a:pt x="111997" y="60623"/>
                  <a:pt x="111997" y="59334"/>
                  <a:pt x="111997" y="59334"/>
                </a:cubicBezTo>
                <a:cubicBezTo>
                  <a:pt x="110700" y="59334"/>
                  <a:pt x="110700" y="58044"/>
                  <a:pt x="110700" y="58044"/>
                </a:cubicBezTo>
                <a:cubicBezTo>
                  <a:pt x="110700" y="58044"/>
                  <a:pt x="110700" y="58044"/>
                  <a:pt x="109403" y="58044"/>
                </a:cubicBezTo>
                <a:cubicBezTo>
                  <a:pt x="108105" y="56754"/>
                  <a:pt x="106808" y="55464"/>
                  <a:pt x="104214" y="54174"/>
                </a:cubicBezTo>
                <a:cubicBezTo>
                  <a:pt x="102917" y="54174"/>
                  <a:pt x="100323" y="52884"/>
                  <a:pt x="97728" y="51594"/>
                </a:cubicBezTo>
                <a:cubicBezTo>
                  <a:pt x="96431" y="51594"/>
                  <a:pt x="93837" y="50305"/>
                  <a:pt x="89946" y="50305"/>
                </a:cubicBezTo>
                <a:cubicBezTo>
                  <a:pt x="89946" y="50305"/>
                  <a:pt x="88649" y="50305"/>
                  <a:pt x="88649" y="50305"/>
                </a:cubicBezTo>
                <a:cubicBezTo>
                  <a:pt x="87351" y="49015"/>
                  <a:pt x="87351" y="49015"/>
                  <a:pt x="86054" y="49015"/>
                </a:cubicBezTo>
                <a:cubicBezTo>
                  <a:pt x="84757" y="49015"/>
                  <a:pt x="83460" y="49015"/>
                  <a:pt x="80866" y="47725"/>
                </a:cubicBezTo>
                <a:cubicBezTo>
                  <a:pt x="78272" y="47725"/>
                  <a:pt x="74380" y="47725"/>
                  <a:pt x="71786" y="46435"/>
                </a:cubicBezTo>
                <a:cubicBezTo>
                  <a:pt x="69192" y="46435"/>
                  <a:pt x="67895" y="45145"/>
                  <a:pt x="66598" y="45145"/>
                </a:cubicBezTo>
                <a:cubicBezTo>
                  <a:pt x="66598" y="45145"/>
                  <a:pt x="66598" y="45145"/>
                  <a:pt x="65301" y="45145"/>
                </a:cubicBezTo>
                <a:cubicBezTo>
                  <a:pt x="65301" y="45145"/>
                  <a:pt x="65301" y="45145"/>
                  <a:pt x="64003" y="45145"/>
                </a:cubicBezTo>
                <a:cubicBezTo>
                  <a:pt x="64003" y="45145"/>
                  <a:pt x="64003" y="45145"/>
                  <a:pt x="62706" y="45145"/>
                </a:cubicBezTo>
                <a:cubicBezTo>
                  <a:pt x="62706" y="45145"/>
                  <a:pt x="62706" y="45145"/>
                  <a:pt x="61409" y="43855"/>
                </a:cubicBezTo>
                <a:cubicBezTo>
                  <a:pt x="61409" y="43855"/>
                  <a:pt x="61409" y="43855"/>
                  <a:pt x="60112" y="43855"/>
                </a:cubicBezTo>
                <a:cubicBezTo>
                  <a:pt x="58815" y="43855"/>
                  <a:pt x="57518" y="43855"/>
                  <a:pt x="56221" y="42565"/>
                </a:cubicBezTo>
                <a:cubicBezTo>
                  <a:pt x="56221" y="42565"/>
                  <a:pt x="54924" y="42565"/>
                  <a:pt x="53627" y="42565"/>
                </a:cubicBezTo>
                <a:cubicBezTo>
                  <a:pt x="52329" y="41276"/>
                  <a:pt x="51032" y="41276"/>
                  <a:pt x="51032" y="41276"/>
                </a:cubicBezTo>
                <a:cubicBezTo>
                  <a:pt x="49735" y="41276"/>
                  <a:pt x="48438" y="39986"/>
                  <a:pt x="47141" y="39986"/>
                </a:cubicBezTo>
                <a:cubicBezTo>
                  <a:pt x="43250" y="38696"/>
                  <a:pt x="39358" y="36116"/>
                  <a:pt x="36764" y="34826"/>
                </a:cubicBezTo>
                <a:cubicBezTo>
                  <a:pt x="32873" y="32247"/>
                  <a:pt x="28982" y="29667"/>
                  <a:pt x="26387" y="27087"/>
                </a:cubicBezTo>
                <a:cubicBezTo>
                  <a:pt x="23793" y="24507"/>
                  <a:pt x="21199" y="21928"/>
                  <a:pt x="18605" y="19348"/>
                </a:cubicBezTo>
                <a:cubicBezTo>
                  <a:pt x="16010" y="18058"/>
                  <a:pt x="14713" y="15478"/>
                  <a:pt x="13416" y="12899"/>
                </a:cubicBezTo>
                <a:cubicBezTo>
                  <a:pt x="12119" y="10319"/>
                  <a:pt x="10822" y="7739"/>
                  <a:pt x="10822" y="6450"/>
                </a:cubicBezTo>
                <a:cubicBezTo>
                  <a:pt x="9525" y="3870"/>
                  <a:pt x="9525" y="2580"/>
                  <a:pt x="9525" y="1290"/>
                </a:cubicBezTo>
                <a:cubicBezTo>
                  <a:pt x="9525" y="0"/>
                  <a:pt x="9525" y="0"/>
                  <a:pt x="9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1" name="任意多边形: 形状 120"/>
          <p:cNvSpPr/>
          <p:nvPr/>
        </p:nvSpPr>
        <p:spPr bwMode="auto">
          <a:xfrm>
            <a:off x="5250636" y="4563622"/>
            <a:ext cx="480380" cy="381545"/>
          </a:xfrm>
          <a:custGeom>
            <a:avLst/>
            <a:gdLst>
              <a:gd name="connsiteX0" fmla="*/ 0 w 331788"/>
              <a:gd name="connsiteY0" fmla="*/ 53975 h 263525"/>
              <a:gd name="connsiteX1" fmla="*/ 41473 w 331788"/>
              <a:gd name="connsiteY1" fmla="*/ 82258 h 263525"/>
              <a:gd name="connsiteX2" fmla="*/ 149046 w 331788"/>
              <a:gd name="connsiteY2" fmla="*/ 105398 h 263525"/>
              <a:gd name="connsiteX3" fmla="*/ 149046 w 331788"/>
              <a:gd name="connsiteY3" fmla="*/ 114397 h 263525"/>
              <a:gd name="connsiteX4" fmla="*/ 159414 w 331788"/>
              <a:gd name="connsiteY4" fmla="*/ 124682 h 263525"/>
              <a:gd name="connsiteX5" fmla="*/ 172374 w 331788"/>
              <a:gd name="connsiteY5" fmla="*/ 124682 h 263525"/>
              <a:gd name="connsiteX6" fmla="*/ 182743 w 331788"/>
              <a:gd name="connsiteY6" fmla="*/ 114397 h 263525"/>
              <a:gd name="connsiteX7" fmla="*/ 182743 w 331788"/>
              <a:gd name="connsiteY7" fmla="*/ 105398 h 263525"/>
              <a:gd name="connsiteX8" fmla="*/ 290315 w 331788"/>
              <a:gd name="connsiteY8" fmla="*/ 82258 h 263525"/>
              <a:gd name="connsiteX9" fmla="*/ 331788 w 331788"/>
              <a:gd name="connsiteY9" fmla="*/ 53975 h 263525"/>
              <a:gd name="connsiteX10" fmla="*/ 331788 w 331788"/>
              <a:gd name="connsiteY10" fmla="*/ 253240 h 263525"/>
              <a:gd name="connsiteX11" fmla="*/ 321420 w 331788"/>
              <a:gd name="connsiteY11" fmla="*/ 263525 h 263525"/>
              <a:gd name="connsiteX12" fmla="*/ 10368 w 331788"/>
              <a:gd name="connsiteY12" fmla="*/ 263525 h 263525"/>
              <a:gd name="connsiteX13" fmla="*/ 0 w 331788"/>
              <a:gd name="connsiteY13" fmla="*/ 253240 h 263525"/>
              <a:gd name="connsiteX14" fmla="*/ 0 w 331788"/>
              <a:gd name="connsiteY14" fmla="*/ 53975 h 263525"/>
              <a:gd name="connsiteX15" fmla="*/ 124619 w 331788"/>
              <a:gd name="connsiteY15" fmla="*/ 19050 h 263525"/>
              <a:gd name="connsiteX16" fmla="*/ 114300 w 331788"/>
              <a:gd name="connsiteY16" fmla="*/ 29509 h 263525"/>
              <a:gd name="connsiteX17" fmla="*/ 114300 w 331788"/>
              <a:gd name="connsiteY17" fmla="*/ 41275 h 263525"/>
              <a:gd name="connsiteX18" fmla="*/ 217488 w 331788"/>
              <a:gd name="connsiteY18" fmla="*/ 41275 h 263525"/>
              <a:gd name="connsiteX19" fmla="*/ 217488 w 331788"/>
              <a:gd name="connsiteY19" fmla="*/ 29509 h 263525"/>
              <a:gd name="connsiteX20" fmla="*/ 207169 w 331788"/>
              <a:gd name="connsiteY20" fmla="*/ 19050 h 263525"/>
              <a:gd name="connsiteX21" fmla="*/ 124619 w 331788"/>
              <a:gd name="connsiteY21" fmla="*/ 19050 h 263525"/>
              <a:gd name="connsiteX22" fmla="*/ 124387 w 331788"/>
              <a:gd name="connsiteY22" fmla="*/ 0 h 263525"/>
              <a:gd name="connsiteX23" fmla="*/ 207402 w 331788"/>
              <a:gd name="connsiteY23" fmla="*/ 0 h 263525"/>
              <a:gd name="connsiteX24" fmla="*/ 237235 w 331788"/>
              <a:gd name="connsiteY24" fmla="*/ 29920 h 263525"/>
              <a:gd name="connsiteX25" fmla="*/ 237235 w 331788"/>
              <a:gd name="connsiteY25" fmla="*/ 41628 h 263525"/>
              <a:gd name="connsiteX26" fmla="*/ 325438 w 331788"/>
              <a:gd name="connsiteY26" fmla="*/ 41628 h 263525"/>
              <a:gd name="connsiteX27" fmla="*/ 321547 w 331788"/>
              <a:gd name="connsiteY27" fmla="*/ 48132 h 263525"/>
              <a:gd name="connsiteX28" fmla="*/ 285228 w 331788"/>
              <a:gd name="connsiteY28" fmla="*/ 71548 h 263525"/>
              <a:gd name="connsiteX29" fmla="*/ 165894 w 331788"/>
              <a:gd name="connsiteY29" fmla="*/ 93663 h 263525"/>
              <a:gd name="connsiteX30" fmla="*/ 46560 w 331788"/>
              <a:gd name="connsiteY30" fmla="*/ 71548 h 263525"/>
              <a:gd name="connsiteX31" fmla="*/ 10241 w 331788"/>
              <a:gd name="connsiteY31" fmla="*/ 48132 h 263525"/>
              <a:gd name="connsiteX32" fmla="*/ 6350 w 331788"/>
              <a:gd name="connsiteY32" fmla="*/ 41628 h 263525"/>
              <a:gd name="connsiteX33" fmla="*/ 94553 w 331788"/>
              <a:gd name="connsiteY33" fmla="*/ 41628 h 263525"/>
              <a:gd name="connsiteX34" fmla="*/ 94553 w 331788"/>
              <a:gd name="connsiteY34" fmla="*/ 29920 h 263525"/>
              <a:gd name="connsiteX35" fmla="*/ 124387 w 331788"/>
              <a:gd name="connsiteY35" fmla="*/ 0 h 26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31788" h="263525">
                <a:moveTo>
                  <a:pt x="0" y="53975"/>
                </a:moveTo>
                <a:cubicBezTo>
                  <a:pt x="9072" y="64260"/>
                  <a:pt x="23329" y="74544"/>
                  <a:pt x="41473" y="82258"/>
                </a:cubicBezTo>
                <a:cubicBezTo>
                  <a:pt x="71282" y="95114"/>
                  <a:pt x="108868" y="102827"/>
                  <a:pt x="149046" y="105398"/>
                </a:cubicBezTo>
                <a:cubicBezTo>
                  <a:pt x="149046" y="105398"/>
                  <a:pt x="149046" y="105398"/>
                  <a:pt x="149046" y="114397"/>
                </a:cubicBezTo>
                <a:cubicBezTo>
                  <a:pt x="149046" y="119540"/>
                  <a:pt x="154230" y="124682"/>
                  <a:pt x="159414" y="124682"/>
                </a:cubicBezTo>
                <a:cubicBezTo>
                  <a:pt x="159414" y="124682"/>
                  <a:pt x="159414" y="124682"/>
                  <a:pt x="172374" y="124682"/>
                </a:cubicBezTo>
                <a:cubicBezTo>
                  <a:pt x="177559" y="124682"/>
                  <a:pt x="182743" y="119540"/>
                  <a:pt x="182743" y="114397"/>
                </a:cubicBezTo>
                <a:cubicBezTo>
                  <a:pt x="182743" y="114397"/>
                  <a:pt x="182743" y="114397"/>
                  <a:pt x="182743" y="105398"/>
                </a:cubicBezTo>
                <a:cubicBezTo>
                  <a:pt x="222920" y="102827"/>
                  <a:pt x="260506" y="95114"/>
                  <a:pt x="290315" y="82258"/>
                </a:cubicBezTo>
                <a:cubicBezTo>
                  <a:pt x="308459" y="74544"/>
                  <a:pt x="322716" y="64260"/>
                  <a:pt x="331788" y="53975"/>
                </a:cubicBezTo>
                <a:cubicBezTo>
                  <a:pt x="331788" y="53975"/>
                  <a:pt x="331788" y="53975"/>
                  <a:pt x="331788" y="253240"/>
                </a:cubicBezTo>
                <a:cubicBezTo>
                  <a:pt x="331788" y="259668"/>
                  <a:pt x="327900" y="263525"/>
                  <a:pt x="321420" y="263525"/>
                </a:cubicBezTo>
                <a:cubicBezTo>
                  <a:pt x="321420" y="263525"/>
                  <a:pt x="321420" y="263525"/>
                  <a:pt x="10368" y="263525"/>
                </a:cubicBezTo>
                <a:cubicBezTo>
                  <a:pt x="3888" y="263525"/>
                  <a:pt x="0" y="259668"/>
                  <a:pt x="0" y="253240"/>
                </a:cubicBezTo>
                <a:cubicBezTo>
                  <a:pt x="0" y="253240"/>
                  <a:pt x="0" y="253240"/>
                  <a:pt x="0" y="53975"/>
                </a:cubicBezTo>
                <a:close/>
                <a:moveTo>
                  <a:pt x="124619" y="19050"/>
                </a:moveTo>
                <a:cubicBezTo>
                  <a:pt x="119460" y="19050"/>
                  <a:pt x="114300" y="24279"/>
                  <a:pt x="114300" y="29509"/>
                </a:cubicBezTo>
                <a:cubicBezTo>
                  <a:pt x="114300" y="29509"/>
                  <a:pt x="114300" y="29509"/>
                  <a:pt x="114300" y="41275"/>
                </a:cubicBezTo>
                <a:lnTo>
                  <a:pt x="217488" y="41275"/>
                </a:lnTo>
                <a:cubicBezTo>
                  <a:pt x="217488" y="41275"/>
                  <a:pt x="217488" y="41275"/>
                  <a:pt x="217488" y="29509"/>
                </a:cubicBezTo>
                <a:cubicBezTo>
                  <a:pt x="217488" y="24279"/>
                  <a:pt x="212329" y="19050"/>
                  <a:pt x="207169" y="19050"/>
                </a:cubicBezTo>
                <a:cubicBezTo>
                  <a:pt x="207169" y="19050"/>
                  <a:pt x="207169" y="19050"/>
                  <a:pt x="124619" y="19050"/>
                </a:cubicBezTo>
                <a:close/>
                <a:moveTo>
                  <a:pt x="124387" y="0"/>
                </a:moveTo>
                <a:cubicBezTo>
                  <a:pt x="124387" y="0"/>
                  <a:pt x="124387" y="0"/>
                  <a:pt x="207402" y="0"/>
                </a:cubicBezTo>
                <a:cubicBezTo>
                  <a:pt x="224264" y="0"/>
                  <a:pt x="237235" y="13009"/>
                  <a:pt x="237235" y="29920"/>
                </a:cubicBezTo>
                <a:cubicBezTo>
                  <a:pt x="237235" y="29920"/>
                  <a:pt x="237235" y="29920"/>
                  <a:pt x="237235" y="41628"/>
                </a:cubicBezTo>
                <a:cubicBezTo>
                  <a:pt x="237235" y="41628"/>
                  <a:pt x="237235" y="41628"/>
                  <a:pt x="325438" y="41628"/>
                </a:cubicBezTo>
                <a:cubicBezTo>
                  <a:pt x="324141" y="44230"/>
                  <a:pt x="322844" y="45531"/>
                  <a:pt x="321547" y="48132"/>
                </a:cubicBezTo>
                <a:cubicBezTo>
                  <a:pt x="312467" y="55938"/>
                  <a:pt x="300793" y="63743"/>
                  <a:pt x="285228" y="71548"/>
                </a:cubicBezTo>
                <a:cubicBezTo>
                  <a:pt x="254097" y="85858"/>
                  <a:pt x="211293" y="93663"/>
                  <a:pt x="165894" y="93663"/>
                </a:cubicBezTo>
                <a:cubicBezTo>
                  <a:pt x="120495" y="93663"/>
                  <a:pt x="77691" y="85858"/>
                  <a:pt x="46560" y="71548"/>
                </a:cubicBezTo>
                <a:cubicBezTo>
                  <a:pt x="30995" y="63743"/>
                  <a:pt x="19321" y="55938"/>
                  <a:pt x="10241" y="48132"/>
                </a:cubicBezTo>
                <a:cubicBezTo>
                  <a:pt x="8944" y="45531"/>
                  <a:pt x="7647" y="44230"/>
                  <a:pt x="6350" y="41628"/>
                </a:cubicBezTo>
                <a:cubicBezTo>
                  <a:pt x="6350" y="41628"/>
                  <a:pt x="6350" y="41628"/>
                  <a:pt x="94553" y="41628"/>
                </a:cubicBezTo>
                <a:cubicBezTo>
                  <a:pt x="94553" y="41628"/>
                  <a:pt x="94553" y="41628"/>
                  <a:pt x="94553" y="29920"/>
                </a:cubicBezTo>
                <a:cubicBezTo>
                  <a:pt x="94553" y="13009"/>
                  <a:pt x="107524" y="0"/>
                  <a:pt x="1243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6680227" y="1870176"/>
            <a:ext cx="2611177" cy="3463424"/>
            <a:chOff x="1193500" y="1491637"/>
            <a:chExt cx="3761195" cy="3463424"/>
          </a:xfrm>
        </p:grpSpPr>
        <p:grpSp>
          <p:nvGrpSpPr>
            <p:cNvPr id="107" name="组合 106"/>
            <p:cNvGrpSpPr/>
            <p:nvPr/>
          </p:nvGrpSpPr>
          <p:grpSpPr>
            <a:xfrm>
              <a:off x="1193500" y="1491637"/>
              <a:ext cx="3761195" cy="815608"/>
              <a:chOff x="1317257" y="1824875"/>
              <a:chExt cx="3761195" cy="815608"/>
            </a:xfrm>
          </p:grpSpPr>
          <p:sp>
            <p:nvSpPr>
              <p:cNvPr id="114" name="文本框 50"/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  <a:endParaRPr lang="zh-CN" altLang="en-US" sz="1000">
                  <a:cs typeface="+mn-ea"/>
                  <a:sym typeface="+mn-lt"/>
                </a:endParaRPr>
              </a:p>
            </p:txBody>
          </p:sp>
          <p:sp>
            <p:nvSpPr>
              <p:cNvPr id="115" name="矩形 114"/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08" name="组合 107"/>
            <p:cNvGrpSpPr/>
            <p:nvPr/>
          </p:nvGrpSpPr>
          <p:grpSpPr>
            <a:xfrm>
              <a:off x="1193500" y="2815545"/>
              <a:ext cx="3761195" cy="815608"/>
              <a:chOff x="1317257" y="1824875"/>
              <a:chExt cx="3761195" cy="815608"/>
            </a:xfrm>
          </p:grpSpPr>
          <p:sp>
            <p:nvSpPr>
              <p:cNvPr id="112" name="文本框 48"/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  <a:endParaRPr lang="zh-CN" altLang="en-US" sz="1000">
                  <a:cs typeface="+mn-ea"/>
                  <a:sym typeface="+mn-lt"/>
                </a:endParaRPr>
              </a:p>
            </p:txBody>
          </p:sp>
          <p:sp>
            <p:nvSpPr>
              <p:cNvPr id="113" name="矩形 112"/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09" name="组合 108"/>
            <p:cNvGrpSpPr/>
            <p:nvPr/>
          </p:nvGrpSpPr>
          <p:grpSpPr>
            <a:xfrm>
              <a:off x="1193500" y="4139453"/>
              <a:ext cx="3761195" cy="815608"/>
              <a:chOff x="1317257" y="1824875"/>
              <a:chExt cx="3761195" cy="815608"/>
            </a:xfrm>
          </p:grpSpPr>
          <p:sp>
            <p:nvSpPr>
              <p:cNvPr id="110" name="文本框 46"/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  <a:endParaRPr lang="zh-CN" altLang="en-US" sz="1000">
                  <a:cs typeface="+mn-ea"/>
                  <a:sym typeface="+mn-lt"/>
                </a:endParaRPr>
              </a:p>
            </p:txBody>
          </p:sp>
          <p:sp>
            <p:nvSpPr>
              <p:cNvPr id="111" name="矩形 110"/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5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solidFill>
                    <a:schemeClr val="accent5"/>
                  </a:solidFill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105" name="直接连接符 104"/>
          <p:cNvCxnSpPr/>
          <p:nvPr/>
        </p:nvCxnSpPr>
        <p:spPr>
          <a:xfrm>
            <a:off x="6981677" y="2883004"/>
            <a:ext cx="2448272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接连接符 105"/>
          <p:cNvCxnSpPr/>
          <p:nvPr/>
        </p:nvCxnSpPr>
        <p:spPr>
          <a:xfrm>
            <a:off x="6981677" y="4221751"/>
            <a:ext cx="2448272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crush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A_标题 6"/>
          <p:cNvSpPr txBox="1"/>
          <p:nvPr>
            <p:custDataLst>
              <p:tags r:id="rId1"/>
            </p:custDataLst>
          </p:nvPr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2" name="PA_TextPlaceholder 7"/>
          <p:cNvSpPr txBox="1"/>
          <p:nvPr>
            <p:custDataLst>
              <p:tags r:id="rId2"/>
            </p:custDataLst>
          </p:nvPr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0" name="PA_文本框 7"/>
          <p:cNvSpPr txBox="1"/>
          <p:nvPr>
            <p:custDataLst>
              <p:tags r:id="rId3"/>
            </p:custDataLst>
          </p:nvPr>
        </p:nvSpPr>
        <p:spPr>
          <a:xfrm>
            <a:off x="8421694" y="4966547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400">
              <a:lnSpc>
                <a:spcPct val="120000"/>
              </a:lnSpc>
              <a:defRPr/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73" name="PA_矩形 8"/>
          <p:cNvSpPr/>
          <p:nvPr>
            <p:custDataLst>
              <p:tags r:id="rId4"/>
            </p:custDataLst>
          </p:nvPr>
        </p:nvSpPr>
        <p:spPr>
          <a:xfrm>
            <a:off x="8421694" y="4720326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/>
          </a:bodyPr>
          <a:lstStyle/>
          <a:p>
            <a:pPr lvl="0" defTabSz="914400">
              <a:defRPr/>
            </a:pPr>
            <a:r>
              <a:rPr lang="zh-CN" altLang="en-US" sz="1600" b="1">
                <a:solidFill>
                  <a:schemeClr val="accent6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68" name="PA_文本框 10"/>
          <p:cNvSpPr txBox="1"/>
          <p:nvPr>
            <p:custDataLst>
              <p:tags r:id="rId5"/>
            </p:custDataLst>
          </p:nvPr>
        </p:nvSpPr>
        <p:spPr>
          <a:xfrm>
            <a:off x="1439977" y="4966547"/>
            <a:ext cx="2407615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algn="r" defTabSz="914400">
              <a:lnSpc>
                <a:spcPct val="120000"/>
              </a:lnSpc>
              <a:defRPr/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69" name="PA_矩形 11"/>
          <p:cNvSpPr/>
          <p:nvPr>
            <p:custDataLst>
              <p:tags r:id="rId6"/>
            </p:custDataLst>
          </p:nvPr>
        </p:nvSpPr>
        <p:spPr>
          <a:xfrm>
            <a:off x="1439977" y="4720326"/>
            <a:ext cx="2407615" cy="246221"/>
          </a:xfrm>
          <a:prstGeom prst="rect">
            <a:avLst/>
          </a:prstGeom>
        </p:spPr>
        <p:txBody>
          <a:bodyPr wrap="none" lIns="72000" tIns="0" rIns="72000" bIns="0">
            <a:normAutofit/>
          </a:bodyPr>
          <a:lstStyle/>
          <a:p>
            <a:pPr lvl="0" algn="r" defTabSz="914400">
              <a:defRPr/>
            </a:pPr>
            <a:r>
              <a:rPr lang="zh-CN" altLang="en-US" sz="1600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66" name="PA_文本框 13"/>
          <p:cNvSpPr txBox="1"/>
          <p:nvPr>
            <p:custDataLst>
              <p:tags r:id="rId7"/>
            </p:custDataLst>
          </p:nvPr>
        </p:nvSpPr>
        <p:spPr>
          <a:xfrm>
            <a:off x="8421694" y="2496322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400">
              <a:lnSpc>
                <a:spcPct val="120000"/>
              </a:lnSpc>
              <a:defRPr/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67" name="PA_矩形 14"/>
          <p:cNvSpPr/>
          <p:nvPr>
            <p:custDataLst>
              <p:tags r:id="rId8"/>
            </p:custDataLst>
          </p:nvPr>
        </p:nvSpPr>
        <p:spPr>
          <a:xfrm>
            <a:off x="8421694" y="2250101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/>
          </a:bodyPr>
          <a:lstStyle/>
          <a:p>
            <a:pPr lvl="0" defTabSz="914400">
              <a:defRPr/>
            </a:pPr>
            <a:r>
              <a:rPr lang="zh-CN" altLang="en-US" sz="1600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64" name="PA_文本框 16"/>
          <p:cNvSpPr txBox="1"/>
          <p:nvPr>
            <p:custDataLst>
              <p:tags r:id="rId9"/>
            </p:custDataLst>
          </p:nvPr>
        </p:nvSpPr>
        <p:spPr>
          <a:xfrm>
            <a:off x="1439977" y="2496322"/>
            <a:ext cx="2407615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algn="r" defTabSz="914400">
              <a:lnSpc>
                <a:spcPct val="120000"/>
              </a:lnSpc>
              <a:defRPr/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65" name="PA_矩形 17"/>
          <p:cNvSpPr/>
          <p:nvPr>
            <p:custDataLst>
              <p:tags r:id="rId10"/>
            </p:custDataLst>
          </p:nvPr>
        </p:nvSpPr>
        <p:spPr>
          <a:xfrm>
            <a:off x="1439977" y="2250101"/>
            <a:ext cx="2407615" cy="246221"/>
          </a:xfrm>
          <a:prstGeom prst="rect">
            <a:avLst/>
          </a:prstGeom>
        </p:spPr>
        <p:txBody>
          <a:bodyPr wrap="none" lIns="72000" tIns="0" rIns="72000" bIns="0">
            <a:normAutofit/>
          </a:bodyPr>
          <a:lstStyle/>
          <a:p>
            <a:pPr lvl="0" algn="r" defTabSz="914400">
              <a:defRPr/>
            </a:pPr>
            <a:r>
              <a:rPr lang="zh-CN" altLang="en-US" sz="1600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9" name="PA_Freeform: Shape 20"/>
          <p:cNvSpPr/>
          <p:nvPr>
            <p:custDataLst>
              <p:tags r:id="rId11"/>
            </p:custDataLst>
          </p:nvPr>
        </p:nvSpPr>
        <p:spPr bwMode="auto">
          <a:xfrm>
            <a:off x="6845079" y="1496050"/>
            <a:ext cx="1294632" cy="3408031"/>
          </a:xfrm>
          <a:custGeom>
            <a:avLst/>
            <a:gdLst>
              <a:gd name="T0" fmla="*/ 64 w 177"/>
              <a:gd name="T1" fmla="*/ 433 h 468"/>
              <a:gd name="T2" fmla="*/ 155 w 177"/>
              <a:gd name="T3" fmla="*/ 98 h 468"/>
              <a:gd name="T4" fmla="*/ 168 w 177"/>
              <a:gd name="T5" fmla="*/ 50 h 468"/>
              <a:gd name="T6" fmla="*/ 114 w 177"/>
              <a:gd name="T7" fmla="*/ 35 h 468"/>
              <a:gd name="T8" fmla="*/ 23 w 177"/>
              <a:gd name="T9" fmla="*/ 370 h 468"/>
              <a:gd name="T10" fmla="*/ 10 w 177"/>
              <a:gd name="T11" fmla="*/ 418 h 468"/>
              <a:gd name="T12" fmla="*/ 64 w 177"/>
              <a:gd name="T13" fmla="*/ 433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7" h="468">
                <a:moveTo>
                  <a:pt x="64" y="433"/>
                </a:moveTo>
                <a:cubicBezTo>
                  <a:pt x="94" y="321"/>
                  <a:pt x="124" y="210"/>
                  <a:pt x="155" y="98"/>
                </a:cubicBezTo>
                <a:cubicBezTo>
                  <a:pt x="159" y="82"/>
                  <a:pt x="163" y="66"/>
                  <a:pt x="168" y="50"/>
                </a:cubicBezTo>
                <a:cubicBezTo>
                  <a:pt x="177" y="15"/>
                  <a:pt x="123" y="0"/>
                  <a:pt x="114" y="35"/>
                </a:cubicBezTo>
                <a:cubicBezTo>
                  <a:pt x="83" y="147"/>
                  <a:pt x="53" y="259"/>
                  <a:pt x="23" y="370"/>
                </a:cubicBezTo>
                <a:cubicBezTo>
                  <a:pt x="18" y="386"/>
                  <a:pt x="14" y="402"/>
                  <a:pt x="10" y="418"/>
                </a:cubicBezTo>
                <a:cubicBezTo>
                  <a:pt x="0" y="453"/>
                  <a:pt x="54" y="468"/>
                  <a:pt x="64" y="43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0" name="PA_Freeform: Shape 19"/>
          <p:cNvSpPr/>
          <p:nvPr>
            <p:custDataLst>
              <p:tags r:id="rId12"/>
            </p:custDataLst>
          </p:nvPr>
        </p:nvSpPr>
        <p:spPr bwMode="auto">
          <a:xfrm>
            <a:off x="6939553" y="1297315"/>
            <a:ext cx="409384" cy="3418529"/>
          </a:xfrm>
          <a:custGeom>
            <a:avLst/>
            <a:gdLst>
              <a:gd name="T0" fmla="*/ 56 w 56"/>
              <a:gd name="T1" fmla="*/ 432 h 469"/>
              <a:gd name="T2" fmla="*/ 56 w 56"/>
              <a:gd name="T3" fmla="*/ 85 h 469"/>
              <a:gd name="T4" fmla="*/ 56 w 56"/>
              <a:gd name="T5" fmla="*/ 36 h 469"/>
              <a:gd name="T6" fmla="*/ 0 w 56"/>
              <a:gd name="T7" fmla="*/ 36 h 469"/>
              <a:gd name="T8" fmla="*/ 0 w 56"/>
              <a:gd name="T9" fmla="*/ 383 h 469"/>
              <a:gd name="T10" fmla="*/ 0 w 56"/>
              <a:gd name="T11" fmla="*/ 432 h 469"/>
              <a:gd name="T12" fmla="*/ 56 w 56"/>
              <a:gd name="T13" fmla="*/ 432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469">
                <a:moveTo>
                  <a:pt x="56" y="432"/>
                </a:moveTo>
                <a:cubicBezTo>
                  <a:pt x="56" y="317"/>
                  <a:pt x="56" y="201"/>
                  <a:pt x="56" y="85"/>
                </a:cubicBezTo>
                <a:cubicBezTo>
                  <a:pt x="56" y="69"/>
                  <a:pt x="56" y="52"/>
                  <a:pt x="56" y="36"/>
                </a:cubicBezTo>
                <a:cubicBezTo>
                  <a:pt x="56" y="0"/>
                  <a:pt x="0" y="0"/>
                  <a:pt x="0" y="36"/>
                </a:cubicBezTo>
                <a:cubicBezTo>
                  <a:pt x="0" y="151"/>
                  <a:pt x="0" y="267"/>
                  <a:pt x="0" y="383"/>
                </a:cubicBezTo>
                <a:cubicBezTo>
                  <a:pt x="0" y="399"/>
                  <a:pt x="0" y="416"/>
                  <a:pt x="0" y="432"/>
                </a:cubicBezTo>
                <a:cubicBezTo>
                  <a:pt x="0" y="469"/>
                  <a:pt x="56" y="469"/>
                  <a:pt x="56" y="4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1" name="PA_Freeform: Shape 26"/>
          <p:cNvSpPr/>
          <p:nvPr>
            <p:custDataLst>
              <p:tags r:id="rId13"/>
            </p:custDataLst>
          </p:nvPr>
        </p:nvSpPr>
        <p:spPr>
          <a:xfrm>
            <a:off x="6175598" y="1605862"/>
            <a:ext cx="943367" cy="2127593"/>
          </a:xfrm>
          <a:custGeom>
            <a:avLst/>
            <a:gdLst>
              <a:gd name="connsiteX0" fmla="*/ 173278 w 709175"/>
              <a:gd name="connsiteY0" fmla="*/ 314 h 1599415"/>
              <a:gd name="connsiteX1" fmla="*/ 301695 w 709175"/>
              <a:gd name="connsiteY1" fmla="*/ 109055 h 1599415"/>
              <a:gd name="connsiteX2" fmla="*/ 680133 w 709175"/>
              <a:gd name="connsiteY2" fmla="*/ 1499569 h 1599415"/>
              <a:gd name="connsiteX3" fmla="*/ 704814 w 709175"/>
              <a:gd name="connsiteY3" fmla="*/ 1584423 h 1599415"/>
              <a:gd name="connsiteX4" fmla="*/ 709175 w 709175"/>
              <a:gd name="connsiteY4" fmla="*/ 1599415 h 1599415"/>
              <a:gd name="connsiteX5" fmla="*/ 391067 w 709175"/>
              <a:gd name="connsiteY5" fmla="*/ 1599415 h 1599415"/>
              <a:gd name="connsiteX6" fmla="*/ 386706 w 709175"/>
              <a:gd name="connsiteY6" fmla="*/ 1584423 h 1599415"/>
              <a:gd name="connsiteX7" fmla="*/ 362026 w 709175"/>
              <a:gd name="connsiteY7" fmla="*/ 1499569 h 1599415"/>
              <a:gd name="connsiteX8" fmla="*/ 76827 w 709175"/>
              <a:gd name="connsiteY8" fmla="*/ 453946 h 1599415"/>
              <a:gd name="connsiteX9" fmla="*/ 5527 w 709175"/>
              <a:gd name="connsiteY9" fmla="*/ 191172 h 1599415"/>
              <a:gd name="connsiteX10" fmla="*/ 173278 w 709175"/>
              <a:gd name="connsiteY10" fmla="*/ 314 h 1599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09175" h="1599415">
                <a:moveTo>
                  <a:pt x="173278" y="314"/>
                </a:moveTo>
                <a:cubicBezTo>
                  <a:pt x="229967" y="3843"/>
                  <a:pt x="283184" y="37203"/>
                  <a:pt x="301695" y="109055"/>
                </a:cubicBezTo>
                <a:cubicBezTo>
                  <a:pt x="427841" y="574385"/>
                  <a:pt x="553987" y="1034240"/>
                  <a:pt x="680133" y="1499569"/>
                </a:cubicBezTo>
                <a:cubicBezTo>
                  <a:pt x="688360" y="1526941"/>
                  <a:pt x="696587" y="1555682"/>
                  <a:pt x="704814" y="1584423"/>
                </a:cubicBezTo>
                <a:lnTo>
                  <a:pt x="709175" y="1599415"/>
                </a:lnTo>
                <a:lnTo>
                  <a:pt x="391067" y="1599415"/>
                </a:lnTo>
                <a:lnTo>
                  <a:pt x="386706" y="1584423"/>
                </a:lnTo>
                <a:cubicBezTo>
                  <a:pt x="378480" y="1555682"/>
                  <a:pt x="370253" y="1526941"/>
                  <a:pt x="362026" y="1499569"/>
                </a:cubicBezTo>
                <a:cubicBezTo>
                  <a:pt x="268788" y="1149203"/>
                  <a:pt x="175549" y="804312"/>
                  <a:pt x="76827" y="453946"/>
                </a:cubicBezTo>
                <a:cubicBezTo>
                  <a:pt x="54888" y="366355"/>
                  <a:pt x="32950" y="278764"/>
                  <a:pt x="5527" y="191172"/>
                </a:cubicBezTo>
                <a:cubicBezTo>
                  <a:pt x="-25324" y="71418"/>
                  <a:pt x="78797" y="-5566"/>
                  <a:pt x="173278" y="314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2" name="PA_Freeform: Shape 18"/>
          <p:cNvSpPr/>
          <p:nvPr>
            <p:custDataLst>
              <p:tags r:id="rId14"/>
            </p:custDataLst>
          </p:nvPr>
        </p:nvSpPr>
        <p:spPr bwMode="auto">
          <a:xfrm>
            <a:off x="4252315" y="2717914"/>
            <a:ext cx="3128110" cy="3257575"/>
          </a:xfrm>
          <a:custGeom>
            <a:avLst/>
            <a:gdLst>
              <a:gd name="T0" fmla="*/ 116 w 428"/>
              <a:gd name="T1" fmla="*/ 116 h 447"/>
              <a:gd name="T2" fmla="*/ 286 w 428"/>
              <a:gd name="T3" fmla="*/ 97 h 447"/>
              <a:gd name="T4" fmla="*/ 363 w 428"/>
              <a:gd name="T5" fmla="*/ 221 h 447"/>
              <a:gd name="T6" fmla="*/ 143 w 428"/>
              <a:gd name="T7" fmla="*/ 358 h 447"/>
              <a:gd name="T8" fmla="*/ 67 w 428"/>
              <a:gd name="T9" fmla="*/ 208 h 447"/>
              <a:gd name="T10" fmla="*/ 7 w 428"/>
              <a:gd name="T11" fmla="*/ 208 h 447"/>
              <a:gd name="T12" fmla="*/ 95 w 428"/>
              <a:gd name="T13" fmla="*/ 398 h 447"/>
              <a:gd name="T14" fmla="*/ 307 w 428"/>
              <a:gd name="T15" fmla="*/ 415 h 447"/>
              <a:gd name="T16" fmla="*/ 423 w 428"/>
              <a:gd name="T17" fmla="*/ 240 h 447"/>
              <a:gd name="T18" fmla="*/ 330 w 428"/>
              <a:gd name="T19" fmla="*/ 53 h 447"/>
              <a:gd name="T20" fmla="*/ 74 w 428"/>
              <a:gd name="T21" fmla="*/ 74 h 447"/>
              <a:gd name="T22" fmla="*/ 116 w 428"/>
              <a:gd name="T23" fmla="*/ 116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28" h="447">
                <a:moveTo>
                  <a:pt x="116" y="116"/>
                </a:moveTo>
                <a:cubicBezTo>
                  <a:pt x="163" y="75"/>
                  <a:pt x="231" y="67"/>
                  <a:pt x="286" y="97"/>
                </a:cubicBezTo>
                <a:cubicBezTo>
                  <a:pt x="331" y="122"/>
                  <a:pt x="361" y="169"/>
                  <a:pt x="363" y="221"/>
                </a:cubicBezTo>
                <a:cubicBezTo>
                  <a:pt x="368" y="334"/>
                  <a:pt x="244" y="414"/>
                  <a:pt x="143" y="358"/>
                </a:cubicBezTo>
                <a:cubicBezTo>
                  <a:pt x="89" y="328"/>
                  <a:pt x="61" y="269"/>
                  <a:pt x="67" y="208"/>
                </a:cubicBezTo>
                <a:cubicBezTo>
                  <a:pt x="71" y="169"/>
                  <a:pt x="11" y="170"/>
                  <a:pt x="7" y="208"/>
                </a:cubicBezTo>
                <a:cubicBezTo>
                  <a:pt x="0" y="282"/>
                  <a:pt x="34" y="355"/>
                  <a:pt x="95" y="398"/>
                </a:cubicBezTo>
                <a:cubicBezTo>
                  <a:pt x="156" y="442"/>
                  <a:pt x="239" y="447"/>
                  <a:pt x="307" y="415"/>
                </a:cubicBezTo>
                <a:cubicBezTo>
                  <a:pt x="374" y="383"/>
                  <a:pt x="418" y="314"/>
                  <a:pt x="423" y="240"/>
                </a:cubicBezTo>
                <a:cubicBezTo>
                  <a:pt x="428" y="166"/>
                  <a:pt x="391" y="94"/>
                  <a:pt x="330" y="53"/>
                </a:cubicBezTo>
                <a:cubicBezTo>
                  <a:pt x="250" y="0"/>
                  <a:pt x="145" y="12"/>
                  <a:pt x="74" y="74"/>
                </a:cubicBezTo>
                <a:cubicBezTo>
                  <a:pt x="44" y="99"/>
                  <a:pt x="87" y="142"/>
                  <a:pt x="116" y="1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3" name="PA_Freeform: Shape 21"/>
          <p:cNvSpPr/>
          <p:nvPr>
            <p:custDataLst>
              <p:tags r:id="rId15"/>
            </p:custDataLst>
          </p:nvPr>
        </p:nvSpPr>
        <p:spPr bwMode="auto">
          <a:xfrm>
            <a:off x="5267224" y="3901986"/>
            <a:ext cx="1029534" cy="952486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  <p:bldP spid="70" grpId="0"/>
      <p:bldP spid="73" grpId="0"/>
      <p:bldP spid="68" grpId="0"/>
      <p:bldP spid="69" grpId="0"/>
      <p:bldP spid="66" grpId="0"/>
      <p:bldP spid="67" grpId="0"/>
      <p:bldP spid="64" grpId="0"/>
      <p:bldP spid="65" grpId="0"/>
      <p:bldP spid="59" grpId="0" animBg="1"/>
      <p:bldP spid="60" grpId="0" animBg="1"/>
      <p:bldP spid="61" grpId="0" animBg="1"/>
      <p:bldP spid="62" grpId="0" animBg="1"/>
      <p:bldP spid="6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26" name="Group 40"/>
          <p:cNvGrpSpPr/>
          <p:nvPr/>
        </p:nvGrpSpPr>
        <p:grpSpPr>
          <a:xfrm>
            <a:off x="1932410" y="2158027"/>
            <a:ext cx="9002467" cy="2947028"/>
            <a:chOff x="805621" y="1905000"/>
            <a:chExt cx="7944679" cy="2600753"/>
          </a:xfrm>
        </p:grpSpPr>
        <p:cxnSp>
          <p:nvCxnSpPr>
            <p:cNvPr id="78" name="Straight Connector 41"/>
            <p:cNvCxnSpPr/>
            <p:nvPr/>
          </p:nvCxnSpPr>
          <p:spPr>
            <a:xfrm>
              <a:off x="805621" y="4494038"/>
              <a:ext cx="7944679" cy="0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43"/>
            <p:cNvCxnSpPr/>
            <p:nvPr/>
          </p:nvCxnSpPr>
          <p:spPr>
            <a:xfrm flipV="1">
              <a:off x="811479" y="1905000"/>
              <a:ext cx="0" cy="2600753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Freeform: Shape 44"/>
          <p:cNvSpPr/>
          <p:nvPr/>
        </p:nvSpPr>
        <p:spPr bwMode="auto">
          <a:xfrm>
            <a:off x="2406985" y="3055741"/>
            <a:ext cx="7986180" cy="2045329"/>
          </a:xfrm>
          <a:custGeom>
            <a:avLst/>
            <a:gdLst>
              <a:gd name="connsiteX0" fmla="*/ 0 w 7742537"/>
              <a:gd name="connsiteY0" fmla="*/ 2055245 h 2087422"/>
              <a:gd name="connsiteX1" fmla="*/ 1739900 w 7742537"/>
              <a:gd name="connsiteY1" fmla="*/ 48645 h 2087422"/>
              <a:gd name="connsiteX2" fmla="*/ 3429000 w 7742537"/>
              <a:gd name="connsiteY2" fmla="*/ 670945 h 2087422"/>
              <a:gd name="connsiteX3" fmla="*/ 5194300 w 7742537"/>
              <a:gd name="connsiteY3" fmla="*/ 1242445 h 2087422"/>
              <a:gd name="connsiteX4" fmla="*/ 6883400 w 7742537"/>
              <a:gd name="connsiteY4" fmla="*/ 1674245 h 2087422"/>
              <a:gd name="connsiteX5" fmla="*/ 7670800 w 7742537"/>
              <a:gd name="connsiteY5" fmla="*/ 2042545 h 2087422"/>
              <a:gd name="connsiteX6" fmla="*/ 7658100 w 7742537"/>
              <a:gd name="connsiteY6" fmla="*/ 2067945 h 2087422"/>
              <a:gd name="connsiteX0-1" fmla="*/ 0 w 7742537"/>
              <a:gd name="connsiteY0-2" fmla="*/ 1935380 h 1967557"/>
              <a:gd name="connsiteX1-3" fmla="*/ 1651000 w 7742537"/>
              <a:gd name="connsiteY1-4" fmla="*/ 55780 h 1967557"/>
              <a:gd name="connsiteX2-5" fmla="*/ 3429000 w 7742537"/>
              <a:gd name="connsiteY2-6" fmla="*/ 551080 h 1967557"/>
              <a:gd name="connsiteX3-7" fmla="*/ 5194300 w 7742537"/>
              <a:gd name="connsiteY3-8" fmla="*/ 1122580 h 1967557"/>
              <a:gd name="connsiteX4-9" fmla="*/ 6883400 w 7742537"/>
              <a:gd name="connsiteY4-10" fmla="*/ 1554380 h 1967557"/>
              <a:gd name="connsiteX5-11" fmla="*/ 7670800 w 7742537"/>
              <a:gd name="connsiteY5-12" fmla="*/ 1922680 h 1967557"/>
              <a:gd name="connsiteX6-13" fmla="*/ 7658100 w 7742537"/>
              <a:gd name="connsiteY6-14" fmla="*/ 1948080 h 1967557"/>
              <a:gd name="connsiteX0-15" fmla="*/ 0 w 7742537"/>
              <a:gd name="connsiteY0-16" fmla="*/ 1946613 h 1978790"/>
              <a:gd name="connsiteX1-17" fmla="*/ 1651000 w 7742537"/>
              <a:gd name="connsiteY1-18" fmla="*/ 67013 h 1978790"/>
              <a:gd name="connsiteX2-19" fmla="*/ 3492500 w 7742537"/>
              <a:gd name="connsiteY2-20" fmla="*/ 486113 h 1978790"/>
              <a:gd name="connsiteX3-21" fmla="*/ 5194300 w 7742537"/>
              <a:gd name="connsiteY3-22" fmla="*/ 1133813 h 1978790"/>
              <a:gd name="connsiteX4-23" fmla="*/ 6883400 w 7742537"/>
              <a:gd name="connsiteY4-24" fmla="*/ 1565613 h 1978790"/>
              <a:gd name="connsiteX5-25" fmla="*/ 7670800 w 7742537"/>
              <a:gd name="connsiteY5-26" fmla="*/ 1933913 h 1978790"/>
              <a:gd name="connsiteX6-27" fmla="*/ 7658100 w 7742537"/>
              <a:gd name="connsiteY6-28" fmla="*/ 1959313 h 1978790"/>
              <a:gd name="connsiteX0-29" fmla="*/ 0 w 7742537"/>
              <a:gd name="connsiteY0-30" fmla="*/ 1954212 h 1986389"/>
              <a:gd name="connsiteX1-31" fmla="*/ 1651000 w 7742537"/>
              <a:gd name="connsiteY1-32" fmla="*/ 74612 h 1986389"/>
              <a:gd name="connsiteX2-33" fmla="*/ 3492500 w 7742537"/>
              <a:gd name="connsiteY2-34" fmla="*/ 493712 h 1986389"/>
              <a:gd name="connsiteX3-35" fmla="*/ 5194300 w 7742537"/>
              <a:gd name="connsiteY3-36" fmla="*/ 1141412 h 1986389"/>
              <a:gd name="connsiteX4-37" fmla="*/ 6883400 w 7742537"/>
              <a:gd name="connsiteY4-38" fmla="*/ 1573212 h 1986389"/>
              <a:gd name="connsiteX5-39" fmla="*/ 7670800 w 7742537"/>
              <a:gd name="connsiteY5-40" fmla="*/ 1941512 h 1986389"/>
              <a:gd name="connsiteX6-41" fmla="*/ 7658100 w 7742537"/>
              <a:gd name="connsiteY6-42" fmla="*/ 1966912 h 1986389"/>
              <a:gd name="connsiteX0-43" fmla="*/ 0 w 7742537"/>
              <a:gd name="connsiteY0-44" fmla="*/ 1954212 h 1986389"/>
              <a:gd name="connsiteX1-45" fmla="*/ 1651000 w 7742537"/>
              <a:gd name="connsiteY1-46" fmla="*/ 74612 h 1986389"/>
              <a:gd name="connsiteX2-47" fmla="*/ 3492500 w 7742537"/>
              <a:gd name="connsiteY2-48" fmla="*/ 493712 h 1986389"/>
              <a:gd name="connsiteX3-49" fmla="*/ 5194300 w 7742537"/>
              <a:gd name="connsiteY3-50" fmla="*/ 1141412 h 1986389"/>
              <a:gd name="connsiteX4-51" fmla="*/ 6883400 w 7742537"/>
              <a:gd name="connsiteY4-52" fmla="*/ 1573212 h 1986389"/>
              <a:gd name="connsiteX5-53" fmla="*/ 7670800 w 7742537"/>
              <a:gd name="connsiteY5-54" fmla="*/ 1941512 h 1986389"/>
              <a:gd name="connsiteX6-55" fmla="*/ 7658100 w 7742537"/>
              <a:gd name="connsiteY6-56" fmla="*/ 1966912 h 1986389"/>
              <a:gd name="connsiteX0-57" fmla="*/ 0 w 7670800"/>
              <a:gd name="connsiteY0-58" fmla="*/ 1954212 h 1954212"/>
              <a:gd name="connsiteX1-59" fmla="*/ 1651000 w 7670800"/>
              <a:gd name="connsiteY1-60" fmla="*/ 74612 h 1954212"/>
              <a:gd name="connsiteX2-61" fmla="*/ 3492500 w 7670800"/>
              <a:gd name="connsiteY2-62" fmla="*/ 493712 h 1954212"/>
              <a:gd name="connsiteX3-63" fmla="*/ 5194300 w 7670800"/>
              <a:gd name="connsiteY3-64" fmla="*/ 1141412 h 1954212"/>
              <a:gd name="connsiteX4-65" fmla="*/ 6883400 w 7670800"/>
              <a:gd name="connsiteY4-66" fmla="*/ 1573212 h 1954212"/>
              <a:gd name="connsiteX5-67" fmla="*/ 7670800 w 7670800"/>
              <a:gd name="connsiteY5-68" fmla="*/ 1941512 h 1954212"/>
              <a:gd name="connsiteX0-69" fmla="*/ 0 w 7640320"/>
              <a:gd name="connsiteY0-70" fmla="*/ 1954212 h 1956752"/>
              <a:gd name="connsiteX1-71" fmla="*/ 1651000 w 7640320"/>
              <a:gd name="connsiteY1-72" fmla="*/ 74612 h 1956752"/>
              <a:gd name="connsiteX2-73" fmla="*/ 3492500 w 7640320"/>
              <a:gd name="connsiteY2-74" fmla="*/ 493712 h 1956752"/>
              <a:gd name="connsiteX3-75" fmla="*/ 5194300 w 7640320"/>
              <a:gd name="connsiteY3-76" fmla="*/ 1141412 h 1956752"/>
              <a:gd name="connsiteX4-77" fmla="*/ 6883400 w 7640320"/>
              <a:gd name="connsiteY4-78" fmla="*/ 1573212 h 1956752"/>
              <a:gd name="connsiteX5-79" fmla="*/ 7640320 w 7640320"/>
              <a:gd name="connsiteY5-80" fmla="*/ 1956752 h 1956752"/>
              <a:gd name="connsiteX0-81" fmla="*/ 0 w 7640320"/>
              <a:gd name="connsiteY0-82" fmla="*/ 1954212 h 1956752"/>
              <a:gd name="connsiteX1-83" fmla="*/ 1651000 w 7640320"/>
              <a:gd name="connsiteY1-84" fmla="*/ 74612 h 1956752"/>
              <a:gd name="connsiteX2-85" fmla="*/ 3492500 w 7640320"/>
              <a:gd name="connsiteY2-86" fmla="*/ 493712 h 1956752"/>
              <a:gd name="connsiteX3-87" fmla="*/ 5194300 w 7640320"/>
              <a:gd name="connsiteY3-88" fmla="*/ 1141412 h 1956752"/>
              <a:gd name="connsiteX4-89" fmla="*/ 6875780 w 7640320"/>
              <a:gd name="connsiteY4-90" fmla="*/ 1672272 h 1956752"/>
              <a:gd name="connsiteX5-91" fmla="*/ 7640320 w 7640320"/>
              <a:gd name="connsiteY5-92" fmla="*/ 1956752 h 19567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7640320" h="1956752">
                <a:moveTo>
                  <a:pt x="0" y="1954212"/>
                </a:moveTo>
                <a:cubicBezTo>
                  <a:pt x="584200" y="1066270"/>
                  <a:pt x="1068917" y="318029"/>
                  <a:pt x="1651000" y="74612"/>
                </a:cubicBezTo>
                <a:cubicBezTo>
                  <a:pt x="2233083" y="-168805"/>
                  <a:pt x="2901950" y="239712"/>
                  <a:pt x="3492500" y="493712"/>
                </a:cubicBezTo>
                <a:cubicBezTo>
                  <a:pt x="4083050" y="747712"/>
                  <a:pt x="4630420" y="944985"/>
                  <a:pt x="5194300" y="1141412"/>
                </a:cubicBezTo>
                <a:cubicBezTo>
                  <a:pt x="5758180" y="1337839"/>
                  <a:pt x="6468110" y="1536382"/>
                  <a:pt x="6875780" y="1672272"/>
                </a:cubicBezTo>
                <a:cubicBezTo>
                  <a:pt x="7283450" y="1808162"/>
                  <a:pt x="7511203" y="1891135"/>
                  <a:pt x="7640320" y="1956752"/>
                </a:cubicBezTo>
              </a:path>
            </a:pathLst>
          </a:custGeom>
          <a:noFill/>
          <a:ln w="28575">
            <a:solidFill>
              <a:schemeClr val="tx1">
                <a:lumMod val="50000"/>
                <a:lumOff val="50000"/>
              </a:schemeClr>
            </a:solidFill>
            <a:prstDash val="dash"/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cxnSp>
        <p:nvCxnSpPr>
          <p:cNvPr id="28" name="Straight Connector 45"/>
          <p:cNvCxnSpPr/>
          <p:nvPr/>
        </p:nvCxnSpPr>
        <p:spPr>
          <a:xfrm flipV="1">
            <a:off x="4209053" y="2406272"/>
            <a:ext cx="0" cy="2698785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46"/>
          <p:cNvCxnSpPr/>
          <p:nvPr/>
        </p:nvCxnSpPr>
        <p:spPr>
          <a:xfrm flipV="1">
            <a:off x="6001164" y="2854959"/>
            <a:ext cx="0" cy="2250097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47"/>
          <p:cNvCxnSpPr/>
          <p:nvPr/>
        </p:nvCxnSpPr>
        <p:spPr>
          <a:xfrm flipV="1">
            <a:off x="7793276" y="3558530"/>
            <a:ext cx="0" cy="1546525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48"/>
          <p:cNvCxnSpPr/>
          <p:nvPr/>
        </p:nvCxnSpPr>
        <p:spPr>
          <a:xfrm flipV="1">
            <a:off x="9585387" y="4142625"/>
            <a:ext cx="0" cy="96243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49"/>
          <p:cNvCxnSpPr/>
          <p:nvPr/>
        </p:nvCxnSpPr>
        <p:spPr>
          <a:xfrm flipV="1">
            <a:off x="2416942" y="3448312"/>
            <a:ext cx="0" cy="1656743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Speech Bubble: Rectangle 50"/>
          <p:cNvSpPr/>
          <p:nvPr/>
        </p:nvSpPr>
        <p:spPr bwMode="auto">
          <a:xfrm>
            <a:off x="2268675" y="2854958"/>
            <a:ext cx="1223536" cy="440454"/>
          </a:xfrm>
          <a:prstGeom prst="wedgeRectCallout">
            <a:avLst>
              <a:gd name="adj1" fmla="val -37950"/>
              <a:gd name="adj2" fmla="val 85024"/>
            </a:avLst>
          </a:prstGeom>
          <a:solidFill>
            <a:schemeClr val="accent1"/>
          </a:solidFill>
          <a:ln w="19050">
            <a:noFill/>
            <a:round/>
          </a:ln>
        </p:spPr>
        <p:txBody>
          <a:bodyPr vert="horz" wrap="none" lIns="91440" tIns="45720" rIns="91440" bIns="45720" anchor="ctr" anchorCtr="1" compatLnSpc="1"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  <a:endParaRPr lang="zh-CN" altLang="en-US" sz="12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6" name="Speech Bubble: Rectangle 51"/>
          <p:cNvSpPr/>
          <p:nvPr/>
        </p:nvSpPr>
        <p:spPr bwMode="auto">
          <a:xfrm>
            <a:off x="4084791" y="1772817"/>
            <a:ext cx="1223536" cy="440454"/>
          </a:xfrm>
          <a:prstGeom prst="wedgeRectCallout">
            <a:avLst>
              <a:gd name="adj1" fmla="val -37950"/>
              <a:gd name="adj2" fmla="val 85024"/>
            </a:avLst>
          </a:prstGeom>
          <a:solidFill>
            <a:schemeClr val="accent2"/>
          </a:solidFill>
          <a:ln w="19050">
            <a:noFill/>
            <a:round/>
          </a:ln>
        </p:spPr>
        <p:txBody>
          <a:bodyPr vert="horz" wrap="none" lIns="91440" tIns="45720" rIns="91440" bIns="45720" anchor="ctr" anchorCtr="1" compatLnSpc="1"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  <a:endParaRPr lang="zh-CN" altLang="en-US" sz="12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Speech Bubble: Rectangle 52"/>
          <p:cNvSpPr/>
          <p:nvPr/>
        </p:nvSpPr>
        <p:spPr bwMode="auto">
          <a:xfrm>
            <a:off x="5867292" y="2294668"/>
            <a:ext cx="1223536" cy="440454"/>
          </a:xfrm>
          <a:prstGeom prst="wedgeRectCallout">
            <a:avLst>
              <a:gd name="adj1" fmla="val -37950"/>
              <a:gd name="adj2" fmla="val 85024"/>
            </a:avLst>
          </a:prstGeom>
          <a:solidFill>
            <a:schemeClr val="accent3"/>
          </a:solidFill>
          <a:ln w="19050">
            <a:noFill/>
            <a:round/>
          </a:ln>
        </p:spPr>
        <p:txBody>
          <a:bodyPr vert="horz" wrap="none" lIns="91440" tIns="45720" rIns="91440" bIns="45720" anchor="ctr" anchorCtr="1" compatLnSpc="1"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  <a:endParaRPr lang="zh-CN" altLang="en-US" sz="12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Speech Bubble: Rectangle 53"/>
          <p:cNvSpPr/>
          <p:nvPr/>
        </p:nvSpPr>
        <p:spPr bwMode="auto">
          <a:xfrm>
            <a:off x="7658883" y="2976422"/>
            <a:ext cx="1223536" cy="440454"/>
          </a:xfrm>
          <a:prstGeom prst="wedgeRectCallout">
            <a:avLst>
              <a:gd name="adj1" fmla="val -37950"/>
              <a:gd name="adj2" fmla="val 85024"/>
            </a:avLst>
          </a:prstGeom>
          <a:solidFill>
            <a:schemeClr val="accent4"/>
          </a:solidFill>
          <a:ln w="19050">
            <a:noFill/>
            <a:round/>
          </a:ln>
        </p:spPr>
        <p:txBody>
          <a:bodyPr vert="horz" wrap="none" lIns="91440" tIns="45720" rIns="91440" bIns="45720" anchor="ctr" anchorCtr="1" compatLnSpc="1"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  <a:endParaRPr lang="zh-CN" altLang="en-US" sz="12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Speech Bubble: Rectangle 54"/>
          <p:cNvSpPr/>
          <p:nvPr/>
        </p:nvSpPr>
        <p:spPr bwMode="auto">
          <a:xfrm>
            <a:off x="9453915" y="3559275"/>
            <a:ext cx="1223536" cy="440454"/>
          </a:xfrm>
          <a:prstGeom prst="wedgeRectCallout">
            <a:avLst>
              <a:gd name="adj1" fmla="val -37950"/>
              <a:gd name="adj2" fmla="val 85024"/>
            </a:avLst>
          </a:prstGeom>
          <a:solidFill>
            <a:schemeClr val="accent5"/>
          </a:solidFill>
          <a:ln w="19050">
            <a:noFill/>
            <a:round/>
          </a:ln>
        </p:spPr>
        <p:txBody>
          <a:bodyPr vert="horz" wrap="none" lIns="91440" tIns="45720" rIns="91440" bIns="45720" anchor="ctr" anchorCtr="1" compatLnSpc="1"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  <a:endParaRPr lang="zh-CN" altLang="en-US" sz="1200" b="1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40" name="Group 58"/>
          <p:cNvGrpSpPr/>
          <p:nvPr/>
        </p:nvGrpSpPr>
        <p:grpSpPr>
          <a:xfrm>
            <a:off x="2098344" y="4773181"/>
            <a:ext cx="637195" cy="637195"/>
            <a:chOff x="1040960" y="4123975"/>
            <a:chExt cx="562325" cy="562325"/>
          </a:xfrm>
        </p:grpSpPr>
        <p:sp>
          <p:nvSpPr>
            <p:cNvPr id="76" name="Oval 59"/>
            <p:cNvSpPr/>
            <p:nvPr/>
          </p:nvSpPr>
          <p:spPr bwMode="auto">
            <a:xfrm>
              <a:off x="1040960" y="4123975"/>
              <a:ext cx="562325" cy="562325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7" name="Freeform: Shape 60"/>
            <p:cNvSpPr/>
            <p:nvPr/>
          </p:nvSpPr>
          <p:spPr bwMode="auto">
            <a:xfrm>
              <a:off x="1222262" y="4258090"/>
              <a:ext cx="199721" cy="294094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890456" y="2779681"/>
            <a:ext cx="637195" cy="637195"/>
            <a:chOff x="2622498" y="2364711"/>
            <a:chExt cx="562325" cy="562325"/>
          </a:xfrm>
        </p:grpSpPr>
        <p:sp>
          <p:nvSpPr>
            <p:cNvPr id="74" name="Oval 62"/>
            <p:cNvSpPr/>
            <p:nvPr/>
          </p:nvSpPr>
          <p:spPr bwMode="auto">
            <a:xfrm>
              <a:off x="2622498" y="2364711"/>
              <a:ext cx="562325" cy="562325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5" name="Freeform: Shape 98"/>
            <p:cNvSpPr/>
            <p:nvPr/>
          </p:nvSpPr>
          <p:spPr bwMode="auto">
            <a:xfrm>
              <a:off x="2769298" y="2520865"/>
              <a:ext cx="268725" cy="250016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3" name="Group 99"/>
          <p:cNvGrpSpPr/>
          <p:nvPr/>
        </p:nvGrpSpPr>
        <p:grpSpPr>
          <a:xfrm>
            <a:off x="5642742" y="3253134"/>
            <a:ext cx="637195" cy="637195"/>
            <a:chOff x="4168891" y="2782533"/>
            <a:chExt cx="562325" cy="562325"/>
          </a:xfrm>
        </p:grpSpPr>
        <p:sp>
          <p:nvSpPr>
            <p:cNvPr id="72" name="Oval 100"/>
            <p:cNvSpPr/>
            <p:nvPr/>
          </p:nvSpPr>
          <p:spPr bwMode="auto">
            <a:xfrm>
              <a:off x="4168891" y="2782533"/>
              <a:ext cx="562325" cy="562325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3" name="Freeform: Shape 101"/>
            <p:cNvSpPr/>
            <p:nvPr/>
          </p:nvSpPr>
          <p:spPr bwMode="auto">
            <a:xfrm>
              <a:off x="4331030" y="2946396"/>
              <a:ext cx="238047" cy="234598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4" name="Group 102"/>
          <p:cNvGrpSpPr/>
          <p:nvPr/>
        </p:nvGrpSpPr>
        <p:grpSpPr>
          <a:xfrm>
            <a:off x="7474681" y="3911835"/>
            <a:ext cx="637195" cy="637195"/>
            <a:chOff x="5785577" y="3363837"/>
            <a:chExt cx="562325" cy="562325"/>
          </a:xfrm>
        </p:grpSpPr>
        <p:sp>
          <p:nvSpPr>
            <p:cNvPr id="70" name="Oval 103"/>
            <p:cNvSpPr/>
            <p:nvPr/>
          </p:nvSpPr>
          <p:spPr bwMode="auto">
            <a:xfrm>
              <a:off x="5785577" y="3363837"/>
              <a:ext cx="562325" cy="562325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1" name="Freeform: Shape 104"/>
            <p:cNvSpPr/>
            <p:nvPr/>
          </p:nvSpPr>
          <p:spPr bwMode="auto">
            <a:xfrm>
              <a:off x="5936530" y="3514790"/>
              <a:ext cx="260418" cy="260418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5" name="Group 105"/>
          <p:cNvGrpSpPr/>
          <p:nvPr/>
        </p:nvGrpSpPr>
        <p:grpSpPr>
          <a:xfrm>
            <a:off x="9266791" y="4428410"/>
            <a:ext cx="637195" cy="637195"/>
            <a:chOff x="7367116" y="3819715"/>
            <a:chExt cx="562325" cy="562325"/>
          </a:xfrm>
        </p:grpSpPr>
        <p:sp>
          <p:nvSpPr>
            <p:cNvPr id="68" name="Oval 106"/>
            <p:cNvSpPr/>
            <p:nvPr/>
          </p:nvSpPr>
          <p:spPr bwMode="auto">
            <a:xfrm>
              <a:off x="7367116" y="3819715"/>
              <a:ext cx="562325" cy="562325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9" name="Freeform: Shape 107"/>
            <p:cNvSpPr/>
            <p:nvPr/>
          </p:nvSpPr>
          <p:spPr bwMode="auto">
            <a:xfrm>
              <a:off x="7520365" y="3972094"/>
              <a:ext cx="255827" cy="257567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66" name="TextBox 35"/>
          <p:cNvSpPr txBox="1"/>
          <p:nvPr/>
        </p:nvSpPr>
        <p:spPr bwMode="auto">
          <a:xfrm>
            <a:off x="1277663" y="3246361"/>
            <a:ext cx="397201" cy="1171732"/>
          </a:xfrm>
          <a:prstGeom prst="rect">
            <a:avLst/>
          </a:prstGeom>
          <a:noFill/>
        </p:spPr>
        <p:txBody>
          <a:bodyPr vert="eaVert" wrap="none" lIns="90000" tIns="46800" rIns="90000" bIns="46800">
            <a:normAutofit/>
          </a:bodyPr>
          <a:lstStyle/>
          <a:p>
            <a:pPr latinLnBrk="0"/>
            <a:r>
              <a:rPr lang="zh-CN" altLang="en-US" sz="1400">
                <a:solidFill>
                  <a:schemeClr val="tx1"/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  <p:sp>
        <p:nvSpPr>
          <p:cNvPr id="67" name="TextBox 36"/>
          <p:cNvSpPr txBox="1"/>
          <p:nvPr/>
        </p:nvSpPr>
        <p:spPr bwMode="auto">
          <a:xfrm>
            <a:off x="9609247" y="5435688"/>
            <a:ext cx="1258977" cy="309958"/>
          </a:xfrm>
          <a:prstGeom prst="rect">
            <a:avLst/>
          </a:prstGeom>
          <a:noFill/>
        </p:spPr>
        <p:txBody>
          <a:bodyPr wrap="none" lIns="90000" tIns="46800" rIns="90000" bIns="46800">
            <a:normAutofit/>
          </a:bodyPr>
          <a:lstStyle/>
          <a:p>
            <a:pPr latinLnBrk="0"/>
            <a:r>
              <a:rPr lang="zh-CN" altLang="en-US" sz="1400">
                <a:solidFill>
                  <a:schemeClr val="tx1"/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rippl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4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9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4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27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66" grpId="0"/>
      <p:bldP spid="6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33" name="Freeform: Shape 1"/>
          <p:cNvSpPr/>
          <p:nvPr/>
        </p:nvSpPr>
        <p:spPr>
          <a:xfrm>
            <a:off x="4700690" y="3280817"/>
            <a:ext cx="1390876" cy="17964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550" y="3498"/>
                  <a:pt x="2471" y="6667"/>
                  <a:pt x="5359" y="9162"/>
                </a:cubicBezTo>
                <a:lnTo>
                  <a:pt x="5347" y="9162"/>
                </a:lnTo>
                <a:cubicBezTo>
                  <a:pt x="5347" y="9162"/>
                  <a:pt x="5380" y="9188"/>
                  <a:pt x="5428" y="9225"/>
                </a:cubicBezTo>
                <a:cubicBezTo>
                  <a:pt x="5739" y="9490"/>
                  <a:pt x="6068" y="9746"/>
                  <a:pt x="6399" y="9995"/>
                </a:cubicBezTo>
                <a:cubicBezTo>
                  <a:pt x="6684" y="10229"/>
                  <a:pt x="7018" y="10508"/>
                  <a:pt x="7375" y="10815"/>
                </a:cubicBezTo>
                <a:lnTo>
                  <a:pt x="12278" y="7019"/>
                </a:lnTo>
                <a:cubicBezTo>
                  <a:pt x="11981" y="6767"/>
                  <a:pt x="11693" y="6525"/>
                  <a:pt x="11426" y="6306"/>
                </a:cubicBezTo>
                <a:cubicBezTo>
                  <a:pt x="11362" y="6253"/>
                  <a:pt x="11300" y="6202"/>
                  <a:pt x="11232" y="6151"/>
                </a:cubicBezTo>
                <a:cubicBezTo>
                  <a:pt x="11018" y="5990"/>
                  <a:pt x="10807" y="5827"/>
                  <a:pt x="10606" y="5657"/>
                </a:cubicBezTo>
                <a:cubicBezTo>
                  <a:pt x="10577" y="5631"/>
                  <a:pt x="10549" y="5606"/>
                  <a:pt x="10518" y="5579"/>
                </a:cubicBezTo>
                <a:cubicBezTo>
                  <a:pt x="8684" y="3996"/>
                  <a:pt x="7471" y="2065"/>
                  <a:pt x="6987" y="0"/>
                </a:cubicBezTo>
                <a:lnTo>
                  <a:pt x="0" y="0"/>
                </a:lnTo>
                <a:close/>
                <a:moveTo>
                  <a:pt x="12559" y="7164"/>
                </a:moveTo>
                <a:lnTo>
                  <a:pt x="7657" y="10960"/>
                </a:lnTo>
                <a:cubicBezTo>
                  <a:pt x="8904" y="12038"/>
                  <a:pt x="10450" y="13479"/>
                  <a:pt x="11583" y="14891"/>
                </a:cubicBezTo>
                <a:cubicBezTo>
                  <a:pt x="13809" y="17669"/>
                  <a:pt x="12697" y="21600"/>
                  <a:pt x="17850" y="21600"/>
                </a:cubicBezTo>
                <a:lnTo>
                  <a:pt x="21124" y="21600"/>
                </a:lnTo>
                <a:lnTo>
                  <a:pt x="21600" y="21600"/>
                </a:lnTo>
                <a:lnTo>
                  <a:pt x="21600" y="16234"/>
                </a:lnTo>
                <a:cubicBezTo>
                  <a:pt x="21600" y="16234"/>
                  <a:pt x="19653" y="16234"/>
                  <a:pt x="19653" y="16234"/>
                </a:cubicBezTo>
                <a:cubicBezTo>
                  <a:pt x="19239" y="15086"/>
                  <a:pt x="18669" y="13563"/>
                  <a:pt x="17468" y="12065"/>
                </a:cubicBezTo>
                <a:cubicBezTo>
                  <a:pt x="16028" y="10270"/>
                  <a:pt x="14139" y="8514"/>
                  <a:pt x="12559" y="716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4" name="Freeform: Shape 2"/>
          <p:cNvSpPr/>
          <p:nvPr/>
        </p:nvSpPr>
        <p:spPr>
          <a:xfrm>
            <a:off x="5646888" y="5116368"/>
            <a:ext cx="897820" cy="724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367" y="0"/>
                </a:moveTo>
                <a:cubicBezTo>
                  <a:pt x="1056" y="0"/>
                  <a:pt x="0" y="1030"/>
                  <a:pt x="0" y="2295"/>
                </a:cubicBezTo>
                <a:cubicBezTo>
                  <a:pt x="0" y="3558"/>
                  <a:pt x="1056" y="4577"/>
                  <a:pt x="2367" y="4577"/>
                </a:cubicBezTo>
                <a:lnTo>
                  <a:pt x="19233" y="4577"/>
                </a:lnTo>
                <a:cubicBezTo>
                  <a:pt x="20542" y="4577"/>
                  <a:pt x="21600" y="3558"/>
                  <a:pt x="21600" y="2295"/>
                </a:cubicBezTo>
                <a:cubicBezTo>
                  <a:pt x="21600" y="1030"/>
                  <a:pt x="20542" y="0"/>
                  <a:pt x="19233" y="0"/>
                </a:cubicBezTo>
                <a:lnTo>
                  <a:pt x="2367" y="0"/>
                </a:lnTo>
                <a:close/>
                <a:moveTo>
                  <a:pt x="2367" y="5682"/>
                </a:moveTo>
                <a:cubicBezTo>
                  <a:pt x="1056" y="5682"/>
                  <a:pt x="0" y="6702"/>
                  <a:pt x="0" y="7965"/>
                </a:cubicBezTo>
                <a:cubicBezTo>
                  <a:pt x="0" y="9230"/>
                  <a:pt x="1056" y="10259"/>
                  <a:pt x="2367" y="10259"/>
                </a:cubicBezTo>
                <a:lnTo>
                  <a:pt x="19233" y="10259"/>
                </a:lnTo>
                <a:cubicBezTo>
                  <a:pt x="20542" y="10259"/>
                  <a:pt x="21600" y="9230"/>
                  <a:pt x="21600" y="7965"/>
                </a:cubicBezTo>
                <a:cubicBezTo>
                  <a:pt x="21600" y="6702"/>
                  <a:pt x="20542" y="5682"/>
                  <a:pt x="19233" y="5682"/>
                </a:cubicBezTo>
                <a:lnTo>
                  <a:pt x="2367" y="5682"/>
                </a:lnTo>
                <a:close/>
                <a:moveTo>
                  <a:pt x="2367" y="11365"/>
                </a:moveTo>
                <a:cubicBezTo>
                  <a:pt x="1056" y="11365"/>
                  <a:pt x="0" y="12394"/>
                  <a:pt x="0" y="13659"/>
                </a:cubicBezTo>
                <a:cubicBezTo>
                  <a:pt x="0" y="14923"/>
                  <a:pt x="1056" y="15942"/>
                  <a:pt x="2367" y="15942"/>
                </a:cubicBezTo>
                <a:lnTo>
                  <a:pt x="19233" y="15942"/>
                </a:lnTo>
                <a:cubicBezTo>
                  <a:pt x="20542" y="15942"/>
                  <a:pt x="21600" y="14923"/>
                  <a:pt x="21600" y="13659"/>
                </a:cubicBezTo>
                <a:cubicBezTo>
                  <a:pt x="21600" y="12394"/>
                  <a:pt x="20542" y="11365"/>
                  <a:pt x="19233" y="11365"/>
                </a:cubicBezTo>
                <a:lnTo>
                  <a:pt x="2367" y="11365"/>
                </a:lnTo>
                <a:close/>
                <a:moveTo>
                  <a:pt x="4588" y="17047"/>
                </a:moveTo>
                <a:cubicBezTo>
                  <a:pt x="4588" y="19562"/>
                  <a:pt x="7331" y="21600"/>
                  <a:pt x="10718" y="21600"/>
                </a:cubicBezTo>
                <a:cubicBezTo>
                  <a:pt x="14103" y="21600"/>
                  <a:pt x="16847" y="19562"/>
                  <a:pt x="16847" y="17047"/>
                </a:cubicBezTo>
                <a:cubicBezTo>
                  <a:pt x="16847" y="17047"/>
                  <a:pt x="4588" y="17047"/>
                  <a:pt x="4588" y="1704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5" name="Freeform: Shape 3"/>
          <p:cNvSpPr/>
          <p:nvPr/>
        </p:nvSpPr>
        <p:spPr>
          <a:xfrm>
            <a:off x="6099628" y="1707314"/>
            <a:ext cx="1399342" cy="15561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6195"/>
                </a:lnTo>
                <a:cubicBezTo>
                  <a:pt x="4638" y="6218"/>
                  <a:pt x="8764" y="8187"/>
                  <a:pt x="11438" y="11236"/>
                </a:cubicBezTo>
                <a:lnTo>
                  <a:pt x="16335" y="6833"/>
                </a:lnTo>
                <a:cubicBezTo>
                  <a:pt x="12397" y="2671"/>
                  <a:pt x="6546" y="23"/>
                  <a:pt x="0" y="0"/>
                </a:cubicBezTo>
                <a:close/>
                <a:moveTo>
                  <a:pt x="16572" y="6950"/>
                </a:moveTo>
                <a:lnTo>
                  <a:pt x="11662" y="11365"/>
                </a:lnTo>
                <a:cubicBezTo>
                  <a:pt x="13569" y="13592"/>
                  <a:pt x="14711" y="16368"/>
                  <a:pt x="14711" y="19390"/>
                </a:cubicBezTo>
                <a:cubicBezTo>
                  <a:pt x="14711" y="20140"/>
                  <a:pt x="14628" y="20876"/>
                  <a:pt x="14493" y="21600"/>
                </a:cubicBezTo>
                <a:lnTo>
                  <a:pt x="21457" y="21600"/>
                </a:lnTo>
                <a:cubicBezTo>
                  <a:pt x="21549" y="20874"/>
                  <a:pt x="21600" y="20138"/>
                  <a:pt x="21600" y="19390"/>
                </a:cubicBezTo>
                <a:cubicBezTo>
                  <a:pt x="21600" y="14653"/>
                  <a:pt x="19709" y="10317"/>
                  <a:pt x="16572" y="695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6" name="Freeform: Shape 4"/>
          <p:cNvSpPr/>
          <p:nvPr/>
        </p:nvSpPr>
        <p:spPr>
          <a:xfrm>
            <a:off x="6099628" y="3280817"/>
            <a:ext cx="1387650" cy="17972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8" y="0"/>
                </a:moveTo>
                <a:cubicBezTo>
                  <a:pt x="14029" y="2369"/>
                  <a:pt x="12535" y="4534"/>
                  <a:pt x="10216" y="6236"/>
                </a:cubicBezTo>
                <a:cubicBezTo>
                  <a:pt x="10120" y="6306"/>
                  <a:pt x="10025" y="6379"/>
                  <a:pt x="9934" y="6454"/>
                </a:cubicBezTo>
                <a:cubicBezTo>
                  <a:pt x="9725" y="6626"/>
                  <a:pt x="9502" y="6808"/>
                  <a:pt x="9275" y="7001"/>
                </a:cubicBezTo>
                <a:lnTo>
                  <a:pt x="14195" y="10800"/>
                </a:lnTo>
                <a:cubicBezTo>
                  <a:pt x="14482" y="10554"/>
                  <a:pt x="14757" y="10320"/>
                  <a:pt x="14998" y="10122"/>
                </a:cubicBezTo>
                <a:cubicBezTo>
                  <a:pt x="18564" y="7505"/>
                  <a:pt x="20975" y="3967"/>
                  <a:pt x="21600" y="0"/>
                </a:cubicBezTo>
                <a:lnTo>
                  <a:pt x="14578" y="0"/>
                </a:lnTo>
                <a:close/>
                <a:moveTo>
                  <a:pt x="9055" y="7161"/>
                </a:moveTo>
                <a:cubicBezTo>
                  <a:pt x="7492" y="8492"/>
                  <a:pt x="5576" y="10267"/>
                  <a:pt x="4123" y="12074"/>
                </a:cubicBezTo>
                <a:cubicBezTo>
                  <a:pt x="2920" y="13572"/>
                  <a:pt x="2347" y="15094"/>
                  <a:pt x="1933" y="16241"/>
                </a:cubicBezTo>
                <a:lnTo>
                  <a:pt x="0" y="16241"/>
                </a:lnTo>
                <a:lnTo>
                  <a:pt x="0" y="21600"/>
                </a:lnTo>
                <a:lnTo>
                  <a:pt x="458" y="21600"/>
                </a:lnTo>
                <a:lnTo>
                  <a:pt x="3740" y="21600"/>
                </a:lnTo>
                <a:cubicBezTo>
                  <a:pt x="8905" y="21600"/>
                  <a:pt x="7790" y="17675"/>
                  <a:pt x="10022" y="14899"/>
                </a:cubicBezTo>
                <a:cubicBezTo>
                  <a:pt x="11164" y="13480"/>
                  <a:pt x="12722" y="12039"/>
                  <a:pt x="13975" y="10960"/>
                </a:cubicBezTo>
                <a:lnTo>
                  <a:pt x="9055" y="716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7" name="Freeform: Shape 5"/>
          <p:cNvSpPr/>
          <p:nvPr/>
        </p:nvSpPr>
        <p:spPr>
          <a:xfrm>
            <a:off x="4693030" y="1707314"/>
            <a:ext cx="1391682" cy="15565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5022" y="23"/>
                  <a:pt x="9139" y="2665"/>
                  <a:pt x="5181" y="6820"/>
                </a:cubicBezTo>
                <a:lnTo>
                  <a:pt x="10112" y="11228"/>
                </a:lnTo>
                <a:cubicBezTo>
                  <a:pt x="12799" y="8183"/>
                  <a:pt x="16941" y="6218"/>
                  <a:pt x="21600" y="6193"/>
                </a:cubicBezTo>
                <a:lnTo>
                  <a:pt x="21600" y="0"/>
                </a:lnTo>
                <a:close/>
                <a:moveTo>
                  <a:pt x="5068" y="6948"/>
                </a:moveTo>
                <a:cubicBezTo>
                  <a:pt x="1909" y="10315"/>
                  <a:pt x="0" y="14652"/>
                  <a:pt x="0" y="19390"/>
                </a:cubicBezTo>
                <a:cubicBezTo>
                  <a:pt x="0" y="20139"/>
                  <a:pt x="65" y="20873"/>
                  <a:pt x="156" y="21600"/>
                </a:cubicBezTo>
                <a:lnTo>
                  <a:pt x="7140" y="21600"/>
                </a:lnTo>
                <a:cubicBezTo>
                  <a:pt x="7003" y="20875"/>
                  <a:pt x="6927" y="20136"/>
                  <a:pt x="6927" y="19390"/>
                </a:cubicBezTo>
                <a:cubicBezTo>
                  <a:pt x="6927" y="16366"/>
                  <a:pt x="8077" y="13585"/>
                  <a:pt x="9999" y="11357"/>
                </a:cubicBezTo>
                <a:lnTo>
                  <a:pt x="5068" y="6948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8" name="Freeform: Shape 6"/>
          <p:cNvSpPr/>
          <p:nvPr/>
        </p:nvSpPr>
        <p:spPr>
          <a:xfrm>
            <a:off x="5838825" y="2781399"/>
            <a:ext cx="529980" cy="965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7" y="3476"/>
                </a:moveTo>
                <a:cubicBezTo>
                  <a:pt x="16335" y="5612"/>
                  <a:pt x="16335" y="5612"/>
                  <a:pt x="16335" y="5612"/>
                </a:cubicBezTo>
                <a:cubicBezTo>
                  <a:pt x="14486" y="4583"/>
                  <a:pt x="12660" y="4068"/>
                  <a:pt x="10835" y="4068"/>
                </a:cubicBezTo>
                <a:cubicBezTo>
                  <a:pt x="9782" y="4068"/>
                  <a:pt x="8916" y="4222"/>
                  <a:pt x="8237" y="4531"/>
                </a:cubicBezTo>
                <a:cubicBezTo>
                  <a:pt x="7582" y="4827"/>
                  <a:pt x="7231" y="5188"/>
                  <a:pt x="7231" y="5587"/>
                </a:cubicBezTo>
                <a:cubicBezTo>
                  <a:pt x="7231" y="5921"/>
                  <a:pt x="7535" y="6256"/>
                  <a:pt x="8120" y="6591"/>
                </a:cubicBezTo>
                <a:cubicBezTo>
                  <a:pt x="8706" y="6938"/>
                  <a:pt x="9876" y="7299"/>
                  <a:pt x="11631" y="7685"/>
                </a:cubicBezTo>
                <a:cubicBezTo>
                  <a:pt x="14743" y="8380"/>
                  <a:pt x="16873" y="8972"/>
                  <a:pt x="18020" y="9461"/>
                </a:cubicBezTo>
                <a:cubicBezTo>
                  <a:pt x="19166" y="9950"/>
                  <a:pt x="20055" y="10530"/>
                  <a:pt x="20687" y="11225"/>
                </a:cubicBezTo>
                <a:cubicBezTo>
                  <a:pt x="21296" y="11907"/>
                  <a:pt x="21600" y="12679"/>
                  <a:pt x="21600" y="13529"/>
                </a:cubicBezTo>
                <a:cubicBezTo>
                  <a:pt x="21600" y="14379"/>
                  <a:pt x="21272" y="15177"/>
                  <a:pt x="20617" y="15897"/>
                </a:cubicBezTo>
                <a:cubicBezTo>
                  <a:pt x="19962" y="16618"/>
                  <a:pt x="19096" y="17198"/>
                  <a:pt x="18066" y="17622"/>
                </a:cubicBezTo>
                <a:cubicBezTo>
                  <a:pt x="17037" y="18034"/>
                  <a:pt x="15539" y="18356"/>
                  <a:pt x="13573" y="18575"/>
                </a:cubicBezTo>
                <a:cubicBezTo>
                  <a:pt x="13573" y="21600"/>
                  <a:pt x="13573" y="21600"/>
                  <a:pt x="13573" y="21600"/>
                </a:cubicBezTo>
                <a:cubicBezTo>
                  <a:pt x="9618" y="21600"/>
                  <a:pt x="9618" y="21600"/>
                  <a:pt x="9618" y="21600"/>
                </a:cubicBezTo>
                <a:cubicBezTo>
                  <a:pt x="9618" y="18652"/>
                  <a:pt x="9618" y="18652"/>
                  <a:pt x="9618" y="18652"/>
                </a:cubicBezTo>
                <a:cubicBezTo>
                  <a:pt x="7793" y="18536"/>
                  <a:pt x="6225" y="18292"/>
                  <a:pt x="4938" y="17906"/>
                </a:cubicBezTo>
                <a:cubicBezTo>
                  <a:pt x="3159" y="17378"/>
                  <a:pt x="1521" y="16670"/>
                  <a:pt x="0" y="15795"/>
                </a:cubicBezTo>
                <a:cubicBezTo>
                  <a:pt x="4002" y="13593"/>
                  <a:pt x="4002" y="13593"/>
                  <a:pt x="4002" y="13593"/>
                </a:cubicBezTo>
                <a:cubicBezTo>
                  <a:pt x="6576" y="15061"/>
                  <a:pt x="9057" y="15795"/>
                  <a:pt x="11444" y="15795"/>
                </a:cubicBezTo>
                <a:cubicBezTo>
                  <a:pt x="12684" y="15795"/>
                  <a:pt x="13714" y="15563"/>
                  <a:pt x="14603" y="15112"/>
                </a:cubicBezTo>
                <a:cubicBezTo>
                  <a:pt x="15469" y="14649"/>
                  <a:pt x="15913" y="14121"/>
                  <a:pt x="15913" y="13503"/>
                </a:cubicBezTo>
                <a:cubicBezTo>
                  <a:pt x="15913" y="12975"/>
                  <a:pt x="15633" y="12525"/>
                  <a:pt x="15071" y="12126"/>
                </a:cubicBezTo>
                <a:cubicBezTo>
                  <a:pt x="14509" y="11740"/>
                  <a:pt x="13386" y="11341"/>
                  <a:pt x="11748" y="10929"/>
                </a:cubicBezTo>
                <a:cubicBezTo>
                  <a:pt x="8401" y="10105"/>
                  <a:pt x="6155" y="9436"/>
                  <a:pt x="4961" y="8946"/>
                </a:cubicBezTo>
                <a:cubicBezTo>
                  <a:pt x="3791" y="8470"/>
                  <a:pt x="2902" y="7917"/>
                  <a:pt x="2317" y="7312"/>
                </a:cubicBezTo>
                <a:cubicBezTo>
                  <a:pt x="1732" y="6707"/>
                  <a:pt x="1451" y="6063"/>
                  <a:pt x="1451" y="5368"/>
                </a:cubicBezTo>
                <a:cubicBezTo>
                  <a:pt x="1451" y="4235"/>
                  <a:pt x="2223" y="3257"/>
                  <a:pt x="3768" y="2446"/>
                </a:cubicBezTo>
                <a:cubicBezTo>
                  <a:pt x="5312" y="1635"/>
                  <a:pt x="7255" y="1197"/>
                  <a:pt x="9618" y="1133"/>
                </a:cubicBezTo>
                <a:cubicBezTo>
                  <a:pt x="9618" y="0"/>
                  <a:pt x="9618" y="0"/>
                  <a:pt x="9618" y="0"/>
                </a:cubicBezTo>
                <a:cubicBezTo>
                  <a:pt x="13573" y="0"/>
                  <a:pt x="13573" y="0"/>
                  <a:pt x="13573" y="0"/>
                </a:cubicBezTo>
                <a:cubicBezTo>
                  <a:pt x="13573" y="1287"/>
                  <a:pt x="13573" y="1287"/>
                  <a:pt x="13573" y="1287"/>
                </a:cubicBezTo>
                <a:cubicBezTo>
                  <a:pt x="14954" y="1455"/>
                  <a:pt x="16101" y="1686"/>
                  <a:pt x="17037" y="1982"/>
                </a:cubicBezTo>
                <a:cubicBezTo>
                  <a:pt x="17996" y="2278"/>
                  <a:pt x="19119" y="2780"/>
                  <a:pt x="20407" y="347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18" name="Group 91"/>
          <p:cNvGrpSpPr/>
          <p:nvPr/>
        </p:nvGrpSpPr>
        <p:grpSpPr>
          <a:xfrm>
            <a:off x="3562788" y="1653267"/>
            <a:ext cx="489858" cy="489858"/>
            <a:chOff x="1427243" y="1987229"/>
            <a:chExt cx="1016000" cy="1016000"/>
          </a:xfrm>
          <a:effectLst/>
        </p:grpSpPr>
        <p:sp>
          <p:nvSpPr>
            <p:cNvPr id="131" name="Oval 104"/>
            <p:cNvSpPr/>
            <p:nvPr/>
          </p:nvSpPr>
          <p:spPr>
            <a:xfrm>
              <a:off x="1427243" y="1987229"/>
              <a:ext cx="1016000" cy="1016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2" name="Freeform: Shape 105"/>
            <p:cNvSpPr/>
            <p:nvPr/>
          </p:nvSpPr>
          <p:spPr bwMode="auto">
            <a:xfrm>
              <a:off x="1748604" y="2300569"/>
              <a:ext cx="373276" cy="373276"/>
            </a:xfrm>
            <a:custGeom>
              <a:avLst/>
              <a:gdLst>
                <a:gd name="T0" fmla="*/ 177354294 w 21600"/>
                <a:gd name="T1" fmla="*/ 119619947 h 21600"/>
                <a:gd name="T2" fmla="*/ 181994773 w 21600"/>
                <a:gd name="T3" fmla="*/ 90970153 h 21600"/>
                <a:gd name="T4" fmla="*/ 90997440 w 21600"/>
                <a:gd name="T5" fmla="*/ 0 h 21600"/>
                <a:gd name="T6" fmla="*/ 0 w 21600"/>
                <a:gd name="T7" fmla="*/ 90970153 h 21600"/>
                <a:gd name="T8" fmla="*/ 90997440 w 21600"/>
                <a:gd name="T9" fmla="*/ 181941690 h 21600"/>
                <a:gd name="T10" fmla="*/ 119632265 w 21600"/>
                <a:gd name="T11" fmla="*/ 177314796 h 21600"/>
                <a:gd name="T12" fmla="*/ 140353873 w 21600"/>
                <a:gd name="T13" fmla="*/ 198036404 h 21600"/>
                <a:gd name="T14" fmla="*/ 184433669 w 21600"/>
                <a:gd name="T15" fmla="*/ 198036404 h 21600"/>
                <a:gd name="T16" fmla="*/ 184433669 w 21600"/>
                <a:gd name="T17" fmla="*/ 242088912 h 21600"/>
                <a:gd name="T18" fmla="*/ 184513921 w 21600"/>
                <a:gd name="T19" fmla="*/ 242169283 h 21600"/>
                <a:gd name="T20" fmla="*/ 228567695 w 21600"/>
                <a:gd name="T21" fmla="*/ 242169283 h 21600"/>
                <a:gd name="T22" fmla="*/ 228567695 w 21600"/>
                <a:gd name="T23" fmla="*/ 286223057 h 21600"/>
                <a:gd name="T24" fmla="*/ 228660384 w 21600"/>
                <a:gd name="T25" fmla="*/ 286302043 h 21600"/>
                <a:gd name="T26" fmla="*/ 286355233 w 21600"/>
                <a:gd name="T27" fmla="*/ 286302043 h 21600"/>
                <a:gd name="T28" fmla="*/ 286355233 w 21600"/>
                <a:gd name="T29" fmla="*/ 286355233 h 21600"/>
                <a:gd name="T30" fmla="*/ 286355233 w 21600"/>
                <a:gd name="T31" fmla="*/ 228580132 h 21600"/>
                <a:gd name="T32" fmla="*/ 177354294 w 21600"/>
                <a:gd name="T33" fmla="*/ 119619947 h 21600"/>
                <a:gd name="T34" fmla="*/ 72066037 w 21600"/>
                <a:gd name="T35" fmla="*/ 102106942 h 21600"/>
                <a:gd name="T36" fmla="*/ 41349250 w 21600"/>
                <a:gd name="T37" fmla="*/ 71416187 h 21600"/>
                <a:gd name="T38" fmla="*/ 72066037 w 21600"/>
                <a:gd name="T39" fmla="*/ 40712996 h 21600"/>
                <a:gd name="T40" fmla="*/ 102769110 w 21600"/>
                <a:gd name="T41" fmla="*/ 71416187 h 21600"/>
                <a:gd name="T42" fmla="*/ 72066037 w 21600"/>
                <a:gd name="T43" fmla="*/ 102106942 h 21600"/>
                <a:gd name="T44" fmla="*/ 72066037 w 21600"/>
                <a:gd name="T45" fmla="*/ 102106942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13378" y="9023"/>
                  </a:moveTo>
                  <a:cubicBezTo>
                    <a:pt x="13604" y="8343"/>
                    <a:pt x="13728" y="7617"/>
                    <a:pt x="13728" y="6862"/>
                  </a:cubicBezTo>
                  <a:cubicBezTo>
                    <a:pt x="13728" y="3072"/>
                    <a:pt x="10655" y="0"/>
                    <a:pt x="6864" y="0"/>
                  </a:cubicBezTo>
                  <a:cubicBezTo>
                    <a:pt x="3073" y="0"/>
                    <a:pt x="0" y="3072"/>
                    <a:pt x="0" y="6862"/>
                  </a:cubicBezTo>
                  <a:cubicBezTo>
                    <a:pt x="0" y="10652"/>
                    <a:pt x="3073" y="13724"/>
                    <a:pt x="6864" y="13724"/>
                  </a:cubicBezTo>
                  <a:cubicBezTo>
                    <a:pt x="7619" y="13724"/>
                    <a:pt x="8345" y="13600"/>
                    <a:pt x="9024" y="13375"/>
                  </a:cubicBezTo>
                  <a:lnTo>
                    <a:pt x="10587" y="14938"/>
                  </a:lnTo>
                  <a:lnTo>
                    <a:pt x="13912" y="14938"/>
                  </a:lnTo>
                  <a:lnTo>
                    <a:pt x="13912" y="18261"/>
                  </a:lnTo>
                  <a:lnTo>
                    <a:pt x="13918" y="18267"/>
                  </a:lnTo>
                  <a:lnTo>
                    <a:pt x="17241" y="18267"/>
                  </a:lnTo>
                  <a:lnTo>
                    <a:pt x="17241" y="21590"/>
                  </a:lnTo>
                  <a:lnTo>
                    <a:pt x="17248" y="21596"/>
                  </a:lnTo>
                  <a:lnTo>
                    <a:pt x="21600" y="21596"/>
                  </a:lnTo>
                  <a:lnTo>
                    <a:pt x="21600" y="21600"/>
                  </a:lnTo>
                  <a:lnTo>
                    <a:pt x="21600" y="17242"/>
                  </a:lnTo>
                  <a:lnTo>
                    <a:pt x="13378" y="9023"/>
                  </a:lnTo>
                  <a:close/>
                  <a:moveTo>
                    <a:pt x="5436" y="7702"/>
                  </a:moveTo>
                  <a:cubicBezTo>
                    <a:pt x="4157" y="7702"/>
                    <a:pt x="3119" y="6665"/>
                    <a:pt x="3119" y="5387"/>
                  </a:cubicBezTo>
                  <a:cubicBezTo>
                    <a:pt x="3119" y="4108"/>
                    <a:pt x="4157" y="3071"/>
                    <a:pt x="5436" y="3071"/>
                  </a:cubicBezTo>
                  <a:cubicBezTo>
                    <a:pt x="6715" y="3071"/>
                    <a:pt x="7752" y="4108"/>
                    <a:pt x="7752" y="5387"/>
                  </a:cubicBezTo>
                  <a:cubicBezTo>
                    <a:pt x="7751" y="6665"/>
                    <a:pt x="6715" y="7702"/>
                    <a:pt x="5436" y="7702"/>
                  </a:cubicBezTo>
                  <a:close/>
                  <a:moveTo>
                    <a:pt x="5436" y="7702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19" name="Group 92"/>
          <p:cNvGrpSpPr/>
          <p:nvPr/>
        </p:nvGrpSpPr>
        <p:grpSpPr>
          <a:xfrm>
            <a:off x="3562788" y="3392284"/>
            <a:ext cx="489858" cy="489858"/>
            <a:chOff x="1427243" y="3314803"/>
            <a:chExt cx="1016000" cy="1016000"/>
          </a:xfrm>
          <a:effectLst/>
        </p:grpSpPr>
        <p:sp>
          <p:nvSpPr>
            <p:cNvPr id="129" name="Oval 102"/>
            <p:cNvSpPr/>
            <p:nvPr/>
          </p:nvSpPr>
          <p:spPr>
            <a:xfrm>
              <a:off x="1427243" y="3314803"/>
              <a:ext cx="1016000" cy="1016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0" name="Freeform: Shape 103"/>
            <p:cNvSpPr/>
            <p:nvPr/>
          </p:nvSpPr>
          <p:spPr bwMode="auto">
            <a:xfrm>
              <a:off x="1754561" y="3643499"/>
              <a:ext cx="327256" cy="373276"/>
            </a:xfrm>
            <a:custGeom>
              <a:avLst/>
              <a:gdLst>
                <a:gd name="T0" fmla="*/ 145512959 w 21600"/>
                <a:gd name="T1" fmla="*/ 203073433 h 21600"/>
                <a:gd name="T2" fmla="*/ 145802623 w 21600"/>
                <a:gd name="T3" fmla="*/ 194761133 h 21600"/>
                <a:gd name="T4" fmla="*/ 145802623 w 21600"/>
                <a:gd name="T5" fmla="*/ 125373600 h 21600"/>
                <a:gd name="T6" fmla="*/ 104926995 w 21600"/>
                <a:gd name="T7" fmla="*/ 39943277 h 21600"/>
                <a:gd name="T8" fmla="*/ 105749513 w 21600"/>
                <a:gd name="T9" fmla="*/ 31392540 h 21600"/>
                <a:gd name="T10" fmla="*/ 84532065 w 21600"/>
                <a:gd name="T11" fmla="*/ 0 h 21600"/>
                <a:gd name="T12" fmla="*/ 63314533 w 21600"/>
                <a:gd name="T13" fmla="*/ 31392540 h 21600"/>
                <a:gd name="T14" fmla="*/ 64145452 w 21600"/>
                <a:gd name="T15" fmla="*/ 39996478 h 21600"/>
                <a:gd name="T16" fmla="*/ 23363023 w 21600"/>
                <a:gd name="T17" fmla="*/ 125385918 h 21600"/>
                <a:gd name="T18" fmla="*/ 23363023 w 21600"/>
                <a:gd name="T19" fmla="*/ 194761133 h 21600"/>
                <a:gd name="T20" fmla="*/ 23645246 w 21600"/>
                <a:gd name="T21" fmla="*/ 203100602 h 21600"/>
                <a:gd name="T22" fmla="*/ 0 w 21600"/>
                <a:gd name="T23" fmla="*/ 236998693 h 21600"/>
                <a:gd name="T24" fmla="*/ 9272957 w 21600"/>
                <a:gd name="T25" fmla="*/ 250706436 h 21600"/>
                <a:gd name="T26" fmla="*/ 63534281 w 21600"/>
                <a:gd name="T27" fmla="*/ 250706436 h 21600"/>
                <a:gd name="T28" fmla="*/ 63314533 w 21600"/>
                <a:gd name="T29" fmla="*/ 254962705 h 21600"/>
                <a:gd name="T30" fmla="*/ 84532065 w 21600"/>
                <a:gd name="T31" fmla="*/ 286355233 h 21600"/>
                <a:gd name="T32" fmla="*/ 105749513 w 21600"/>
                <a:gd name="T33" fmla="*/ 254962705 h 21600"/>
                <a:gd name="T34" fmla="*/ 105529766 w 21600"/>
                <a:gd name="T35" fmla="*/ 250706436 h 21600"/>
                <a:gd name="T36" fmla="*/ 159908522 w 21600"/>
                <a:gd name="T37" fmla="*/ 250706436 h 21600"/>
                <a:gd name="T38" fmla="*/ 169173962 w 21600"/>
                <a:gd name="T39" fmla="*/ 236998693 h 21600"/>
                <a:gd name="T40" fmla="*/ 145512959 w 21600"/>
                <a:gd name="T41" fmla="*/ 203073433 h 21600"/>
                <a:gd name="T42" fmla="*/ 72721479 w 21600"/>
                <a:gd name="T43" fmla="*/ 31392540 h 21600"/>
                <a:gd name="T44" fmla="*/ 84532065 w 21600"/>
                <a:gd name="T45" fmla="*/ 13920288 h 21600"/>
                <a:gd name="T46" fmla="*/ 96343451 w 21600"/>
                <a:gd name="T47" fmla="*/ 31392540 h 21600"/>
                <a:gd name="T48" fmla="*/ 95802281 w 21600"/>
                <a:gd name="T49" fmla="*/ 36338135 h 21600"/>
                <a:gd name="T50" fmla="*/ 84587024 w 21600"/>
                <a:gd name="T51" fmla="*/ 34799986 h 21600"/>
                <a:gd name="T52" fmla="*/ 73269292 w 21600"/>
                <a:gd name="T53" fmla="*/ 36364156 h 21600"/>
                <a:gd name="T54" fmla="*/ 72721479 w 21600"/>
                <a:gd name="T55" fmla="*/ 31392540 h 21600"/>
                <a:gd name="T56" fmla="*/ 72721479 w 21600"/>
                <a:gd name="T57" fmla="*/ 31392540 h 2160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1600" h="21600">
                  <a:moveTo>
                    <a:pt x="18579" y="15318"/>
                  </a:moveTo>
                  <a:cubicBezTo>
                    <a:pt x="18603" y="15119"/>
                    <a:pt x="18616" y="14912"/>
                    <a:pt x="18616" y="14691"/>
                  </a:cubicBezTo>
                  <a:lnTo>
                    <a:pt x="18616" y="9457"/>
                  </a:lnTo>
                  <a:cubicBezTo>
                    <a:pt x="18616" y="6480"/>
                    <a:pt x="16437" y="3949"/>
                    <a:pt x="13397" y="3013"/>
                  </a:cubicBezTo>
                  <a:cubicBezTo>
                    <a:pt x="13464" y="2807"/>
                    <a:pt x="13502" y="2592"/>
                    <a:pt x="13502" y="2368"/>
                  </a:cubicBezTo>
                  <a:cubicBezTo>
                    <a:pt x="13502" y="1061"/>
                    <a:pt x="12289" y="0"/>
                    <a:pt x="10793" y="0"/>
                  </a:cubicBezTo>
                  <a:cubicBezTo>
                    <a:pt x="9297" y="0"/>
                    <a:pt x="8084" y="1060"/>
                    <a:pt x="8084" y="2368"/>
                  </a:cubicBezTo>
                  <a:cubicBezTo>
                    <a:pt x="8084" y="2593"/>
                    <a:pt x="8122" y="2810"/>
                    <a:pt x="8190" y="3017"/>
                  </a:cubicBezTo>
                  <a:cubicBezTo>
                    <a:pt x="5156" y="3956"/>
                    <a:pt x="2983" y="6484"/>
                    <a:pt x="2983" y="9458"/>
                  </a:cubicBezTo>
                  <a:lnTo>
                    <a:pt x="2983" y="14691"/>
                  </a:lnTo>
                  <a:cubicBezTo>
                    <a:pt x="2983" y="14912"/>
                    <a:pt x="2996" y="15121"/>
                    <a:pt x="3019" y="15320"/>
                  </a:cubicBezTo>
                  <a:lnTo>
                    <a:pt x="0" y="17877"/>
                  </a:lnTo>
                  <a:cubicBezTo>
                    <a:pt x="0" y="18448"/>
                    <a:pt x="530" y="18911"/>
                    <a:pt x="1184" y="18911"/>
                  </a:cubicBezTo>
                  <a:lnTo>
                    <a:pt x="8112" y="18911"/>
                  </a:lnTo>
                  <a:cubicBezTo>
                    <a:pt x="8096" y="19017"/>
                    <a:pt x="8084" y="19123"/>
                    <a:pt x="8084" y="19232"/>
                  </a:cubicBezTo>
                  <a:cubicBezTo>
                    <a:pt x="8084" y="20540"/>
                    <a:pt x="9297" y="21600"/>
                    <a:pt x="10793" y="21600"/>
                  </a:cubicBezTo>
                  <a:cubicBezTo>
                    <a:pt x="12289" y="21600"/>
                    <a:pt x="13502" y="20540"/>
                    <a:pt x="13502" y="19232"/>
                  </a:cubicBezTo>
                  <a:cubicBezTo>
                    <a:pt x="13502" y="19123"/>
                    <a:pt x="13490" y="19016"/>
                    <a:pt x="13474" y="18911"/>
                  </a:cubicBezTo>
                  <a:lnTo>
                    <a:pt x="20417" y="18911"/>
                  </a:lnTo>
                  <a:cubicBezTo>
                    <a:pt x="21070" y="18911"/>
                    <a:pt x="21600" y="18448"/>
                    <a:pt x="21600" y="17877"/>
                  </a:cubicBezTo>
                  <a:lnTo>
                    <a:pt x="18579" y="15318"/>
                  </a:lnTo>
                  <a:close/>
                  <a:moveTo>
                    <a:pt x="9285" y="2368"/>
                  </a:moveTo>
                  <a:cubicBezTo>
                    <a:pt x="9285" y="1641"/>
                    <a:pt x="9962" y="1050"/>
                    <a:pt x="10793" y="1050"/>
                  </a:cubicBezTo>
                  <a:cubicBezTo>
                    <a:pt x="11624" y="1050"/>
                    <a:pt x="12301" y="1641"/>
                    <a:pt x="12301" y="2368"/>
                  </a:cubicBezTo>
                  <a:cubicBezTo>
                    <a:pt x="12301" y="2498"/>
                    <a:pt x="12272" y="2622"/>
                    <a:pt x="12232" y="2741"/>
                  </a:cubicBezTo>
                  <a:cubicBezTo>
                    <a:pt x="11767" y="2666"/>
                    <a:pt x="11289" y="2625"/>
                    <a:pt x="10800" y="2625"/>
                  </a:cubicBezTo>
                  <a:cubicBezTo>
                    <a:pt x="10306" y="2625"/>
                    <a:pt x="9824" y="2666"/>
                    <a:pt x="9355" y="2743"/>
                  </a:cubicBezTo>
                  <a:cubicBezTo>
                    <a:pt x="9314" y="2623"/>
                    <a:pt x="9285" y="2499"/>
                    <a:pt x="9285" y="2368"/>
                  </a:cubicBezTo>
                  <a:close/>
                  <a:moveTo>
                    <a:pt x="9285" y="2368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20" name="Group 93"/>
          <p:cNvGrpSpPr/>
          <p:nvPr/>
        </p:nvGrpSpPr>
        <p:grpSpPr>
          <a:xfrm>
            <a:off x="3562788" y="5074916"/>
            <a:ext cx="489858" cy="489858"/>
            <a:chOff x="1427243" y="4599335"/>
            <a:chExt cx="1016000" cy="1016000"/>
          </a:xfrm>
          <a:effectLst/>
        </p:grpSpPr>
        <p:sp>
          <p:nvSpPr>
            <p:cNvPr id="127" name="Oval 100"/>
            <p:cNvSpPr/>
            <p:nvPr/>
          </p:nvSpPr>
          <p:spPr>
            <a:xfrm>
              <a:off x="1427243" y="4599335"/>
              <a:ext cx="1016000" cy="10160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8" name="Freeform: Shape 101"/>
            <p:cNvSpPr/>
            <p:nvPr/>
          </p:nvSpPr>
          <p:spPr bwMode="auto">
            <a:xfrm>
              <a:off x="1761388" y="4912675"/>
              <a:ext cx="347709" cy="373276"/>
            </a:xfrm>
            <a:custGeom>
              <a:avLst/>
              <a:gdLst>
                <a:gd name="T0" fmla="*/ 201595705 w 21600"/>
                <a:gd name="T1" fmla="*/ 190811269 h 21600"/>
                <a:gd name="T2" fmla="*/ 187592182 w 21600"/>
                <a:gd name="T3" fmla="*/ 208164918 h 21600"/>
                <a:gd name="T4" fmla="*/ 187752038 w 21600"/>
                <a:gd name="T5" fmla="*/ 210192294 h 21600"/>
                <a:gd name="T6" fmla="*/ 161460495 w 21600"/>
                <a:gd name="T7" fmla="*/ 231219137 h 21600"/>
                <a:gd name="T8" fmla="*/ 128262652 w 21600"/>
                <a:gd name="T9" fmla="*/ 238391082 h 21600"/>
                <a:gd name="T10" fmla="*/ 119149403 w 21600"/>
                <a:gd name="T11" fmla="*/ 185693870 h 21600"/>
                <a:gd name="T12" fmla="*/ 117292923 w 21600"/>
                <a:gd name="T13" fmla="*/ 120030070 h 21600"/>
                <a:gd name="T14" fmla="*/ 154692970 w 21600"/>
                <a:gd name="T15" fmla="*/ 120030070 h 21600"/>
                <a:gd name="T16" fmla="*/ 169246679 w 21600"/>
                <a:gd name="T17" fmla="*/ 116013538 h 21600"/>
                <a:gd name="T18" fmla="*/ 178309081 w 21600"/>
                <a:gd name="T19" fmla="*/ 121846296 h 21600"/>
                <a:gd name="T20" fmla="*/ 189438676 w 21600"/>
                <a:gd name="T21" fmla="*/ 108059450 h 21600"/>
                <a:gd name="T22" fmla="*/ 178309081 w 21600"/>
                <a:gd name="T23" fmla="*/ 94259126 h 21600"/>
                <a:gd name="T24" fmla="*/ 168947157 w 21600"/>
                <a:gd name="T25" fmla="*/ 100649045 h 21600"/>
                <a:gd name="T26" fmla="*/ 116743727 w 21600"/>
                <a:gd name="T27" fmla="*/ 100649045 h 21600"/>
                <a:gd name="T28" fmla="*/ 115795006 w 21600"/>
                <a:gd name="T29" fmla="*/ 67360039 h 21600"/>
                <a:gd name="T30" fmla="*/ 135378766 w 21600"/>
                <a:gd name="T31" fmla="*/ 34455253 h 21600"/>
                <a:gd name="T32" fmla="*/ 107580421 w 21600"/>
                <a:gd name="T33" fmla="*/ 0 h 21600"/>
                <a:gd name="T34" fmla="*/ 79792072 w 21600"/>
                <a:gd name="T35" fmla="*/ 34455253 h 21600"/>
                <a:gd name="T36" fmla="*/ 99795237 w 21600"/>
                <a:gd name="T37" fmla="*/ 67505810 h 21600"/>
                <a:gd name="T38" fmla="*/ 98846616 w 21600"/>
                <a:gd name="T39" fmla="*/ 100649045 h 21600"/>
                <a:gd name="T40" fmla="*/ 46543272 w 21600"/>
                <a:gd name="T41" fmla="*/ 100649045 h 21600"/>
                <a:gd name="T42" fmla="*/ 37181348 w 21600"/>
                <a:gd name="T43" fmla="*/ 94271445 h 21600"/>
                <a:gd name="T44" fmla="*/ 26051763 w 21600"/>
                <a:gd name="T45" fmla="*/ 108059450 h 21600"/>
                <a:gd name="T46" fmla="*/ 37181348 w 21600"/>
                <a:gd name="T47" fmla="*/ 121846296 h 21600"/>
                <a:gd name="T48" fmla="*/ 46294607 w 21600"/>
                <a:gd name="T49" fmla="*/ 115934434 h 21600"/>
                <a:gd name="T50" fmla="*/ 60897374 w 21600"/>
                <a:gd name="T51" fmla="*/ 120030070 h 21600"/>
                <a:gd name="T52" fmla="*/ 98307316 w 21600"/>
                <a:gd name="T53" fmla="*/ 120030070 h 21600"/>
                <a:gd name="T54" fmla="*/ 96440941 w 21600"/>
                <a:gd name="T55" fmla="*/ 185706188 h 21600"/>
                <a:gd name="T56" fmla="*/ 87507319 w 21600"/>
                <a:gd name="T57" fmla="*/ 237382914 h 21600"/>
                <a:gd name="T58" fmla="*/ 47661734 w 21600"/>
                <a:gd name="T59" fmla="*/ 226048548 h 21600"/>
                <a:gd name="T60" fmla="*/ 27788349 w 21600"/>
                <a:gd name="T61" fmla="*/ 210828560 h 21600"/>
                <a:gd name="T62" fmla="*/ 28008047 w 21600"/>
                <a:gd name="T63" fmla="*/ 208177236 h 21600"/>
                <a:gd name="T64" fmla="*/ 14004523 w 21600"/>
                <a:gd name="T65" fmla="*/ 190811269 h 21600"/>
                <a:gd name="T66" fmla="*/ 0 w 21600"/>
                <a:gd name="T67" fmla="*/ 208177236 h 21600"/>
                <a:gd name="T68" fmla="*/ 14004523 w 21600"/>
                <a:gd name="T69" fmla="*/ 225530885 h 21600"/>
                <a:gd name="T70" fmla="*/ 17118241 w 21600"/>
                <a:gd name="T71" fmla="*/ 225067560 h 21600"/>
                <a:gd name="T72" fmla="*/ 39067705 w 21600"/>
                <a:gd name="T73" fmla="*/ 245456871 h 21600"/>
                <a:gd name="T74" fmla="*/ 82057973 w 21600"/>
                <a:gd name="T75" fmla="*/ 270977155 h 21600"/>
                <a:gd name="T76" fmla="*/ 108229521 w 21600"/>
                <a:gd name="T77" fmla="*/ 286355233 h 21600"/>
                <a:gd name="T78" fmla="*/ 133132946 w 21600"/>
                <a:gd name="T79" fmla="*/ 271308186 h 21600"/>
                <a:gd name="T80" fmla="*/ 176652419 w 21600"/>
                <a:gd name="T81" fmla="*/ 245456871 h 21600"/>
                <a:gd name="T82" fmla="*/ 198492083 w 21600"/>
                <a:gd name="T83" fmla="*/ 225067560 h 21600"/>
                <a:gd name="T84" fmla="*/ 201595705 w 21600"/>
                <a:gd name="T85" fmla="*/ 225530885 h 21600"/>
                <a:gd name="T86" fmla="*/ 215600229 w 21600"/>
                <a:gd name="T87" fmla="*/ 208177236 h 21600"/>
                <a:gd name="T88" fmla="*/ 201595705 w 21600"/>
                <a:gd name="T89" fmla="*/ 190811269 h 21600"/>
                <a:gd name="T90" fmla="*/ 92817999 w 21600"/>
                <a:gd name="T91" fmla="*/ 34455253 h 21600"/>
                <a:gd name="T92" fmla="*/ 107580421 w 21600"/>
                <a:gd name="T93" fmla="*/ 16147786 h 21600"/>
                <a:gd name="T94" fmla="*/ 122352929 w 21600"/>
                <a:gd name="T95" fmla="*/ 34455253 h 21600"/>
                <a:gd name="T96" fmla="*/ 107580421 w 21600"/>
                <a:gd name="T97" fmla="*/ 52750402 h 21600"/>
                <a:gd name="T98" fmla="*/ 92817999 w 21600"/>
                <a:gd name="T99" fmla="*/ 34455253 h 21600"/>
                <a:gd name="T100" fmla="*/ 92817999 w 21600"/>
                <a:gd name="T101" fmla="*/ 34455253 h 216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1600" h="21600">
                  <a:moveTo>
                    <a:pt x="20197" y="14393"/>
                  </a:moveTo>
                  <a:cubicBezTo>
                    <a:pt x="19422" y="14393"/>
                    <a:pt x="18794" y="14979"/>
                    <a:pt x="18794" y="15702"/>
                  </a:cubicBezTo>
                  <a:cubicBezTo>
                    <a:pt x="18794" y="15755"/>
                    <a:pt x="18804" y="15804"/>
                    <a:pt x="18810" y="15855"/>
                  </a:cubicBezTo>
                  <a:cubicBezTo>
                    <a:pt x="18191" y="16270"/>
                    <a:pt x="17267" y="16825"/>
                    <a:pt x="16176" y="17441"/>
                  </a:cubicBezTo>
                  <a:cubicBezTo>
                    <a:pt x="15167" y="18013"/>
                    <a:pt x="14017" y="18040"/>
                    <a:pt x="12850" y="17982"/>
                  </a:cubicBezTo>
                  <a:lnTo>
                    <a:pt x="11937" y="14007"/>
                  </a:lnTo>
                  <a:cubicBezTo>
                    <a:pt x="11937" y="14007"/>
                    <a:pt x="11842" y="11487"/>
                    <a:pt x="11751" y="9054"/>
                  </a:cubicBezTo>
                  <a:lnTo>
                    <a:pt x="15498" y="9054"/>
                  </a:lnTo>
                  <a:lnTo>
                    <a:pt x="16956" y="8751"/>
                  </a:lnTo>
                  <a:cubicBezTo>
                    <a:pt x="17159" y="9017"/>
                    <a:pt x="17489" y="9191"/>
                    <a:pt x="17864" y="9191"/>
                  </a:cubicBezTo>
                  <a:cubicBezTo>
                    <a:pt x="18479" y="9191"/>
                    <a:pt x="18979" y="8725"/>
                    <a:pt x="18979" y="8151"/>
                  </a:cubicBezTo>
                  <a:cubicBezTo>
                    <a:pt x="18979" y="7576"/>
                    <a:pt x="18479" y="7110"/>
                    <a:pt x="17864" y="7110"/>
                  </a:cubicBezTo>
                  <a:cubicBezTo>
                    <a:pt x="17469" y="7110"/>
                    <a:pt x="17124" y="7303"/>
                    <a:pt x="16926" y="7592"/>
                  </a:cubicBezTo>
                  <a:lnTo>
                    <a:pt x="11696" y="7592"/>
                  </a:lnTo>
                  <a:cubicBezTo>
                    <a:pt x="11656" y="6536"/>
                    <a:pt x="11622" y="5616"/>
                    <a:pt x="11601" y="5081"/>
                  </a:cubicBezTo>
                  <a:cubicBezTo>
                    <a:pt x="12737" y="4753"/>
                    <a:pt x="13563" y="3766"/>
                    <a:pt x="13563" y="2599"/>
                  </a:cubicBezTo>
                  <a:cubicBezTo>
                    <a:pt x="13563" y="1163"/>
                    <a:pt x="12316" y="0"/>
                    <a:pt x="10778" y="0"/>
                  </a:cubicBezTo>
                  <a:cubicBezTo>
                    <a:pt x="9240" y="0"/>
                    <a:pt x="7994" y="1163"/>
                    <a:pt x="7994" y="2599"/>
                  </a:cubicBezTo>
                  <a:cubicBezTo>
                    <a:pt x="7994" y="3781"/>
                    <a:pt x="8840" y="4777"/>
                    <a:pt x="9998" y="5092"/>
                  </a:cubicBezTo>
                  <a:cubicBezTo>
                    <a:pt x="9978" y="5628"/>
                    <a:pt x="9943" y="6543"/>
                    <a:pt x="9903" y="7592"/>
                  </a:cubicBezTo>
                  <a:lnTo>
                    <a:pt x="4663" y="7592"/>
                  </a:lnTo>
                  <a:cubicBezTo>
                    <a:pt x="4465" y="7303"/>
                    <a:pt x="4120" y="7111"/>
                    <a:pt x="3725" y="7111"/>
                  </a:cubicBezTo>
                  <a:cubicBezTo>
                    <a:pt x="3109" y="7111"/>
                    <a:pt x="2610" y="7576"/>
                    <a:pt x="2610" y="8151"/>
                  </a:cubicBezTo>
                  <a:cubicBezTo>
                    <a:pt x="2610" y="8725"/>
                    <a:pt x="3109" y="9191"/>
                    <a:pt x="3725" y="9191"/>
                  </a:cubicBezTo>
                  <a:cubicBezTo>
                    <a:pt x="4104" y="9191"/>
                    <a:pt x="4437" y="9014"/>
                    <a:pt x="4638" y="8745"/>
                  </a:cubicBezTo>
                  <a:lnTo>
                    <a:pt x="6101" y="9054"/>
                  </a:lnTo>
                  <a:lnTo>
                    <a:pt x="9849" y="9054"/>
                  </a:lnTo>
                  <a:cubicBezTo>
                    <a:pt x="9758" y="11487"/>
                    <a:pt x="9662" y="14008"/>
                    <a:pt x="9662" y="14008"/>
                  </a:cubicBezTo>
                  <a:lnTo>
                    <a:pt x="8767" y="17906"/>
                  </a:lnTo>
                  <a:cubicBezTo>
                    <a:pt x="7327" y="17896"/>
                    <a:pt x="5923" y="17761"/>
                    <a:pt x="4775" y="17051"/>
                  </a:cubicBezTo>
                  <a:cubicBezTo>
                    <a:pt x="3962" y="16551"/>
                    <a:pt x="3276" y="16270"/>
                    <a:pt x="2784" y="15903"/>
                  </a:cubicBezTo>
                  <a:cubicBezTo>
                    <a:pt x="2795" y="15837"/>
                    <a:pt x="2806" y="15771"/>
                    <a:pt x="2806" y="15703"/>
                  </a:cubicBezTo>
                  <a:cubicBezTo>
                    <a:pt x="2806" y="14980"/>
                    <a:pt x="2178" y="14393"/>
                    <a:pt x="1403" y="14393"/>
                  </a:cubicBezTo>
                  <a:cubicBezTo>
                    <a:pt x="628" y="14393"/>
                    <a:pt x="0" y="14980"/>
                    <a:pt x="0" y="15703"/>
                  </a:cubicBezTo>
                  <a:cubicBezTo>
                    <a:pt x="0" y="16426"/>
                    <a:pt x="628" y="17012"/>
                    <a:pt x="1403" y="17012"/>
                  </a:cubicBezTo>
                  <a:cubicBezTo>
                    <a:pt x="1510" y="17012"/>
                    <a:pt x="1614" y="16998"/>
                    <a:pt x="1715" y="16977"/>
                  </a:cubicBezTo>
                  <a:cubicBezTo>
                    <a:pt x="2247" y="17399"/>
                    <a:pt x="3003" y="17955"/>
                    <a:pt x="3914" y="18515"/>
                  </a:cubicBezTo>
                  <a:cubicBezTo>
                    <a:pt x="5121" y="19253"/>
                    <a:pt x="6602" y="20007"/>
                    <a:pt x="8221" y="20440"/>
                  </a:cubicBezTo>
                  <a:cubicBezTo>
                    <a:pt x="8477" y="20583"/>
                    <a:pt x="10318" y="21600"/>
                    <a:pt x="10843" y="21600"/>
                  </a:cubicBezTo>
                  <a:cubicBezTo>
                    <a:pt x="11346" y="21600"/>
                    <a:pt x="12980" y="20671"/>
                    <a:pt x="13338" y="20465"/>
                  </a:cubicBezTo>
                  <a:cubicBezTo>
                    <a:pt x="14974" y="20035"/>
                    <a:pt x="16475" y="19266"/>
                    <a:pt x="17698" y="18515"/>
                  </a:cubicBezTo>
                  <a:cubicBezTo>
                    <a:pt x="18603" y="17955"/>
                    <a:pt x="19354" y="17398"/>
                    <a:pt x="19886" y="16977"/>
                  </a:cubicBezTo>
                  <a:cubicBezTo>
                    <a:pt x="19986" y="16999"/>
                    <a:pt x="20090" y="17012"/>
                    <a:pt x="20197" y="17012"/>
                  </a:cubicBezTo>
                  <a:cubicBezTo>
                    <a:pt x="20972" y="17012"/>
                    <a:pt x="21600" y="16426"/>
                    <a:pt x="21600" y="15703"/>
                  </a:cubicBezTo>
                  <a:cubicBezTo>
                    <a:pt x="21600" y="14979"/>
                    <a:pt x="20972" y="14393"/>
                    <a:pt x="20197" y="14393"/>
                  </a:cubicBezTo>
                  <a:close/>
                  <a:moveTo>
                    <a:pt x="9299" y="2599"/>
                  </a:moveTo>
                  <a:cubicBezTo>
                    <a:pt x="9299" y="1837"/>
                    <a:pt x="9963" y="1218"/>
                    <a:pt x="10778" y="1218"/>
                  </a:cubicBezTo>
                  <a:cubicBezTo>
                    <a:pt x="11594" y="1218"/>
                    <a:pt x="12258" y="1837"/>
                    <a:pt x="12258" y="2599"/>
                  </a:cubicBezTo>
                  <a:cubicBezTo>
                    <a:pt x="12258" y="3360"/>
                    <a:pt x="11595" y="3979"/>
                    <a:pt x="10778" y="3979"/>
                  </a:cubicBezTo>
                  <a:cubicBezTo>
                    <a:pt x="9963" y="3979"/>
                    <a:pt x="9299" y="3360"/>
                    <a:pt x="9299" y="2599"/>
                  </a:cubicBezTo>
                  <a:close/>
                  <a:moveTo>
                    <a:pt x="9299" y="2599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21" name="Rectangle 94"/>
          <p:cNvSpPr/>
          <p:nvPr/>
        </p:nvSpPr>
        <p:spPr>
          <a:xfrm>
            <a:off x="858520" y="1630469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22" name="Rectangle 95"/>
          <p:cNvSpPr/>
          <p:nvPr/>
        </p:nvSpPr>
        <p:spPr>
          <a:xfrm>
            <a:off x="858520" y="1876690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  <a:endParaRPr lang="zh-CN" altLang="en-US" sz="110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3" name="Rectangle 96"/>
          <p:cNvSpPr/>
          <p:nvPr/>
        </p:nvSpPr>
        <p:spPr>
          <a:xfrm>
            <a:off x="858520" y="3419006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124" name="Rectangle 97"/>
          <p:cNvSpPr/>
          <p:nvPr/>
        </p:nvSpPr>
        <p:spPr>
          <a:xfrm>
            <a:off x="858520" y="3665227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  <a:endParaRPr lang="zh-CN" altLang="en-US" sz="110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5" name="Rectangle 98"/>
          <p:cNvSpPr/>
          <p:nvPr/>
        </p:nvSpPr>
        <p:spPr>
          <a:xfrm>
            <a:off x="858520" y="5023032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5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126" name="Rectangle 99"/>
          <p:cNvSpPr/>
          <p:nvPr/>
        </p:nvSpPr>
        <p:spPr>
          <a:xfrm>
            <a:off x="858520" y="5269253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  <a:endParaRPr lang="zh-CN" altLang="en-US" sz="110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87" name="Group 60"/>
          <p:cNvGrpSpPr/>
          <p:nvPr/>
        </p:nvGrpSpPr>
        <p:grpSpPr>
          <a:xfrm>
            <a:off x="8203336" y="3392284"/>
            <a:ext cx="489858" cy="489858"/>
            <a:chOff x="6262908" y="3314803"/>
            <a:chExt cx="1016000" cy="1016000"/>
          </a:xfrm>
          <a:effectLst/>
        </p:grpSpPr>
        <p:sp>
          <p:nvSpPr>
            <p:cNvPr id="111" name="Oval 84"/>
            <p:cNvSpPr/>
            <p:nvPr/>
          </p:nvSpPr>
          <p:spPr>
            <a:xfrm>
              <a:off x="6262908" y="3314803"/>
              <a:ext cx="1016000" cy="101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12" name="Group 85"/>
            <p:cNvGrpSpPr/>
            <p:nvPr/>
          </p:nvGrpSpPr>
          <p:grpSpPr bwMode="auto">
            <a:xfrm>
              <a:off x="6582682" y="3643499"/>
              <a:ext cx="373277" cy="373278"/>
              <a:chOff x="0" y="0"/>
              <a:chExt cx="577" cy="574"/>
            </a:xfrm>
            <a:solidFill>
              <a:srgbClr val="FFFFFF"/>
            </a:solidFill>
          </p:grpSpPr>
          <p:sp>
            <p:nvSpPr>
              <p:cNvPr id="113" name="Freeform: Shape 86"/>
              <p:cNvSpPr/>
              <p:nvPr/>
            </p:nvSpPr>
            <p:spPr bwMode="auto">
              <a:xfrm>
                <a:off x="368" y="368"/>
                <a:ext cx="205" cy="20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18447" y="8564"/>
                    </a:moveTo>
                    <a:lnTo>
                      <a:pt x="6893" y="0"/>
                    </a:lnTo>
                    <a:lnTo>
                      <a:pt x="0" y="6909"/>
                    </a:lnTo>
                    <a:lnTo>
                      <a:pt x="8514" y="18507"/>
                    </a:lnTo>
                    <a:cubicBezTo>
                      <a:pt x="10541" y="16972"/>
                      <a:pt x="14706" y="18290"/>
                      <a:pt x="18327" y="21600"/>
                    </a:cubicBezTo>
                    <a:lnTo>
                      <a:pt x="21600" y="18319"/>
                    </a:lnTo>
                    <a:cubicBezTo>
                      <a:pt x="18344" y="14739"/>
                      <a:pt x="17015" y="10625"/>
                      <a:pt x="18447" y="8564"/>
                    </a:cubicBezTo>
                    <a:close/>
                    <a:moveTo>
                      <a:pt x="14477" y="14461"/>
                    </a:moveTo>
                    <a:cubicBezTo>
                      <a:pt x="13723" y="15214"/>
                      <a:pt x="12501" y="15214"/>
                      <a:pt x="11748" y="14461"/>
                    </a:cubicBezTo>
                    <a:cubicBezTo>
                      <a:pt x="10995" y="13705"/>
                      <a:pt x="10995" y="12479"/>
                      <a:pt x="11749" y="11725"/>
                    </a:cubicBezTo>
                    <a:cubicBezTo>
                      <a:pt x="12502" y="10969"/>
                      <a:pt x="13724" y="10969"/>
                      <a:pt x="14477" y="11725"/>
                    </a:cubicBezTo>
                    <a:cubicBezTo>
                      <a:pt x="15230" y="12479"/>
                      <a:pt x="15230" y="13705"/>
                      <a:pt x="14477" y="14461"/>
                    </a:cubicBezTo>
                    <a:close/>
                    <a:moveTo>
                      <a:pt x="14477" y="14461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4" name="Freeform: Shape 87"/>
              <p:cNvSpPr/>
              <p:nvPr/>
            </p:nvSpPr>
            <p:spPr bwMode="auto">
              <a:xfrm>
                <a:off x="328" y="304"/>
                <a:ext cx="107" cy="13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4544" y="0"/>
                    </a:moveTo>
                    <a:lnTo>
                      <a:pt x="13967" y="562"/>
                    </a:lnTo>
                    <a:cubicBezTo>
                      <a:pt x="14018" y="3961"/>
                      <a:pt x="12593" y="7264"/>
                      <a:pt x="9866" y="9922"/>
                    </a:cubicBezTo>
                    <a:lnTo>
                      <a:pt x="24" y="19504"/>
                    </a:lnTo>
                    <a:cubicBezTo>
                      <a:pt x="18" y="19554"/>
                      <a:pt x="6" y="19602"/>
                      <a:pt x="0" y="19652"/>
                    </a:cubicBezTo>
                    <a:lnTo>
                      <a:pt x="2371" y="21600"/>
                    </a:lnTo>
                    <a:lnTo>
                      <a:pt x="21600" y="5798"/>
                    </a:lnTo>
                    <a:lnTo>
                      <a:pt x="14544" y="0"/>
                    </a:lnTo>
                    <a:close/>
                    <a:moveTo>
                      <a:pt x="14544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5" name="Freeform: Shape 88"/>
              <p:cNvSpPr/>
              <p:nvPr/>
            </p:nvSpPr>
            <p:spPr bwMode="auto">
              <a:xfrm>
                <a:off x="0" y="0"/>
                <a:ext cx="297" cy="289"/>
              </a:xfrm>
              <a:custGeom>
                <a:avLst/>
                <a:gdLst>
                  <a:gd name="T0" fmla="*/ 0 w 21222"/>
                  <a:gd name="T1" fmla="*/ 0 h 21211"/>
                  <a:gd name="T2" fmla="*/ 0 w 21222"/>
                  <a:gd name="T3" fmla="*/ 0 h 21211"/>
                  <a:gd name="T4" fmla="*/ 0 w 21222"/>
                  <a:gd name="T5" fmla="*/ 0 h 21211"/>
                  <a:gd name="T6" fmla="*/ 0 w 21222"/>
                  <a:gd name="T7" fmla="*/ 0 h 21211"/>
                  <a:gd name="T8" fmla="*/ 0 w 21222"/>
                  <a:gd name="T9" fmla="*/ 0 h 21211"/>
                  <a:gd name="T10" fmla="*/ 0 w 21222"/>
                  <a:gd name="T11" fmla="*/ 0 h 21211"/>
                  <a:gd name="T12" fmla="*/ 0 w 21222"/>
                  <a:gd name="T13" fmla="*/ 0 h 21211"/>
                  <a:gd name="T14" fmla="*/ 0 w 21222"/>
                  <a:gd name="T15" fmla="*/ 0 h 21211"/>
                  <a:gd name="T16" fmla="*/ 0 w 21222"/>
                  <a:gd name="T17" fmla="*/ 0 h 2121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222" h="21211">
                    <a:moveTo>
                      <a:pt x="15153" y="21211"/>
                    </a:moveTo>
                    <a:lnTo>
                      <a:pt x="17409" y="18463"/>
                    </a:lnTo>
                    <a:cubicBezTo>
                      <a:pt x="18368" y="17292"/>
                      <a:pt x="19694" y="16530"/>
                      <a:pt x="21146" y="16293"/>
                    </a:cubicBezTo>
                    <a:lnTo>
                      <a:pt x="21222" y="16201"/>
                    </a:lnTo>
                    <a:lnTo>
                      <a:pt x="6603" y="1165"/>
                    </a:lnTo>
                    <a:cubicBezTo>
                      <a:pt x="5093" y="-389"/>
                      <a:pt x="2643" y="-389"/>
                      <a:pt x="1133" y="1165"/>
                    </a:cubicBezTo>
                    <a:cubicBezTo>
                      <a:pt x="-378" y="2718"/>
                      <a:pt x="-378" y="5237"/>
                      <a:pt x="1133" y="6791"/>
                    </a:cubicBezTo>
                    <a:lnTo>
                      <a:pt x="15153" y="21211"/>
                    </a:lnTo>
                    <a:close/>
                    <a:moveTo>
                      <a:pt x="15153" y="21211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6" name="Freeform: Shape 89"/>
              <p:cNvSpPr/>
              <p:nvPr/>
            </p:nvSpPr>
            <p:spPr bwMode="auto">
              <a:xfrm>
                <a:off x="0" y="328"/>
                <a:ext cx="298" cy="246"/>
              </a:xfrm>
              <a:custGeom>
                <a:avLst/>
                <a:gdLst>
                  <a:gd name="T0" fmla="*/ 0 w 21116"/>
                  <a:gd name="T1" fmla="*/ 0 h 21374"/>
                  <a:gd name="T2" fmla="*/ 0 w 21116"/>
                  <a:gd name="T3" fmla="*/ 0 h 21374"/>
                  <a:gd name="T4" fmla="*/ 0 w 21116"/>
                  <a:gd name="T5" fmla="*/ 0 h 21374"/>
                  <a:gd name="T6" fmla="*/ 0 w 21116"/>
                  <a:gd name="T7" fmla="*/ 0 h 21374"/>
                  <a:gd name="T8" fmla="*/ 0 w 21116"/>
                  <a:gd name="T9" fmla="*/ 0 h 21374"/>
                  <a:gd name="T10" fmla="*/ 0 w 21116"/>
                  <a:gd name="T11" fmla="*/ 0 h 21374"/>
                  <a:gd name="T12" fmla="*/ 0 w 21116"/>
                  <a:gd name="T13" fmla="*/ 0 h 21374"/>
                  <a:gd name="T14" fmla="*/ 0 w 21116"/>
                  <a:gd name="T15" fmla="*/ 0 h 21374"/>
                  <a:gd name="T16" fmla="*/ 0 w 21116"/>
                  <a:gd name="T17" fmla="*/ 0 h 2137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116" h="21374">
                    <a:moveTo>
                      <a:pt x="17024" y="721"/>
                    </a:moveTo>
                    <a:cubicBezTo>
                      <a:pt x="16543" y="427"/>
                      <a:pt x="16052" y="191"/>
                      <a:pt x="15571" y="0"/>
                    </a:cubicBezTo>
                    <a:cubicBezTo>
                      <a:pt x="13915" y="235"/>
                      <a:pt x="7378" y="2037"/>
                      <a:pt x="6834" y="8291"/>
                    </a:cubicBezTo>
                    <a:cubicBezTo>
                      <a:pt x="6063" y="17146"/>
                      <a:pt x="1254" y="15657"/>
                      <a:pt x="153" y="15771"/>
                    </a:cubicBezTo>
                    <a:cubicBezTo>
                      <a:pt x="-484" y="15837"/>
                      <a:pt x="743" y="21126"/>
                      <a:pt x="6046" y="21364"/>
                    </a:cubicBezTo>
                    <a:cubicBezTo>
                      <a:pt x="11298" y="21600"/>
                      <a:pt x="20647" y="17485"/>
                      <a:pt x="21032" y="7006"/>
                    </a:cubicBezTo>
                    <a:lnTo>
                      <a:pt x="21116" y="6884"/>
                    </a:lnTo>
                    <a:cubicBezTo>
                      <a:pt x="20449" y="3612"/>
                      <a:pt x="18811" y="1844"/>
                      <a:pt x="17024" y="721"/>
                    </a:cubicBezTo>
                    <a:close/>
                    <a:moveTo>
                      <a:pt x="17024" y="721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7" name="Freeform: Shape 90"/>
              <p:cNvSpPr/>
              <p:nvPr/>
            </p:nvSpPr>
            <p:spPr bwMode="auto">
              <a:xfrm>
                <a:off x="240" y="0"/>
                <a:ext cx="337" cy="385"/>
              </a:xfrm>
              <a:custGeom>
                <a:avLst/>
                <a:gdLst>
                  <a:gd name="T0" fmla="*/ 0 w 21345"/>
                  <a:gd name="T1" fmla="*/ 0 h 21376"/>
                  <a:gd name="T2" fmla="*/ 0 w 21345"/>
                  <a:gd name="T3" fmla="*/ 0 h 21376"/>
                  <a:gd name="T4" fmla="*/ 0 w 21345"/>
                  <a:gd name="T5" fmla="*/ 0 h 21376"/>
                  <a:gd name="T6" fmla="*/ 0 w 21345"/>
                  <a:gd name="T7" fmla="*/ 0 h 21376"/>
                  <a:gd name="T8" fmla="*/ 0 w 21345"/>
                  <a:gd name="T9" fmla="*/ 0 h 21376"/>
                  <a:gd name="T10" fmla="*/ 0 w 21345"/>
                  <a:gd name="T11" fmla="*/ 0 h 21376"/>
                  <a:gd name="T12" fmla="*/ 0 w 21345"/>
                  <a:gd name="T13" fmla="*/ 0 h 21376"/>
                  <a:gd name="T14" fmla="*/ 0 w 21345"/>
                  <a:gd name="T15" fmla="*/ 0 h 21376"/>
                  <a:gd name="T16" fmla="*/ 0 w 21345"/>
                  <a:gd name="T17" fmla="*/ 0 h 21376"/>
                  <a:gd name="T18" fmla="*/ 0 w 21345"/>
                  <a:gd name="T19" fmla="*/ 0 h 21376"/>
                  <a:gd name="T20" fmla="*/ 0 w 21345"/>
                  <a:gd name="T21" fmla="*/ 0 h 21376"/>
                  <a:gd name="T22" fmla="*/ 0 w 21345"/>
                  <a:gd name="T23" fmla="*/ 0 h 2137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1345" h="21376">
                    <a:moveTo>
                      <a:pt x="7963" y="16438"/>
                    </a:moveTo>
                    <a:lnTo>
                      <a:pt x="20844" y="3060"/>
                    </a:lnTo>
                    <a:cubicBezTo>
                      <a:pt x="21600" y="2274"/>
                      <a:pt x="21488" y="1102"/>
                      <a:pt x="20592" y="438"/>
                    </a:cubicBezTo>
                    <a:cubicBezTo>
                      <a:pt x="19696" y="-224"/>
                      <a:pt x="18359" y="-125"/>
                      <a:pt x="17602" y="661"/>
                    </a:cubicBezTo>
                    <a:lnTo>
                      <a:pt x="4720" y="14039"/>
                    </a:lnTo>
                    <a:cubicBezTo>
                      <a:pt x="3698" y="14005"/>
                      <a:pt x="2666" y="14368"/>
                      <a:pt x="1957" y="15106"/>
                    </a:cubicBezTo>
                    <a:lnTo>
                      <a:pt x="0" y="17139"/>
                    </a:lnTo>
                    <a:cubicBezTo>
                      <a:pt x="266" y="17232"/>
                      <a:pt x="533" y="17334"/>
                      <a:pt x="800" y="17450"/>
                    </a:cubicBezTo>
                    <a:cubicBezTo>
                      <a:pt x="2456" y="18154"/>
                      <a:pt x="4079" y="19406"/>
                      <a:pt x="4942" y="21376"/>
                    </a:cubicBezTo>
                    <a:lnTo>
                      <a:pt x="7225" y="19005"/>
                    </a:lnTo>
                    <a:cubicBezTo>
                      <a:pt x="7936" y="18266"/>
                      <a:pt x="8172" y="17316"/>
                      <a:pt x="7963" y="16438"/>
                    </a:cubicBezTo>
                    <a:close/>
                    <a:moveTo>
                      <a:pt x="7963" y="16438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8" name="Group 61"/>
          <p:cNvGrpSpPr/>
          <p:nvPr/>
        </p:nvGrpSpPr>
        <p:grpSpPr>
          <a:xfrm>
            <a:off x="8203336" y="1653267"/>
            <a:ext cx="489858" cy="489858"/>
            <a:chOff x="6262908" y="1987229"/>
            <a:chExt cx="1016000" cy="1016000"/>
          </a:xfrm>
          <a:effectLst/>
        </p:grpSpPr>
        <p:sp>
          <p:nvSpPr>
            <p:cNvPr id="101" name="Oval 74"/>
            <p:cNvSpPr/>
            <p:nvPr/>
          </p:nvSpPr>
          <p:spPr>
            <a:xfrm>
              <a:off x="6262908" y="1987229"/>
              <a:ext cx="1016000" cy="1016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02" name="Group 75"/>
            <p:cNvGrpSpPr/>
            <p:nvPr/>
          </p:nvGrpSpPr>
          <p:grpSpPr bwMode="auto">
            <a:xfrm>
              <a:off x="6581713" y="2281761"/>
              <a:ext cx="378392" cy="370722"/>
              <a:chOff x="0" y="0"/>
              <a:chExt cx="581" cy="573"/>
            </a:xfrm>
            <a:solidFill>
              <a:srgbClr val="FFFFFF"/>
            </a:solidFill>
          </p:grpSpPr>
          <p:sp>
            <p:nvSpPr>
              <p:cNvPr id="103" name="Freeform: Shape 76"/>
              <p:cNvSpPr/>
              <p:nvPr/>
            </p:nvSpPr>
            <p:spPr bwMode="auto">
              <a:xfrm>
                <a:off x="256" y="0"/>
                <a:ext cx="72" cy="18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799" y="0"/>
                    </a:moveTo>
                    <a:cubicBezTo>
                      <a:pt x="4833" y="0"/>
                      <a:pt x="0" y="1476"/>
                      <a:pt x="0" y="3295"/>
                    </a:cubicBezTo>
                    <a:lnTo>
                      <a:pt x="0" y="18305"/>
                    </a:lnTo>
                    <a:cubicBezTo>
                      <a:pt x="0" y="20125"/>
                      <a:pt x="4833" y="21600"/>
                      <a:pt x="10799" y="21600"/>
                    </a:cubicBezTo>
                    <a:cubicBezTo>
                      <a:pt x="16762" y="21600"/>
                      <a:pt x="21600" y="20125"/>
                      <a:pt x="21600" y="18305"/>
                    </a:cubicBezTo>
                    <a:lnTo>
                      <a:pt x="21600" y="3295"/>
                    </a:lnTo>
                    <a:cubicBezTo>
                      <a:pt x="21600" y="1476"/>
                      <a:pt x="16762" y="0"/>
                      <a:pt x="10799" y="0"/>
                    </a:cubicBezTo>
                    <a:close/>
                    <a:moveTo>
                      <a:pt x="10799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4" name="Freeform: Shape 77"/>
              <p:cNvSpPr/>
              <p:nvPr/>
            </p:nvSpPr>
            <p:spPr bwMode="auto">
              <a:xfrm>
                <a:off x="256" y="392"/>
                <a:ext cx="72" cy="18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799" y="0"/>
                    </a:moveTo>
                    <a:cubicBezTo>
                      <a:pt x="4833" y="0"/>
                      <a:pt x="0" y="1476"/>
                      <a:pt x="0" y="3295"/>
                    </a:cubicBezTo>
                    <a:lnTo>
                      <a:pt x="0" y="18305"/>
                    </a:lnTo>
                    <a:cubicBezTo>
                      <a:pt x="0" y="20125"/>
                      <a:pt x="4833" y="21600"/>
                      <a:pt x="10799" y="21600"/>
                    </a:cubicBezTo>
                    <a:cubicBezTo>
                      <a:pt x="16762" y="21600"/>
                      <a:pt x="21600" y="20125"/>
                      <a:pt x="21600" y="18305"/>
                    </a:cubicBezTo>
                    <a:lnTo>
                      <a:pt x="21600" y="3295"/>
                    </a:lnTo>
                    <a:cubicBezTo>
                      <a:pt x="21600" y="1476"/>
                      <a:pt x="16762" y="0"/>
                      <a:pt x="10799" y="0"/>
                    </a:cubicBezTo>
                    <a:close/>
                    <a:moveTo>
                      <a:pt x="10799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5" name="Freeform: Shape 78"/>
              <p:cNvSpPr/>
              <p:nvPr/>
            </p:nvSpPr>
            <p:spPr bwMode="auto">
              <a:xfrm>
                <a:off x="400" y="248"/>
                <a:ext cx="181" cy="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8305" y="0"/>
                    </a:moveTo>
                    <a:lnTo>
                      <a:pt x="3295" y="0"/>
                    </a:lnTo>
                    <a:cubicBezTo>
                      <a:pt x="1475" y="0"/>
                      <a:pt x="0" y="4834"/>
                      <a:pt x="0" y="10798"/>
                    </a:cubicBezTo>
                    <a:cubicBezTo>
                      <a:pt x="0" y="16762"/>
                      <a:pt x="1475" y="21600"/>
                      <a:pt x="3295" y="21600"/>
                    </a:cubicBezTo>
                    <a:lnTo>
                      <a:pt x="18305" y="21600"/>
                    </a:lnTo>
                    <a:cubicBezTo>
                      <a:pt x="20124" y="21600"/>
                      <a:pt x="21600" y="16762"/>
                      <a:pt x="21600" y="10798"/>
                    </a:cubicBezTo>
                    <a:cubicBezTo>
                      <a:pt x="21600" y="4834"/>
                      <a:pt x="20124" y="0"/>
                      <a:pt x="18305" y="0"/>
                    </a:cubicBezTo>
                    <a:close/>
                    <a:moveTo>
                      <a:pt x="18305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6" name="Freeform: Shape 79"/>
              <p:cNvSpPr/>
              <p:nvPr/>
            </p:nvSpPr>
            <p:spPr bwMode="auto">
              <a:xfrm>
                <a:off x="0" y="248"/>
                <a:ext cx="181" cy="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21600" y="10798"/>
                    </a:moveTo>
                    <a:cubicBezTo>
                      <a:pt x="21600" y="4834"/>
                      <a:pt x="20124" y="0"/>
                      <a:pt x="18304" y="0"/>
                    </a:cubicBezTo>
                    <a:lnTo>
                      <a:pt x="3295" y="0"/>
                    </a:lnTo>
                    <a:cubicBezTo>
                      <a:pt x="1475" y="0"/>
                      <a:pt x="0" y="4834"/>
                      <a:pt x="0" y="10798"/>
                    </a:cubicBezTo>
                    <a:cubicBezTo>
                      <a:pt x="0" y="16762"/>
                      <a:pt x="1475" y="21600"/>
                      <a:pt x="3295" y="21600"/>
                    </a:cubicBezTo>
                    <a:lnTo>
                      <a:pt x="18304" y="21600"/>
                    </a:lnTo>
                    <a:cubicBezTo>
                      <a:pt x="20124" y="21600"/>
                      <a:pt x="21600" y="16764"/>
                      <a:pt x="21600" y="10798"/>
                    </a:cubicBezTo>
                    <a:close/>
                    <a:moveTo>
                      <a:pt x="21600" y="10798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7" name="Freeform: Shape 80"/>
              <p:cNvSpPr/>
              <p:nvPr/>
            </p:nvSpPr>
            <p:spPr bwMode="auto">
              <a:xfrm>
                <a:off x="352" y="64"/>
                <a:ext cx="153" cy="153"/>
              </a:xfrm>
              <a:custGeom>
                <a:avLst/>
                <a:gdLst>
                  <a:gd name="T0" fmla="*/ 0 w 20488"/>
                  <a:gd name="T1" fmla="*/ 0 h 20489"/>
                  <a:gd name="T2" fmla="*/ 0 w 20488"/>
                  <a:gd name="T3" fmla="*/ 0 h 20489"/>
                  <a:gd name="T4" fmla="*/ 0 w 20488"/>
                  <a:gd name="T5" fmla="*/ 0 h 20489"/>
                  <a:gd name="T6" fmla="*/ 0 w 20488"/>
                  <a:gd name="T7" fmla="*/ 0 h 20489"/>
                  <a:gd name="T8" fmla="*/ 0 w 20488"/>
                  <a:gd name="T9" fmla="*/ 0 h 20489"/>
                  <a:gd name="T10" fmla="*/ 0 w 20488"/>
                  <a:gd name="T11" fmla="*/ 0 h 20489"/>
                  <a:gd name="T12" fmla="*/ 0 w 20488"/>
                  <a:gd name="T13" fmla="*/ 0 h 20489"/>
                  <a:gd name="T14" fmla="*/ 0 w 20488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8" h="20489">
                    <a:moveTo>
                      <a:pt x="7697" y="19601"/>
                    </a:moveTo>
                    <a:lnTo>
                      <a:pt x="19601" y="7697"/>
                    </a:lnTo>
                    <a:cubicBezTo>
                      <a:pt x="21044" y="6253"/>
                      <a:pt x="20690" y="3557"/>
                      <a:pt x="18809" y="1678"/>
                    </a:cubicBezTo>
                    <a:cubicBezTo>
                      <a:pt x="16928" y="-203"/>
                      <a:pt x="14234" y="-555"/>
                      <a:pt x="12792" y="887"/>
                    </a:cubicBezTo>
                    <a:lnTo>
                      <a:pt x="888" y="12791"/>
                    </a:lnTo>
                    <a:cubicBezTo>
                      <a:pt x="-556" y="14235"/>
                      <a:pt x="-202" y="16928"/>
                      <a:pt x="1679" y="18809"/>
                    </a:cubicBezTo>
                    <a:cubicBezTo>
                      <a:pt x="3558" y="20690"/>
                      <a:pt x="6252" y="21045"/>
                      <a:pt x="7697" y="19601"/>
                    </a:cubicBezTo>
                    <a:close/>
                    <a:moveTo>
                      <a:pt x="7697" y="19601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8" name="Freeform: Shape 81"/>
              <p:cNvSpPr/>
              <p:nvPr/>
            </p:nvSpPr>
            <p:spPr bwMode="auto">
              <a:xfrm>
                <a:off x="72" y="344"/>
                <a:ext cx="153" cy="153"/>
              </a:xfrm>
              <a:custGeom>
                <a:avLst/>
                <a:gdLst>
                  <a:gd name="T0" fmla="*/ 0 w 20489"/>
                  <a:gd name="T1" fmla="*/ 0 h 20488"/>
                  <a:gd name="T2" fmla="*/ 0 w 20489"/>
                  <a:gd name="T3" fmla="*/ 0 h 20488"/>
                  <a:gd name="T4" fmla="*/ 0 w 20489"/>
                  <a:gd name="T5" fmla="*/ 0 h 20488"/>
                  <a:gd name="T6" fmla="*/ 0 w 20489"/>
                  <a:gd name="T7" fmla="*/ 0 h 20488"/>
                  <a:gd name="T8" fmla="*/ 0 w 20489"/>
                  <a:gd name="T9" fmla="*/ 0 h 20488"/>
                  <a:gd name="T10" fmla="*/ 0 w 20489"/>
                  <a:gd name="T11" fmla="*/ 0 h 20488"/>
                  <a:gd name="T12" fmla="*/ 0 w 20489"/>
                  <a:gd name="T13" fmla="*/ 0 h 20488"/>
                  <a:gd name="T14" fmla="*/ 0 w 20489"/>
                  <a:gd name="T15" fmla="*/ 0 h 204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8">
                    <a:moveTo>
                      <a:pt x="12792" y="888"/>
                    </a:moveTo>
                    <a:lnTo>
                      <a:pt x="888" y="12792"/>
                    </a:lnTo>
                    <a:cubicBezTo>
                      <a:pt x="-556" y="14236"/>
                      <a:pt x="-202" y="16929"/>
                      <a:pt x="1679" y="18809"/>
                    </a:cubicBezTo>
                    <a:cubicBezTo>
                      <a:pt x="3558" y="20689"/>
                      <a:pt x="6253" y="21044"/>
                      <a:pt x="7697" y="19601"/>
                    </a:cubicBezTo>
                    <a:lnTo>
                      <a:pt x="19601" y="7697"/>
                    </a:lnTo>
                    <a:cubicBezTo>
                      <a:pt x="21044" y="6254"/>
                      <a:pt x="20690" y="3559"/>
                      <a:pt x="18810" y="1679"/>
                    </a:cubicBezTo>
                    <a:cubicBezTo>
                      <a:pt x="16929" y="-203"/>
                      <a:pt x="14235" y="-556"/>
                      <a:pt x="12792" y="888"/>
                    </a:cubicBezTo>
                    <a:close/>
                    <a:moveTo>
                      <a:pt x="12792" y="888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9" name="Freeform: Shape 82"/>
              <p:cNvSpPr/>
              <p:nvPr/>
            </p:nvSpPr>
            <p:spPr bwMode="auto">
              <a:xfrm>
                <a:off x="352" y="344"/>
                <a:ext cx="153" cy="153"/>
              </a:xfrm>
              <a:custGeom>
                <a:avLst/>
                <a:gdLst>
                  <a:gd name="T0" fmla="*/ 0 w 20489"/>
                  <a:gd name="T1" fmla="*/ 0 h 20489"/>
                  <a:gd name="T2" fmla="*/ 0 w 20489"/>
                  <a:gd name="T3" fmla="*/ 0 h 20489"/>
                  <a:gd name="T4" fmla="*/ 0 w 20489"/>
                  <a:gd name="T5" fmla="*/ 0 h 20489"/>
                  <a:gd name="T6" fmla="*/ 0 w 20489"/>
                  <a:gd name="T7" fmla="*/ 0 h 20489"/>
                  <a:gd name="T8" fmla="*/ 0 w 20489"/>
                  <a:gd name="T9" fmla="*/ 0 h 20489"/>
                  <a:gd name="T10" fmla="*/ 0 w 20489"/>
                  <a:gd name="T11" fmla="*/ 0 h 20489"/>
                  <a:gd name="T12" fmla="*/ 0 w 20489"/>
                  <a:gd name="T13" fmla="*/ 0 h 20489"/>
                  <a:gd name="T14" fmla="*/ 0 w 20489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9">
                    <a:moveTo>
                      <a:pt x="7696" y="888"/>
                    </a:moveTo>
                    <a:cubicBezTo>
                      <a:pt x="6251" y="-556"/>
                      <a:pt x="3559" y="-202"/>
                      <a:pt x="1679" y="1678"/>
                    </a:cubicBezTo>
                    <a:cubicBezTo>
                      <a:pt x="-201" y="3558"/>
                      <a:pt x="-556" y="6251"/>
                      <a:pt x="888" y="7697"/>
                    </a:cubicBezTo>
                    <a:lnTo>
                      <a:pt x="12792" y="19601"/>
                    </a:lnTo>
                    <a:cubicBezTo>
                      <a:pt x="14236" y="21044"/>
                      <a:pt x="16932" y="20690"/>
                      <a:pt x="18811" y="18810"/>
                    </a:cubicBezTo>
                    <a:cubicBezTo>
                      <a:pt x="20691" y="16929"/>
                      <a:pt x="21044" y="14236"/>
                      <a:pt x="19601" y="12793"/>
                    </a:cubicBezTo>
                    <a:lnTo>
                      <a:pt x="7696" y="888"/>
                    </a:lnTo>
                    <a:close/>
                    <a:moveTo>
                      <a:pt x="7696" y="888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0" name="Freeform: Shape 83"/>
              <p:cNvSpPr/>
              <p:nvPr/>
            </p:nvSpPr>
            <p:spPr bwMode="auto">
              <a:xfrm>
                <a:off x="71" y="71"/>
                <a:ext cx="154" cy="154"/>
              </a:xfrm>
              <a:custGeom>
                <a:avLst/>
                <a:gdLst>
                  <a:gd name="T0" fmla="*/ 0 w 20489"/>
                  <a:gd name="T1" fmla="*/ 0 h 20489"/>
                  <a:gd name="T2" fmla="*/ 0 w 20489"/>
                  <a:gd name="T3" fmla="*/ 0 h 20489"/>
                  <a:gd name="T4" fmla="*/ 0 w 20489"/>
                  <a:gd name="T5" fmla="*/ 0 h 20489"/>
                  <a:gd name="T6" fmla="*/ 0 w 20489"/>
                  <a:gd name="T7" fmla="*/ 0 h 20489"/>
                  <a:gd name="T8" fmla="*/ 0 w 20489"/>
                  <a:gd name="T9" fmla="*/ 0 h 20489"/>
                  <a:gd name="T10" fmla="*/ 0 w 20489"/>
                  <a:gd name="T11" fmla="*/ 0 h 20489"/>
                  <a:gd name="T12" fmla="*/ 0 w 20489"/>
                  <a:gd name="T13" fmla="*/ 0 h 20489"/>
                  <a:gd name="T14" fmla="*/ 0 w 20489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9">
                    <a:moveTo>
                      <a:pt x="12792" y="19602"/>
                    </a:moveTo>
                    <a:cubicBezTo>
                      <a:pt x="14235" y="21045"/>
                      <a:pt x="16930" y="20691"/>
                      <a:pt x="18811" y="18810"/>
                    </a:cubicBezTo>
                    <a:cubicBezTo>
                      <a:pt x="20691" y="16930"/>
                      <a:pt x="21044" y="14236"/>
                      <a:pt x="19601" y="12793"/>
                    </a:cubicBezTo>
                    <a:lnTo>
                      <a:pt x="7696" y="888"/>
                    </a:lnTo>
                    <a:cubicBezTo>
                      <a:pt x="6252" y="-555"/>
                      <a:pt x="3560" y="-202"/>
                      <a:pt x="1679" y="1679"/>
                    </a:cubicBezTo>
                    <a:cubicBezTo>
                      <a:pt x="-201" y="3559"/>
                      <a:pt x="-556" y="6254"/>
                      <a:pt x="887" y="7697"/>
                    </a:cubicBezTo>
                    <a:lnTo>
                      <a:pt x="12792" y="19602"/>
                    </a:lnTo>
                    <a:close/>
                    <a:moveTo>
                      <a:pt x="12792" y="19602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9" name="Group 62"/>
          <p:cNvGrpSpPr/>
          <p:nvPr/>
        </p:nvGrpSpPr>
        <p:grpSpPr>
          <a:xfrm>
            <a:off x="8203336" y="5074916"/>
            <a:ext cx="489858" cy="489858"/>
            <a:chOff x="6262908" y="4599335"/>
            <a:chExt cx="1016000" cy="1016000"/>
          </a:xfrm>
          <a:effectLst/>
        </p:grpSpPr>
        <p:sp>
          <p:nvSpPr>
            <p:cNvPr id="96" name="Oval 69"/>
            <p:cNvSpPr/>
            <p:nvPr/>
          </p:nvSpPr>
          <p:spPr>
            <a:xfrm>
              <a:off x="6262908" y="4599335"/>
              <a:ext cx="1016000" cy="1016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97" name="Group 70"/>
            <p:cNvGrpSpPr/>
            <p:nvPr/>
          </p:nvGrpSpPr>
          <p:grpSpPr bwMode="auto">
            <a:xfrm>
              <a:off x="6591562" y="4912675"/>
              <a:ext cx="373277" cy="373276"/>
              <a:chOff x="0" y="0"/>
              <a:chExt cx="571" cy="576"/>
            </a:xfrm>
            <a:solidFill>
              <a:srgbClr val="FFFFFF"/>
            </a:solidFill>
          </p:grpSpPr>
          <p:sp>
            <p:nvSpPr>
              <p:cNvPr id="98" name="Freeform: Shape 71"/>
              <p:cNvSpPr/>
              <p:nvPr/>
            </p:nvSpPr>
            <p:spPr bwMode="auto">
              <a:xfrm>
                <a:off x="88" y="368"/>
                <a:ext cx="182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4113" y="5025"/>
                    </a:lnTo>
                    <a:lnTo>
                      <a:pt x="4113" y="18406"/>
                    </a:lnTo>
                    <a:cubicBezTo>
                      <a:pt x="4113" y="20169"/>
                      <a:pt x="5748" y="21600"/>
                      <a:pt x="7763" y="21600"/>
                    </a:cubicBezTo>
                    <a:lnTo>
                      <a:pt x="17951" y="21600"/>
                    </a:lnTo>
                    <a:cubicBezTo>
                      <a:pt x="19966" y="21600"/>
                      <a:pt x="21600" y="20169"/>
                      <a:pt x="21600" y="18406"/>
                    </a:cubicBezTo>
                    <a:lnTo>
                      <a:pt x="17434" y="5025"/>
                    </a:lnTo>
                    <a:lnTo>
                      <a:pt x="19779" y="1821"/>
                    </a:lnTo>
                    <a:cubicBezTo>
                      <a:pt x="14571" y="906"/>
                      <a:pt x="9477" y="313"/>
                      <a:pt x="5095" y="313"/>
                    </a:cubicBezTo>
                    <a:cubicBezTo>
                      <a:pt x="3263" y="313"/>
                      <a:pt x="1571" y="201"/>
                      <a:pt x="0" y="0"/>
                    </a:cubicBezTo>
                    <a:close/>
                    <a:moveTo>
                      <a:pt x="0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9" name="Freeform: Shape 72"/>
              <p:cNvSpPr/>
              <p:nvPr/>
            </p:nvSpPr>
            <p:spPr bwMode="auto">
              <a:xfrm>
                <a:off x="176" y="0"/>
                <a:ext cx="395" cy="43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0" y="15750"/>
                    </a:moveTo>
                    <a:cubicBezTo>
                      <a:pt x="8522" y="16492"/>
                      <a:pt x="20175" y="20356"/>
                      <a:pt x="21600" y="21600"/>
                    </a:cubicBezTo>
                    <a:lnTo>
                      <a:pt x="21600" y="0"/>
                    </a:lnTo>
                    <a:cubicBezTo>
                      <a:pt x="19877" y="1348"/>
                      <a:pt x="8354" y="5075"/>
                      <a:pt x="0" y="5783"/>
                    </a:cubicBezTo>
                    <a:lnTo>
                      <a:pt x="0" y="15750"/>
                    </a:lnTo>
                    <a:close/>
                    <a:moveTo>
                      <a:pt x="0" y="1575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0" name="Freeform: Shape 73"/>
              <p:cNvSpPr/>
              <p:nvPr/>
            </p:nvSpPr>
            <p:spPr bwMode="auto">
              <a:xfrm>
                <a:off x="0" y="120"/>
                <a:ext cx="114" cy="19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21600" y="0"/>
                    </a:lnTo>
                    <a:cubicBezTo>
                      <a:pt x="4123" y="761"/>
                      <a:pt x="0" y="7019"/>
                      <a:pt x="0" y="10870"/>
                    </a:cubicBezTo>
                    <a:cubicBezTo>
                      <a:pt x="0" y="15025"/>
                      <a:pt x="3935" y="20934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90" name="Rectangle 63"/>
          <p:cNvSpPr/>
          <p:nvPr/>
        </p:nvSpPr>
        <p:spPr>
          <a:xfrm>
            <a:off x="8746260" y="1630469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r>
              <a:rPr lang="zh-CN" altLang="en-US" sz="1600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91" name="Rectangle 64"/>
          <p:cNvSpPr/>
          <p:nvPr/>
        </p:nvSpPr>
        <p:spPr>
          <a:xfrm>
            <a:off x="8746260" y="1876690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  <a:endParaRPr lang="zh-CN" altLang="en-US" sz="110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2" name="Rectangle 65"/>
          <p:cNvSpPr/>
          <p:nvPr/>
        </p:nvSpPr>
        <p:spPr>
          <a:xfrm>
            <a:off x="8746260" y="3419006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r>
              <a:rPr lang="zh-CN" altLang="en-US" sz="1600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93" name="Rectangle 66"/>
          <p:cNvSpPr/>
          <p:nvPr/>
        </p:nvSpPr>
        <p:spPr>
          <a:xfrm>
            <a:off x="8746260" y="3665227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  <a:endParaRPr lang="zh-CN" altLang="en-US" sz="110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4" name="Rectangle 67"/>
          <p:cNvSpPr/>
          <p:nvPr/>
        </p:nvSpPr>
        <p:spPr>
          <a:xfrm>
            <a:off x="8746260" y="5023032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r>
              <a:rPr lang="zh-CN" altLang="en-US" sz="1600" b="1">
                <a:solidFill>
                  <a:schemeClr val="accent6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95" name="Rectangle 68"/>
          <p:cNvSpPr/>
          <p:nvPr/>
        </p:nvSpPr>
        <p:spPr>
          <a:xfrm>
            <a:off x="8746260" y="5269253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  <a:endParaRPr lang="zh-CN" altLang="en-US" sz="110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fallOve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4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95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4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9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4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9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4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9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21" grpId="0"/>
      <p:bldP spid="122" grpId="0"/>
      <p:bldP spid="123" grpId="0"/>
      <p:bldP spid="124" grpId="0"/>
      <p:bldP spid="125" grpId="0"/>
      <p:bldP spid="126" grpId="0"/>
      <p:bldP spid="90" grpId="0"/>
      <p:bldP spid="91" grpId="0"/>
      <p:bldP spid="92" grpId="0"/>
      <p:bldP spid="93" grpId="0"/>
      <p:bldP spid="94" grpId="0"/>
      <p:bldP spid="9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MH_Number_2"/>
          <p:cNvSpPr/>
          <p:nvPr>
            <p:custDataLst>
              <p:tags r:id="rId1"/>
            </p:custDataLst>
          </p:nvPr>
        </p:nvSpPr>
        <p:spPr>
          <a:xfrm>
            <a:off x="5079423" y="289133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sz="28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9" name="PA_MH_Entry_2"/>
          <p:cNvSpPr/>
          <p:nvPr>
            <p:custDataLst>
              <p:tags r:id="rId2"/>
            </p:custDataLst>
          </p:nvPr>
        </p:nvSpPr>
        <p:spPr>
          <a:xfrm>
            <a:off x="5754180" y="274504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  <a:endParaRPr lang="zh-CN" altLang="en-US" sz="2800" b="1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7" name="PA_MH_Number_3"/>
          <p:cNvSpPr/>
          <p:nvPr>
            <p:custDataLst>
              <p:tags r:id="rId3"/>
            </p:custDataLst>
          </p:nvPr>
        </p:nvSpPr>
        <p:spPr>
          <a:xfrm>
            <a:off x="5079423" y="391587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0" name="PA_MH_Entry_3"/>
          <p:cNvSpPr/>
          <p:nvPr>
            <p:custDataLst>
              <p:tags r:id="rId4"/>
            </p:custDataLst>
          </p:nvPr>
        </p:nvSpPr>
        <p:spPr>
          <a:xfrm>
            <a:off x="5754180" y="3770299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19" name="PA_MH_Number_4"/>
          <p:cNvSpPr/>
          <p:nvPr>
            <p:custDataLst>
              <p:tags r:id="rId5"/>
            </p:custDataLst>
          </p:nvPr>
        </p:nvSpPr>
        <p:spPr>
          <a:xfrm>
            <a:off x="5079423" y="494040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1" name="PA_MH_Entry_4"/>
          <p:cNvSpPr/>
          <p:nvPr>
            <p:custDataLst>
              <p:tags r:id="rId6"/>
            </p:custDataLst>
          </p:nvPr>
        </p:nvSpPr>
        <p:spPr>
          <a:xfrm>
            <a:off x="5754180" y="4795550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2" name="PA_MH_Number_1">
            <a:hlinkClick r:id="rId7" action="ppaction://hlinksldjump"/>
          </p:cNvPr>
          <p:cNvSpPr/>
          <p:nvPr>
            <p:custDataLst>
              <p:tags r:id="rId8"/>
            </p:custDataLst>
          </p:nvPr>
        </p:nvSpPr>
        <p:spPr>
          <a:xfrm>
            <a:off x="5079423" y="186680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8" name="PA_MH_Entry_1">
            <a:hlinkClick r:id="rId7" action="ppaction://hlinksldjump"/>
          </p:cNvPr>
          <p:cNvSpPr/>
          <p:nvPr>
            <p:custDataLst>
              <p:tags r:id="rId9"/>
            </p:custDataLst>
          </p:nvPr>
        </p:nvSpPr>
        <p:spPr>
          <a:xfrm>
            <a:off x="5754180" y="1719797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21" name="PA_MH_Others_1"/>
          <p:cNvSpPr/>
          <p:nvPr>
            <p:custDataLst>
              <p:tags r:id="rId10"/>
            </p:custDataLst>
          </p:nvPr>
        </p:nvSpPr>
        <p:spPr>
          <a:xfrm>
            <a:off x="1506241" y="763082"/>
            <a:ext cx="1317336" cy="1321695"/>
          </a:xfrm>
          <a:prstGeom prst="hex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bIns="180000" anchor="ctr">
            <a:noAutofit/>
          </a:bodyPr>
          <a:lstStyle/>
          <a:p>
            <a:pPr algn="ctr">
              <a:defRPr/>
            </a:pPr>
            <a:r>
              <a:rPr lang="zh-CN" altLang="en-US" sz="8800" b="1" kern="0" dirty="0">
                <a:ln>
                  <a:solidFill>
                    <a:srgbClr val="FFFFFF"/>
                  </a:solidFill>
                </a:ln>
                <a:cs typeface="+mn-ea"/>
                <a:sym typeface="+mn-lt"/>
              </a:rPr>
              <a:t>目</a:t>
            </a:r>
            <a:endParaRPr lang="zh-CN" altLang="en-US" sz="8800" b="1" kern="0" dirty="0">
              <a:ln>
                <a:solidFill>
                  <a:srgbClr val="FFFFFF"/>
                </a:solidFill>
              </a:ln>
              <a:cs typeface="+mn-ea"/>
              <a:sym typeface="+mn-lt"/>
            </a:endParaRPr>
          </a:p>
        </p:txBody>
      </p:sp>
      <p:sp>
        <p:nvSpPr>
          <p:cNvPr id="22" name="PA_MH_Others_2"/>
          <p:cNvSpPr/>
          <p:nvPr>
            <p:custDataLst>
              <p:tags r:id="rId11"/>
            </p:custDataLst>
          </p:nvPr>
        </p:nvSpPr>
        <p:spPr>
          <a:xfrm>
            <a:off x="2477292" y="1864894"/>
            <a:ext cx="772342" cy="764498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ln>
                  <a:solidFill>
                    <a:srgbClr val="FFFF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录</a:t>
            </a:r>
            <a:endParaRPr lang="zh-CN" altLang="en-US" sz="5400" b="1" kern="0" dirty="0">
              <a:ln>
                <a:solidFill>
                  <a:srgbClr val="FFFFFF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PA_MH_Others_3"/>
          <p:cNvSpPr txBox="1"/>
          <p:nvPr>
            <p:custDataLst>
              <p:tags r:id="rId12"/>
            </p:custDataLst>
          </p:nvPr>
        </p:nvSpPr>
        <p:spPr>
          <a:xfrm rot="5400000">
            <a:off x="356682" y="3422023"/>
            <a:ext cx="3484512" cy="584775"/>
          </a:xfrm>
          <a:prstGeom prst="rect">
            <a:avLst/>
          </a:prstGeom>
          <a:noFill/>
        </p:spPr>
        <p:txBody>
          <a:bodyPr vert="horz" wrap="none" anchor="ctr" anchorCtr="0">
            <a:noAutofit/>
          </a:bodyPr>
          <a:lstStyle/>
          <a:p>
            <a:pPr>
              <a:defRPr/>
            </a:pPr>
            <a:r>
              <a:rPr lang="en-US" altLang="zh-CN" sz="4000" kern="0" spc="5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CONTENTS</a:t>
            </a:r>
            <a:endParaRPr lang="zh-CN" altLang="en-US" sz="3600" kern="0" spc="5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airplan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9" grpId="0" animBg="1"/>
      <p:bldP spid="17" grpId="0" animBg="1"/>
      <p:bldP spid="40" grpId="0" animBg="1"/>
      <p:bldP spid="19" grpId="0" animBg="1"/>
      <p:bldP spid="41" grpId="0" animBg="1"/>
      <p:bldP spid="2" grpId="0" animBg="1"/>
      <p:bldP spid="48" grpId="0" animBg="1"/>
      <p:bldP spid="21" grpId="0"/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74" name="Group 3"/>
          <p:cNvGrpSpPr/>
          <p:nvPr/>
        </p:nvGrpSpPr>
        <p:grpSpPr>
          <a:xfrm rot="5400000">
            <a:off x="5125719" y="1601349"/>
            <a:ext cx="1963844" cy="2122190"/>
            <a:chOff x="547341" y="1861937"/>
            <a:chExt cx="1804289" cy="1949768"/>
          </a:xfrm>
        </p:grpSpPr>
        <p:sp>
          <p:nvSpPr>
            <p:cNvPr id="90" name="Freeform: Shape 4"/>
            <p:cNvSpPr/>
            <p:nvPr/>
          </p:nvSpPr>
          <p:spPr>
            <a:xfrm>
              <a:off x="1237217" y="1861937"/>
              <a:ext cx="1114413" cy="1949768"/>
            </a:xfrm>
            <a:custGeom>
              <a:avLst/>
              <a:gdLst>
                <a:gd name="connsiteX0" fmla="*/ 0 w 2419494"/>
                <a:gd name="connsiteY0" fmla="*/ 0 h 605633"/>
                <a:gd name="connsiteX1" fmla="*/ 2419494 w 2419494"/>
                <a:gd name="connsiteY1" fmla="*/ 0 h 605633"/>
                <a:gd name="connsiteX2" fmla="*/ 2419494 w 2419494"/>
                <a:gd name="connsiteY2" fmla="*/ 605633 h 605633"/>
                <a:gd name="connsiteX3" fmla="*/ 0 w 2419494"/>
                <a:gd name="connsiteY3" fmla="*/ 605633 h 605633"/>
                <a:gd name="connsiteX4" fmla="*/ 0 w 2419494"/>
                <a:gd name="connsiteY4" fmla="*/ 0 h 605633"/>
                <a:gd name="connsiteX0-1" fmla="*/ 0 w 2727503"/>
                <a:gd name="connsiteY0-2" fmla="*/ 0 h 1414156"/>
                <a:gd name="connsiteX1-3" fmla="*/ 2419494 w 2727503"/>
                <a:gd name="connsiteY1-4" fmla="*/ 0 h 1414156"/>
                <a:gd name="connsiteX2-5" fmla="*/ 2727503 w 2727503"/>
                <a:gd name="connsiteY2-6" fmla="*/ 1414156 h 1414156"/>
                <a:gd name="connsiteX3-7" fmla="*/ 0 w 2727503"/>
                <a:gd name="connsiteY3-8" fmla="*/ 605633 h 1414156"/>
                <a:gd name="connsiteX4-9" fmla="*/ 0 w 2727503"/>
                <a:gd name="connsiteY4-10" fmla="*/ 0 h 1414156"/>
                <a:gd name="connsiteX0-11" fmla="*/ 0 w 2737127"/>
                <a:gd name="connsiteY0-12" fmla="*/ 0 h 1414156"/>
                <a:gd name="connsiteX1-13" fmla="*/ 2737127 w 2737127"/>
                <a:gd name="connsiteY1-14" fmla="*/ 981777 h 1414156"/>
                <a:gd name="connsiteX2-15" fmla="*/ 2727503 w 2737127"/>
                <a:gd name="connsiteY2-16" fmla="*/ 1414156 h 1414156"/>
                <a:gd name="connsiteX3-17" fmla="*/ 0 w 2737127"/>
                <a:gd name="connsiteY3-18" fmla="*/ 605633 h 1414156"/>
                <a:gd name="connsiteX4-19" fmla="*/ 0 w 2737127"/>
                <a:gd name="connsiteY4-20" fmla="*/ 0 h 1414156"/>
                <a:gd name="connsiteX0-21" fmla="*/ 0 w 2737127"/>
                <a:gd name="connsiteY0-22" fmla="*/ 0 h 1414156"/>
                <a:gd name="connsiteX1-23" fmla="*/ 2737127 w 2737127"/>
                <a:gd name="connsiteY1-24" fmla="*/ 596766 h 1414156"/>
                <a:gd name="connsiteX2-25" fmla="*/ 2727503 w 2737127"/>
                <a:gd name="connsiteY2-26" fmla="*/ 1414156 h 1414156"/>
                <a:gd name="connsiteX3-27" fmla="*/ 0 w 2737127"/>
                <a:gd name="connsiteY3-28" fmla="*/ 605633 h 1414156"/>
                <a:gd name="connsiteX4-29" fmla="*/ 0 w 2737127"/>
                <a:gd name="connsiteY4-30" fmla="*/ 0 h 1414156"/>
                <a:gd name="connsiteX0-31" fmla="*/ 0 w 2753637"/>
                <a:gd name="connsiteY0-32" fmla="*/ 0 h 961768"/>
                <a:gd name="connsiteX1-33" fmla="*/ 2737127 w 2753637"/>
                <a:gd name="connsiteY1-34" fmla="*/ 596766 h 961768"/>
                <a:gd name="connsiteX2-35" fmla="*/ 2753637 w 2753637"/>
                <a:gd name="connsiteY2-36" fmla="*/ 961768 h 961768"/>
                <a:gd name="connsiteX3-37" fmla="*/ 0 w 2753637"/>
                <a:gd name="connsiteY3-38" fmla="*/ 605633 h 961768"/>
                <a:gd name="connsiteX4-39" fmla="*/ 0 w 2753637"/>
                <a:gd name="connsiteY4-40" fmla="*/ 0 h 961768"/>
                <a:gd name="connsiteX0-41" fmla="*/ 0 w 2737127"/>
                <a:gd name="connsiteY0-42" fmla="*/ 0 h 952243"/>
                <a:gd name="connsiteX1-43" fmla="*/ 2737127 w 2737127"/>
                <a:gd name="connsiteY1-44" fmla="*/ 596766 h 952243"/>
                <a:gd name="connsiteX2-45" fmla="*/ 2734242 w 2737127"/>
                <a:gd name="connsiteY2-46" fmla="*/ 952243 h 952243"/>
                <a:gd name="connsiteX3-47" fmla="*/ 0 w 2737127"/>
                <a:gd name="connsiteY3-48" fmla="*/ 605633 h 952243"/>
                <a:gd name="connsiteX4-49" fmla="*/ 0 w 2737127"/>
                <a:gd name="connsiteY4-50" fmla="*/ 0 h 952243"/>
                <a:gd name="connsiteX0-51" fmla="*/ 0 w 2737127"/>
                <a:gd name="connsiteY0-52" fmla="*/ 0 h 2404900"/>
                <a:gd name="connsiteX1-53" fmla="*/ 2737127 w 2737127"/>
                <a:gd name="connsiteY1-54" fmla="*/ 596766 h 2404900"/>
                <a:gd name="connsiteX2-55" fmla="*/ 2734242 w 2737127"/>
                <a:gd name="connsiteY2-56" fmla="*/ 952243 h 2404900"/>
                <a:gd name="connsiteX3-57" fmla="*/ 64793 w 2737127"/>
                <a:gd name="connsiteY3-58" fmla="*/ 2404900 h 2404900"/>
                <a:gd name="connsiteX4-59" fmla="*/ 0 w 2737127"/>
                <a:gd name="connsiteY4-60" fmla="*/ 0 h 2404900"/>
                <a:gd name="connsiteX0-61" fmla="*/ 0 w 4683477"/>
                <a:gd name="connsiteY0-62" fmla="*/ 0 h 2404900"/>
                <a:gd name="connsiteX1-63" fmla="*/ 2737127 w 4683477"/>
                <a:gd name="connsiteY1-64" fmla="*/ 596766 h 2404900"/>
                <a:gd name="connsiteX2-65" fmla="*/ 4683477 w 4683477"/>
                <a:gd name="connsiteY2-66" fmla="*/ 1647291 h 2404900"/>
                <a:gd name="connsiteX3-67" fmla="*/ 64793 w 4683477"/>
                <a:gd name="connsiteY3-68" fmla="*/ 2404900 h 2404900"/>
                <a:gd name="connsiteX4-69" fmla="*/ 0 w 4683477"/>
                <a:gd name="connsiteY4-70" fmla="*/ 0 h 2404900"/>
                <a:gd name="connsiteX0-71" fmla="*/ 0 w 4683490"/>
                <a:gd name="connsiteY0-72" fmla="*/ 0 h 2404900"/>
                <a:gd name="connsiteX1-73" fmla="*/ 4635066 w 4683490"/>
                <a:gd name="connsiteY1-74" fmla="*/ 974322 h 2404900"/>
                <a:gd name="connsiteX2-75" fmla="*/ 4683477 w 4683490"/>
                <a:gd name="connsiteY2-76" fmla="*/ 1647291 h 2404900"/>
                <a:gd name="connsiteX3-77" fmla="*/ 64793 w 4683490"/>
                <a:gd name="connsiteY3-78" fmla="*/ 2404900 h 2404900"/>
                <a:gd name="connsiteX4-79" fmla="*/ 0 w 4683490"/>
                <a:gd name="connsiteY4-80" fmla="*/ 0 h 2404900"/>
                <a:gd name="connsiteX0-81" fmla="*/ 0 w 4683490"/>
                <a:gd name="connsiteY0-82" fmla="*/ 0 h 2383448"/>
                <a:gd name="connsiteX1-83" fmla="*/ 4635066 w 4683490"/>
                <a:gd name="connsiteY1-84" fmla="*/ 974322 h 2383448"/>
                <a:gd name="connsiteX2-85" fmla="*/ 4683477 w 4683490"/>
                <a:gd name="connsiteY2-86" fmla="*/ 1647291 h 2383448"/>
                <a:gd name="connsiteX3-87" fmla="*/ 470883 w 4683490"/>
                <a:gd name="connsiteY3-88" fmla="*/ 2383448 h 2383448"/>
                <a:gd name="connsiteX4-89" fmla="*/ 0 w 4683490"/>
                <a:gd name="connsiteY4-90" fmla="*/ 0 h 2383448"/>
                <a:gd name="connsiteX0-91" fmla="*/ 0 w 4683490"/>
                <a:gd name="connsiteY0-92" fmla="*/ 0 h 2361996"/>
                <a:gd name="connsiteX1-93" fmla="*/ 4635066 w 4683490"/>
                <a:gd name="connsiteY1-94" fmla="*/ 974322 h 2361996"/>
                <a:gd name="connsiteX2-95" fmla="*/ 4683477 w 4683490"/>
                <a:gd name="connsiteY2-96" fmla="*/ 1647291 h 2361996"/>
                <a:gd name="connsiteX3-97" fmla="*/ 673 w 4683490"/>
                <a:gd name="connsiteY3-98" fmla="*/ 2361996 h 2361996"/>
                <a:gd name="connsiteX4-99" fmla="*/ 0 w 4683490"/>
                <a:gd name="connsiteY4-100" fmla="*/ 0 h 2361996"/>
                <a:gd name="connsiteX0-101" fmla="*/ 0 w 4683490"/>
                <a:gd name="connsiteY0-102" fmla="*/ 0 h 2372722"/>
                <a:gd name="connsiteX1-103" fmla="*/ 4635066 w 4683490"/>
                <a:gd name="connsiteY1-104" fmla="*/ 974322 h 2372722"/>
                <a:gd name="connsiteX2-105" fmla="*/ 4683477 w 4683490"/>
                <a:gd name="connsiteY2-106" fmla="*/ 1647291 h 2372722"/>
                <a:gd name="connsiteX3-107" fmla="*/ 11360 w 4683490"/>
                <a:gd name="connsiteY3-108" fmla="*/ 2372722 h 2372722"/>
                <a:gd name="connsiteX4-109" fmla="*/ 0 w 4683490"/>
                <a:gd name="connsiteY4-110" fmla="*/ 0 h 2372722"/>
                <a:gd name="connsiteX0-111" fmla="*/ 0 w 4683490"/>
                <a:gd name="connsiteY0-112" fmla="*/ 0 h 2383448"/>
                <a:gd name="connsiteX1-113" fmla="*/ 4635066 w 4683490"/>
                <a:gd name="connsiteY1-114" fmla="*/ 974322 h 2383448"/>
                <a:gd name="connsiteX2-115" fmla="*/ 4683477 w 4683490"/>
                <a:gd name="connsiteY2-116" fmla="*/ 1647291 h 2383448"/>
                <a:gd name="connsiteX3-117" fmla="*/ 3346 w 4683490"/>
                <a:gd name="connsiteY3-118" fmla="*/ 2383448 h 2383448"/>
                <a:gd name="connsiteX4-119" fmla="*/ 0 w 4683490"/>
                <a:gd name="connsiteY4-120" fmla="*/ 0 h 2383448"/>
                <a:gd name="connsiteX0-121" fmla="*/ 0 w 4683722"/>
                <a:gd name="connsiteY0-122" fmla="*/ 0 h 2383448"/>
                <a:gd name="connsiteX1-123" fmla="*/ 4683157 w 4683722"/>
                <a:gd name="connsiteY1-124" fmla="*/ 985049 h 2383448"/>
                <a:gd name="connsiteX2-125" fmla="*/ 4683477 w 4683722"/>
                <a:gd name="connsiteY2-126" fmla="*/ 1647291 h 2383448"/>
                <a:gd name="connsiteX3-127" fmla="*/ 3346 w 4683722"/>
                <a:gd name="connsiteY3-128" fmla="*/ 2383448 h 2383448"/>
                <a:gd name="connsiteX4-129" fmla="*/ 0 w 4683722"/>
                <a:gd name="connsiteY4-130" fmla="*/ 0 h 2383448"/>
                <a:gd name="connsiteX0-131" fmla="*/ 0 w 4683722"/>
                <a:gd name="connsiteY0-132" fmla="*/ 0 h 2383448"/>
                <a:gd name="connsiteX1-133" fmla="*/ 4683157 w 4683722"/>
                <a:gd name="connsiteY1-134" fmla="*/ 778572 h 2383448"/>
                <a:gd name="connsiteX2-135" fmla="*/ 4683477 w 4683722"/>
                <a:gd name="connsiteY2-136" fmla="*/ 1647291 h 2383448"/>
                <a:gd name="connsiteX3-137" fmla="*/ 3346 w 4683722"/>
                <a:gd name="connsiteY3-138" fmla="*/ 2383448 h 2383448"/>
                <a:gd name="connsiteX4-139" fmla="*/ 0 w 4683722"/>
                <a:gd name="connsiteY4-140" fmla="*/ 0 h 23834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683722" h="2383448">
                  <a:moveTo>
                    <a:pt x="0" y="0"/>
                  </a:moveTo>
                  <a:lnTo>
                    <a:pt x="4683157" y="778572"/>
                  </a:lnTo>
                  <a:cubicBezTo>
                    <a:pt x="4682195" y="897064"/>
                    <a:pt x="4684439" y="1528799"/>
                    <a:pt x="4683477" y="1647291"/>
                  </a:cubicBezTo>
                  <a:lnTo>
                    <a:pt x="3346" y="2383448"/>
                  </a:lnTo>
                  <a:cubicBezTo>
                    <a:pt x="3122" y="1596116"/>
                    <a:pt x="224" y="787332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1" name="Rectangle 5"/>
            <p:cNvSpPr/>
            <p:nvPr/>
          </p:nvSpPr>
          <p:spPr>
            <a:xfrm rot="18900000">
              <a:off x="547341" y="2147692"/>
              <a:ext cx="1379751" cy="1379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5" name="Group 6"/>
          <p:cNvGrpSpPr/>
          <p:nvPr/>
        </p:nvGrpSpPr>
        <p:grpSpPr>
          <a:xfrm rot="5400000">
            <a:off x="5125720" y="3562010"/>
            <a:ext cx="1963845" cy="2122190"/>
            <a:chOff x="2348705" y="1861937"/>
            <a:chExt cx="1804290" cy="1949768"/>
          </a:xfrm>
        </p:grpSpPr>
        <p:sp>
          <p:nvSpPr>
            <p:cNvPr id="88" name="Freeform: Shape 7"/>
            <p:cNvSpPr/>
            <p:nvPr/>
          </p:nvSpPr>
          <p:spPr>
            <a:xfrm flipH="1">
              <a:off x="2348705" y="1861937"/>
              <a:ext cx="1114413" cy="1949768"/>
            </a:xfrm>
            <a:custGeom>
              <a:avLst/>
              <a:gdLst>
                <a:gd name="connsiteX0" fmla="*/ 0 w 2419494"/>
                <a:gd name="connsiteY0" fmla="*/ 0 h 605633"/>
                <a:gd name="connsiteX1" fmla="*/ 2419494 w 2419494"/>
                <a:gd name="connsiteY1" fmla="*/ 0 h 605633"/>
                <a:gd name="connsiteX2" fmla="*/ 2419494 w 2419494"/>
                <a:gd name="connsiteY2" fmla="*/ 605633 h 605633"/>
                <a:gd name="connsiteX3" fmla="*/ 0 w 2419494"/>
                <a:gd name="connsiteY3" fmla="*/ 605633 h 605633"/>
                <a:gd name="connsiteX4" fmla="*/ 0 w 2419494"/>
                <a:gd name="connsiteY4" fmla="*/ 0 h 605633"/>
                <a:gd name="connsiteX0-1" fmla="*/ 0 w 2727503"/>
                <a:gd name="connsiteY0-2" fmla="*/ 0 h 1414156"/>
                <a:gd name="connsiteX1-3" fmla="*/ 2419494 w 2727503"/>
                <a:gd name="connsiteY1-4" fmla="*/ 0 h 1414156"/>
                <a:gd name="connsiteX2-5" fmla="*/ 2727503 w 2727503"/>
                <a:gd name="connsiteY2-6" fmla="*/ 1414156 h 1414156"/>
                <a:gd name="connsiteX3-7" fmla="*/ 0 w 2727503"/>
                <a:gd name="connsiteY3-8" fmla="*/ 605633 h 1414156"/>
                <a:gd name="connsiteX4-9" fmla="*/ 0 w 2727503"/>
                <a:gd name="connsiteY4-10" fmla="*/ 0 h 1414156"/>
                <a:gd name="connsiteX0-11" fmla="*/ 0 w 2737127"/>
                <a:gd name="connsiteY0-12" fmla="*/ 0 h 1414156"/>
                <a:gd name="connsiteX1-13" fmla="*/ 2737127 w 2737127"/>
                <a:gd name="connsiteY1-14" fmla="*/ 981777 h 1414156"/>
                <a:gd name="connsiteX2-15" fmla="*/ 2727503 w 2737127"/>
                <a:gd name="connsiteY2-16" fmla="*/ 1414156 h 1414156"/>
                <a:gd name="connsiteX3-17" fmla="*/ 0 w 2737127"/>
                <a:gd name="connsiteY3-18" fmla="*/ 605633 h 1414156"/>
                <a:gd name="connsiteX4-19" fmla="*/ 0 w 2737127"/>
                <a:gd name="connsiteY4-20" fmla="*/ 0 h 1414156"/>
                <a:gd name="connsiteX0-21" fmla="*/ 0 w 2737127"/>
                <a:gd name="connsiteY0-22" fmla="*/ 0 h 1414156"/>
                <a:gd name="connsiteX1-23" fmla="*/ 2737127 w 2737127"/>
                <a:gd name="connsiteY1-24" fmla="*/ 596766 h 1414156"/>
                <a:gd name="connsiteX2-25" fmla="*/ 2727503 w 2737127"/>
                <a:gd name="connsiteY2-26" fmla="*/ 1414156 h 1414156"/>
                <a:gd name="connsiteX3-27" fmla="*/ 0 w 2737127"/>
                <a:gd name="connsiteY3-28" fmla="*/ 605633 h 1414156"/>
                <a:gd name="connsiteX4-29" fmla="*/ 0 w 2737127"/>
                <a:gd name="connsiteY4-30" fmla="*/ 0 h 1414156"/>
                <a:gd name="connsiteX0-31" fmla="*/ 0 w 2753637"/>
                <a:gd name="connsiteY0-32" fmla="*/ 0 h 961768"/>
                <a:gd name="connsiteX1-33" fmla="*/ 2737127 w 2753637"/>
                <a:gd name="connsiteY1-34" fmla="*/ 596766 h 961768"/>
                <a:gd name="connsiteX2-35" fmla="*/ 2753637 w 2753637"/>
                <a:gd name="connsiteY2-36" fmla="*/ 961768 h 961768"/>
                <a:gd name="connsiteX3-37" fmla="*/ 0 w 2753637"/>
                <a:gd name="connsiteY3-38" fmla="*/ 605633 h 961768"/>
                <a:gd name="connsiteX4-39" fmla="*/ 0 w 2753637"/>
                <a:gd name="connsiteY4-40" fmla="*/ 0 h 961768"/>
                <a:gd name="connsiteX0-41" fmla="*/ 0 w 2737127"/>
                <a:gd name="connsiteY0-42" fmla="*/ 0 h 952243"/>
                <a:gd name="connsiteX1-43" fmla="*/ 2737127 w 2737127"/>
                <a:gd name="connsiteY1-44" fmla="*/ 596766 h 952243"/>
                <a:gd name="connsiteX2-45" fmla="*/ 2734242 w 2737127"/>
                <a:gd name="connsiteY2-46" fmla="*/ 952243 h 952243"/>
                <a:gd name="connsiteX3-47" fmla="*/ 0 w 2737127"/>
                <a:gd name="connsiteY3-48" fmla="*/ 605633 h 952243"/>
                <a:gd name="connsiteX4-49" fmla="*/ 0 w 2737127"/>
                <a:gd name="connsiteY4-50" fmla="*/ 0 h 952243"/>
                <a:gd name="connsiteX0-51" fmla="*/ 0 w 2737127"/>
                <a:gd name="connsiteY0-52" fmla="*/ 0 h 2404900"/>
                <a:gd name="connsiteX1-53" fmla="*/ 2737127 w 2737127"/>
                <a:gd name="connsiteY1-54" fmla="*/ 596766 h 2404900"/>
                <a:gd name="connsiteX2-55" fmla="*/ 2734242 w 2737127"/>
                <a:gd name="connsiteY2-56" fmla="*/ 952243 h 2404900"/>
                <a:gd name="connsiteX3-57" fmla="*/ 64793 w 2737127"/>
                <a:gd name="connsiteY3-58" fmla="*/ 2404900 h 2404900"/>
                <a:gd name="connsiteX4-59" fmla="*/ 0 w 2737127"/>
                <a:gd name="connsiteY4-60" fmla="*/ 0 h 2404900"/>
                <a:gd name="connsiteX0-61" fmla="*/ 0 w 4683477"/>
                <a:gd name="connsiteY0-62" fmla="*/ 0 h 2404900"/>
                <a:gd name="connsiteX1-63" fmla="*/ 2737127 w 4683477"/>
                <a:gd name="connsiteY1-64" fmla="*/ 596766 h 2404900"/>
                <a:gd name="connsiteX2-65" fmla="*/ 4683477 w 4683477"/>
                <a:gd name="connsiteY2-66" fmla="*/ 1647291 h 2404900"/>
                <a:gd name="connsiteX3-67" fmla="*/ 64793 w 4683477"/>
                <a:gd name="connsiteY3-68" fmla="*/ 2404900 h 2404900"/>
                <a:gd name="connsiteX4-69" fmla="*/ 0 w 4683477"/>
                <a:gd name="connsiteY4-70" fmla="*/ 0 h 2404900"/>
                <a:gd name="connsiteX0-71" fmla="*/ 0 w 4683490"/>
                <a:gd name="connsiteY0-72" fmla="*/ 0 h 2404900"/>
                <a:gd name="connsiteX1-73" fmla="*/ 4635066 w 4683490"/>
                <a:gd name="connsiteY1-74" fmla="*/ 974322 h 2404900"/>
                <a:gd name="connsiteX2-75" fmla="*/ 4683477 w 4683490"/>
                <a:gd name="connsiteY2-76" fmla="*/ 1647291 h 2404900"/>
                <a:gd name="connsiteX3-77" fmla="*/ 64793 w 4683490"/>
                <a:gd name="connsiteY3-78" fmla="*/ 2404900 h 2404900"/>
                <a:gd name="connsiteX4-79" fmla="*/ 0 w 4683490"/>
                <a:gd name="connsiteY4-80" fmla="*/ 0 h 2404900"/>
                <a:gd name="connsiteX0-81" fmla="*/ 0 w 4683490"/>
                <a:gd name="connsiteY0-82" fmla="*/ 0 h 2383448"/>
                <a:gd name="connsiteX1-83" fmla="*/ 4635066 w 4683490"/>
                <a:gd name="connsiteY1-84" fmla="*/ 974322 h 2383448"/>
                <a:gd name="connsiteX2-85" fmla="*/ 4683477 w 4683490"/>
                <a:gd name="connsiteY2-86" fmla="*/ 1647291 h 2383448"/>
                <a:gd name="connsiteX3-87" fmla="*/ 470883 w 4683490"/>
                <a:gd name="connsiteY3-88" fmla="*/ 2383448 h 2383448"/>
                <a:gd name="connsiteX4-89" fmla="*/ 0 w 4683490"/>
                <a:gd name="connsiteY4-90" fmla="*/ 0 h 2383448"/>
                <a:gd name="connsiteX0-91" fmla="*/ 0 w 4683490"/>
                <a:gd name="connsiteY0-92" fmla="*/ 0 h 2361996"/>
                <a:gd name="connsiteX1-93" fmla="*/ 4635066 w 4683490"/>
                <a:gd name="connsiteY1-94" fmla="*/ 974322 h 2361996"/>
                <a:gd name="connsiteX2-95" fmla="*/ 4683477 w 4683490"/>
                <a:gd name="connsiteY2-96" fmla="*/ 1647291 h 2361996"/>
                <a:gd name="connsiteX3-97" fmla="*/ 673 w 4683490"/>
                <a:gd name="connsiteY3-98" fmla="*/ 2361996 h 2361996"/>
                <a:gd name="connsiteX4-99" fmla="*/ 0 w 4683490"/>
                <a:gd name="connsiteY4-100" fmla="*/ 0 h 2361996"/>
                <a:gd name="connsiteX0-101" fmla="*/ 0 w 4683490"/>
                <a:gd name="connsiteY0-102" fmla="*/ 0 h 2372722"/>
                <a:gd name="connsiteX1-103" fmla="*/ 4635066 w 4683490"/>
                <a:gd name="connsiteY1-104" fmla="*/ 974322 h 2372722"/>
                <a:gd name="connsiteX2-105" fmla="*/ 4683477 w 4683490"/>
                <a:gd name="connsiteY2-106" fmla="*/ 1647291 h 2372722"/>
                <a:gd name="connsiteX3-107" fmla="*/ 11360 w 4683490"/>
                <a:gd name="connsiteY3-108" fmla="*/ 2372722 h 2372722"/>
                <a:gd name="connsiteX4-109" fmla="*/ 0 w 4683490"/>
                <a:gd name="connsiteY4-110" fmla="*/ 0 h 2372722"/>
                <a:gd name="connsiteX0-111" fmla="*/ 0 w 4683490"/>
                <a:gd name="connsiteY0-112" fmla="*/ 0 h 2383448"/>
                <a:gd name="connsiteX1-113" fmla="*/ 4635066 w 4683490"/>
                <a:gd name="connsiteY1-114" fmla="*/ 974322 h 2383448"/>
                <a:gd name="connsiteX2-115" fmla="*/ 4683477 w 4683490"/>
                <a:gd name="connsiteY2-116" fmla="*/ 1647291 h 2383448"/>
                <a:gd name="connsiteX3-117" fmla="*/ 3346 w 4683490"/>
                <a:gd name="connsiteY3-118" fmla="*/ 2383448 h 2383448"/>
                <a:gd name="connsiteX4-119" fmla="*/ 0 w 4683490"/>
                <a:gd name="connsiteY4-120" fmla="*/ 0 h 2383448"/>
                <a:gd name="connsiteX0-121" fmla="*/ 0 w 4683722"/>
                <a:gd name="connsiteY0-122" fmla="*/ 0 h 2383448"/>
                <a:gd name="connsiteX1-123" fmla="*/ 4683157 w 4683722"/>
                <a:gd name="connsiteY1-124" fmla="*/ 985049 h 2383448"/>
                <a:gd name="connsiteX2-125" fmla="*/ 4683477 w 4683722"/>
                <a:gd name="connsiteY2-126" fmla="*/ 1647291 h 2383448"/>
                <a:gd name="connsiteX3-127" fmla="*/ 3346 w 4683722"/>
                <a:gd name="connsiteY3-128" fmla="*/ 2383448 h 2383448"/>
                <a:gd name="connsiteX4-129" fmla="*/ 0 w 4683722"/>
                <a:gd name="connsiteY4-130" fmla="*/ 0 h 2383448"/>
                <a:gd name="connsiteX0-131" fmla="*/ 0 w 4683722"/>
                <a:gd name="connsiteY0-132" fmla="*/ 0 h 2383448"/>
                <a:gd name="connsiteX1-133" fmla="*/ 4683157 w 4683722"/>
                <a:gd name="connsiteY1-134" fmla="*/ 778572 h 2383448"/>
                <a:gd name="connsiteX2-135" fmla="*/ 4683477 w 4683722"/>
                <a:gd name="connsiteY2-136" fmla="*/ 1647291 h 2383448"/>
                <a:gd name="connsiteX3-137" fmla="*/ 3346 w 4683722"/>
                <a:gd name="connsiteY3-138" fmla="*/ 2383448 h 2383448"/>
                <a:gd name="connsiteX4-139" fmla="*/ 0 w 4683722"/>
                <a:gd name="connsiteY4-140" fmla="*/ 0 h 23834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683722" h="2383448">
                  <a:moveTo>
                    <a:pt x="0" y="0"/>
                  </a:moveTo>
                  <a:lnTo>
                    <a:pt x="4683157" y="778572"/>
                  </a:lnTo>
                  <a:cubicBezTo>
                    <a:pt x="4682195" y="897064"/>
                    <a:pt x="4684439" y="1528799"/>
                    <a:pt x="4683477" y="1647291"/>
                  </a:cubicBezTo>
                  <a:lnTo>
                    <a:pt x="3346" y="2383448"/>
                  </a:lnTo>
                  <a:cubicBezTo>
                    <a:pt x="3122" y="1596116"/>
                    <a:pt x="224" y="787332"/>
                    <a:pt x="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9" name="Rectangle 8"/>
            <p:cNvSpPr/>
            <p:nvPr/>
          </p:nvSpPr>
          <p:spPr>
            <a:xfrm rot="2700000" flipH="1">
              <a:off x="2773244" y="2147692"/>
              <a:ext cx="1379751" cy="1379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6" name="Group 9"/>
          <p:cNvGrpSpPr/>
          <p:nvPr/>
        </p:nvGrpSpPr>
        <p:grpSpPr>
          <a:xfrm rot="5400000">
            <a:off x="6333779" y="2699422"/>
            <a:ext cx="2352438" cy="1883520"/>
            <a:chOff x="1268050" y="1014081"/>
            <a:chExt cx="2161310" cy="1730490"/>
          </a:xfrm>
        </p:grpSpPr>
        <p:sp>
          <p:nvSpPr>
            <p:cNvPr id="85" name="Freeform: Shape 10"/>
            <p:cNvSpPr/>
            <p:nvPr/>
          </p:nvSpPr>
          <p:spPr>
            <a:xfrm>
              <a:off x="1268050" y="1703957"/>
              <a:ext cx="1080655" cy="1040614"/>
            </a:xfrm>
            <a:custGeom>
              <a:avLst/>
              <a:gdLst>
                <a:gd name="connsiteX0" fmla="*/ 0 w 972705"/>
                <a:gd name="connsiteY0" fmla="*/ 0 h 1040614"/>
                <a:gd name="connsiteX1" fmla="*/ 972705 w 972705"/>
                <a:gd name="connsiteY1" fmla="*/ 0 h 1040614"/>
                <a:gd name="connsiteX2" fmla="*/ 972705 w 972705"/>
                <a:gd name="connsiteY2" fmla="*/ 1040614 h 1040614"/>
                <a:gd name="connsiteX3" fmla="*/ 0 w 972705"/>
                <a:gd name="connsiteY3" fmla="*/ 1040614 h 1040614"/>
                <a:gd name="connsiteX4" fmla="*/ 0 w 972705"/>
                <a:gd name="connsiteY4" fmla="*/ 0 h 1040614"/>
                <a:gd name="connsiteX0-1" fmla="*/ 0 w 972705"/>
                <a:gd name="connsiteY0-2" fmla="*/ 0 h 1040614"/>
                <a:gd name="connsiteX1-3" fmla="*/ 972705 w 972705"/>
                <a:gd name="connsiteY1-4" fmla="*/ 0 h 1040614"/>
                <a:gd name="connsiteX2-5" fmla="*/ 972705 w 972705"/>
                <a:gd name="connsiteY2-6" fmla="*/ 1040614 h 1040614"/>
                <a:gd name="connsiteX3-7" fmla="*/ 6350 w 972705"/>
                <a:gd name="connsiteY3-8" fmla="*/ 411964 h 1040614"/>
                <a:gd name="connsiteX4-9" fmla="*/ 0 w 972705"/>
                <a:gd name="connsiteY4-10" fmla="*/ 0 h 1040614"/>
                <a:gd name="connsiteX0-11" fmla="*/ 107979 w 1080684"/>
                <a:gd name="connsiteY0-12" fmla="*/ 0 h 1040614"/>
                <a:gd name="connsiteX1-13" fmla="*/ 1080684 w 1080684"/>
                <a:gd name="connsiteY1-14" fmla="*/ 0 h 1040614"/>
                <a:gd name="connsiteX2-15" fmla="*/ 1080684 w 1080684"/>
                <a:gd name="connsiteY2-16" fmla="*/ 1040614 h 1040614"/>
                <a:gd name="connsiteX3-17" fmla="*/ 29 w 1080684"/>
                <a:gd name="connsiteY3-18" fmla="*/ 450064 h 1040614"/>
                <a:gd name="connsiteX4-19" fmla="*/ 107979 w 1080684"/>
                <a:gd name="connsiteY4-20" fmla="*/ 0 h 1040614"/>
                <a:gd name="connsiteX0-21" fmla="*/ 107950 w 1080655"/>
                <a:gd name="connsiteY0-22" fmla="*/ 0 h 1040614"/>
                <a:gd name="connsiteX1-23" fmla="*/ 1080655 w 1080655"/>
                <a:gd name="connsiteY1-24" fmla="*/ 0 h 1040614"/>
                <a:gd name="connsiteX2-25" fmla="*/ 1080655 w 1080655"/>
                <a:gd name="connsiteY2-26" fmla="*/ 1040614 h 1040614"/>
                <a:gd name="connsiteX3-27" fmla="*/ 0 w 1080655"/>
                <a:gd name="connsiteY3-28" fmla="*/ 450064 h 1040614"/>
                <a:gd name="connsiteX4-29" fmla="*/ 107950 w 1080655"/>
                <a:gd name="connsiteY4-30" fmla="*/ 0 h 1040614"/>
                <a:gd name="connsiteX0-31" fmla="*/ 107950 w 1080655"/>
                <a:gd name="connsiteY0-32" fmla="*/ 0 h 1040614"/>
                <a:gd name="connsiteX1-33" fmla="*/ 1080655 w 1080655"/>
                <a:gd name="connsiteY1-34" fmla="*/ 0 h 1040614"/>
                <a:gd name="connsiteX2-35" fmla="*/ 1080655 w 1080655"/>
                <a:gd name="connsiteY2-36" fmla="*/ 1040614 h 1040614"/>
                <a:gd name="connsiteX3-37" fmla="*/ 0 w 1080655"/>
                <a:gd name="connsiteY3-38" fmla="*/ 450064 h 1040614"/>
                <a:gd name="connsiteX4-39" fmla="*/ 107950 w 1080655"/>
                <a:gd name="connsiteY4-40" fmla="*/ 0 h 104061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80655" h="1040614">
                  <a:moveTo>
                    <a:pt x="107950" y="0"/>
                  </a:moveTo>
                  <a:lnTo>
                    <a:pt x="1080655" y="0"/>
                  </a:lnTo>
                  <a:lnTo>
                    <a:pt x="1080655" y="1040614"/>
                  </a:lnTo>
                  <a:lnTo>
                    <a:pt x="0" y="450064"/>
                  </a:lnTo>
                  <a:cubicBezTo>
                    <a:pt x="55033" y="236543"/>
                    <a:pt x="81492" y="132558"/>
                    <a:pt x="10795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6" name="Freeform: Shape 11"/>
            <p:cNvSpPr/>
            <p:nvPr/>
          </p:nvSpPr>
          <p:spPr>
            <a:xfrm flipH="1">
              <a:off x="2348705" y="1703957"/>
              <a:ext cx="1080655" cy="1040614"/>
            </a:xfrm>
            <a:custGeom>
              <a:avLst/>
              <a:gdLst>
                <a:gd name="connsiteX0" fmla="*/ 0 w 972705"/>
                <a:gd name="connsiteY0" fmla="*/ 0 h 1040614"/>
                <a:gd name="connsiteX1" fmla="*/ 972705 w 972705"/>
                <a:gd name="connsiteY1" fmla="*/ 0 h 1040614"/>
                <a:gd name="connsiteX2" fmla="*/ 972705 w 972705"/>
                <a:gd name="connsiteY2" fmla="*/ 1040614 h 1040614"/>
                <a:gd name="connsiteX3" fmla="*/ 0 w 972705"/>
                <a:gd name="connsiteY3" fmla="*/ 1040614 h 1040614"/>
                <a:gd name="connsiteX4" fmla="*/ 0 w 972705"/>
                <a:gd name="connsiteY4" fmla="*/ 0 h 1040614"/>
                <a:gd name="connsiteX0-1" fmla="*/ 0 w 972705"/>
                <a:gd name="connsiteY0-2" fmla="*/ 0 h 1040614"/>
                <a:gd name="connsiteX1-3" fmla="*/ 972705 w 972705"/>
                <a:gd name="connsiteY1-4" fmla="*/ 0 h 1040614"/>
                <a:gd name="connsiteX2-5" fmla="*/ 972705 w 972705"/>
                <a:gd name="connsiteY2-6" fmla="*/ 1040614 h 1040614"/>
                <a:gd name="connsiteX3-7" fmla="*/ 6350 w 972705"/>
                <a:gd name="connsiteY3-8" fmla="*/ 411964 h 1040614"/>
                <a:gd name="connsiteX4-9" fmla="*/ 0 w 972705"/>
                <a:gd name="connsiteY4-10" fmla="*/ 0 h 1040614"/>
                <a:gd name="connsiteX0-11" fmla="*/ 107979 w 1080684"/>
                <a:gd name="connsiteY0-12" fmla="*/ 0 h 1040614"/>
                <a:gd name="connsiteX1-13" fmla="*/ 1080684 w 1080684"/>
                <a:gd name="connsiteY1-14" fmla="*/ 0 h 1040614"/>
                <a:gd name="connsiteX2-15" fmla="*/ 1080684 w 1080684"/>
                <a:gd name="connsiteY2-16" fmla="*/ 1040614 h 1040614"/>
                <a:gd name="connsiteX3-17" fmla="*/ 29 w 1080684"/>
                <a:gd name="connsiteY3-18" fmla="*/ 450064 h 1040614"/>
                <a:gd name="connsiteX4-19" fmla="*/ 107979 w 1080684"/>
                <a:gd name="connsiteY4-20" fmla="*/ 0 h 1040614"/>
                <a:gd name="connsiteX0-21" fmla="*/ 107950 w 1080655"/>
                <a:gd name="connsiteY0-22" fmla="*/ 0 h 1040614"/>
                <a:gd name="connsiteX1-23" fmla="*/ 1080655 w 1080655"/>
                <a:gd name="connsiteY1-24" fmla="*/ 0 h 1040614"/>
                <a:gd name="connsiteX2-25" fmla="*/ 1080655 w 1080655"/>
                <a:gd name="connsiteY2-26" fmla="*/ 1040614 h 1040614"/>
                <a:gd name="connsiteX3-27" fmla="*/ 0 w 1080655"/>
                <a:gd name="connsiteY3-28" fmla="*/ 450064 h 1040614"/>
                <a:gd name="connsiteX4-29" fmla="*/ 107950 w 1080655"/>
                <a:gd name="connsiteY4-30" fmla="*/ 0 h 1040614"/>
                <a:gd name="connsiteX0-31" fmla="*/ 107950 w 1080655"/>
                <a:gd name="connsiteY0-32" fmla="*/ 0 h 1040614"/>
                <a:gd name="connsiteX1-33" fmla="*/ 1080655 w 1080655"/>
                <a:gd name="connsiteY1-34" fmla="*/ 0 h 1040614"/>
                <a:gd name="connsiteX2-35" fmla="*/ 1080655 w 1080655"/>
                <a:gd name="connsiteY2-36" fmla="*/ 1040614 h 1040614"/>
                <a:gd name="connsiteX3-37" fmla="*/ 0 w 1080655"/>
                <a:gd name="connsiteY3-38" fmla="*/ 450064 h 1040614"/>
                <a:gd name="connsiteX4-39" fmla="*/ 107950 w 1080655"/>
                <a:gd name="connsiteY4-40" fmla="*/ 0 h 104061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80655" h="1040614">
                  <a:moveTo>
                    <a:pt x="107950" y="0"/>
                  </a:moveTo>
                  <a:lnTo>
                    <a:pt x="1080655" y="0"/>
                  </a:lnTo>
                  <a:lnTo>
                    <a:pt x="1080655" y="1040614"/>
                  </a:lnTo>
                  <a:lnTo>
                    <a:pt x="0" y="450064"/>
                  </a:lnTo>
                  <a:cubicBezTo>
                    <a:pt x="55033" y="236543"/>
                    <a:pt x="81492" y="132558"/>
                    <a:pt x="107950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7" name="Rectangle 12"/>
            <p:cNvSpPr/>
            <p:nvPr/>
          </p:nvSpPr>
          <p:spPr>
            <a:xfrm rot="2700000" flipH="1">
              <a:off x="1661756" y="1014082"/>
              <a:ext cx="1379751" cy="13797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7" name="Group 13"/>
          <p:cNvGrpSpPr/>
          <p:nvPr/>
        </p:nvGrpSpPr>
        <p:grpSpPr>
          <a:xfrm rot="5400000" flipV="1">
            <a:off x="3505785" y="2699422"/>
            <a:ext cx="2352438" cy="1883520"/>
            <a:chOff x="1268050" y="1014081"/>
            <a:chExt cx="2161310" cy="1730490"/>
          </a:xfrm>
        </p:grpSpPr>
        <p:sp>
          <p:nvSpPr>
            <p:cNvPr id="82" name="Freeform: Shape 14"/>
            <p:cNvSpPr/>
            <p:nvPr/>
          </p:nvSpPr>
          <p:spPr>
            <a:xfrm>
              <a:off x="1268050" y="1703957"/>
              <a:ext cx="1080655" cy="1040614"/>
            </a:xfrm>
            <a:custGeom>
              <a:avLst/>
              <a:gdLst>
                <a:gd name="connsiteX0" fmla="*/ 0 w 972705"/>
                <a:gd name="connsiteY0" fmla="*/ 0 h 1040614"/>
                <a:gd name="connsiteX1" fmla="*/ 972705 w 972705"/>
                <a:gd name="connsiteY1" fmla="*/ 0 h 1040614"/>
                <a:gd name="connsiteX2" fmla="*/ 972705 w 972705"/>
                <a:gd name="connsiteY2" fmla="*/ 1040614 h 1040614"/>
                <a:gd name="connsiteX3" fmla="*/ 0 w 972705"/>
                <a:gd name="connsiteY3" fmla="*/ 1040614 h 1040614"/>
                <a:gd name="connsiteX4" fmla="*/ 0 w 972705"/>
                <a:gd name="connsiteY4" fmla="*/ 0 h 1040614"/>
                <a:gd name="connsiteX0-1" fmla="*/ 0 w 972705"/>
                <a:gd name="connsiteY0-2" fmla="*/ 0 h 1040614"/>
                <a:gd name="connsiteX1-3" fmla="*/ 972705 w 972705"/>
                <a:gd name="connsiteY1-4" fmla="*/ 0 h 1040614"/>
                <a:gd name="connsiteX2-5" fmla="*/ 972705 w 972705"/>
                <a:gd name="connsiteY2-6" fmla="*/ 1040614 h 1040614"/>
                <a:gd name="connsiteX3-7" fmla="*/ 6350 w 972705"/>
                <a:gd name="connsiteY3-8" fmla="*/ 411964 h 1040614"/>
                <a:gd name="connsiteX4-9" fmla="*/ 0 w 972705"/>
                <a:gd name="connsiteY4-10" fmla="*/ 0 h 1040614"/>
                <a:gd name="connsiteX0-11" fmla="*/ 107979 w 1080684"/>
                <a:gd name="connsiteY0-12" fmla="*/ 0 h 1040614"/>
                <a:gd name="connsiteX1-13" fmla="*/ 1080684 w 1080684"/>
                <a:gd name="connsiteY1-14" fmla="*/ 0 h 1040614"/>
                <a:gd name="connsiteX2-15" fmla="*/ 1080684 w 1080684"/>
                <a:gd name="connsiteY2-16" fmla="*/ 1040614 h 1040614"/>
                <a:gd name="connsiteX3-17" fmla="*/ 29 w 1080684"/>
                <a:gd name="connsiteY3-18" fmla="*/ 450064 h 1040614"/>
                <a:gd name="connsiteX4-19" fmla="*/ 107979 w 1080684"/>
                <a:gd name="connsiteY4-20" fmla="*/ 0 h 1040614"/>
                <a:gd name="connsiteX0-21" fmla="*/ 107950 w 1080655"/>
                <a:gd name="connsiteY0-22" fmla="*/ 0 h 1040614"/>
                <a:gd name="connsiteX1-23" fmla="*/ 1080655 w 1080655"/>
                <a:gd name="connsiteY1-24" fmla="*/ 0 h 1040614"/>
                <a:gd name="connsiteX2-25" fmla="*/ 1080655 w 1080655"/>
                <a:gd name="connsiteY2-26" fmla="*/ 1040614 h 1040614"/>
                <a:gd name="connsiteX3-27" fmla="*/ 0 w 1080655"/>
                <a:gd name="connsiteY3-28" fmla="*/ 450064 h 1040614"/>
                <a:gd name="connsiteX4-29" fmla="*/ 107950 w 1080655"/>
                <a:gd name="connsiteY4-30" fmla="*/ 0 h 1040614"/>
                <a:gd name="connsiteX0-31" fmla="*/ 107950 w 1080655"/>
                <a:gd name="connsiteY0-32" fmla="*/ 0 h 1040614"/>
                <a:gd name="connsiteX1-33" fmla="*/ 1080655 w 1080655"/>
                <a:gd name="connsiteY1-34" fmla="*/ 0 h 1040614"/>
                <a:gd name="connsiteX2-35" fmla="*/ 1080655 w 1080655"/>
                <a:gd name="connsiteY2-36" fmla="*/ 1040614 h 1040614"/>
                <a:gd name="connsiteX3-37" fmla="*/ 0 w 1080655"/>
                <a:gd name="connsiteY3-38" fmla="*/ 450064 h 1040614"/>
                <a:gd name="connsiteX4-39" fmla="*/ 107950 w 1080655"/>
                <a:gd name="connsiteY4-40" fmla="*/ 0 h 104061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80655" h="1040614">
                  <a:moveTo>
                    <a:pt x="107950" y="0"/>
                  </a:moveTo>
                  <a:lnTo>
                    <a:pt x="1080655" y="0"/>
                  </a:lnTo>
                  <a:lnTo>
                    <a:pt x="1080655" y="1040614"/>
                  </a:lnTo>
                  <a:lnTo>
                    <a:pt x="0" y="450064"/>
                  </a:lnTo>
                  <a:cubicBezTo>
                    <a:pt x="55033" y="236543"/>
                    <a:pt x="81492" y="132558"/>
                    <a:pt x="10795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3" name="Freeform: Shape 15"/>
            <p:cNvSpPr/>
            <p:nvPr/>
          </p:nvSpPr>
          <p:spPr>
            <a:xfrm flipH="1">
              <a:off x="2348705" y="1703957"/>
              <a:ext cx="1080655" cy="1040614"/>
            </a:xfrm>
            <a:custGeom>
              <a:avLst/>
              <a:gdLst>
                <a:gd name="connsiteX0" fmla="*/ 0 w 972705"/>
                <a:gd name="connsiteY0" fmla="*/ 0 h 1040614"/>
                <a:gd name="connsiteX1" fmla="*/ 972705 w 972705"/>
                <a:gd name="connsiteY1" fmla="*/ 0 h 1040614"/>
                <a:gd name="connsiteX2" fmla="*/ 972705 w 972705"/>
                <a:gd name="connsiteY2" fmla="*/ 1040614 h 1040614"/>
                <a:gd name="connsiteX3" fmla="*/ 0 w 972705"/>
                <a:gd name="connsiteY3" fmla="*/ 1040614 h 1040614"/>
                <a:gd name="connsiteX4" fmla="*/ 0 w 972705"/>
                <a:gd name="connsiteY4" fmla="*/ 0 h 1040614"/>
                <a:gd name="connsiteX0-1" fmla="*/ 0 w 972705"/>
                <a:gd name="connsiteY0-2" fmla="*/ 0 h 1040614"/>
                <a:gd name="connsiteX1-3" fmla="*/ 972705 w 972705"/>
                <a:gd name="connsiteY1-4" fmla="*/ 0 h 1040614"/>
                <a:gd name="connsiteX2-5" fmla="*/ 972705 w 972705"/>
                <a:gd name="connsiteY2-6" fmla="*/ 1040614 h 1040614"/>
                <a:gd name="connsiteX3-7" fmla="*/ 6350 w 972705"/>
                <a:gd name="connsiteY3-8" fmla="*/ 411964 h 1040614"/>
                <a:gd name="connsiteX4-9" fmla="*/ 0 w 972705"/>
                <a:gd name="connsiteY4-10" fmla="*/ 0 h 1040614"/>
                <a:gd name="connsiteX0-11" fmla="*/ 107979 w 1080684"/>
                <a:gd name="connsiteY0-12" fmla="*/ 0 h 1040614"/>
                <a:gd name="connsiteX1-13" fmla="*/ 1080684 w 1080684"/>
                <a:gd name="connsiteY1-14" fmla="*/ 0 h 1040614"/>
                <a:gd name="connsiteX2-15" fmla="*/ 1080684 w 1080684"/>
                <a:gd name="connsiteY2-16" fmla="*/ 1040614 h 1040614"/>
                <a:gd name="connsiteX3-17" fmla="*/ 29 w 1080684"/>
                <a:gd name="connsiteY3-18" fmla="*/ 450064 h 1040614"/>
                <a:gd name="connsiteX4-19" fmla="*/ 107979 w 1080684"/>
                <a:gd name="connsiteY4-20" fmla="*/ 0 h 1040614"/>
                <a:gd name="connsiteX0-21" fmla="*/ 107950 w 1080655"/>
                <a:gd name="connsiteY0-22" fmla="*/ 0 h 1040614"/>
                <a:gd name="connsiteX1-23" fmla="*/ 1080655 w 1080655"/>
                <a:gd name="connsiteY1-24" fmla="*/ 0 h 1040614"/>
                <a:gd name="connsiteX2-25" fmla="*/ 1080655 w 1080655"/>
                <a:gd name="connsiteY2-26" fmla="*/ 1040614 h 1040614"/>
                <a:gd name="connsiteX3-27" fmla="*/ 0 w 1080655"/>
                <a:gd name="connsiteY3-28" fmla="*/ 450064 h 1040614"/>
                <a:gd name="connsiteX4-29" fmla="*/ 107950 w 1080655"/>
                <a:gd name="connsiteY4-30" fmla="*/ 0 h 1040614"/>
                <a:gd name="connsiteX0-31" fmla="*/ 107950 w 1080655"/>
                <a:gd name="connsiteY0-32" fmla="*/ 0 h 1040614"/>
                <a:gd name="connsiteX1-33" fmla="*/ 1080655 w 1080655"/>
                <a:gd name="connsiteY1-34" fmla="*/ 0 h 1040614"/>
                <a:gd name="connsiteX2-35" fmla="*/ 1080655 w 1080655"/>
                <a:gd name="connsiteY2-36" fmla="*/ 1040614 h 1040614"/>
                <a:gd name="connsiteX3-37" fmla="*/ 0 w 1080655"/>
                <a:gd name="connsiteY3-38" fmla="*/ 450064 h 1040614"/>
                <a:gd name="connsiteX4-39" fmla="*/ 107950 w 1080655"/>
                <a:gd name="connsiteY4-40" fmla="*/ 0 h 104061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80655" h="1040614">
                  <a:moveTo>
                    <a:pt x="107950" y="0"/>
                  </a:moveTo>
                  <a:lnTo>
                    <a:pt x="1080655" y="0"/>
                  </a:lnTo>
                  <a:lnTo>
                    <a:pt x="1080655" y="1040614"/>
                  </a:lnTo>
                  <a:lnTo>
                    <a:pt x="0" y="450064"/>
                  </a:lnTo>
                  <a:cubicBezTo>
                    <a:pt x="55033" y="236543"/>
                    <a:pt x="81492" y="132558"/>
                    <a:pt x="107950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4" name="Rectangle 16"/>
            <p:cNvSpPr/>
            <p:nvPr/>
          </p:nvSpPr>
          <p:spPr>
            <a:xfrm rot="2700000" flipH="1">
              <a:off x="1661756" y="1014082"/>
              <a:ext cx="1379751" cy="137975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78" name="Freeform: Shape 17"/>
          <p:cNvSpPr/>
          <p:nvPr/>
        </p:nvSpPr>
        <p:spPr bwMode="auto">
          <a:xfrm>
            <a:off x="5695442" y="2019649"/>
            <a:ext cx="702415" cy="702409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9" name="Freeform: Shape 18"/>
          <p:cNvSpPr/>
          <p:nvPr/>
        </p:nvSpPr>
        <p:spPr bwMode="auto">
          <a:xfrm>
            <a:off x="7341068" y="3356588"/>
            <a:ext cx="719932" cy="537410"/>
          </a:xfrm>
          <a:custGeom>
            <a:avLst/>
            <a:gdLst/>
            <a:ahLst/>
            <a:cxnLst>
              <a:cxn ang="0">
                <a:pos x="19" y="42"/>
              </a:cxn>
              <a:cxn ang="0">
                <a:pos x="17" y="42"/>
              </a:cxn>
              <a:cxn ang="0">
                <a:pos x="1" y="25"/>
              </a:cxn>
              <a:cxn ang="0">
                <a:pos x="1" y="24"/>
              </a:cxn>
              <a:cxn ang="0">
                <a:pos x="17" y="7"/>
              </a:cxn>
              <a:cxn ang="0">
                <a:pos x="19" y="7"/>
              </a:cxn>
              <a:cxn ang="0">
                <a:pos x="21" y="9"/>
              </a:cxn>
              <a:cxn ang="0">
                <a:pos x="21" y="11"/>
              </a:cxn>
              <a:cxn ang="0">
                <a:pos x="7" y="25"/>
              </a:cxn>
              <a:cxn ang="0">
                <a:pos x="21" y="39"/>
              </a:cxn>
              <a:cxn ang="0">
                <a:pos x="21" y="40"/>
              </a:cxn>
              <a:cxn ang="0">
                <a:pos x="19" y="42"/>
              </a:cxn>
              <a:cxn ang="0">
                <a:pos x="29" y="48"/>
              </a:cxn>
              <a:cxn ang="0">
                <a:pos x="27" y="49"/>
              </a:cxn>
              <a:cxn ang="0">
                <a:pos x="25" y="48"/>
              </a:cxn>
              <a:cxn ang="0">
                <a:pos x="24" y="47"/>
              </a:cxn>
              <a:cxn ang="0">
                <a:pos x="38" y="1"/>
              </a:cxn>
              <a:cxn ang="0">
                <a:pos x="39" y="0"/>
              </a:cxn>
              <a:cxn ang="0">
                <a:pos x="41" y="1"/>
              </a:cxn>
              <a:cxn ang="0">
                <a:pos x="42" y="2"/>
              </a:cxn>
              <a:cxn ang="0">
                <a:pos x="29" y="48"/>
              </a:cxn>
              <a:cxn ang="0">
                <a:pos x="49" y="42"/>
              </a:cxn>
              <a:cxn ang="0">
                <a:pos x="47" y="42"/>
              </a:cxn>
              <a:cxn ang="0">
                <a:pos x="45" y="40"/>
              </a:cxn>
              <a:cxn ang="0">
                <a:pos x="45" y="39"/>
              </a:cxn>
              <a:cxn ang="0">
                <a:pos x="59" y="25"/>
              </a:cxn>
              <a:cxn ang="0">
                <a:pos x="45" y="11"/>
              </a:cxn>
              <a:cxn ang="0">
                <a:pos x="45" y="9"/>
              </a:cxn>
              <a:cxn ang="0">
                <a:pos x="47" y="7"/>
              </a:cxn>
              <a:cxn ang="0">
                <a:pos x="49" y="7"/>
              </a:cxn>
              <a:cxn ang="0">
                <a:pos x="65" y="24"/>
              </a:cxn>
              <a:cxn ang="0">
                <a:pos x="65" y="25"/>
              </a:cxn>
              <a:cxn ang="0">
                <a:pos x="49" y="42"/>
              </a:cxn>
            </a:cxnLst>
            <a:rect l="0" t="0" r="r" b="b"/>
            <a:pathLst>
              <a:path w="66" h="49">
                <a:moveTo>
                  <a:pt x="19" y="42"/>
                </a:moveTo>
                <a:cubicBezTo>
                  <a:pt x="19" y="43"/>
                  <a:pt x="18" y="43"/>
                  <a:pt x="17" y="42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25"/>
                  <a:pt x="0" y="24"/>
                  <a:pt x="1" y="24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7"/>
                  <a:pt x="19" y="7"/>
                  <a:pt x="19" y="7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9"/>
                  <a:pt x="21" y="10"/>
                  <a:pt x="21" y="11"/>
                </a:cubicBezTo>
                <a:cubicBezTo>
                  <a:pt x="7" y="25"/>
                  <a:pt x="7" y="25"/>
                  <a:pt x="7" y="25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9"/>
                  <a:pt x="21" y="40"/>
                  <a:pt x="21" y="40"/>
                </a:cubicBezTo>
                <a:lnTo>
                  <a:pt x="19" y="42"/>
                </a:lnTo>
                <a:close/>
                <a:moveTo>
                  <a:pt x="29" y="48"/>
                </a:moveTo>
                <a:cubicBezTo>
                  <a:pt x="28" y="49"/>
                  <a:pt x="28" y="49"/>
                  <a:pt x="27" y="49"/>
                </a:cubicBezTo>
                <a:cubicBezTo>
                  <a:pt x="25" y="48"/>
                  <a:pt x="25" y="48"/>
                  <a:pt x="25" y="48"/>
                </a:cubicBezTo>
                <a:cubicBezTo>
                  <a:pt x="24" y="48"/>
                  <a:pt x="24" y="48"/>
                  <a:pt x="24" y="47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0"/>
                  <a:pt x="38" y="0"/>
                  <a:pt x="39" y="0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2"/>
                  <a:pt x="42" y="2"/>
                </a:cubicBezTo>
                <a:lnTo>
                  <a:pt x="29" y="48"/>
                </a:lnTo>
                <a:close/>
                <a:moveTo>
                  <a:pt x="49" y="42"/>
                </a:moveTo>
                <a:cubicBezTo>
                  <a:pt x="48" y="43"/>
                  <a:pt x="48" y="43"/>
                  <a:pt x="47" y="42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40"/>
                  <a:pt x="45" y="39"/>
                  <a:pt x="45" y="39"/>
                </a:cubicBezTo>
                <a:cubicBezTo>
                  <a:pt x="59" y="25"/>
                  <a:pt x="59" y="25"/>
                  <a:pt x="59" y="25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9"/>
                  <a:pt x="45" y="9"/>
                </a:cubicBezTo>
                <a:cubicBezTo>
                  <a:pt x="47" y="7"/>
                  <a:pt x="47" y="7"/>
                  <a:pt x="47" y="7"/>
                </a:cubicBezTo>
                <a:cubicBezTo>
                  <a:pt x="48" y="7"/>
                  <a:pt x="48" y="7"/>
                  <a:pt x="49" y="7"/>
                </a:cubicBezTo>
                <a:cubicBezTo>
                  <a:pt x="65" y="24"/>
                  <a:pt x="65" y="24"/>
                  <a:pt x="65" y="24"/>
                </a:cubicBezTo>
                <a:cubicBezTo>
                  <a:pt x="66" y="24"/>
                  <a:pt x="66" y="25"/>
                  <a:pt x="65" y="25"/>
                </a:cubicBezTo>
                <a:lnTo>
                  <a:pt x="49" y="4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0" name="Freeform: Shape 19"/>
          <p:cNvSpPr/>
          <p:nvPr/>
        </p:nvSpPr>
        <p:spPr bwMode="auto">
          <a:xfrm>
            <a:off x="5771278" y="4474106"/>
            <a:ext cx="683555" cy="673644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Freeform: Shape 20"/>
          <p:cNvSpPr/>
          <p:nvPr/>
        </p:nvSpPr>
        <p:spPr bwMode="auto">
          <a:xfrm>
            <a:off x="4183301" y="3321011"/>
            <a:ext cx="590605" cy="59060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8"/>
              </a:cxn>
              <a:cxn ang="0">
                <a:pos x="27" y="0"/>
              </a:cxn>
              <a:cxn ang="0">
                <a:pos x="55" y="28"/>
              </a:cxn>
              <a:cxn ang="0">
                <a:pos x="27" y="55"/>
              </a:cxn>
              <a:cxn ang="0">
                <a:pos x="27" y="5"/>
              </a:cxn>
              <a:cxn ang="0">
                <a:pos x="4" y="28"/>
              </a:cxn>
              <a:cxn ang="0">
                <a:pos x="27" y="51"/>
              </a:cxn>
              <a:cxn ang="0">
                <a:pos x="50" y="28"/>
              </a:cxn>
              <a:cxn ang="0">
                <a:pos x="27" y="5"/>
              </a:cxn>
              <a:cxn ang="0">
                <a:pos x="27" y="46"/>
              </a:cxn>
              <a:cxn ang="0">
                <a:pos x="9" y="28"/>
              </a:cxn>
              <a:cxn ang="0">
                <a:pos x="27" y="9"/>
              </a:cxn>
              <a:cxn ang="0">
                <a:pos x="45" y="28"/>
              </a:cxn>
              <a:cxn ang="0">
                <a:pos x="27" y="46"/>
              </a:cxn>
              <a:cxn ang="0">
                <a:pos x="27" y="14"/>
              </a:cxn>
              <a:cxn ang="0">
                <a:pos x="13" y="28"/>
              </a:cxn>
              <a:cxn ang="0">
                <a:pos x="27" y="41"/>
              </a:cxn>
              <a:cxn ang="0">
                <a:pos x="41" y="28"/>
              </a:cxn>
              <a:cxn ang="0">
                <a:pos x="27" y="14"/>
              </a:cxn>
              <a:cxn ang="0">
                <a:pos x="27" y="37"/>
              </a:cxn>
              <a:cxn ang="0">
                <a:pos x="18" y="28"/>
              </a:cxn>
              <a:cxn ang="0">
                <a:pos x="27" y="19"/>
              </a:cxn>
              <a:cxn ang="0">
                <a:pos x="36" y="28"/>
              </a:cxn>
              <a:cxn ang="0">
                <a:pos x="27" y="37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3"/>
                  <a:pt x="0" y="28"/>
                </a:cubicBezTo>
                <a:cubicBezTo>
                  <a:pt x="0" y="13"/>
                  <a:pt x="12" y="0"/>
                  <a:pt x="27" y="0"/>
                </a:cubicBezTo>
                <a:cubicBezTo>
                  <a:pt x="42" y="0"/>
                  <a:pt x="55" y="13"/>
                  <a:pt x="55" y="28"/>
                </a:cubicBezTo>
                <a:cubicBezTo>
                  <a:pt x="55" y="43"/>
                  <a:pt x="42" y="55"/>
                  <a:pt x="27" y="55"/>
                </a:cubicBezTo>
                <a:close/>
                <a:moveTo>
                  <a:pt x="27" y="5"/>
                </a:moveTo>
                <a:cubicBezTo>
                  <a:pt x="15" y="5"/>
                  <a:pt x="4" y="15"/>
                  <a:pt x="4" y="28"/>
                </a:cubicBezTo>
                <a:cubicBezTo>
                  <a:pt x="4" y="40"/>
                  <a:pt x="15" y="51"/>
                  <a:pt x="27" y="51"/>
                </a:cubicBezTo>
                <a:cubicBezTo>
                  <a:pt x="40" y="51"/>
                  <a:pt x="50" y="40"/>
                  <a:pt x="50" y="28"/>
                </a:cubicBezTo>
                <a:cubicBezTo>
                  <a:pt x="50" y="15"/>
                  <a:pt x="40" y="5"/>
                  <a:pt x="27" y="5"/>
                </a:cubicBezTo>
                <a:close/>
                <a:moveTo>
                  <a:pt x="27" y="46"/>
                </a:moveTo>
                <a:cubicBezTo>
                  <a:pt x="17" y="46"/>
                  <a:pt x="9" y="38"/>
                  <a:pt x="9" y="28"/>
                </a:cubicBezTo>
                <a:cubicBezTo>
                  <a:pt x="9" y="18"/>
                  <a:pt x="17" y="9"/>
                  <a:pt x="27" y="9"/>
                </a:cubicBezTo>
                <a:cubicBezTo>
                  <a:pt x="37" y="9"/>
                  <a:pt x="45" y="18"/>
                  <a:pt x="45" y="28"/>
                </a:cubicBezTo>
                <a:cubicBezTo>
                  <a:pt x="45" y="38"/>
                  <a:pt x="37" y="46"/>
                  <a:pt x="27" y="46"/>
                </a:cubicBezTo>
                <a:close/>
                <a:moveTo>
                  <a:pt x="27" y="14"/>
                </a:moveTo>
                <a:cubicBezTo>
                  <a:pt x="20" y="14"/>
                  <a:pt x="13" y="20"/>
                  <a:pt x="13" y="28"/>
                </a:cubicBezTo>
                <a:cubicBezTo>
                  <a:pt x="13" y="35"/>
                  <a:pt x="20" y="41"/>
                  <a:pt x="27" y="41"/>
                </a:cubicBezTo>
                <a:cubicBezTo>
                  <a:pt x="35" y="41"/>
                  <a:pt x="41" y="35"/>
                  <a:pt x="41" y="28"/>
                </a:cubicBezTo>
                <a:cubicBezTo>
                  <a:pt x="41" y="20"/>
                  <a:pt x="35" y="14"/>
                  <a:pt x="27" y="14"/>
                </a:cubicBezTo>
                <a:close/>
                <a:moveTo>
                  <a:pt x="27" y="37"/>
                </a:moveTo>
                <a:cubicBezTo>
                  <a:pt x="22" y="37"/>
                  <a:pt x="18" y="33"/>
                  <a:pt x="18" y="28"/>
                </a:cubicBezTo>
                <a:cubicBezTo>
                  <a:pt x="18" y="23"/>
                  <a:pt x="22" y="19"/>
                  <a:pt x="27" y="19"/>
                </a:cubicBezTo>
                <a:cubicBezTo>
                  <a:pt x="32" y="19"/>
                  <a:pt x="36" y="23"/>
                  <a:pt x="36" y="28"/>
                </a:cubicBezTo>
                <a:cubicBezTo>
                  <a:pt x="36" y="33"/>
                  <a:pt x="32" y="37"/>
                  <a:pt x="27" y="3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2" name="Rectangle 27"/>
          <p:cNvSpPr/>
          <p:nvPr/>
        </p:nvSpPr>
        <p:spPr>
          <a:xfrm>
            <a:off x="1584427" y="5134437"/>
            <a:ext cx="2453658" cy="553998"/>
          </a:xfrm>
          <a:prstGeom prst="rect">
            <a:avLst/>
          </a:prstGeom>
        </p:spPr>
        <p:txBody>
          <a:bodyPr wrap="square" rIns="360000" anchor="t" anchorCtr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73" name="TextBox 28"/>
          <p:cNvSpPr txBox="1"/>
          <p:nvPr/>
        </p:nvSpPr>
        <p:spPr>
          <a:xfrm>
            <a:off x="2505016" y="4826660"/>
            <a:ext cx="1533067" cy="307777"/>
          </a:xfrm>
          <a:prstGeom prst="rect">
            <a:avLst/>
          </a:prstGeom>
          <a:noFill/>
        </p:spPr>
        <p:txBody>
          <a:bodyPr wrap="none" rIns="360000" anchor="t" anchorCtr="0">
            <a:normAutofit/>
          </a:bodyPr>
          <a:lstStyle/>
          <a:p>
            <a:pPr algn="r"/>
            <a:r>
              <a:rPr lang="zh-CN" altLang="en-US" sz="1400" b="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sz="1400" b="1">
              <a:solidFill>
                <a:schemeClr val="accent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0" name="Rectangle 30"/>
          <p:cNvSpPr/>
          <p:nvPr/>
        </p:nvSpPr>
        <p:spPr>
          <a:xfrm>
            <a:off x="8454583" y="2097539"/>
            <a:ext cx="2390062" cy="526811"/>
          </a:xfrm>
          <a:prstGeom prst="rect">
            <a:avLst/>
          </a:prstGeom>
        </p:spPr>
        <p:txBody>
          <a:bodyPr wrap="square" lIns="36000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71" name="TextBox 31"/>
          <p:cNvSpPr txBox="1"/>
          <p:nvPr/>
        </p:nvSpPr>
        <p:spPr>
          <a:xfrm>
            <a:off x="8458868" y="1789762"/>
            <a:ext cx="1533067" cy="307777"/>
          </a:xfrm>
          <a:prstGeom prst="rect">
            <a:avLst/>
          </a:prstGeom>
          <a:noFill/>
        </p:spPr>
        <p:txBody>
          <a:bodyPr wrap="none" lIns="360000" anchor="b" anchorCtr="0">
            <a:normAutofit/>
          </a:bodyPr>
          <a:lstStyle/>
          <a:p>
            <a:r>
              <a:rPr lang="zh-CN" altLang="en-US" sz="1400" b="1">
                <a:solidFill>
                  <a:schemeClr val="accent4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sz="1400" b="1">
              <a:solidFill>
                <a:schemeClr val="accent4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8" name="Rectangle 33"/>
          <p:cNvSpPr/>
          <p:nvPr/>
        </p:nvSpPr>
        <p:spPr>
          <a:xfrm>
            <a:off x="1592086" y="2097539"/>
            <a:ext cx="2453658" cy="553998"/>
          </a:xfrm>
          <a:prstGeom prst="rect">
            <a:avLst/>
          </a:prstGeom>
        </p:spPr>
        <p:txBody>
          <a:bodyPr wrap="square" rIns="360000" anchor="t" anchorCtr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69" name="TextBox 34"/>
          <p:cNvSpPr txBox="1"/>
          <p:nvPr/>
        </p:nvSpPr>
        <p:spPr>
          <a:xfrm>
            <a:off x="2512675" y="1789762"/>
            <a:ext cx="1533067" cy="307777"/>
          </a:xfrm>
          <a:prstGeom prst="rect">
            <a:avLst/>
          </a:prstGeom>
          <a:noFill/>
        </p:spPr>
        <p:txBody>
          <a:bodyPr wrap="none" rIns="360000" anchor="t" anchorCtr="0">
            <a:normAutofit/>
          </a:bodyPr>
          <a:lstStyle/>
          <a:p>
            <a:pPr algn="r"/>
            <a:r>
              <a:rPr lang="zh-CN" altLang="en-US" sz="1400" b="1">
                <a:solidFill>
                  <a:schemeClr val="accent6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sz="1400" b="1">
              <a:solidFill>
                <a:schemeClr val="accent6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6" name="Rectangle 36"/>
          <p:cNvSpPr/>
          <p:nvPr/>
        </p:nvSpPr>
        <p:spPr>
          <a:xfrm>
            <a:off x="8477553" y="5134437"/>
            <a:ext cx="2390062" cy="526811"/>
          </a:xfrm>
          <a:prstGeom prst="rect">
            <a:avLst/>
          </a:prstGeom>
        </p:spPr>
        <p:txBody>
          <a:bodyPr wrap="square" lIns="36000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67" name="TextBox 37"/>
          <p:cNvSpPr txBox="1"/>
          <p:nvPr/>
        </p:nvSpPr>
        <p:spPr>
          <a:xfrm>
            <a:off x="8481838" y="4826660"/>
            <a:ext cx="1533067" cy="307777"/>
          </a:xfrm>
          <a:prstGeom prst="rect">
            <a:avLst/>
          </a:prstGeom>
          <a:noFill/>
        </p:spPr>
        <p:txBody>
          <a:bodyPr wrap="none" lIns="360000" anchor="b" anchorCtr="0">
            <a:normAutofit/>
          </a:bodyPr>
          <a:lstStyle/>
          <a:p>
            <a:r>
              <a:rPr lang="zh-CN" altLang="en-US" sz="1400" b="1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sz="1400" b="1">
              <a:solidFill>
                <a:schemeClr val="accent3">
                  <a:lumMod val="10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78" grpId="0" animBg="1"/>
      <p:bldP spid="79" grpId="0" animBg="1"/>
      <p:bldP spid="80" grpId="0" animBg="1"/>
      <p:bldP spid="81" grpId="0" animBg="1"/>
      <p:bldP spid="72" grpId="0"/>
      <p:bldP spid="73" grpId="0"/>
      <p:bldP spid="70" grpId="0"/>
      <p:bldP spid="71" grpId="0"/>
      <p:bldP spid="68" grpId="0"/>
      <p:bldP spid="69" grpId="0"/>
      <p:bldP spid="66" grpId="0"/>
      <p:bldP spid="6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A_标题 6"/>
          <p:cNvSpPr txBox="1"/>
          <p:nvPr>
            <p:custDataLst>
              <p:tags r:id="rId1"/>
            </p:custDataLst>
          </p:nvPr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PA_TextPlaceholder 7"/>
          <p:cNvSpPr txBox="1"/>
          <p:nvPr>
            <p:custDataLst>
              <p:tags r:id="rId2"/>
            </p:custDataLst>
          </p:nvPr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8" name="PA_Freeform: Shape 1"/>
          <p:cNvSpPr/>
          <p:nvPr>
            <p:custDataLst>
              <p:tags r:id="rId3"/>
            </p:custDataLst>
          </p:nvPr>
        </p:nvSpPr>
        <p:spPr>
          <a:xfrm rot="13729727" flipH="1">
            <a:off x="8941587" y="2783455"/>
            <a:ext cx="1050393" cy="1291091"/>
          </a:xfrm>
          <a:custGeom>
            <a:avLst/>
            <a:gdLst>
              <a:gd name="connsiteX0" fmla="*/ 2189952 w 2189952"/>
              <a:gd name="connsiteY0" fmla="*/ 0 h 4364932"/>
              <a:gd name="connsiteX1" fmla="*/ 895660 w 2189952"/>
              <a:gd name="connsiteY1" fmla="*/ 0 h 4364932"/>
              <a:gd name="connsiteX2" fmla="*/ 895657 w 2189952"/>
              <a:gd name="connsiteY2" fmla="*/ 1 h 4364932"/>
              <a:gd name="connsiteX3" fmla="*/ 0 w 2189952"/>
              <a:gd name="connsiteY3" fmla="*/ 1 h 4364932"/>
              <a:gd name="connsiteX4" fmla="*/ 258920 w 2189952"/>
              <a:gd name="connsiteY4" fmla="*/ 2182467 h 4364932"/>
              <a:gd name="connsiteX5" fmla="*/ 0 w 2189952"/>
              <a:gd name="connsiteY5" fmla="*/ 4364932 h 4364932"/>
              <a:gd name="connsiteX6" fmla="*/ 1294293 w 2189952"/>
              <a:gd name="connsiteY6" fmla="*/ 4364932 h 4364932"/>
              <a:gd name="connsiteX7" fmla="*/ 1294295 w 2189952"/>
              <a:gd name="connsiteY7" fmla="*/ 4364931 h 4364932"/>
              <a:gd name="connsiteX8" fmla="*/ 2189952 w 2189952"/>
              <a:gd name="connsiteY8" fmla="*/ 4364931 h 4364932"/>
              <a:gd name="connsiteX9" fmla="*/ 1931032 w 2189952"/>
              <a:gd name="connsiteY9" fmla="*/ 2182466 h 4364932"/>
              <a:gd name="connsiteX10" fmla="*/ 2189952 w 2189952"/>
              <a:gd name="connsiteY10" fmla="*/ 0 h 4364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9952" h="4364932">
                <a:moveTo>
                  <a:pt x="2189952" y="0"/>
                </a:moveTo>
                <a:lnTo>
                  <a:pt x="895660" y="0"/>
                </a:lnTo>
                <a:lnTo>
                  <a:pt x="895657" y="1"/>
                </a:lnTo>
                <a:lnTo>
                  <a:pt x="0" y="1"/>
                </a:lnTo>
                <a:cubicBezTo>
                  <a:pt x="143051" y="1"/>
                  <a:pt x="258920" y="977309"/>
                  <a:pt x="258920" y="2182467"/>
                </a:cubicBezTo>
                <a:cubicBezTo>
                  <a:pt x="258920" y="3387624"/>
                  <a:pt x="143051" y="4364932"/>
                  <a:pt x="0" y="4364932"/>
                </a:cubicBezTo>
                <a:lnTo>
                  <a:pt x="1294293" y="4364932"/>
                </a:lnTo>
                <a:lnTo>
                  <a:pt x="1294295" y="4364931"/>
                </a:lnTo>
                <a:lnTo>
                  <a:pt x="2189952" y="4364931"/>
                </a:lnTo>
                <a:cubicBezTo>
                  <a:pt x="2046901" y="4364931"/>
                  <a:pt x="1931032" y="3387623"/>
                  <a:pt x="1931032" y="2182466"/>
                </a:cubicBezTo>
                <a:cubicBezTo>
                  <a:pt x="1931032" y="977308"/>
                  <a:pt x="2046901" y="0"/>
                  <a:pt x="218995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9" name="PA_Freeform: Shape 2"/>
          <p:cNvSpPr/>
          <p:nvPr>
            <p:custDataLst>
              <p:tags r:id="rId4"/>
            </p:custDataLst>
          </p:nvPr>
        </p:nvSpPr>
        <p:spPr>
          <a:xfrm rot="17982497" flipH="1">
            <a:off x="7561615" y="3019870"/>
            <a:ext cx="1050393" cy="913170"/>
          </a:xfrm>
          <a:custGeom>
            <a:avLst/>
            <a:gdLst>
              <a:gd name="connsiteX0" fmla="*/ 2189952 w 2189952"/>
              <a:gd name="connsiteY0" fmla="*/ 0 h 4364932"/>
              <a:gd name="connsiteX1" fmla="*/ 895660 w 2189952"/>
              <a:gd name="connsiteY1" fmla="*/ 0 h 4364932"/>
              <a:gd name="connsiteX2" fmla="*/ 895657 w 2189952"/>
              <a:gd name="connsiteY2" fmla="*/ 1 h 4364932"/>
              <a:gd name="connsiteX3" fmla="*/ 0 w 2189952"/>
              <a:gd name="connsiteY3" fmla="*/ 1 h 4364932"/>
              <a:gd name="connsiteX4" fmla="*/ 258920 w 2189952"/>
              <a:gd name="connsiteY4" fmla="*/ 2182467 h 4364932"/>
              <a:gd name="connsiteX5" fmla="*/ 0 w 2189952"/>
              <a:gd name="connsiteY5" fmla="*/ 4364932 h 4364932"/>
              <a:gd name="connsiteX6" fmla="*/ 1294293 w 2189952"/>
              <a:gd name="connsiteY6" fmla="*/ 4364932 h 4364932"/>
              <a:gd name="connsiteX7" fmla="*/ 1294295 w 2189952"/>
              <a:gd name="connsiteY7" fmla="*/ 4364931 h 4364932"/>
              <a:gd name="connsiteX8" fmla="*/ 2189952 w 2189952"/>
              <a:gd name="connsiteY8" fmla="*/ 4364931 h 4364932"/>
              <a:gd name="connsiteX9" fmla="*/ 1931032 w 2189952"/>
              <a:gd name="connsiteY9" fmla="*/ 2182466 h 4364932"/>
              <a:gd name="connsiteX10" fmla="*/ 2189952 w 2189952"/>
              <a:gd name="connsiteY10" fmla="*/ 0 h 4364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9952" h="4364932">
                <a:moveTo>
                  <a:pt x="2189952" y="0"/>
                </a:moveTo>
                <a:lnTo>
                  <a:pt x="895660" y="0"/>
                </a:lnTo>
                <a:lnTo>
                  <a:pt x="895657" y="1"/>
                </a:lnTo>
                <a:lnTo>
                  <a:pt x="0" y="1"/>
                </a:lnTo>
                <a:cubicBezTo>
                  <a:pt x="143051" y="1"/>
                  <a:pt x="258920" y="977309"/>
                  <a:pt x="258920" y="2182467"/>
                </a:cubicBezTo>
                <a:cubicBezTo>
                  <a:pt x="258920" y="3387624"/>
                  <a:pt x="143051" y="4364932"/>
                  <a:pt x="0" y="4364932"/>
                </a:cubicBezTo>
                <a:lnTo>
                  <a:pt x="1294293" y="4364932"/>
                </a:lnTo>
                <a:lnTo>
                  <a:pt x="1294295" y="4364931"/>
                </a:lnTo>
                <a:lnTo>
                  <a:pt x="2189952" y="4364931"/>
                </a:lnTo>
                <a:cubicBezTo>
                  <a:pt x="2046901" y="4364931"/>
                  <a:pt x="1931032" y="3387623"/>
                  <a:pt x="1931032" y="2182466"/>
                </a:cubicBezTo>
                <a:cubicBezTo>
                  <a:pt x="1931032" y="977308"/>
                  <a:pt x="2046901" y="0"/>
                  <a:pt x="218995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0" name="PA_Freeform: Shape 3"/>
          <p:cNvSpPr/>
          <p:nvPr>
            <p:custDataLst>
              <p:tags r:id="rId5"/>
            </p:custDataLst>
          </p:nvPr>
        </p:nvSpPr>
        <p:spPr>
          <a:xfrm rot="14120738" flipH="1">
            <a:off x="5589030" y="2891515"/>
            <a:ext cx="1443430" cy="1110202"/>
          </a:xfrm>
          <a:custGeom>
            <a:avLst/>
            <a:gdLst>
              <a:gd name="connsiteX0" fmla="*/ 2189952 w 2189952"/>
              <a:gd name="connsiteY0" fmla="*/ 0 h 4364932"/>
              <a:gd name="connsiteX1" fmla="*/ 895660 w 2189952"/>
              <a:gd name="connsiteY1" fmla="*/ 0 h 4364932"/>
              <a:gd name="connsiteX2" fmla="*/ 895657 w 2189952"/>
              <a:gd name="connsiteY2" fmla="*/ 1 h 4364932"/>
              <a:gd name="connsiteX3" fmla="*/ 0 w 2189952"/>
              <a:gd name="connsiteY3" fmla="*/ 1 h 4364932"/>
              <a:gd name="connsiteX4" fmla="*/ 258920 w 2189952"/>
              <a:gd name="connsiteY4" fmla="*/ 2182467 h 4364932"/>
              <a:gd name="connsiteX5" fmla="*/ 0 w 2189952"/>
              <a:gd name="connsiteY5" fmla="*/ 4364932 h 4364932"/>
              <a:gd name="connsiteX6" fmla="*/ 1294293 w 2189952"/>
              <a:gd name="connsiteY6" fmla="*/ 4364932 h 4364932"/>
              <a:gd name="connsiteX7" fmla="*/ 1294295 w 2189952"/>
              <a:gd name="connsiteY7" fmla="*/ 4364931 h 4364932"/>
              <a:gd name="connsiteX8" fmla="*/ 2189952 w 2189952"/>
              <a:gd name="connsiteY8" fmla="*/ 4364931 h 4364932"/>
              <a:gd name="connsiteX9" fmla="*/ 1931032 w 2189952"/>
              <a:gd name="connsiteY9" fmla="*/ 2182466 h 4364932"/>
              <a:gd name="connsiteX10" fmla="*/ 2189952 w 2189952"/>
              <a:gd name="connsiteY10" fmla="*/ 0 h 4364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9952" h="4364932">
                <a:moveTo>
                  <a:pt x="2189952" y="0"/>
                </a:moveTo>
                <a:lnTo>
                  <a:pt x="895660" y="0"/>
                </a:lnTo>
                <a:lnTo>
                  <a:pt x="895657" y="1"/>
                </a:lnTo>
                <a:lnTo>
                  <a:pt x="0" y="1"/>
                </a:lnTo>
                <a:cubicBezTo>
                  <a:pt x="143051" y="1"/>
                  <a:pt x="258920" y="977309"/>
                  <a:pt x="258920" y="2182467"/>
                </a:cubicBezTo>
                <a:cubicBezTo>
                  <a:pt x="258920" y="3387624"/>
                  <a:pt x="143051" y="4364932"/>
                  <a:pt x="0" y="4364932"/>
                </a:cubicBezTo>
                <a:lnTo>
                  <a:pt x="1294293" y="4364932"/>
                </a:lnTo>
                <a:lnTo>
                  <a:pt x="1294295" y="4364931"/>
                </a:lnTo>
                <a:lnTo>
                  <a:pt x="2189952" y="4364931"/>
                </a:lnTo>
                <a:cubicBezTo>
                  <a:pt x="2046901" y="4364931"/>
                  <a:pt x="1931032" y="3387623"/>
                  <a:pt x="1931032" y="2182466"/>
                </a:cubicBezTo>
                <a:cubicBezTo>
                  <a:pt x="1931032" y="977308"/>
                  <a:pt x="2046901" y="0"/>
                  <a:pt x="218995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1" name="PA_Freeform: Shape 4"/>
          <p:cNvSpPr/>
          <p:nvPr>
            <p:custDataLst>
              <p:tags r:id="rId6"/>
            </p:custDataLst>
          </p:nvPr>
        </p:nvSpPr>
        <p:spPr>
          <a:xfrm rot="18694532" flipH="1">
            <a:off x="3171533" y="2771470"/>
            <a:ext cx="1443430" cy="1110202"/>
          </a:xfrm>
          <a:custGeom>
            <a:avLst/>
            <a:gdLst>
              <a:gd name="connsiteX0" fmla="*/ 2189952 w 2189952"/>
              <a:gd name="connsiteY0" fmla="*/ 0 h 4364932"/>
              <a:gd name="connsiteX1" fmla="*/ 895660 w 2189952"/>
              <a:gd name="connsiteY1" fmla="*/ 0 h 4364932"/>
              <a:gd name="connsiteX2" fmla="*/ 895657 w 2189952"/>
              <a:gd name="connsiteY2" fmla="*/ 1 h 4364932"/>
              <a:gd name="connsiteX3" fmla="*/ 0 w 2189952"/>
              <a:gd name="connsiteY3" fmla="*/ 1 h 4364932"/>
              <a:gd name="connsiteX4" fmla="*/ 258920 w 2189952"/>
              <a:gd name="connsiteY4" fmla="*/ 2182467 h 4364932"/>
              <a:gd name="connsiteX5" fmla="*/ 0 w 2189952"/>
              <a:gd name="connsiteY5" fmla="*/ 4364932 h 4364932"/>
              <a:gd name="connsiteX6" fmla="*/ 1294293 w 2189952"/>
              <a:gd name="connsiteY6" fmla="*/ 4364932 h 4364932"/>
              <a:gd name="connsiteX7" fmla="*/ 1294295 w 2189952"/>
              <a:gd name="connsiteY7" fmla="*/ 4364931 h 4364932"/>
              <a:gd name="connsiteX8" fmla="*/ 2189952 w 2189952"/>
              <a:gd name="connsiteY8" fmla="*/ 4364931 h 4364932"/>
              <a:gd name="connsiteX9" fmla="*/ 1931032 w 2189952"/>
              <a:gd name="connsiteY9" fmla="*/ 2182466 h 4364932"/>
              <a:gd name="connsiteX10" fmla="*/ 2189952 w 2189952"/>
              <a:gd name="connsiteY10" fmla="*/ 0 h 4364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9952" h="4364932">
                <a:moveTo>
                  <a:pt x="2189952" y="0"/>
                </a:moveTo>
                <a:lnTo>
                  <a:pt x="895660" y="0"/>
                </a:lnTo>
                <a:lnTo>
                  <a:pt x="895657" y="1"/>
                </a:lnTo>
                <a:lnTo>
                  <a:pt x="0" y="1"/>
                </a:lnTo>
                <a:cubicBezTo>
                  <a:pt x="143051" y="1"/>
                  <a:pt x="258920" y="977309"/>
                  <a:pt x="258920" y="2182467"/>
                </a:cubicBezTo>
                <a:cubicBezTo>
                  <a:pt x="258920" y="3387624"/>
                  <a:pt x="143051" y="4364932"/>
                  <a:pt x="0" y="4364932"/>
                </a:cubicBezTo>
                <a:lnTo>
                  <a:pt x="1294293" y="4364932"/>
                </a:lnTo>
                <a:lnTo>
                  <a:pt x="1294295" y="4364931"/>
                </a:lnTo>
                <a:lnTo>
                  <a:pt x="2189952" y="4364931"/>
                </a:lnTo>
                <a:cubicBezTo>
                  <a:pt x="2046901" y="4364931"/>
                  <a:pt x="1931032" y="3387623"/>
                  <a:pt x="1931032" y="2182466"/>
                </a:cubicBezTo>
                <a:cubicBezTo>
                  <a:pt x="1931032" y="977308"/>
                  <a:pt x="2046901" y="0"/>
                  <a:pt x="218995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2" name="PA_Freeform: Shape 5"/>
          <p:cNvSpPr/>
          <p:nvPr>
            <p:custDataLst>
              <p:tags r:id="rId7"/>
            </p:custDataLst>
          </p:nvPr>
        </p:nvSpPr>
        <p:spPr>
          <a:xfrm rot="2459028" flipH="1">
            <a:off x="1964251" y="2871969"/>
            <a:ext cx="1147251" cy="909208"/>
          </a:xfrm>
          <a:custGeom>
            <a:avLst/>
            <a:gdLst>
              <a:gd name="connsiteX0" fmla="*/ 2189952 w 2189952"/>
              <a:gd name="connsiteY0" fmla="*/ 0 h 4364932"/>
              <a:gd name="connsiteX1" fmla="*/ 895660 w 2189952"/>
              <a:gd name="connsiteY1" fmla="*/ 0 h 4364932"/>
              <a:gd name="connsiteX2" fmla="*/ 895657 w 2189952"/>
              <a:gd name="connsiteY2" fmla="*/ 1 h 4364932"/>
              <a:gd name="connsiteX3" fmla="*/ 0 w 2189952"/>
              <a:gd name="connsiteY3" fmla="*/ 1 h 4364932"/>
              <a:gd name="connsiteX4" fmla="*/ 258920 w 2189952"/>
              <a:gd name="connsiteY4" fmla="*/ 2182467 h 4364932"/>
              <a:gd name="connsiteX5" fmla="*/ 0 w 2189952"/>
              <a:gd name="connsiteY5" fmla="*/ 4364932 h 4364932"/>
              <a:gd name="connsiteX6" fmla="*/ 1294293 w 2189952"/>
              <a:gd name="connsiteY6" fmla="*/ 4364932 h 4364932"/>
              <a:gd name="connsiteX7" fmla="*/ 1294295 w 2189952"/>
              <a:gd name="connsiteY7" fmla="*/ 4364931 h 4364932"/>
              <a:gd name="connsiteX8" fmla="*/ 2189952 w 2189952"/>
              <a:gd name="connsiteY8" fmla="*/ 4364931 h 4364932"/>
              <a:gd name="connsiteX9" fmla="*/ 1931032 w 2189952"/>
              <a:gd name="connsiteY9" fmla="*/ 2182466 h 4364932"/>
              <a:gd name="connsiteX10" fmla="*/ 2189952 w 2189952"/>
              <a:gd name="connsiteY10" fmla="*/ 0 h 4364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9952" h="4364932">
                <a:moveTo>
                  <a:pt x="2189952" y="0"/>
                </a:moveTo>
                <a:lnTo>
                  <a:pt x="895660" y="0"/>
                </a:lnTo>
                <a:lnTo>
                  <a:pt x="895657" y="1"/>
                </a:lnTo>
                <a:lnTo>
                  <a:pt x="0" y="1"/>
                </a:lnTo>
                <a:cubicBezTo>
                  <a:pt x="143051" y="1"/>
                  <a:pt x="258920" y="977309"/>
                  <a:pt x="258920" y="2182467"/>
                </a:cubicBezTo>
                <a:cubicBezTo>
                  <a:pt x="258920" y="3387624"/>
                  <a:pt x="143051" y="4364932"/>
                  <a:pt x="0" y="4364932"/>
                </a:cubicBezTo>
                <a:lnTo>
                  <a:pt x="1294293" y="4364932"/>
                </a:lnTo>
                <a:lnTo>
                  <a:pt x="1294295" y="4364931"/>
                </a:lnTo>
                <a:lnTo>
                  <a:pt x="2189952" y="4364931"/>
                </a:lnTo>
                <a:cubicBezTo>
                  <a:pt x="2046901" y="4364931"/>
                  <a:pt x="1931032" y="3387623"/>
                  <a:pt x="1931032" y="2182466"/>
                </a:cubicBezTo>
                <a:cubicBezTo>
                  <a:pt x="1931032" y="977308"/>
                  <a:pt x="2046901" y="0"/>
                  <a:pt x="21899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63" name="PA_组合 6"/>
          <p:cNvGrpSpPr/>
          <p:nvPr>
            <p:custDataLst>
              <p:tags r:id="rId8"/>
            </p:custDataLst>
          </p:nvPr>
        </p:nvGrpSpPr>
        <p:grpSpPr>
          <a:xfrm>
            <a:off x="1163468" y="3265788"/>
            <a:ext cx="1486810" cy="1762229"/>
            <a:chOff x="1111427" y="3420703"/>
            <a:chExt cx="1486810" cy="1762229"/>
          </a:xfrm>
        </p:grpSpPr>
        <p:sp>
          <p:nvSpPr>
            <p:cNvPr id="111" name="Freeform: Shape 7"/>
            <p:cNvSpPr/>
            <p:nvPr/>
          </p:nvSpPr>
          <p:spPr>
            <a:xfrm>
              <a:off x="1111427" y="3420703"/>
              <a:ext cx="1486810" cy="1762229"/>
            </a:xfrm>
            <a:custGeom>
              <a:avLst/>
              <a:gdLst>
                <a:gd name="connsiteX0" fmla="*/ 743405 w 1486810"/>
                <a:gd name="connsiteY0" fmla="*/ 0 h 1762229"/>
                <a:gd name="connsiteX1" fmla="*/ 1486810 w 1486810"/>
                <a:gd name="connsiteY1" fmla="*/ 743405 h 1762229"/>
                <a:gd name="connsiteX2" fmla="*/ 1032772 w 1486810"/>
                <a:gd name="connsiteY2" fmla="*/ 1428390 h 1762229"/>
                <a:gd name="connsiteX3" fmla="*/ 893466 w 1486810"/>
                <a:gd name="connsiteY3" fmla="*/ 1471633 h 1762229"/>
                <a:gd name="connsiteX4" fmla="*/ 761258 w 1486810"/>
                <a:gd name="connsiteY4" fmla="*/ 1762229 h 1762229"/>
                <a:gd name="connsiteX5" fmla="*/ 630791 w 1486810"/>
                <a:gd name="connsiteY5" fmla="*/ 1475458 h 1762229"/>
                <a:gd name="connsiteX6" fmla="*/ 593583 w 1486810"/>
                <a:gd name="connsiteY6" fmla="*/ 1471707 h 1762229"/>
                <a:gd name="connsiteX7" fmla="*/ 0 w 1486810"/>
                <a:gd name="connsiteY7" fmla="*/ 743405 h 1762229"/>
                <a:gd name="connsiteX8" fmla="*/ 743405 w 1486810"/>
                <a:gd name="connsiteY8" fmla="*/ 0 h 1762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6810" h="1762229">
                  <a:moveTo>
                    <a:pt x="743405" y="0"/>
                  </a:moveTo>
                  <a:cubicBezTo>
                    <a:pt x="1153976" y="0"/>
                    <a:pt x="1486810" y="332834"/>
                    <a:pt x="1486810" y="743405"/>
                  </a:cubicBezTo>
                  <a:cubicBezTo>
                    <a:pt x="1486810" y="1051334"/>
                    <a:pt x="1299591" y="1315535"/>
                    <a:pt x="1032772" y="1428390"/>
                  </a:cubicBezTo>
                  <a:lnTo>
                    <a:pt x="893466" y="1471633"/>
                  </a:lnTo>
                  <a:lnTo>
                    <a:pt x="761258" y="1762229"/>
                  </a:lnTo>
                  <a:lnTo>
                    <a:pt x="630791" y="1475458"/>
                  </a:lnTo>
                  <a:lnTo>
                    <a:pt x="593583" y="1471707"/>
                  </a:lnTo>
                  <a:cubicBezTo>
                    <a:pt x="254826" y="1402387"/>
                    <a:pt x="0" y="1102655"/>
                    <a:pt x="0" y="743405"/>
                  </a:cubicBezTo>
                  <a:cubicBezTo>
                    <a:pt x="0" y="332834"/>
                    <a:pt x="332834" y="0"/>
                    <a:pt x="743405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2" name="Oval 8"/>
            <p:cNvSpPr/>
            <p:nvPr/>
          </p:nvSpPr>
          <p:spPr>
            <a:xfrm>
              <a:off x="1292256" y="3601531"/>
              <a:ext cx="1125152" cy="11251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4" name="PA_组合 9"/>
          <p:cNvGrpSpPr/>
          <p:nvPr>
            <p:custDataLst>
              <p:tags r:id="rId9"/>
            </p:custDataLst>
          </p:nvPr>
        </p:nvGrpSpPr>
        <p:grpSpPr>
          <a:xfrm rot="20716196">
            <a:off x="2173235" y="1760985"/>
            <a:ext cx="1848924" cy="1785802"/>
            <a:chOff x="2093156" y="1912878"/>
            <a:chExt cx="1848924" cy="1785802"/>
          </a:xfrm>
        </p:grpSpPr>
        <p:sp>
          <p:nvSpPr>
            <p:cNvPr id="109" name="Freeform: Shape 10"/>
            <p:cNvSpPr/>
            <p:nvPr/>
          </p:nvSpPr>
          <p:spPr>
            <a:xfrm>
              <a:off x="2093156" y="1912878"/>
              <a:ext cx="1848924" cy="1785802"/>
            </a:xfrm>
            <a:custGeom>
              <a:avLst/>
              <a:gdLst>
                <a:gd name="connsiteX0" fmla="*/ 956023 w 1848924"/>
                <a:gd name="connsiteY0" fmla="*/ 0 h 1785802"/>
                <a:gd name="connsiteX1" fmla="*/ 1848924 w 1848924"/>
                <a:gd name="connsiteY1" fmla="*/ 892901 h 1785802"/>
                <a:gd name="connsiteX2" fmla="*/ 956023 w 1848924"/>
                <a:gd name="connsiteY2" fmla="*/ 1785802 h 1785802"/>
                <a:gd name="connsiteX3" fmla="*/ 63122 w 1848924"/>
                <a:gd name="connsiteY3" fmla="*/ 892901 h 1785802"/>
                <a:gd name="connsiteX4" fmla="*/ 133291 w 1848924"/>
                <a:gd name="connsiteY4" fmla="*/ 545344 h 1785802"/>
                <a:gd name="connsiteX5" fmla="*/ 161201 w 1848924"/>
                <a:gd name="connsiteY5" fmla="*/ 493922 h 1785802"/>
                <a:gd name="connsiteX6" fmla="*/ 0 w 1848924"/>
                <a:gd name="connsiteY6" fmla="*/ 147086 h 1785802"/>
                <a:gd name="connsiteX7" fmla="*/ 342999 w 1848924"/>
                <a:gd name="connsiteY7" fmla="*/ 246383 h 1785802"/>
                <a:gd name="connsiteX8" fmla="*/ 456794 w 1848924"/>
                <a:gd name="connsiteY8" fmla="*/ 152493 h 1785802"/>
                <a:gd name="connsiteX9" fmla="*/ 956023 w 1848924"/>
                <a:gd name="connsiteY9" fmla="*/ 0 h 1785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48924" h="1785802">
                  <a:moveTo>
                    <a:pt x="956023" y="0"/>
                  </a:moveTo>
                  <a:cubicBezTo>
                    <a:pt x="1449159" y="0"/>
                    <a:pt x="1848924" y="399765"/>
                    <a:pt x="1848924" y="892901"/>
                  </a:cubicBezTo>
                  <a:cubicBezTo>
                    <a:pt x="1848924" y="1386037"/>
                    <a:pt x="1449159" y="1785802"/>
                    <a:pt x="956023" y="1785802"/>
                  </a:cubicBezTo>
                  <a:cubicBezTo>
                    <a:pt x="462887" y="1785802"/>
                    <a:pt x="63122" y="1386037"/>
                    <a:pt x="63122" y="892901"/>
                  </a:cubicBezTo>
                  <a:cubicBezTo>
                    <a:pt x="63122" y="769617"/>
                    <a:pt x="88107" y="652169"/>
                    <a:pt x="133291" y="545344"/>
                  </a:cubicBezTo>
                  <a:lnTo>
                    <a:pt x="161201" y="493922"/>
                  </a:lnTo>
                  <a:lnTo>
                    <a:pt x="0" y="147086"/>
                  </a:lnTo>
                  <a:lnTo>
                    <a:pt x="342999" y="246383"/>
                  </a:lnTo>
                  <a:lnTo>
                    <a:pt x="456794" y="152493"/>
                  </a:lnTo>
                  <a:cubicBezTo>
                    <a:pt x="599301" y="56217"/>
                    <a:pt x="771097" y="0"/>
                    <a:pt x="956023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0" name="Oval 11"/>
            <p:cNvSpPr/>
            <p:nvPr/>
          </p:nvSpPr>
          <p:spPr>
            <a:xfrm>
              <a:off x="2373471" y="2130071"/>
              <a:ext cx="1351416" cy="13514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5" name="PA_组合 12"/>
          <p:cNvGrpSpPr/>
          <p:nvPr>
            <p:custDataLst>
              <p:tags r:id="rId10"/>
            </p:custDataLst>
          </p:nvPr>
        </p:nvGrpSpPr>
        <p:grpSpPr>
          <a:xfrm>
            <a:off x="3642878" y="2834276"/>
            <a:ext cx="2667868" cy="2932942"/>
            <a:chOff x="3590837" y="2989191"/>
            <a:chExt cx="2667868" cy="2932942"/>
          </a:xfrm>
        </p:grpSpPr>
        <p:sp>
          <p:nvSpPr>
            <p:cNvPr id="107" name="Freeform: Shape 13"/>
            <p:cNvSpPr/>
            <p:nvPr/>
          </p:nvSpPr>
          <p:spPr>
            <a:xfrm>
              <a:off x="3590837" y="2989191"/>
              <a:ext cx="2667868" cy="2932942"/>
            </a:xfrm>
            <a:custGeom>
              <a:avLst/>
              <a:gdLst>
                <a:gd name="connsiteX0" fmla="*/ 1333934 w 2667868"/>
                <a:gd name="connsiteY0" fmla="*/ 0 h 2932942"/>
                <a:gd name="connsiteX1" fmla="*/ 2667868 w 2667868"/>
                <a:gd name="connsiteY1" fmla="*/ 1333934 h 2932942"/>
                <a:gd name="connsiteX2" fmla="*/ 1470321 w 2667868"/>
                <a:gd name="connsiteY2" fmla="*/ 2660981 h 2932942"/>
                <a:gd name="connsiteX3" fmla="*/ 1469077 w 2667868"/>
                <a:gd name="connsiteY3" fmla="*/ 2661044 h 2932942"/>
                <a:gd name="connsiteX4" fmla="*/ 1345376 w 2667868"/>
                <a:gd name="connsiteY4" fmla="*/ 2932942 h 2932942"/>
                <a:gd name="connsiteX5" fmla="*/ 1222214 w 2667868"/>
                <a:gd name="connsiteY5" fmla="*/ 2662227 h 2932942"/>
                <a:gd name="connsiteX6" fmla="*/ 1197547 w 2667868"/>
                <a:gd name="connsiteY6" fmla="*/ 2660981 h 2932942"/>
                <a:gd name="connsiteX7" fmla="*/ 0 w 2667868"/>
                <a:gd name="connsiteY7" fmla="*/ 1333934 h 2932942"/>
                <a:gd name="connsiteX8" fmla="*/ 1333934 w 2667868"/>
                <a:gd name="connsiteY8" fmla="*/ 0 h 2932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67868" h="2932942">
                  <a:moveTo>
                    <a:pt x="1333934" y="0"/>
                  </a:moveTo>
                  <a:cubicBezTo>
                    <a:pt x="2070645" y="0"/>
                    <a:pt x="2667868" y="597223"/>
                    <a:pt x="2667868" y="1333934"/>
                  </a:cubicBezTo>
                  <a:cubicBezTo>
                    <a:pt x="2667868" y="2024601"/>
                    <a:pt x="2142965" y="2592671"/>
                    <a:pt x="1470321" y="2660981"/>
                  </a:cubicBezTo>
                  <a:lnTo>
                    <a:pt x="1469077" y="2661044"/>
                  </a:lnTo>
                  <a:lnTo>
                    <a:pt x="1345376" y="2932942"/>
                  </a:lnTo>
                  <a:lnTo>
                    <a:pt x="1222214" y="2662227"/>
                  </a:lnTo>
                  <a:lnTo>
                    <a:pt x="1197547" y="2660981"/>
                  </a:lnTo>
                  <a:cubicBezTo>
                    <a:pt x="524903" y="2592671"/>
                    <a:pt x="0" y="2024601"/>
                    <a:pt x="0" y="1333934"/>
                  </a:cubicBezTo>
                  <a:cubicBezTo>
                    <a:pt x="0" y="597223"/>
                    <a:pt x="597223" y="0"/>
                    <a:pt x="1333934" y="0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8" name="Oval 14"/>
            <p:cNvSpPr/>
            <p:nvPr/>
          </p:nvSpPr>
          <p:spPr>
            <a:xfrm>
              <a:off x="3915308" y="3313662"/>
              <a:ext cx="2018926" cy="20189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6" name="PA_组合 15"/>
          <p:cNvGrpSpPr/>
          <p:nvPr>
            <p:custDataLst>
              <p:tags r:id="rId11"/>
            </p:custDataLst>
          </p:nvPr>
        </p:nvGrpSpPr>
        <p:grpSpPr>
          <a:xfrm>
            <a:off x="6140911" y="1834242"/>
            <a:ext cx="2073688" cy="2119522"/>
            <a:chOff x="6140911" y="1834242"/>
            <a:chExt cx="2073688" cy="2119522"/>
          </a:xfrm>
        </p:grpSpPr>
        <p:sp>
          <p:nvSpPr>
            <p:cNvPr id="105" name="Freeform: Shape 16"/>
            <p:cNvSpPr/>
            <p:nvPr/>
          </p:nvSpPr>
          <p:spPr>
            <a:xfrm>
              <a:off x="6140911" y="1834242"/>
              <a:ext cx="2073688" cy="2119522"/>
            </a:xfrm>
            <a:custGeom>
              <a:avLst/>
              <a:gdLst>
                <a:gd name="connsiteX0" fmla="*/ 1863600 w 2073688"/>
                <a:gd name="connsiteY0" fmla="*/ 0 h 2119522"/>
                <a:gd name="connsiteX1" fmla="*/ 1735899 w 2073688"/>
                <a:gd name="connsiteY1" fmla="*/ 318523 h 2119522"/>
                <a:gd name="connsiteX2" fmla="*/ 1770004 w 2073688"/>
                <a:gd name="connsiteY2" fmla="*/ 349519 h 2119522"/>
                <a:gd name="connsiteX3" fmla="*/ 2073688 w 2073688"/>
                <a:gd name="connsiteY3" fmla="*/ 1082678 h 2119522"/>
                <a:gd name="connsiteX4" fmla="*/ 1036844 w 2073688"/>
                <a:gd name="connsiteY4" fmla="*/ 2119522 h 2119522"/>
                <a:gd name="connsiteX5" fmla="*/ 0 w 2073688"/>
                <a:gd name="connsiteY5" fmla="*/ 1082678 h 2119522"/>
                <a:gd name="connsiteX6" fmla="*/ 1036844 w 2073688"/>
                <a:gd name="connsiteY6" fmla="*/ 45834 h 2119522"/>
                <a:gd name="connsiteX7" fmla="*/ 1440431 w 2073688"/>
                <a:gd name="connsiteY7" fmla="*/ 127314 h 2119522"/>
                <a:gd name="connsiteX8" fmla="*/ 1464839 w 2073688"/>
                <a:gd name="connsiteY8" fmla="*/ 139073 h 211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73688" h="2119522">
                  <a:moveTo>
                    <a:pt x="1863600" y="0"/>
                  </a:moveTo>
                  <a:lnTo>
                    <a:pt x="1735899" y="318523"/>
                  </a:lnTo>
                  <a:lnTo>
                    <a:pt x="1770004" y="349519"/>
                  </a:lnTo>
                  <a:cubicBezTo>
                    <a:pt x="1957636" y="537151"/>
                    <a:pt x="2073688" y="796362"/>
                    <a:pt x="2073688" y="1082678"/>
                  </a:cubicBezTo>
                  <a:cubicBezTo>
                    <a:pt x="2073688" y="1655311"/>
                    <a:pt x="1609477" y="2119522"/>
                    <a:pt x="1036844" y="2119522"/>
                  </a:cubicBezTo>
                  <a:cubicBezTo>
                    <a:pt x="464211" y="2119522"/>
                    <a:pt x="0" y="1655311"/>
                    <a:pt x="0" y="1082678"/>
                  </a:cubicBezTo>
                  <a:cubicBezTo>
                    <a:pt x="0" y="510045"/>
                    <a:pt x="464211" y="45834"/>
                    <a:pt x="1036844" y="45834"/>
                  </a:cubicBezTo>
                  <a:cubicBezTo>
                    <a:pt x="1180003" y="45834"/>
                    <a:pt x="1316384" y="74847"/>
                    <a:pt x="1440431" y="127314"/>
                  </a:cubicBezTo>
                  <a:lnTo>
                    <a:pt x="1464839" y="139073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6" name="Oval 17"/>
            <p:cNvSpPr/>
            <p:nvPr/>
          </p:nvSpPr>
          <p:spPr>
            <a:xfrm>
              <a:off x="6393117" y="2132282"/>
              <a:ext cx="1569277" cy="156927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7" name="PA_组合 18"/>
          <p:cNvGrpSpPr/>
          <p:nvPr>
            <p:custDataLst>
              <p:tags r:id="rId12"/>
            </p:custDataLst>
          </p:nvPr>
        </p:nvGrpSpPr>
        <p:grpSpPr>
          <a:xfrm>
            <a:off x="8104700" y="3158746"/>
            <a:ext cx="1486810" cy="1806270"/>
            <a:chOff x="8104700" y="3158746"/>
            <a:chExt cx="1486810" cy="1806270"/>
          </a:xfrm>
        </p:grpSpPr>
        <p:sp>
          <p:nvSpPr>
            <p:cNvPr id="103" name="Freeform: Shape 19"/>
            <p:cNvSpPr/>
            <p:nvPr/>
          </p:nvSpPr>
          <p:spPr>
            <a:xfrm>
              <a:off x="8104700" y="3158746"/>
              <a:ext cx="1486810" cy="1806270"/>
            </a:xfrm>
            <a:custGeom>
              <a:avLst/>
              <a:gdLst>
                <a:gd name="connsiteX0" fmla="*/ 743405 w 1486810"/>
                <a:gd name="connsiteY0" fmla="*/ 0 h 1806270"/>
                <a:gd name="connsiteX1" fmla="*/ 1486810 w 1486810"/>
                <a:gd name="connsiteY1" fmla="*/ 743405 h 1806270"/>
                <a:gd name="connsiteX2" fmla="*/ 1032772 w 1486810"/>
                <a:gd name="connsiteY2" fmla="*/ 1428390 h 1806270"/>
                <a:gd name="connsiteX3" fmla="*/ 896006 w 1486810"/>
                <a:gd name="connsiteY3" fmla="*/ 1470844 h 1806270"/>
                <a:gd name="connsiteX4" fmla="*/ 743403 w 1486810"/>
                <a:gd name="connsiteY4" fmla="*/ 1806270 h 1806270"/>
                <a:gd name="connsiteX5" fmla="*/ 590800 w 1486810"/>
                <a:gd name="connsiteY5" fmla="*/ 1470843 h 1806270"/>
                <a:gd name="connsiteX6" fmla="*/ 454038 w 1486810"/>
                <a:gd name="connsiteY6" fmla="*/ 1428390 h 1806270"/>
                <a:gd name="connsiteX7" fmla="*/ 0 w 1486810"/>
                <a:gd name="connsiteY7" fmla="*/ 743405 h 1806270"/>
                <a:gd name="connsiteX8" fmla="*/ 743405 w 1486810"/>
                <a:gd name="connsiteY8" fmla="*/ 0 h 1806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6810" h="1806270">
                  <a:moveTo>
                    <a:pt x="743405" y="0"/>
                  </a:moveTo>
                  <a:cubicBezTo>
                    <a:pt x="1153976" y="0"/>
                    <a:pt x="1486810" y="332834"/>
                    <a:pt x="1486810" y="743405"/>
                  </a:cubicBezTo>
                  <a:cubicBezTo>
                    <a:pt x="1486810" y="1051334"/>
                    <a:pt x="1299591" y="1315535"/>
                    <a:pt x="1032772" y="1428390"/>
                  </a:cubicBezTo>
                  <a:lnTo>
                    <a:pt x="896006" y="1470844"/>
                  </a:lnTo>
                  <a:lnTo>
                    <a:pt x="743403" y="1806270"/>
                  </a:lnTo>
                  <a:lnTo>
                    <a:pt x="590800" y="1470843"/>
                  </a:lnTo>
                  <a:lnTo>
                    <a:pt x="454038" y="1428390"/>
                  </a:lnTo>
                  <a:cubicBezTo>
                    <a:pt x="187219" y="1315535"/>
                    <a:pt x="0" y="1051334"/>
                    <a:pt x="0" y="743405"/>
                  </a:cubicBezTo>
                  <a:cubicBezTo>
                    <a:pt x="0" y="332834"/>
                    <a:pt x="332834" y="0"/>
                    <a:pt x="743405" y="0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4" name="Oval 20"/>
            <p:cNvSpPr/>
            <p:nvPr/>
          </p:nvSpPr>
          <p:spPr>
            <a:xfrm>
              <a:off x="8285529" y="3339575"/>
              <a:ext cx="1125152" cy="11251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8" name="PA_组合 21"/>
          <p:cNvGrpSpPr/>
          <p:nvPr>
            <p:custDataLst>
              <p:tags r:id="rId13"/>
            </p:custDataLst>
          </p:nvPr>
        </p:nvGrpSpPr>
        <p:grpSpPr>
          <a:xfrm>
            <a:off x="9356828" y="2050609"/>
            <a:ext cx="1486810" cy="1625317"/>
            <a:chOff x="9356828" y="2050609"/>
            <a:chExt cx="1486810" cy="1625317"/>
          </a:xfrm>
        </p:grpSpPr>
        <p:sp>
          <p:nvSpPr>
            <p:cNvPr id="101" name="Freeform: Shape 22"/>
            <p:cNvSpPr/>
            <p:nvPr/>
          </p:nvSpPr>
          <p:spPr>
            <a:xfrm>
              <a:off x="9356828" y="2050609"/>
              <a:ext cx="1486810" cy="1625317"/>
            </a:xfrm>
            <a:custGeom>
              <a:avLst/>
              <a:gdLst>
                <a:gd name="connsiteX0" fmla="*/ 743405 w 1486810"/>
                <a:gd name="connsiteY0" fmla="*/ 0 h 1625317"/>
                <a:gd name="connsiteX1" fmla="*/ 1486810 w 1486810"/>
                <a:gd name="connsiteY1" fmla="*/ 743405 h 1625317"/>
                <a:gd name="connsiteX2" fmla="*/ 1269072 w 1486810"/>
                <a:gd name="connsiteY2" fmla="*/ 1269072 h 1625317"/>
                <a:gd name="connsiteX3" fmla="*/ 1246469 w 1486810"/>
                <a:gd name="connsiteY3" fmla="*/ 1287721 h 1625317"/>
                <a:gd name="connsiteX4" fmla="*/ 1305319 w 1486810"/>
                <a:gd name="connsiteY4" fmla="*/ 1625317 h 1625317"/>
                <a:gd name="connsiteX5" fmla="*/ 997864 w 1486810"/>
                <a:gd name="connsiteY5" fmla="*/ 1439226 h 1625317"/>
                <a:gd name="connsiteX6" fmla="*/ 893227 w 1486810"/>
                <a:gd name="connsiteY6" fmla="*/ 1471707 h 1625317"/>
                <a:gd name="connsiteX7" fmla="*/ 743405 w 1486810"/>
                <a:gd name="connsiteY7" fmla="*/ 1486810 h 1625317"/>
                <a:gd name="connsiteX8" fmla="*/ 0 w 1486810"/>
                <a:gd name="connsiteY8" fmla="*/ 743405 h 1625317"/>
                <a:gd name="connsiteX9" fmla="*/ 743405 w 1486810"/>
                <a:gd name="connsiteY9" fmla="*/ 0 h 162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86810" h="1625317">
                  <a:moveTo>
                    <a:pt x="743405" y="0"/>
                  </a:moveTo>
                  <a:cubicBezTo>
                    <a:pt x="1153976" y="0"/>
                    <a:pt x="1486810" y="332834"/>
                    <a:pt x="1486810" y="743405"/>
                  </a:cubicBezTo>
                  <a:cubicBezTo>
                    <a:pt x="1486810" y="948691"/>
                    <a:pt x="1403602" y="1134542"/>
                    <a:pt x="1269072" y="1269072"/>
                  </a:cubicBezTo>
                  <a:lnTo>
                    <a:pt x="1246469" y="1287721"/>
                  </a:lnTo>
                  <a:lnTo>
                    <a:pt x="1305319" y="1625317"/>
                  </a:lnTo>
                  <a:lnTo>
                    <a:pt x="997864" y="1439226"/>
                  </a:lnTo>
                  <a:lnTo>
                    <a:pt x="893227" y="1471707"/>
                  </a:lnTo>
                  <a:cubicBezTo>
                    <a:pt x="844833" y="1481610"/>
                    <a:pt x="794726" y="1486810"/>
                    <a:pt x="743405" y="1486810"/>
                  </a:cubicBezTo>
                  <a:cubicBezTo>
                    <a:pt x="332834" y="1486810"/>
                    <a:pt x="0" y="1153976"/>
                    <a:pt x="0" y="743405"/>
                  </a:cubicBezTo>
                  <a:cubicBezTo>
                    <a:pt x="0" y="332834"/>
                    <a:pt x="332834" y="0"/>
                    <a:pt x="743405" y="0"/>
                  </a:cubicBez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100000">
                  <a:schemeClr val="accent6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2" name="Oval 23"/>
            <p:cNvSpPr/>
            <p:nvPr/>
          </p:nvSpPr>
          <p:spPr>
            <a:xfrm>
              <a:off x="9537657" y="2231437"/>
              <a:ext cx="1125152" cy="11251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69" name="PA_文本框 24"/>
          <p:cNvSpPr txBox="1"/>
          <p:nvPr>
            <p:custDataLst>
              <p:tags r:id="rId14"/>
            </p:custDataLst>
          </p:nvPr>
        </p:nvSpPr>
        <p:spPr>
          <a:xfrm>
            <a:off x="782970" y="5495154"/>
            <a:ext cx="2896916" cy="3877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  <a:endParaRPr lang="zh-CN" altLang="en-US" sz="80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70" name="PA_文本框 25"/>
          <p:cNvSpPr txBox="1"/>
          <p:nvPr>
            <p:custDataLst>
              <p:tags r:id="rId15"/>
            </p:custDataLst>
          </p:nvPr>
        </p:nvSpPr>
        <p:spPr>
          <a:xfrm>
            <a:off x="782970" y="5134376"/>
            <a:ext cx="1569660" cy="369332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b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1" name="PA_文本框 26"/>
          <p:cNvSpPr txBox="1"/>
          <p:nvPr>
            <p:custDataLst>
              <p:tags r:id="rId16"/>
            </p:custDataLst>
          </p:nvPr>
        </p:nvSpPr>
        <p:spPr>
          <a:xfrm>
            <a:off x="3943236" y="6127996"/>
            <a:ext cx="2896916" cy="3877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  <a:endParaRPr lang="zh-CN" altLang="en-US" sz="80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72" name="PA_文本框 27"/>
          <p:cNvSpPr txBox="1"/>
          <p:nvPr>
            <p:custDataLst>
              <p:tags r:id="rId17"/>
            </p:custDataLst>
          </p:nvPr>
        </p:nvSpPr>
        <p:spPr>
          <a:xfrm>
            <a:off x="3943236" y="5767218"/>
            <a:ext cx="1569660" cy="369332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b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3" name="PA_文本框 28"/>
          <p:cNvSpPr txBox="1"/>
          <p:nvPr>
            <p:custDataLst>
              <p:tags r:id="rId18"/>
            </p:custDataLst>
          </p:nvPr>
        </p:nvSpPr>
        <p:spPr>
          <a:xfrm>
            <a:off x="7676482" y="5353785"/>
            <a:ext cx="2896916" cy="3877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  <a:endParaRPr lang="zh-CN" altLang="en-US" sz="80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74" name="PA_文本框 29"/>
          <p:cNvSpPr txBox="1"/>
          <p:nvPr>
            <p:custDataLst>
              <p:tags r:id="rId19"/>
            </p:custDataLst>
          </p:nvPr>
        </p:nvSpPr>
        <p:spPr>
          <a:xfrm>
            <a:off x="7676482" y="4993007"/>
            <a:ext cx="1569660" cy="369332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b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5" name="PA_文本框 30"/>
          <p:cNvSpPr txBox="1"/>
          <p:nvPr>
            <p:custDataLst>
              <p:tags r:id="rId20"/>
            </p:custDataLst>
          </p:nvPr>
        </p:nvSpPr>
        <p:spPr>
          <a:xfrm>
            <a:off x="9941089" y="4072676"/>
            <a:ext cx="1735162" cy="3877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  <a:endParaRPr lang="zh-CN" altLang="en-US" sz="80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76" name="PA_文本框 31"/>
          <p:cNvSpPr txBox="1"/>
          <p:nvPr>
            <p:custDataLst>
              <p:tags r:id="rId21"/>
            </p:custDataLst>
          </p:nvPr>
        </p:nvSpPr>
        <p:spPr>
          <a:xfrm>
            <a:off x="9941090" y="3711898"/>
            <a:ext cx="1569660" cy="369332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b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7" name="PA_文本框 32"/>
          <p:cNvSpPr txBox="1"/>
          <p:nvPr>
            <p:custDataLst>
              <p:tags r:id="rId22"/>
            </p:custDataLst>
          </p:nvPr>
        </p:nvSpPr>
        <p:spPr>
          <a:xfrm>
            <a:off x="8044765" y="1480182"/>
            <a:ext cx="1735162" cy="3877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  <a:endParaRPr lang="zh-CN" altLang="en-US" sz="80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78" name="PA_文本框 33"/>
          <p:cNvSpPr txBox="1"/>
          <p:nvPr>
            <p:custDataLst>
              <p:tags r:id="rId23"/>
            </p:custDataLst>
          </p:nvPr>
        </p:nvSpPr>
        <p:spPr>
          <a:xfrm>
            <a:off x="8044766" y="1119404"/>
            <a:ext cx="1569660" cy="369332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b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9" name="PA_文本框 34"/>
          <p:cNvSpPr txBox="1"/>
          <p:nvPr>
            <p:custDataLst>
              <p:tags r:id="rId24"/>
            </p:custDataLst>
          </p:nvPr>
        </p:nvSpPr>
        <p:spPr>
          <a:xfrm>
            <a:off x="191288" y="1893833"/>
            <a:ext cx="1735162" cy="3877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  <a:endParaRPr lang="zh-CN" altLang="en-US" sz="80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80" name="PA_文本框 35"/>
          <p:cNvSpPr txBox="1"/>
          <p:nvPr>
            <p:custDataLst>
              <p:tags r:id="rId25"/>
            </p:custDataLst>
          </p:nvPr>
        </p:nvSpPr>
        <p:spPr>
          <a:xfrm>
            <a:off x="692066" y="1533055"/>
            <a:ext cx="1569660" cy="369332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b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1" name="PA_Freeform: Shape 36"/>
          <p:cNvSpPr/>
          <p:nvPr>
            <p:custDataLst>
              <p:tags r:id="rId26"/>
            </p:custDataLst>
          </p:nvPr>
        </p:nvSpPr>
        <p:spPr bwMode="auto">
          <a:xfrm>
            <a:off x="1629707" y="3838982"/>
            <a:ext cx="593485" cy="445798"/>
          </a:xfrm>
          <a:custGeom>
            <a:avLst/>
            <a:gdLst>
              <a:gd name="T0" fmla="*/ 3355 w 16058"/>
              <a:gd name="T1" fmla="*/ 1202 h 12062"/>
              <a:gd name="T2" fmla="*/ 12900 w 16058"/>
              <a:gd name="T3" fmla="*/ 3520 h 12062"/>
              <a:gd name="T4" fmla="*/ 6375 w 16058"/>
              <a:gd name="T5" fmla="*/ 9292 h 12062"/>
              <a:gd name="T6" fmla="*/ 7499 w 16058"/>
              <a:gd name="T7" fmla="*/ 10191 h 12062"/>
              <a:gd name="T8" fmla="*/ 3867 w 16058"/>
              <a:gd name="T9" fmla="*/ 3520 h 12062"/>
              <a:gd name="T10" fmla="*/ 4867 w 16058"/>
              <a:gd name="T11" fmla="*/ 1808 h 12062"/>
              <a:gd name="T12" fmla="*/ 10392 w 16058"/>
              <a:gd name="T13" fmla="*/ 1006 h 12062"/>
              <a:gd name="T14" fmla="*/ 11161 w 16058"/>
              <a:gd name="T15" fmla="*/ 2489 h 12062"/>
              <a:gd name="T16" fmla="*/ 8559 w 16058"/>
              <a:gd name="T17" fmla="*/ 10191 h 12062"/>
              <a:gd name="T18" fmla="*/ 9279 w 16058"/>
              <a:gd name="T19" fmla="*/ 4022 h 12062"/>
              <a:gd name="T20" fmla="*/ 6524 w 16058"/>
              <a:gd name="T21" fmla="*/ 3192 h 12062"/>
              <a:gd name="T22" fmla="*/ 8421 w 16058"/>
              <a:gd name="T23" fmla="*/ 2263 h 12062"/>
              <a:gd name="T24" fmla="*/ 15764 w 16058"/>
              <a:gd name="T25" fmla="*/ 2849 h 12062"/>
              <a:gd name="T26" fmla="*/ 13141 w 16058"/>
              <a:gd name="T27" fmla="*/ 228 h 12062"/>
              <a:gd name="T28" fmla="*/ 13041 w 16058"/>
              <a:gd name="T29" fmla="*/ 156 h 12062"/>
              <a:gd name="T30" fmla="*/ 12934 w 16058"/>
              <a:gd name="T31" fmla="*/ 97 h 12062"/>
              <a:gd name="T32" fmla="*/ 12820 w 16058"/>
              <a:gd name="T33" fmla="*/ 51 h 12062"/>
              <a:gd name="T34" fmla="*/ 12702 w 16058"/>
              <a:gd name="T35" fmla="*/ 19 h 12062"/>
              <a:gd name="T36" fmla="*/ 12579 w 16058"/>
              <a:gd name="T37" fmla="*/ 3 h 12062"/>
              <a:gd name="T38" fmla="*/ 3529 w 16058"/>
              <a:gd name="T39" fmla="*/ 0 h 12062"/>
              <a:gd name="T40" fmla="*/ 3405 w 16058"/>
              <a:gd name="T41" fmla="*/ 11 h 12062"/>
              <a:gd name="T42" fmla="*/ 3285 w 16058"/>
              <a:gd name="T43" fmla="*/ 36 h 12062"/>
              <a:gd name="T44" fmla="*/ 3169 w 16058"/>
              <a:gd name="T45" fmla="*/ 76 h 12062"/>
              <a:gd name="T46" fmla="*/ 3059 w 16058"/>
              <a:gd name="T47" fmla="*/ 131 h 12062"/>
              <a:gd name="T48" fmla="*/ 2957 w 16058"/>
              <a:gd name="T49" fmla="*/ 197 h 12062"/>
              <a:gd name="T50" fmla="*/ 2861 w 16058"/>
              <a:gd name="T51" fmla="*/ 278 h 12062"/>
              <a:gd name="T52" fmla="*/ 242 w 16058"/>
              <a:gd name="T53" fmla="*/ 2906 h 12062"/>
              <a:gd name="T54" fmla="*/ 166 w 16058"/>
              <a:gd name="T55" fmla="*/ 3008 h 12062"/>
              <a:gd name="T56" fmla="*/ 103 w 16058"/>
              <a:gd name="T57" fmla="*/ 3116 h 12062"/>
              <a:gd name="T58" fmla="*/ 56 w 16058"/>
              <a:gd name="T59" fmla="*/ 3231 h 12062"/>
              <a:gd name="T60" fmla="*/ 23 w 16058"/>
              <a:gd name="T61" fmla="*/ 3349 h 12062"/>
              <a:gd name="T62" fmla="*/ 5 w 16058"/>
              <a:gd name="T63" fmla="*/ 3469 h 12062"/>
              <a:gd name="T64" fmla="*/ 1 w 16058"/>
              <a:gd name="T65" fmla="*/ 3611 h 12062"/>
              <a:gd name="T66" fmla="*/ 37 w 16058"/>
              <a:gd name="T67" fmla="*/ 3830 h 12062"/>
              <a:gd name="T68" fmla="*/ 90 w 16058"/>
              <a:gd name="T69" fmla="*/ 3978 h 12062"/>
              <a:gd name="T70" fmla="*/ 144 w 16058"/>
              <a:gd name="T71" fmla="*/ 4079 h 12062"/>
              <a:gd name="T72" fmla="*/ 209 w 16058"/>
              <a:gd name="T73" fmla="*/ 4174 h 12062"/>
              <a:gd name="T74" fmla="*/ 7297 w 16058"/>
              <a:gd name="T75" fmla="*/ 11744 h 12062"/>
              <a:gd name="T76" fmla="*/ 7395 w 16058"/>
              <a:gd name="T77" fmla="*/ 11836 h 12062"/>
              <a:gd name="T78" fmla="*/ 7502 w 16058"/>
              <a:gd name="T79" fmla="*/ 11912 h 12062"/>
              <a:gd name="T80" fmla="*/ 7618 w 16058"/>
              <a:gd name="T81" fmla="*/ 11974 h 12062"/>
              <a:gd name="T82" fmla="*/ 7741 w 16058"/>
              <a:gd name="T83" fmla="*/ 12020 h 12062"/>
              <a:gd name="T84" fmla="*/ 7869 w 16058"/>
              <a:gd name="T85" fmla="*/ 12049 h 12062"/>
              <a:gd name="T86" fmla="*/ 8002 w 16058"/>
              <a:gd name="T87" fmla="*/ 12062 h 12062"/>
              <a:gd name="T88" fmla="*/ 8135 w 16058"/>
              <a:gd name="T89" fmla="*/ 12056 h 12062"/>
              <a:gd name="T90" fmla="*/ 8266 w 16058"/>
              <a:gd name="T91" fmla="*/ 12034 h 12062"/>
              <a:gd name="T92" fmla="*/ 8392 w 16058"/>
              <a:gd name="T93" fmla="*/ 11994 h 12062"/>
              <a:gd name="T94" fmla="*/ 8511 w 16058"/>
              <a:gd name="T95" fmla="*/ 11938 h 12062"/>
              <a:gd name="T96" fmla="*/ 8622 w 16058"/>
              <a:gd name="T97" fmla="*/ 11868 h 12062"/>
              <a:gd name="T98" fmla="*/ 8724 w 16058"/>
              <a:gd name="T99" fmla="*/ 11782 h 12062"/>
              <a:gd name="T100" fmla="*/ 15821 w 16058"/>
              <a:gd name="T101" fmla="*/ 4210 h 12062"/>
              <a:gd name="T102" fmla="*/ 15892 w 16058"/>
              <a:gd name="T103" fmla="*/ 4115 h 12062"/>
              <a:gd name="T104" fmla="*/ 15951 w 16058"/>
              <a:gd name="T105" fmla="*/ 4014 h 12062"/>
              <a:gd name="T106" fmla="*/ 15997 w 16058"/>
              <a:gd name="T107" fmla="*/ 3908 h 12062"/>
              <a:gd name="T108" fmla="*/ 16030 w 16058"/>
              <a:gd name="T109" fmla="*/ 3799 h 12062"/>
              <a:gd name="T110" fmla="*/ 16050 w 16058"/>
              <a:gd name="T111" fmla="*/ 3686 h 12062"/>
              <a:gd name="T112" fmla="*/ 16058 w 16058"/>
              <a:gd name="T113" fmla="*/ 3574 h 12062"/>
              <a:gd name="T114" fmla="*/ 16053 w 16058"/>
              <a:gd name="T115" fmla="*/ 3456 h 12062"/>
              <a:gd name="T116" fmla="*/ 16034 w 16058"/>
              <a:gd name="T117" fmla="*/ 3338 h 12062"/>
              <a:gd name="T118" fmla="*/ 16000 w 16058"/>
              <a:gd name="T119" fmla="*/ 3222 h 12062"/>
              <a:gd name="T120" fmla="*/ 15953 w 16058"/>
              <a:gd name="T121" fmla="*/ 3111 h 12062"/>
              <a:gd name="T122" fmla="*/ 15891 w 16058"/>
              <a:gd name="T123" fmla="*/ 3005 h 12062"/>
              <a:gd name="T124" fmla="*/ 15816 w 16058"/>
              <a:gd name="T125" fmla="*/ 2905 h 120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058" h="12062">
                <a:moveTo>
                  <a:pt x="3355" y="1202"/>
                </a:moveTo>
                <a:lnTo>
                  <a:pt x="4509" y="2165"/>
                </a:lnTo>
                <a:lnTo>
                  <a:pt x="3157" y="3520"/>
                </a:lnTo>
                <a:lnTo>
                  <a:pt x="1007" y="3520"/>
                </a:lnTo>
                <a:lnTo>
                  <a:pt x="3355" y="1202"/>
                </a:lnTo>
                <a:close/>
                <a:moveTo>
                  <a:pt x="12900" y="3520"/>
                </a:moveTo>
                <a:lnTo>
                  <a:pt x="11549" y="2165"/>
                </a:lnTo>
                <a:lnTo>
                  <a:pt x="12702" y="1203"/>
                </a:lnTo>
                <a:lnTo>
                  <a:pt x="15013" y="3520"/>
                </a:lnTo>
                <a:lnTo>
                  <a:pt x="12900" y="3520"/>
                </a:lnTo>
                <a:close/>
                <a:moveTo>
                  <a:pt x="12837" y="4022"/>
                </a:moveTo>
                <a:lnTo>
                  <a:pt x="14621" y="4022"/>
                </a:lnTo>
                <a:lnTo>
                  <a:pt x="9682" y="9292"/>
                </a:lnTo>
                <a:lnTo>
                  <a:pt x="12837" y="4022"/>
                </a:lnTo>
                <a:close/>
                <a:moveTo>
                  <a:pt x="6375" y="9292"/>
                </a:moveTo>
                <a:lnTo>
                  <a:pt x="1438" y="4022"/>
                </a:lnTo>
                <a:lnTo>
                  <a:pt x="3221" y="4022"/>
                </a:lnTo>
                <a:lnTo>
                  <a:pt x="6375" y="9292"/>
                </a:lnTo>
                <a:close/>
                <a:moveTo>
                  <a:pt x="6268" y="4022"/>
                </a:moveTo>
                <a:lnTo>
                  <a:pt x="7499" y="10191"/>
                </a:lnTo>
                <a:lnTo>
                  <a:pt x="3806" y="4022"/>
                </a:lnTo>
                <a:lnTo>
                  <a:pt x="6268" y="4022"/>
                </a:lnTo>
                <a:close/>
                <a:moveTo>
                  <a:pt x="4897" y="2489"/>
                </a:moveTo>
                <a:lnTo>
                  <a:pt x="6132" y="3520"/>
                </a:lnTo>
                <a:lnTo>
                  <a:pt x="3867" y="3520"/>
                </a:lnTo>
                <a:lnTo>
                  <a:pt x="4897" y="2489"/>
                </a:lnTo>
                <a:close/>
                <a:moveTo>
                  <a:pt x="4867" y="1808"/>
                </a:moveTo>
                <a:lnTo>
                  <a:pt x="3905" y="1006"/>
                </a:lnTo>
                <a:lnTo>
                  <a:pt x="5666" y="1006"/>
                </a:lnTo>
                <a:lnTo>
                  <a:pt x="4867" y="1808"/>
                </a:lnTo>
                <a:close/>
                <a:moveTo>
                  <a:pt x="8029" y="1936"/>
                </a:moveTo>
                <a:lnTo>
                  <a:pt x="6915" y="1006"/>
                </a:lnTo>
                <a:lnTo>
                  <a:pt x="9143" y="1006"/>
                </a:lnTo>
                <a:lnTo>
                  <a:pt x="8029" y="1936"/>
                </a:lnTo>
                <a:close/>
                <a:moveTo>
                  <a:pt x="10392" y="1006"/>
                </a:moveTo>
                <a:lnTo>
                  <a:pt x="12154" y="1006"/>
                </a:lnTo>
                <a:lnTo>
                  <a:pt x="11192" y="1808"/>
                </a:lnTo>
                <a:lnTo>
                  <a:pt x="10392" y="1006"/>
                </a:lnTo>
                <a:close/>
                <a:moveTo>
                  <a:pt x="9926" y="3520"/>
                </a:moveTo>
                <a:lnTo>
                  <a:pt x="11161" y="2489"/>
                </a:lnTo>
                <a:lnTo>
                  <a:pt x="12190" y="3520"/>
                </a:lnTo>
                <a:lnTo>
                  <a:pt x="9926" y="3520"/>
                </a:lnTo>
                <a:close/>
                <a:moveTo>
                  <a:pt x="9790" y="4022"/>
                </a:moveTo>
                <a:lnTo>
                  <a:pt x="12252" y="4022"/>
                </a:lnTo>
                <a:lnTo>
                  <a:pt x="8559" y="10191"/>
                </a:lnTo>
                <a:lnTo>
                  <a:pt x="9790" y="4022"/>
                </a:lnTo>
                <a:close/>
                <a:moveTo>
                  <a:pt x="9279" y="4022"/>
                </a:moveTo>
                <a:lnTo>
                  <a:pt x="8029" y="10283"/>
                </a:lnTo>
                <a:lnTo>
                  <a:pt x="6779" y="4022"/>
                </a:lnTo>
                <a:lnTo>
                  <a:pt x="9279" y="4022"/>
                </a:lnTo>
                <a:close/>
                <a:moveTo>
                  <a:pt x="6524" y="3192"/>
                </a:moveTo>
                <a:lnTo>
                  <a:pt x="5253" y="2132"/>
                </a:lnTo>
                <a:lnTo>
                  <a:pt x="6266" y="1117"/>
                </a:lnTo>
                <a:lnTo>
                  <a:pt x="7637" y="2263"/>
                </a:lnTo>
                <a:lnTo>
                  <a:pt x="6524" y="3192"/>
                </a:lnTo>
                <a:close/>
                <a:moveTo>
                  <a:pt x="8421" y="2263"/>
                </a:moveTo>
                <a:lnTo>
                  <a:pt x="9792" y="1117"/>
                </a:lnTo>
                <a:lnTo>
                  <a:pt x="10806" y="2132"/>
                </a:lnTo>
                <a:lnTo>
                  <a:pt x="9534" y="3192"/>
                </a:lnTo>
                <a:lnTo>
                  <a:pt x="8421" y="2263"/>
                </a:lnTo>
                <a:close/>
                <a:moveTo>
                  <a:pt x="9143" y="3520"/>
                </a:moveTo>
                <a:lnTo>
                  <a:pt x="6915" y="3520"/>
                </a:lnTo>
                <a:lnTo>
                  <a:pt x="8029" y="2589"/>
                </a:lnTo>
                <a:lnTo>
                  <a:pt x="9143" y="3520"/>
                </a:lnTo>
                <a:close/>
                <a:moveTo>
                  <a:pt x="15764" y="2849"/>
                </a:moveTo>
                <a:lnTo>
                  <a:pt x="13215" y="295"/>
                </a:lnTo>
                <a:lnTo>
                  <a:pt x="13197" y="278"/>
                </a:lnTo>
                <a:lnTo>
                  <a:pt x="13179" y="260"/>
                </a:lnTo>
                <a:lnTo>
                  <a:pt x="13160" y="243"/>
                </a:lnTo>
                <a:lnTo>
                  <a:pt x="13141" y="228"/>
                </a:lnTo>
                <a:lnTo>
                  <a:pt x="13121" y="212"/>
                </a:lnTo>
                <a:lnTo>
                  <a:pt x="13102" y="197"/>
                </a:lnTo>
                <a:lnTo>
                  <a:pt x="13082" y="183"/>
                </a:lnTo>
                <a:lnTo>
                  <a:pt x="13062" y="169"/>
                </a:lnTo>
                <a:lnTo>
                  <a:pt x="13041" y="156"/>
                </a:lnTo>
                <a:lnTo>
                  <a:pt x="13020" y="143"/>
                </a:lnTo>
                <a:lnTo>
                  <a:pt x="12999" y="131"/>
                </a:lnTo>
                <a:lnTo>
                  <a:pt x="12978" y="119"/>
                </a:lnTo>
                <a:lnTo>
                  <a:pt x="12956" y="108"/>
                </a:lnTo>
                <a:lnTo>
                  <a:pt x="12934" y="97"/>
                </a:lnTo>
                <a:lnTo>
                  <a:pt x="12912" y="86"/>
                </a:lnTo>
                <a:lnTo>
                  <a:pt x="12890" y="76"/>
                </a:lnTo>
                <a:lnTo>
                  <a:pt x="12866" y="67"/>
                </a:lnTo>
                <a:lnTo>
                  <a:pt x="12843" y="59"/>
                </a:lnTo>
                <a:lnTo>
                  <a:pt x="12820" y="51"/>
                </a:lnTo>
                <a:lnTo>
                  <a:pt x="12797" y="43"/>
                </a:lnTo>
                <a:lnTo>
                  <a:pt x="12773" y="36"/>
                </a:lnTo>
                <a:lnTo>
                  <a:pt x="12750" y="30"/>
                </a:lnTo>
                <a:lnTo>
                  <a:pt x="12726" y="25"/>
                </a:lnTo>
                <a:lnTo>
                  <a:pt x="12702" y="19"/>
                </a:lnTo>
                <a:lnTo>
                  <a:pt x="12678" y="15"/>
                </a:lnTo>
                <a:lnTo>
                  <a:pt x="12654" y="11"/>
                </a:lnTo>
                <a:lnTo>
                  <a:pt x="12629" y="8"/>
                </a:lnTo>
                <a:lnTo>
                  <a:pt x="12605" y="5"/>
                </a:lnTo>
                <a:lnTo>
                  <a:pt x="12579" y="3"/>
                </a:lnTo>
                <a:lnTo>
                  <a:pt x="12555" y="1"/>
                </a:lnTo>
                <a:lnTo>
                  <a:pt x="12530" y="0"/>
                </a:lnTo>
                <a:lnTo>
                  <a:pt x="12505" y="0"/>
                </a:lnTo>
                <a:lnTo>
                  <a:pt x="3554" y="0"/>
                </a:lnTo>
                <a:lnTo>
                  <a:pt x="3529" y="0"/>
                </a:lnTo>
                <a:lnTo>
                  <a:pt x="3504" y="1"/>
                </a:lnTo>
                <a:lnTo>
                  <a:pt x="3480" y="3"/>
                </a:lnTo>
                <a:lnTo>
                  <a:pt x="3454" y="5"/>
                </a:lnTo>
                <a:lnTo>
                  <a:pt x="3430" y="8"/>
                </a:lnTo>
                <a:lnTo>
                  <a:pt x="3405" y="11"/>
                </a:lnTo>
                <a:lnTo>
                  <a:pt x="3381" y="15"/>
                </a:lnTo>
                <a:lnTo>
                  <a:pt x="3357" y="19"/>
                </a:lnTo>
                <a:lnTo>
                  <a:pt x="3333" y="25"/>
                </a:lnTo>
                <a:lnTo>
                  <a:pt x="3309" y="30"/>
                </a:lnTo>
                <a:lnTo>
                  <a:pt x="3285" y="36"/>
                </a:lnTo>
                <a:lnTo>
                  <a:pt x="3262" y="43"/>
                </a:lnTo>
                <a:lnTo>
                  <a:pt x="3239" y="51"/>
                </a:lnTo>
                <a:lnTo>
                  <a:pt x="3216" y="59"/>
                </a:lnTo>
                <a:lnTo>
                  <a:pt x="3193" y="67"/>
                </a:lnTo>
                <a:lnTo>
                  <a:pt x="3169" y="76"/>
                </a:lnTo>
                <a:lnTo>
                  <a:pt x="3147" y="86"/>
                </a:lnTo>
                <a:lnTo>
                  <a:pt x="3124" y="97"/>
                </a:lnTo>
                <a:lnTo>
                  <a:pt x="3103" y="108"/>
                </a:lnTo>
                <a:lnTo>
                  <a:pt x="3081" y="119"/>
                </a:lnTo>
                <a:lnTo>
                  <a:pt x="3059" y="131"/>
                </a:lnTo>
                <a:lnTo>
                  <a:pt x="3038" y="143"/>
                </a:lnTo>
                <a:lnTo>
                  <a:pt x="3017" y="156"/>
                </a:lnTo>
                <a:lnTo>
                  <a:pt x="2997" y="169"/>
                </a:lnTo>
                <a:lnTo>
                  <a:pt x="2977" y="183"/>
                </a:lnTo>
                <a:lnTo>
                  <a:pt x="2957" y="197"/>
                </a:lnTo>
                <a:lnTo>
                  <a:pt x="2937" y="212"/>
                </a:lnTo>
                <a:lnTo>
                  <a:pt x="2918" y="228"/>
                </a:lnTo>
                <a:lnTo>
                  <a:pt x="2898" y="243"/>
                </a:lnTo>
                <a:lnTo>
                  <a:pt x="2880" y="260"/>
                </a:lnTo>
                <a:lnTo>
                  <a:pt x="2861" y="278"/>
                </a:lnTo>
                <a:lnTo>
                  <a:pt x="2844" y="295"/>
                </a:lnTo>
                <a:lnTo>
                  <a:pt x="295" y="2849"/>
                </a:lnTo>
                <a:lnTo>
                  <a:pt x="277" y="2868"/>
                </a:lnTo>
                <a:lnTo>
                  <a:pt x="259" y="2887"/>
                </a:lnTo>
                <a:lnTo>
                  <a:pt x="242" y="2906"/>
                </a:lnTo>
                <a:lnTo>
                  <a:pt x="226" y="2926"/>
                </a:lnTo>
                <a:lnTo>
                  <a:pt x="210" y="2946"/>
                </a:lnTo>
                <a:lnTo>
                  <a:pt x="195" y="2966"/>
                </a:lnTo>
                <a:lnTo>
                  <a:pt x="180" y="2987"/>
                </a:lnTo>
                <a:lnTo>
                  <a:pt x="166" y="3008"/>
                </a:lnTo>
                <a:lnTo>
                  <a:pt x="152" y="3029"/>
                </a:lnTo>
                <a:lnTo>
                  <a:pt x="140" y="3051"/>
                </a:lnTo>
                <a:lnTo>
                  <a:pt x="126" y="3072"/>
                </a:lnTo>
                <a:lnTo>
                  <a:pt x="114" y="3094"/>
                </a:lnTo>
                <a:lnTo>
                  <a:pt x="103" y="3116"/>
                </a:lnTo>
                <a:lnTo>
                  <a:pt x="93" y="3139"/>
                </a:lnTo>
                <a:lnTo>
                  <a:pt x="83" y="3162"/>
                </a:lnTo>
                <a:lnTo>
                  <a:pt x="73" y="3185"/>
                </a:lnTo>
                <a:lnTo>
                  <a:pt x="64" y="3208"/>
                </a:lnTo>
                <a:lnTo>
                  <a:pt x="56" y="3231"/>
                </a:lnTo>
                <a:lnTo>
                  <a:pt x="48" y="3254"/>
                </a:lnTo>
                <a:lnTo>
                  <a:pt x="41" y="3277"/>
                </a:lnTo>
                <a:lnTo>
                  <a:pt x="34" y="3301"/>
                </a:lnTo>
                <a:lnTo>
                  <a:pt x="28" y="3324"/>
                </a:lnTo>
                <a:lnTo>
                  <a:pt x="23" y="3349"/>
                </a:lnTo>
                <a:lnTo>
                  <a:pt x="18" y="3373"/>
                </a:lnTo>
                <a:lnTo>
                  <a:pt x="14" y="3397"/>
                </a:lnTo>
                <a:lnTo>
                  <a:pt x="10" y="3421"/>
                </a:lnTo>
                <a:lnTo>
                  <a:pt x="7" y="3445"/>
                </a:lnTo>
                <a:lnTo>
                  <a:pt x="5" y="3469"/>
                </a:lnTo>
                <a:lnTo>
                  <a:pt x="3" y="3493"/>
                </a:lnTo>
                <a:lnTo>
                  <a:pt x="1" y="3518"/>
                </a:lnTo>
                <a:lnTo>
                  <a:pt x="0" y="3543"/>
                </a:lnTo>
                <a:lnTo>
                  <a:pt x="0" y="3567"/>
                </a:lnTo>
                <a:lnTo>
                  <a:pt x="1" y="3611"/>
                </a:lnTo>
                <a:lnTo>
                  <a:pt x="5" y="3655"/>
                </a:lnTo>
                <a:lnTo>
                  <a:pt x="10" y="3700"/>
                </a:lnTo>
                <a:lnTo>
                  <a:pt x="17" y="3743"/>
                </a:lnTo>
                <a:lnTo>
                  <a:pt x="26" y="3787"/>
                </a:lnTo>
                <a:lnTo>
                  <a:pt x="37" y="3830"/>
                </a:lnTo>
                <a:lnTo>
                  <a:pt x="49" y="3874"/>
                </a:lnTo>
                <a:lnTo>
                  <a:pt x="64" y="3916"/>
                </a:lnTo>
                <a:lnTo>
                  <a:pt x="72" y="3936"/>
                </a:lnTo>
                <a:lnTo>
                  <a:pt x="81" y="3957"/>
                </a:lnTo>
                <a:lnTo>
                  <a:pt x="90" y="3978"/>
                </a:lnTo>
                <a:lnTo>
                  <a:pt x="100" y="3998"/>
                </a:lnTo>
                <a:lnTo>
                  <a:pt x="110" y="4018"/>
                </a:lnTo>
                <a:lnTo>
                  <a:pt x="120" y="4039"/>
                </a:lnTo>
                <a:lnTo>
                  <a:pt x="132" y="4059"/>
                </a:lnTo>
                <a:lnTo>
                  <a:pt x="144" y="4079"/>
                </a:lnTo>
                <a:lnTo>
                  <a:pt x="156" y="4099"/>
                </a:lnTo>
                <a:lnTo>
                  <a:pt x="169" y="4118"/>
                </a:lnTo>
                <a:lnTo>
                  <a:pt x="182" y="4137"/>
                </a:lnTo>
                <a:lnTo>
                  <a:pt x="195" y="4156"/>
                </a:lnTo>
                <a:lnTo>
                  <a:pt x="209" y="4174"/>
                </a:lnTo>
                <a:lnTo>
                  <a:pt x="224" y="4193"/>
                </a:lnTo>
                <a:lnTo>
                  <a:pt x="239" y="4211"/>
                </a:lnTo>
                <a:lnTo>
                  <a:pt x="254" y="4228"/>
                </a:lnTo>
                <a:lnTo>
                  <a:pt x="7278" y="11724"/>
                </a:lnTo>
                <a:lnTo>
                  <a:pt x="7297" y="11744"/>
                </a:lnTo>
                <a:lnTo>
                  <a:pt x="7315" y="11763"/>
                </a:lnTo>
                <a:lnTo>
                  <a:pt x="7334" y="11782"/>
                </a:lnTo>
                <a:lnTo>
                  <a:pt x="7354" y="11801"/>
                </a:lnTo>
                <a:lnTo>
                  <a:pt x="7374" y="11819"/>
                </a:lnTo>
                <a:lnTo>
                  <a:pt x="7395" y="11836"/>
                </a:lnTo>
                <a:lnTo>
                  <a:pt x="7415" y="11852"/>
                </a:lnTo>
                <a:lnTo>
                  <a:pt x="7436" y="11868"/>
                </a:lnTo>
                <a:lnTo>
                  <a:pt x="7458" y="11883"/>
                </a:lnTo>
                <a:lnTo>
                  <a:pt x="7480" y="11898"/>
                </a:lnTo>
                <a:lnTo>
                  <a:pt x="7502" y="11912"/>
                </a:lnTo>
                <a:lnTo>
                  <a:pt x="7524" y="11925"/>
                </a:lnTo>
                <a:lnTo>
                  <a:pt x="7547" y="11938"/>
                </a:lnTo>
                <a:lnTo>
                  <a:pt x="7570" y="11950"/>
                </a:lnTo>
                <a:lnTo>
                  <a:pt x="7594" y="11962"/>
                </a:lnTo>
                <a:lnTo>
                  <a:pt x="7618" y="11974"/>
                </a:lnTo>
                <a:lnTo>
                  <a:pt x="7642" y="11985"/>
                </a:lnTo>
                <a:lnTo>
                  <a:pt x="7667" y="11994"/>
                </a:lnTo>
                <a:lnTo>
                  <a:pt x="7691" y="12004"/>
                </a:lnTo>
                <a:lnTo>
                  <a:pt x="7716" y="12012"/>
                </a:lnTo>
                <a:lnTo>
                  <a:pt x="7741" y="12020"/>
                </a:lnTo>
                <a:lnTo>
                  <a:pt x="7766" y="12027"/>
                </a:lnTo>
                <a:lnTo>
                  <a:pt x="7792" y="12034"/>
                </a:lnTo>
                <a:lnTo>
                  <a:pt x="7817" y="12040"/>
                </a:lnTo>
                <a:lnTo>
                  <a:pt x="7843" y="12045"/>
                </a:lnTo>
                <a:lnTo>
                  <a:pt x="7869" y="12049"/>
                </a:lnTo>
                <a:lnTo>
                  <a:pt x="7896" y="12053"/>
                </a:lnTo>
                <a:lnTo>
                  <a:pt x="7923" y="12056"/>
                </a:lnTo>
                <a:lnTo>
                  <a:pt x="7949" y="12059"/>
                </a:lnTo>
                <a:lnTo>
                  <a:pt x="7976" y="12061"/>
                </a:lnTo>
                <a:lnTo>
                  <a:pt x="8002" y="12062"/>
                </a:lnTo>
                <a:lnTo>
                  <a:pt x="8029" y="12062"/>
                </a:lnTo>
                <a:lnTo>
                  <a:pt x="8056" y="12062"/>
                </a:lnTo>
                <a:lnTo>
                  <a:pt x="8082" y="12061"/>
                </a:lnTo>
                <a:lnTo>
                  <a:pt x="8109" y="12059"/>
                </a:lnTo>
                <a:lnTo>
                  <a:pt x="8135" y="12056"/>
                </a:lnTo>
                <a:lnTo>
                  <a:pt x="8162" y="12053"/>
                </a:lnTo>
                <a:lnTo>
                  <a:pt x="8189" y="12049"/>
                </a:lnTo>
                <a:lnTo>
                  <a:pt x="8215" y="12045"/>
                </a:lnTo>
                <a:lnTo>
                  <a:pt x="8241" y="12040"/>
                </a:lnTo>
                <a:lnTo>
                  <a:pt x="8266" y="12034"/>
                </a:lnTo>
                <a:lnTo>
                  <a:pt x="8292" y="12027"/>
                </a:lnTo>
                <a:lnTo>
                  <a:pt x="8317" y="12020"/>
                </a:lnTo>
                <a:lnTo>
                  <a:pt x="8342" y="12012"/>
                </a:lnTo>
                <a:lnTo>
                  <a:pt x="8367" y="12004"/>
                </a:lnTo>
                <a:lnTo>
                  <a:pt x="8392" y="11994"/>
                </a:lnTo>
                <a:lnTo>
                  <a:pt x="8416" y="11985"/>
                </a:lnTo>
                <a:lnTo>
                  <a:pt x="8440" y="11974"/>
                </a:lnTo>
                <a:lnTo>
                  <a:pt x="8465" y="11962"/>
                </a:lnTo>
                <a:lnTo>
                  <a:pt x="8488" y="11950"/>
                </a:lnTo>
                <a:lnTo>
                  <a:pt x="8511" y="11938"/>
                </a:lnTo>
                <a:lnTo>
                  <a:pt x="8534" y="11925"/>
                </a:lnTo>
                <a:lnTo>
                  <a:pt x="8557" y="11912"/>
                </a:lnTo>
                <a:lnTo>
                  <a:pt x="8579" y="11898"/>
                </a:lnTo>
                <a:lnTo>
                  <a:pt x="8601" y="11883"/>
                </a:lnTo>
                <a:lnTo>
                  <a:pt x="8622" y="11868"/>
                </a:lnTo>
                <a:lnTo>
                  <a:pt x="8643" y="11852"/>
                </a:lnTo>
                <a:lnTo>
                  <a:pt x="8664" y="11836"/>
                </a:lnTo>
                <a:lnTo>
                  <a:pt x="8684" y="11819"/>
                </a:lnTo>
                <a:lnTo>
                  <a:pt x="8704" y="11801"/>
                </a:lnTo>
                <a:lnTo>
                  <a:pt x="8724" y="11782"/>
                </a:lnTo>
                <a:lnTo>
                  <a:pt x="8743" y="11763"/>
                </a:lnTo>
                <a:lnTo>
                  <a:pt x="8762" y="11744"/>
                </a:lnTo>
                <a:lnTo>
                  <a:pt x="8780" y="11724"/>
                </a:lnTo>
                <a:lnTo>
                  <a:pt x="15805" y="4228"/>
                </a:lnTo>
                <a:lnTo>
                  <a:pt x="15821" y="4210"/>
                </a:lnTo>
                <a:lnTo>
                  <a:pt x="15836" y="4192"/>
                </a:lnTo>
                <a:lnTo>
                  <a:pt x="15851" y="4173"/>
                </a:lnTo>
                <a:lnTo>
                  <a:pt x="15865" y="4154"/>
                </a:lnTo>
                <a:lnTo>
                  <a:pt x="15878" y="4135"/>
                </a:lnTo>
                <a:lnTo>
                  <a:pt x="15892" y="4115"/>
                </a:lnTo>
                <a:lnTo>
                  <a:pt x="15904" y="4096"/>
                </a:lnTo>
                <a:lnTo>
                  <a:pt x="15917" y="4076"/>
                </a:lnTo>
                <a:lnTo>
                  <a:pt x="15929" y="4056"/>
                </a:lnTo>
                <a:lnTo>
                  <a:pt x="15940" y="4034"/>
                </a:lnTo>
                <a:lnTo>
                  <a:pt x="15951" y="4014"/>
                </a:lnTo>
                <a:lnTo>
                  <a:pt x="15961" y="3993"/>
                </a:lnTo>
                <a:lnTo>
                  <a:pt x="15971" y="3972"/>
                </a:lnTo>
                <a:lnTo>
                  <a:pt x="15980" y="3951"/>
                </a:lnTo>
                <a:lnTo>
                  <a:pt x="15989" y="3930"/>
                </a:lnTo>
                <a:lnTo>
                  <a:pt x="15997" y="3908"/>
                </a:lnTo>
                <a:lnTo>
                  <a:pt x="16004" y="3887"/>
                </a:lnTo>
                <a:lnTo>
                  <a:pt x="16011" y="3864"/>
                </a:lnTo>
                <a:lnTo>
                  <a:pt x="16018" y="3842"/>
                </a:lnTo>
                <a:lnTo>
                  <a:pt x="16024" y="3820"/>
                </a:lnTo>
                <a:lnTo>
                  <a:pt x="16030" y="3799"/>
                </a:lnTo>
                <a:lnTo>
                  <a:pt x="16035" y="3776"/>
                </a:lnTo>
                <a:lnTo>
                  <a:pt x="16039" y="3754"/>
                </a:lnTo>
                <a:lnTo>
                  <a:pt x="16044" y="3732"/>
                </a:lnTo>
                <a:lnTo>
                  <a:pt x="16047" y="3710"/>
                </a:lnTo>
                <a:lnTo>
                  <a:pt x="16050" y="3686"/>
                </a:lnTo>
                <a:lnTo>
                  <a:pt x="16053" y="3664"/>
                </a:lnTo>
                <a:lnTo>
                  <a:pt x="16055" y="3642"/>
                </a:lnTo>
                <a:lnTo>
                  <a:pt x="16056" y="3619"/>
                </a:lnTo>
                <a:lnTo>
                  <a:pt x="16057" y="3597"/>
                </a:lnTo>
                <a:lnTo>
                  <a:pt x="16058" y="3574"/>
                </a:lnTo>
                <a:lnTo>
                  <a:pt x="16058" y="3552"/>
                </a:lnTo>
                <a:lnTo>
                  <a:pt x="16057" y="3528"/>
                </a:lnTo>
                <a:lnTo>
                  <a:pt x="16056" y="3503"/>
                </a:lnTo>
                <a:lnTo>
                  <a:pt x="16055" y="3479"/>
                </a:lnTo>
                <a:lnTo>
                  <a:pt x="16053" y="3456"/>
                </a:lnTo>
                <a:lnTo>
                  <a:pt x="16050" y="3432"/>
                </a:lnTo>
                <a:lnTo>
                  <a:pt x="16047" y="3408"/>
                </a:lnTo>
                <a:lnTo>
                  <a:pt x="16043" y="3385"/>
                </a:lnTo>
                <a:lnTo>
                  <a:pt x="16039" y="3362"/>
                </a:lnTo>
                <a:lnTo>
                  <a:pt x="16034" y="3338"/>
                </a:lnTo>
                <a:lnTo>
                  <a:pt x="16028" y="3314"/>
                </a:lnTo>
                <a:lnTo>
                  <a:pt x="16022" y="3291"/>
                </a:lnTo>
                <a:lnTo>
                  <a:pt x="16015" y="3268"/>
                </a:lnTo>
                <a:lnTo>
                  <a:pt x="16008" y="3245"/>
                </a:lnTo>
                <a:lnTo>
                  <a:pt x="16000" y="3222"/>
                </a:lnTo>
                <a:lnTo>
                  <a:pt x="15992" y="3200"/>
                </a:lnTo>
                <a:lnTo>
                  <a:pt x="15983" y="3178"/>
                </a:lnTo>
                <a:lnTo>
                  <a:pt x="15974" y="3155"/>
                </a:lnTo>
                <a:lnTo>
                  <a:pt x="15964" y="3132"/>
                </a:lnTo>
                <a:lnTo>
                  <a:pt x="15953" y="3111"/>
                </a:lnTo>
                <a:lnTo>
                  <a:pt x="15942" y="3089"/>
                </a:lnTo>
                <a:lnTo>
                  <a:pt x="15930" y="3068"/>
                </a:lnTo>
                <a:lnTo>
                  <a:pt x="15917" y="3047"/>
                </a:lnTo>
                <a:lnTo>
                  <a:pt x="15904" y="3026"/>
                </a:lnTo>
                <a:lnTo>
                  <a:pt x="15891" y="3005"/>
                </a:lnTo>
                <a:lnTo>
                  <a:pt x="15877" y="2985"/>
                </a:lnTo>
                <a:lnTo>
                  <a:pt x="15863" y="2964"/>
                </a:lnTo>
                <a:lnTo>
                  <a:pt x="15848" y="2944"/>
                </a:lnTo>
                <a:lnTo>
                  <a:pt x="15832" y="2924"/>
                </a:lnTo>
                <a:lnTo>
                  <a:pt x="15816" y="2905"/>
                </a:lnTo>
                <a:lnTo>
                  <a:pt x="15799" y="2886"/>
                </a:lnTo>
                <a:lnTo>
                  <a:pt x="15782" y="2868"/>
                </a:lnTo>
                <a:lnTo>
                  <a:pt x="15764" y="284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82" name="PA_组合 37"/>
          <p:cNvGrpSpPr/>
          <p:nvPr>
            <p:custDataLst>
              <p:tags r:id="rId27"/>
            </p:custDataLst>
          </p:nvPr>
        </p:nvGrpSpPr>
        <p:grpSpPr>
          <a:xfrm>
            <a:off x="9921368" y="2514852"/>
            <a:ext cx="408876" cy="593485"/>
            <a:chOff x="8591550" y="2065338"/>
            <a:chExt cx="474663" cy="688975"/>
          </a:xfrm>
          <a:solidFill>
            <a:schemeClr val="accent6"/>
          </a:solidFill>
        </p:grpSpPr>
        <p:sp>
          <p:nvSpPr>
            <p:cNvPr id="99" name="Freeform: Shape 38"/>
            <p:cNvSpPr/>
            <p:nvPr/>
          </p:nvSpPr>
          <p:spPr bwMode="auto">
            <a:xfrm>
              <a:off x="8591550" y="2065338"/>
              <a:ext cx="474663" cy="688975"/>
            </a:xfrm>
            <a:custGeom>
              <a:avLst/>
              <a:gdLst>
                <a:gd name="T0" fmla="*/ 2887 w 11063"/>
                <a:gd name="T1" fmla="*/ 9929 h 16058"/>
                <a:gd name="T2" fmla="*/ 2451 w 11063"/>
                <a:gd name="T3" fmla="*/ 9123 h 16058"/>
                <a:gd name="T4" fmla="*/ 1855 w 11063"/>
                <a:gd name="T5" fmla="*/ 8041 h 16058"/>
                <a:gd name="T6" fmla="*/ 1427 w 11063"/>
                <a:gd name="T7" fmla="*/ 7165 h 16058"/>
                <a:gd name="T8" fmla="*/ 1122 w 11063"/>
                <a:gd name="T9" fmla="*/ 6318 h 16058"/>
                <a:gd name="T10" fmla="*/ 1006 w 11063"/>
                <a:gd name="T11" fmla="*/ 5520 h 16058"/>
                <a:gd name="T12" fmla="*/ 1362 w 11063"/>
                <a:gd name="T13" fmla="*/ 3764 h 16058"/>
                <a:gd name="T14" fmla="*/ 2332 w 11063"/>
                <a:gd name="T15" fmla="*/ 2327 h 16058"/>
                <a:gd name="T16" fmla="*/ 3771 w 11063"/>
                <a:gd name="T17" fmla="*/ 1359 h 16058"/>
                <a:gd name="T18" fmla="*/ 5532 w 11063"/>
                <a:gd name="T19" fmla="*/ 1004 h 16058"/>
                <a:gd name="T20" fmla="*/ 7292 w 11063"/>
                <a:gd name="T21" fmla="*/ 1359 h 16058"/>
                <a:gd name="T22" fmla="*/ 8731 w 11063"/>
                <a:gd name="T23" fmla="*/ 2327 h 16058"/>
                <a:gd name="T24" fmla="*/ 9701 w 11063"/>
                <a:gd name="T25" fmla="*/ 3764 h 16058"/>
                <a:gd name="T26" fmla="*/ 10057 w 11063"/>
                <a:gd name="T27" fmla="*/ 5520 h 16058"/>
                <a:gd name="T28" fmla="*/ 9941 w 11063"/>
                <a:gd name="T29" fmla="*/ 6314 h 16058"/>
                <a:gd name="T30" fmla="*/ 9636 w 11063"/>
                <a:gd name="T31" fmla="*/ 7163 h 16058"/>
                <a:gd name="T32" fmla="*/ 9207 w 11063"/>
                <a:gd name="T33" fmla="*/ 8042 h 16058"/>
                <a:gd name="T34" fmla="*/ 8612 w 11063"/>
                <a:gd name="T35" fmla="*/ 9129 h 16058"/>
                <a:gd name="T36" fmla="*/ 8179 w 11063"/>
                <a:gd name="T37" fmla="*/ 9932 h 16058"/>
                <a:gd name="T38" fmla="*/ 5484 w 11063"/>
                <a:gd name="T39" fmla="*/ 15054 h 16058"/>
                <a:gd name="T40" fmla="*/ 5160 w 11063"/>
                <a:gd name="T41" fmla="*/ 15030 h 16058"/>
                <a:gd name="T42" fmla="*/ 4907 w 11063"/>
                <a:gd name="T43" fmla="*/ 14937 h 16058"/>
                <a:gd name="T44" fmla="*/ 4698 w 11063"/>
                <a:gd name="T45" fmla="*/ 14732 h 16058"/>
                <a:gd name="T46" fmla="*/ 6658 w 11063"/>
                <a:gd name="T47" fmla="*/ 14161 h 16058"/>
                <a:gd name="T48" fmla="*/ 6436 w 11063"/>
                <a:gd name="T49" fmla="*/ 14651 h 16058"/>
                <a:gd name="T50" fmla="*/ 6202 w 11063"/>
                <a:gd name="T51" fmla="*/ 14919 h 16058"/>
                <a:gd name="T52" fmla="*/ 5915 w 11063"/>
                <a:gd name="T53" fmla="*/ 15031 h 16058"/>
                <a:gd name="T54" fmla="*/ 5532 w 11063"/>
                <a:gd name="T55" fmla="*/ 15054 h 16058"/>
                <a:gd name="T56" fmla="*/ 3763 w 11063"/>
                <a:gd name="T57" fmla="*/ 12094 h 16058"/>
                <a:gd name="T58" fmla="*/ 3603 w 11063"/>
                <a:gd name="T59" fmla="*/ 11605 h 16058"/>
                <a:gd name="T60" fmla="*/ 7351 w 11063"/>
                <a:gd name="T61" fmla="*/ 11943 h 16058"/>
                <a:gd name="T62" fmla="*/ 4290 w 11063"/>
                <a:gd name="T63" fmla="*/ 13799 h 16058"/>
                <a:gd name="T64" fmla="*/ 4145 w 11063"/>
                <a:gd name="T65" fmla="*/ 13340 h 16058"/>
                <a:gd name="T66" fmla="*/ 7149 w 11063"/>
                <a:gd name="T67" fmla="*/ 12594 h 16058"/>
                <a:gd name="T68" fmla="*/ 7016 w 11063"/>
                <a:gd name="T69" fmla="*/ 13038 h 16058"/>
                <a:gd name="T70" fmla="*/ 6835 w 11063"/>
                <a:gd name="T71" fmla="*/ 13637 h 16058"/>
                <a:gd name="T72" fmla="*/ 3630 w 11063"/>
                <a:gd name="T73" fmla="*/ 335 h 16058"/>
                <a:gd name="T74" fmla="*/ 1812 w 11063"/>
                <a:gd name="T75" fmla="*/ 1434 h 16058"/>
                <a:gd name="T76" fmla="*/ 545 w 11063"/>
                <a:gd name="T77" fmla="*/ 3127 h 16058"/>
                <a:gd name="T78" fmla="*/ 7 w 11063"/>
                <a:gd name="T79" fmla="*/ 5236 h 16058"/>
                <a:gd name="T80" fmla="*/ 234 w 11063"/>
                <a:gd name="T81" fmla="*/ 6861 h 16058"/>
                <a:gd name="T82" fmla="*/ 910 w 11063"/>
                <a:gd name="T83" fmla="*/ 8405 h 16058"/>
                <a:gd name="T84" fmla="*/ 1748 w 11063"/>
                <a:gd name="T85" fmla="*/ 9927 h 16058"/>
                <a:gd name="T86" fmla="*/ 2463 w 11063"/>
                <a:gd name="T87" fmla="*/ 11392 h 16058"/>
                <a:gd name="T88" fmla="*/ 3065 w 11063"/>
                <a:gd name="T89" fmla="*/ 13245 h 16058"/>
                <a:gd name="T90" fmla="*/ 3552 w 11063"/>
                <a:gd name="T91" fmla="*/ 14718 h 16058"/>
                <a:gd name="T92" fmla="*/ 4207 w 11063"/>
                <a:gd name="T93" fmla="*/ 15672 h 16058"/>
                <a:gd name="T94" fmla="*/ 5340 w 11063"/>
                <a:gd name="T95" fmla="*/ 16053 h 16058"/>
                <a:gd name="T96" fmla="*/ 6643 w 11063"/>
                <a:gd name="T97" fmla="*/ 15823 h 16058"/>
                <a:gd name="T98" fmla="*/ 7387 w 11063"/>
                <a:gd name="T99" fmla="*/ 15011 h 16058"/>
                <a:gd name="T100" fmla="*/ 7880 w 11063"/>
                <a:gd name="T101" fmla="*/ 13666 h 16058"/>
                <a:gd name="T102" fmla="*/ 8442 w 11063"/>
                <a:gd name="T103" fmla="*/ 11841 h 16058"/>
                <a:gd name="T104" fmla="*/ 9115 w 11063"/>
                <a:gd name="T105" fmla="*/ 10307 h 16058"/>
                <a:gd name="T106" fmla="*/ 9949 w 11063"/>
                <a:gd name="T107" fmla="*/ 8788 h 16058"/>
                <a:gd name="T108" fmla="*/ 10691 w 11063"/>
                <a:gd name="T109" fmla="*/ 7241 h 16058"/>
                <a:gd name="T110" fmla="*/ 11058 w 11063"/>
                <a:gd name="T111" fmla="*/ 5709 h 16058"/>
                <a:gd name="T112" fmla="*/ 10727 w 11063"/>
                <a:gd name="T113" fmla="*/ 3622 h 16058"/>
                <a:gd name="T114" fmla="*/ 9626 w 11063"/>
                <a:gd name="T115" fmla="*/ 1809 h 16058"/>
                <a:gd name="T116" fmla="*/ 7929 w 11063"/>
                <a:gd name="T117" fmla="*/ 544 h 16058"/>
                <a:gd name="T118" fmla="*/ 5816 w 11063"/>
                <a:gd name="T119" fmla="*/ 7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063" h="16058">
                  <a:moveTo>
                    <a:pt x="7881" y="10538"/>
                  </a:moveTo>
                  <a:lnTo>
                    <a:pt x="3187" y="10538"/>
                  </a:lnTo>
                  <a:lnTo>
                    <a:pt x="3140" y="10437"/>
                  </a:lnTo>
                  <a:lnTo>
                    <a:pt x="3092" y="10335"/>
                  </a:lnTo>
                  <a:lnTo>
                    <a:pt x="3041" y="10234"/>
                  </a:lnTo>
                  <a:lnTo>
                    <a:pt x="2991" y="10132"/>
                  </a:lnTo>
                  <a:lnTo>
                    <a:pt x="2940" y="10030"/>
                  </a:lnTo>
                  <a:lnTo>
                    <a:pt x="2887" y="9929"/>
                  </a:lnTo>
                  <a:lnTo>
                    <a:pt x="2835" y="9827"/>
                  </a:lnTo>
                  <a:lnTo>
                    <a:pt x="2781" y="9727"/>
                  </a:lnTo>
                  <a:lnTo>
                    <a:pt x="2728" y="9626"/>
                  </a:lnTo>
                  <a:lnTo>
                    <a:pt x="2672" y="9524"/>
                  </a:lnTo>
                  <a:lnTo>
                    <a:pt x="2618" y="9424"/>
                  </a:lnTo>
                  <a:lnTo>
                    <a:pt x="2563" y="9324"/>
                  </a:lnTo>
                  <a:lnTo>
                    <a:pt x="2507" y="9223"/>
                  </a:lnTo>
                  <a:lnTo>
                    <a:pt x="2451" y="9123"/>
                  </a:lnTo>
                  <a:lnTo>
                    <a:pt x="2396" y="9024"/>
                  </a:lnTo>
                  <a:lnTo>
                    <a:pt x="2340" y="8924"/>
                  </a:lnTo>
                  <a:lnTo>
                    <a:pt x="2217" y="8703"/>
                  </a:lnTo>
                  <a:lnTo>
                    <a:pt x="2094" y="8483"/>
                  </a:lnTo>
                  <a:lnTo>
                    <a:pt x="2034" y="8372"/>
                  </a:lnTo>
                  <a:lnTo>
                    <a:pt x="1973" y="8262"/>
                  </a:lnTo>
                  <a:lnTo>
                    <a:pt x="1914" y="8151"/>
                  </a:lnTo>
                  <a:lnTo>
                    <a:pt x="1855" y="8041"/>
                  </a:lnTo>
                  <a:lnTo>
                    <a:pt x="1796" y="7931"/>
                  </a:lnTo>
                  <a:lnTo>
                    <a:pt x="1740" y="7820"/>
                  </a:lnTo>
                  <a:lnTo>
                    <a:pt x="1684" y="7711"/>
                  </a:lnTo>
                  <a:lnTo>
                    <a:pt x="1629" y="7600"/>
                  </a:lnTo>
                  <a:lnTo>
                    <a:pt x="1576" y="7491"/>
                  </a:lnTo>
                  <a:lnTo>
                    <a:pt x="1525" y="7383"/>
                  </a:lnTo>
                  <a:lnTo>
                    <a:pt x="1475" y="7273"/>
                  </a:lnTo>
                  <a:lnTo>
                    <a:pt x="1427" y="7165"/>
                  </a:lnTo>
                  <a:lnTo>
                    <a:pt x="1381" y="7057"/>
                  </a:lnTo>
                  <a:lnTo>
                    <a:pt x="1337" y="6950"/>
                  </a:lnTo>
                  <a:lnTo>
                    <a:pt x="1294" y="6843"/>
                  </a:lnTo>
                  <a:lnTo>
                    <a:pt x="1255" y="6736"/>
                  </a:lnTo>
                  <a:lnTo>
                    <a:pt x="1218" y="6631"/>
                  </a:lnTo>
                  <a:lnTo>
                    <a:pt x="1183" y="6526"/>
                  </a:lnTo>
                  <a:lnTo>
                    <a:pt x="1151" y="6421"/>
                  </a:lnTo>
                  <a:lnTo>
                    <a:pt x="1122" y="6318"/>
                  </a:lnTo>
                  <a:lnTo>
                    <a:pt x="1095" y="6214"/>
                  </a:lnTo>
                  <a:lnTo>
                    <a:pt x="1072" y="6112"/>
                  </a:lnTo>
                  <a:lnTo>
                    <a:pt x="1053" y="6012"/>
                  </a:lnTo>
                  <a:lnTo>
                    <a:pt x="1036" y="5911"/>
                  </a:lnTo>
                  <a:lnTo>
                    <a:pt x="1023" y="5812"/>
                  </a:lnTo>
                  <a:lnTo>
                    <a:pt x="1014" y="5714"/>
                  </a:lnTo>
                  <a:lnTo>
                    <a:pt x="1008" y="5616"/>
                  </a:lnTo>
                  <a:lnTo>
                    <a:pt x="1006" y="5520"/>
                  </a:lnTo>
                  <a:lnTo>
                    <a:pt x="1012" y="5288"/>
                  </a:lnTo>
                  <a:lnTo>
                    <a:pt x="1029" y="5059"/>
                  </a:lnTo>
                  <a:lnTo>
                    <a:pt x="1058" y="4833"/>
                  </a:lnTo>
                  <a:lnTo>
                    <a:pt x="1098" y="4611"/>
                  </a:lnTo>
                  <a:lnTo>
                    <a:pt x="1149" y="4393"/>
                  </a:lnTo>
                  <a:lnTo>
                    <a:pt x="1210" y="4178"/>
                  </a:lnTo>
                  <a:lnTo>
                    <a:pt x="1280" y="3968"/>
                  </a:lnTo>
                  <a:lnTo>
                    <a:pt x="1362" y="3764"/>
                  </a:lnTo>
                  <a:lnTo>
                    <a:pt x="1452" y="3564"/>
                  </a:lnTo>
                  <a:lnTo>
                    <a:pt x="1553" y="3369"/>
                  </a:lnTo>
                  <a:lnTo>
                    <a:pt x="1661" y="3179"/>
                  </a:lnTo>
                  <a:lnTo>
                    <a:pt x="1779" y="2997"/>
                  </a:lnTo>
                  <a:lnTo>
                    <a:pt x="1906" y="2819"/>
                  </a:lnTo>
                  <a:lnTo>
                    <a:pt x="2041" y="2649"/>
                  </a:lnTo>
                  <a:lnTo>
                    <a:pt x="2182" y="2485"/>
                  </a:lnTo>
                  <a:lnTo>
                    <a:pt x="2332" y="2327"/>
                  </a:lnTo>
                  <a:lnTo>
                    <a:pt x="2490" y="2178"/>
                  </a:lnTo>
                  <a:lnTo>
                    <a:pt x="2654" y="2036"/>
                  </a:lnTo>
                  <a:lnTo>
                    <a:pt x="2825" y="1902"/>
                  </a:lnTo>
                  <a:lnTo>
                    <a:pt x="3003" y="1776"/>
                  </a:lnTo>
                  <a:lnTo>
                    <a:pt x="3186" y="1658"/>
                  </a:lnTo>
                  <a:lnTo>
                    <a:pt x="3376" y="1550"/>
                  </a:lnTo>
                  <a:lnTo>
                    <a:pt x="3571" y="1449"/>
                  </a:lnTo>
                  <a:lnTo>
                    <a:pt x="3771" y="1359"/>
                  </a:lnTo>
                  <a:lnTo>
                    <a:pt x="3977" y="1279"/>
                  </a:lnTo>
                  <a:lnTo>
                    <a:pt x="4187" y="1207"/>
                  </a:lnTo>
                  <a:lnTo>
                    <a:pt x="4402" y="1146"/>
                  </a:lnTo>
                  <a:lnTo>
                    <a:pt x="4620" y="1096"/>
                  </a:lnTo>
                  <a:lnTo>
                    <a:pt x="4843" y="1056"/>
                  </a:lnTo>
                  <a:lnTo>
                    <a:pt x="5069" y="1027"/>
                  </a:lnTo>
                  <a:lnTo>
                    <a:pt x="5299" y="1010"/>
                  </a:lnTo>
                  <a:lnTo>
                    <a:pt x="5532" y="1004"/>
                  </a:lnTo>
                  <a:lnTo>
                    <a:pt x="5764" y="1010"/>
                  </a:lnTo>
                  <a:lnTo>
                    <a:pt x="5993" y="1027"/>
                  </a:lnTo>
                  <a:lnTo>
                    <a:pt x="6219" y="1056"/>
                  </a:lnTo>
                  <a:lnTo>
                    <a:pt x="6443" y="1096"/>
                  </a:lnTo>
                  <a:lnTo>
                    <a:pt x="6661" y="1146"/>
                  </a:lnTo>
                  <a:lnTo>
                    <a:pt x="6876" y="1207"/>
                  </a:lnTo>
                  <a:lnTo>
                    <a:pt x="7086" y="1279"/>
                  </a:lnTo>
                  <a:lnTo>
                    <a:pt x="7292" y="1359"/>
                  </a:lnTo>
                  <a:lnTo>
                    <a:pt x="7492" y="1449"/>
                  </a:lnTo>
                  <a:lnTo>
                    <a:pt x="7687" y="1550"/>
                  </a:lnTo>
                  <a:lnTo>
                    <a:pt x="7877" y="1658"/>
                  </a:lnTo>
                  <a:lnTo>
                    <a:pt x="8060" y="1776"/>
                  </a:lnTo>
                  <a:lnTo>
                    <a:pt x="8238" y="1902"/>
                  </a:lnTo>
                  <a:lnTo>
                    <a:pt x="8409" y="2036"/>
                  </a:lnTo>
                  <a:lnTo>
                    <a:pt x="8573" y="2178"/>
                  </a:lnTo>
                  <a:lnTo>
                    <a:pt x="8731" y="2327"/>
                  </a:lnTo>
                  <a:lnTo>
                    <a:pt x="8881" y="2485"/>
                  </a:lnTo>
                  <a:lnTo>
                    <a:pt x="9022" y="2649"/>
                  </a:lnTo>
                  <a:lnTo>
                    <a:pt x="9157" y="2819"/>
                  </a:lnTo>
                  <a:lnTo>
                    <a:pt x="9283" y="2997"/>
                  </a:lnTo>
                  <a:lnTo>
                    <a:pt x="9402" y="3179"/>
                  </a:lnTo>
                  <a:lnTo>
                    <a:pt x="9510" y="3369"/>
                  </a:lnTo>
                  <a:lnTo>
                    <a:pt x="9611" y="3564"/>
                  </a:lnTo>
                  <a:lnTo>
                    <a:pt x="9701" y="3764"/>
                  </a:lnTo>
                  <a:lnTo>
                    <a:pt x="9783" y="3968"/>
                  </a:lnTo>
                  <a:lnTo>
                    <a:pt x="9853" y="4178"/>
                  </a:lnTo>
                  <a:lnTo>
                    <a:pt x="9914" y="4393"/>
                  </a:lnTo>
                  <a:lnTo>
                    <a:pt x="9965" y="4611"/>
                  </a:lnTo>
                  <a:lnTo>
                    <a:pt x="10005" y="4833"/>
                  </a:lnTo>
                  <a:lnTo>
                    <a:pt x="10034" y="5059"/>
                  </a:lnTo>
                  <a:lnTo>
                    <a:pt x="10051" y="5288"/>
                  </a:lnTo>
                  <a:lnTo>
                    <a:pt x="10057" y="5520"/>
                  </a:lnTo>
                  <a:lnTo>
                    <a:pt x="10055" y="5615"/>
                  </a:lnTo>
                  <a:lnTo>
                    <a:pt x="10049" y="5713"/>
                  </a:lnTo>
                  <a:lnTo>
                    <a:pt x="10040" y="5810"/>
                  </a:lnTo>
                  <a:lnTo>
                    <a:pt x="10027" y="5908"/>
                  </a:lnTo>
                  <a:lnTo>
                    <a:pt x="10010" y="6009"/>
                  </a:lnTo>
                  <a:lnTo>
                    <a:pt x="9990" y="6110"/>
                  </a:lnTo>
                  <a:lnTo>
                    <a:pt x="9967" y="6211"/>
                  </a:lnTo>
                  <a:lnTo>
                    <a:pt x="9941" y="6314"/>
                  </a:lnTo>
                  <a:lnTo>
                    <a:pt x="9911" y="6418"/>
                  </a:lnTo>
                  <a:lnTo>
                    <a:pt x="9880" y="6523"/>
                  </a:lnTo>
                  <a:lnTo>
                    <a:pt x="9845" y="6627"/>
                  </a:lnTo>
                  <a:lnTo>
                    <a:pt x="9808" y="6733"/>
                  </a:lnTo>
                  <a:lnTo>
                    <a:pt x="9769" y="6840"/>
                  </a:lnTo>
                  <a:lnTo>
                    <a:pt x="9726" y="6947"/>
                  </a:lnTo>
                  <a:lnTo>
                    <a:pt x="9682" y="7054"/>
                  </a:lnTo>
                  <a:lnTo>
                    <a:pt x="9636" y="7163"/>
                  </a:lnTo>
                  <a:lnTo>
                    <a:pt x="9588" y="7271"/>
                  </a:lnTo>
                  <a:lnTo>
                    <a:pt x="9538" y="7381"/>
                  </a:lnTo>
                  <a:lnTo>
                    <a:pt x="9486" y="7490"/>
                  </a:lnTo>
                  <a:lnTo>
                    <a:pt x="9433" y="7599"/>
                  </a:lnTo>
                  <a:lnTo>
                    <a:pt x="9378" y="7710"/>
                  </a:lnTo>
                  <a:lnTo>
                    <a:pt x="9323" y="7820"/>
                  </a:lnTo>
                  <a:lnTo>
                    <a:pt x="9266" y="7932"/>
                  </a:lnTo>
                  <a:lnTo>
                    <a:pt x="9207" y="8042"/>
                  </a:lnTo>
                  <a:lnTo>
                    <a:pt x="9149" y="8153"/>
                  </a:lnTo>
                  <a:lnTo>
                    <a:pt x="9089" y="8264"/>
                  </a:lnTo>
                  <a:lnTo>
                    <a:pt x="9028" y="8375"/>
                  </a:lnTo>
                  <a:lnTo>
                    <a:pt x="8968" y="8487"/>
                  </a:lnTo>
                  <a:lnTo>
                    <a:pt x="8845" y="8708"/>
                  </a:lnTo>
                  <a:lnTo>
                    <a:pt x="8722" y="8930"/>
                  </a:lnTo>
                  <a:lnTo>
                    <a:pt x="8667" y="9029"/>
                  </a:lnTo>
                  <a:lnTo>
                    <a:pt x="8612" y="9129"/>
                  </a:lnTo>
                  <a:lnTo>
                    <a:pt x="8557" y="9228"/>
                  </a:lnTo>
                  <a:lnTo>
                    <a:pt x="8501" y="9329"/>
                  </a:lnTo>
                  <a:lnTo>
                    <a:pt x="8447" y="9429"/>
                  </a:lnTo>
                  <a:lnTo>
                    <a:pt x="8392" y="9529"/>
                  </a:lnTo>
                  <a:lnTo>
                    <a:pt x="8338" y="9630"/>
                  </a:lnTo>
                  <a:lnTo>
                    <a:pt x="8284" y="9730"/>
                  </a:lnTo>
                  <a:lnTo>
                    <a:pt x="8231" y="9831"/>
                  </a:lnTo>
                  <a:lnTo>
                    <a:pt x="8179" y="9932"/>
                  </a:lnTo>
                  <a:lnTo>
                    <a:pt x="8127" y="10033"/>
                  </a:lnTo>
                  <a:lnTo>
                    <a:pt x="8076" y="10134"/>
                  </a:lnTo>
                  <a:lnTo>
                    <a:pt x="8026" y="10235"/>
                  </a:lnTo>
                  <a:lnTo>
                    <a:pt x="7976" y="10336"/>
                  </a:lnTo>
                  <a:lnTo>
                    <a:pt x="7928" y="10437"/>
                  </a:lnTo>
                  <a:lnTo>
                    <a:pt x="7881" y="10538"/>
                  </a:lnTo>
                  <a:close/>
                  <a:moveTo>
                    <a:pt x="5532" y="15054"/>
                  </a:moveTo>
                  <a:lnTo>
                    <a:pt x="5484" y="15054"/>
                  </a:lnTo>
                  <a:lnTo>
                    <a:pt x="5439" y="15053"/>
                  </a:lnTo>
                  <a:lnTo>
                    <a:pt x="5395" y="15052"/>
                  </a:lnTo>
                  <a:lnTo>
                    <a:pt x="5352" y="15050"/>
                  </a:lnTo>
                  <a:lnTo>
                    <a:pt x="5311" y="15048"/>
                  </a:lnTo>
                  <a:lnTo>
                    <a:pt x="5272" y="15045"/>
                  </a:lnTo>
                  <a:lnTo>
                    <a:pt x="5234" y="15041"/>
                  </a:lnTo>
                  <a:lnTo>
                    <a:pt x="5197" y="15036"/>
                  </a:lnTo>
                  <a:lnTo>
                    <a:pt x="5160" y="15030"/>
                  </a:lnTo>
                  <a:lnTo>
                    <a:pt x="5125" y="15023"/>
                  </a:lnTo>
                  <a:lnTo>
                    <a:pt x="5091" y="15015"/>
                  </a:lnTo>
                  <a:lnTo>
                    <a:pt x="5059" y="15006"/>
                  </a:lnTo>
                  <a:lnTo>
                    <a:pt x="5027" y="14995"/>
                  </a:lnTo>
                  <a:lnTo>
                    <a:pt x="4995" y="14983"/>
                  </a:lnTo>
                  <a:lnTo>
                    <a:pt x="4965" y="14969"/>
                  </a:lnTo>
                  <a:lnTo>
                    <a:pt x="4936" y="14954"/>
                  </a:lnTo>
                  <a:lnTo>
                    <a:pt x="4907" y="14937"/>
                  </a:lnTo>
                  <a:lnTo>
                    <a:pt x="4880" y="14919"/>
                  </a:lnTo>
                  <a:lnTo>
                    <a:pt x="4852" y="14898"/>
                  </a:lnTo>
                  <a:lnTo>
                    <a:pt x="4825" y="14876"/>
                  </a:lnTo>
                  <a:lnTo>
                    <a:pt x="4799" y="14852"/>
                  </a:lnTo>
                  <a:lnTo>
                    <a:pt x="4773" y="14825"/>
                  </a:lnTo>
                  <a:lnTo>
                    <a:pt x="4748" y="14796"/>
                  </a:lnTo>
                  <a:lnTo>
                    <a:pt x="4723" y="14765"/>
                  </a:lnTo>
                  <a:lnTo>
                    <a:pt x="4698" y="14732"/>
                  </a:lnTo>
                  <a:lnTo>
                    <a:pt x="4673" y="14696"/>
                  </a:lnTo>
                  <a:lnTo>
                    <a:pt x="4648" y="14658"/>
                  </a:lnTo>
                  <a:lnTo>
                    <a:pt x="4624" y="14618"/>
                  </a:lnTo>
                  <a:lnTo>
                    <a:pt x="4600" y="14574"/>
                  </a:lnTo>
                  <a:lnTo>
                    <a:pt x="4576" y="14527"/>
                  </a:lnTo>
                  <a:lnTo>
                    <a:pt x="4552" y="14479"/>
                  </a:lnTo>
                  <a:lnTo>
                    <a:pt x="4527" y="14427"/>
                  </a:lnTo>
                  <a:lnTo>
                    <a:pt x="6658" y="14161"/>
                  </a:lnTo>
                  <a:lnTo>
                    <a:pt x="6630" y="14236"/>
                  </a:lnTo>
                  <a:lnTo>
                    <a:pt x="6602" y="14308"/>
                  </a:lnTo>
                  <a:lnTo>
                    <a:pt x="6573" y="14375"/>
                  </a:lnTo>
                  <a:lnTo>
                    <a:pt x="6546" y="14438"/>
                  </a:lnTo>
                  <a:lnTo>
                    <a:pt x="6518" y="14496"/>
                  </a:lnTo>
                  <a:lnTo>
                    <a:pt x="6491" y="14552"/>
                  </a:lnTo>
                  <a:lnTo>
                    <a:pt x="6464" y="14603"/>
                  </a:lnTo>
                  <a:lnTo>
                    <a:pt x="6436" y="14651"/>
                  </a:lnTo>
                  <a:lnTo>
                    <a:pt x="6408" y="14695"/>
                  </a:lnTo>
                  <a:lnTo>
                    <a:pt x="6380" y="14736"/>
                  </a:lnTo>
                  <a:lnTo>
                    <a:pt x="6352" y="14773"/>
                  </a:lnTo>
                  <a:lnTo>
                    <a:pt x="6323" y="14808"/>
                  </a:lnTo>
                  <a:lnTo>
                    <a:pt x="6294" y="14841"/>
                  </a:lnTo>
                  <a:lnTo>
                    <a:pt x="6264" y="14869"/>
                  </a:lnTo>
                  <a:lnTo>
                    <a:pt x="6233" y="14895"/>
                  </a:lnTo>
                  <a:lnTo>
                    <a:pt x="6202" y="14919"/>
                  </a:lnTo>
                  <a:lnTo>
                    <a:pt x="6170" y="14940"/>
                  </a:lnTo>
                  <a:lnTo>
                    <a:pt x="6137" y="14959"/>
                  </a:lnTo>
                  <a:lnTo>
                    <a:pt x="6103" y="14976"/>
                  </a:lnTo>
                  <a:lnTo>
                    <a:pt x="6068" y="14990"/>
                  </a:lnTo>
                  <a:lnTo>
                    <a:pt x="6031" y="15003"/>
                  </a:lnTo>
                  <a:lnTo>
                    <a:pt x="5994" y="15014"/>
                  </a:lnTo>
                  <a:lnTo>
                    <a:pt x="5955" y="15023"/>
                  </a:lnTo>
                  <a:lnTo>
                    <a:pt x="5915" y="15031"/>
                  </a:lnTo>
                  <a:lnTo>
                    <a:pt x="5873" y="15038"/>
                  </a:lnTo>
                  <a:lnTo>
                    <a:pt x="5829" y="15043"/>
                  </a:lnTo>
                  <a:lnTo>
                    <a:pt x="5785" y="15047"/>
                  </a:lnTo>
                  <a:lnTo>
                    <a:pt x="5738" y="15050"/>
                  </a:lnTo>
                  <a:lnTo>
                    <a:pt x="5689" y="15052"/>
                  </a:lnTo>
                  <a:lnTo>
                    <a:pt x="5638" y="15053"/>
                  </a:lnTo>
                  <a:lnTo>
                    <a:pt x="5586" y="15054"/>
                  </a:lnTo>
                  <a:lnTo>
                    <a:pt x="5532" y="15054"/>
                  </a:lnTo>
                  <a:close/>
                  <a:moveTo>
                    <a:pt x="3890" y="12499"/>
                  </a:moveTo>
                  <a:lnTo>
                    <a:pt x="3873" y="12442"/>
                  </a:lnTo>
                  <a:lnTo>
                    <a:pt x="3855" y="12386"/>
                  </a:lnTo>
                  <a:lnTo>
                    <a:pt x="3838" y="12328"/>
                  </a:lnTo>
                  <a:lnTo>
                    <a:pt x="3820" y="12269"/>
                  </a:lnTo>
                  <a:lnTo>
                    <a:pt x="3802" y="12211"/>
                  </a:lnTo>
                  <a:lnTo>
                    <a:pt x="3783" y="12153"/>
                  </a:lnTo>
                  <a:lnTo>
                    <a:pt x="3763" y="12094"/>
                  </a:lnTo>
                  <a:lnTo>
                    <a:pt x="3744" y="12033"/>
                  </a:lnTo>
                  <a:lnTo>
                    <a:pt x="3725" y="11974"/>
                  </a:lnTo>
                  <a:lnTo>
                    <a:pt x="3705" y="11913"/>
                  </a:lnTo>
                  <a:lnTo>
                    <a:pt x="3685" y="11853"/>
                  </a:lnTo>
                  <a:lnTo>
                    <a:pt x="3665" y="11792"/>
                  </a:lnTo>
                  <a:lnTo>
                    <a:pt x="3645" y="11729"/>
                  </a:lnTo>
                  <a:lnTo>
                    <a:pt x="3624" y="11667"/>
                  </a:lnTo>
                  <a:lnTo>
                    <a:pt x="3603" y="11605"/>
                  </a:lnTo>
                  <a:lnTo>
                    <a:pt x="3581" y="11542"/>
                  </a:lnTo>
                  <a:lnTo>
                    <a:pt x="7487" y="11542"/>
                  </a:lnTo>
                  <a:lnTo>
                    <a:pt x="7464" y="11609"/>
                  </a:lnTo>
                  <a:lnTo>
                    <a:pt x="7440" y="11677"/>
                  </a:lnTo>
                  <a:lnTo>
                    <a:pt x="7417" y="11744"/>
                  </a:lnTo>
                  <a:lnTo>
                    <a:pt x="7395" y="11811"/>
                  </a:lnTo>
                  <a:lnTo>
                    <a:pt x="7373" y="11878"/>
                  </a:lnTo>
                  <a:lnTo>
                    <a:pt x="7351" y="11943"/>
                  </a:lnTo>
                  <a:lnTo>
                    <a:pt x="7330" y="12008"/>
                  </a:lnTo>
                  <a:lnTo>
                    <a:pt x="7309" y="12074"/>
                  </a:lnTo>
                  <a:lnTo>
                    <a:pt x="3890" y="12499"/>
                  </a:lnTo>
                  <a:close/>
                  <a:moveTo>
                    <a:pt x="6835" y="13637"/>
                  </a:moveTo>
                  <a:lnTo>
                    <a:pt x="4342" y="13948"/>
                  </a:lnTo>
                  <a:lnTo>
                    <a:pt x="4325" y="13899"/>
                  </a:lnTo>
                  <a:lnTo>
                    <a:pt x="4309" y="13850"/>
                  </a:lnTo>
                  <a:lnTo>
                    <a:pt x="4290" y="13799"/>
                  </a:lnTo>
                  <a:lnTo>
                    <a:pt x="4273" y="13747"/>
                  </a:lnTo>
                  <a:lnTo>
                    <a:pt x="4256" y="13693"/>
                  </a:lnTo>
                  <a:lnTo>
                    <a:pt x="4238" y="13638"/>
                  </a:lnTo>
                  <a:lnTo>
                    <a:pt x="4220" y="13582"/>
                  </a:lnTo>
                  <a:lnTo>
                    <a:pt x="4202" y="13524"/>
                  </a:lnTo>
                  <a:lnTo>
                    <a:pt x="4183" y="13465"/>
                  </a:lnTo>
                  <a:lnTo>
                    <a:pt x="4164" y="13403"/>
                  </a:lnTo>
                  <a:lnTo>
                    <a:pt x="4145" y="13340"/>
                  </a:lnTo>
                  <a:lnTo>
                    <a:pt x="4124" y="13276"/>
                  </a:lnTo>
                  <a:lnTo>
                    <a:pt x="4104" y="13210"/>
                  </a:lnTo>
                  <a:lnTo>
                    <a:pt x="4083" y="13141"/>
                  </a:lnTo>
                  <a:lnTo>
                    <a:pt x="4062" y="13070"/>
                  </a:lnTo>
                  <a:lnTo>
                    <a:pt x="4041" y="12998"/>
                  </a:lnTo>
                  <a:lnTo>
                    <a:pt x="4038" y="12990"/>
                  </a:lnTo>
                  <a:lnTo>
                    <a:pt x="4036" y="12983"/>
                  </a:lnTo>
                  <a:lnTo>
                    <a:pt x="7149" y="12594"/>
                  </a:lnTo>
                  <a:lnTo>
                    <a:pt x="7132" y="12651"/>
                  </a:lnTo>
                  <a:lnTo>
                    <a:pt x="7116" y="12707"/>
                  </a:lnTo>
                  <a:lnTo>
                    <a:pt x="7098" y="12763"/>
                  </a:lnTo>
                  <a:lnTo>
                    <a:pt x="7081" y="12819"/>
                  </a:lnTo>
                  <a:lnTo>
                    <a:pt x="7064" y="12876"/>
                  </a:lnTo>
                  <a:lnTo>
                    <a:pt x="7047" y="12931"/>
                  </a:lnTo>
                  <a:lnTo>
                    <a:pt x="7031" y="12985"/>
                  </a:lnTo>
                  <a:lnTo>
                    <a:pt x="7016" y="13038"/>
                  </a:lnTo>
                  <a:lnTo>
                    <a:pt x="6992" y="13121"/>
                  </a:lnTo>
                  <a:lnTo>
                    <a:pt x="6968" y="13202"/>
                  </a:lnTo>
                  <a:lnTo>
                    <a:pt x="6945" y="13280"/>
                  </a:lnTo>
                  <a:lnTo>
                    <a:pt x="6921" y="13355"/>
                  </a:lnTo>
                  <a:lnTo>
                    <a:pt x="6899" y="13429"/>
                  </a:lnTo>
                  <a:lnTo>
                    <a:pt x="6878" y="13500"/>
                  </a:lnTo>
                  <a:lnTo>
                    <a:pt x="6856" y="13570"/>
                  </a:lnTo>
                  <a:lnTo>
                    <a:pt x="6835" y="13637"/>
                  </a:lnTo>
                  <a:close/>
                  <a:moveTo>
                    <a:pt x="5532" y="0"/>
                  </a:moveTo>
                  <a:lnTo>
                    <a:pt x="5247" y="7"/>
                  </a:lnTo>
                  <a:lnTo>
                    <a:pt x="4966" y="28"/>
                  </a:lnTo>
                  <a:lnTo>
                    <a:pt x="4689" y="63"/>
                  </a:lnTo>
                  <a:lnTo>
                    <a:pt x="4417" y="112"/>
                  </a:lnTo>
                  <a:lnTo>
                    <a:pt x="4149" y="174"/>
                  </a:lnTo>
                  <a:lnTo>
                    <a:pt x="3886" y="248"/>
                  </a:lnTo>
                  <a:lnTo>
                    <a:pt x="3630" y="335"/>
                  </a:lnTo>
                  <a:lnTo>
                    <a:pt x="3378" y="434"/>
                  </a:lnTo>
                  <a:lnTo>
                    <a:pt x="3133" y="544"/>
                  </a:lnTo>
                  <a:lnTo>
                    <a:pt x="2894" y="666"/>
                  </a:lnTo>
                  <a:lnTo>
                    <a:pt x="2663" y="799"/>
                  </a:lnTo>
                  <a:lnTo>
                    <a:pt x="2439" y="942"/>
                  </a:lnTo>
                  <a:lnTo>
                    <a:pt x="2222" y="1097"/>
                  </a:lnTo>
                  <a:lnTo>
                    <a:pt x="2013" y="1261"/>
                  </a:lnTo>
                  <a:lnTo>
                    <a:pt x="1812" y="1434"/>
                  </a:lnTo>
                  <a:lnTo>
                    <a:pt x="1620" y="1617"/>
                  </a:lnTo>
                  <a:lnTo>
                    <a:pt x="1437" y="1809"/>
                  </a:lnTo>
                  <a:lnTo>
                    <a:pt x="1263" y="2009"/>
                  </a:lnTo>
                  <a:lnTo>
                    <a:pt x="1099" y="2217"/>
                  </a:lnTo>
                  <a:lnTo>
                    <a:pt x="944" y="2434"/>
                  </a:lnTo>
                  <a:lnTo>
                    <a:pt x="801" y="2658"/>
                  </a:lnTo>
                  <a:lnTo>
                    <a:pt x="668" y="2888"/>
                  </a:lnTo>
                  <a:lnTo>
                    <a:pt x="545" y="3127"/>
                  </a:lnTo>
                  <a:lnTo>
                    <a:pt x="434" y="3371"/>
                  </a:lnTo>
                  <a:lnTo>
                    <a:pt x="336" y="3622"/>
                  </a:lnTo>
                  <a:lnTo>
                    <a:pt x="248" y="3879"/>
                  </a:lnTo>
                  <a:lnTo>
                    <a:pt x="174" y="4141"/>
                  </a:lnTo>
                  <a:lnTo>
                    <a:pt x="113" y="4408"/>
                  </a:lnTo>
                  <a:lnTo>
                    <a:pt x="63" y="4679"/>
                  </a:lnTo>
                  <a:lnTo>
                    <a:pt x="28" y="4956"/>
                  </a:lnTo>
                  <a:lnTo>
                    <a:pt x="7" y="5236"/>
                  </a:lnTo>
                  <a:lnTo>
                    <a:pt x="0" y="5520"/>
                  </a:lnTo>
                  <a:lnTo>
                    <a:pt x="5" y="5710"/>
                  </a:lnTo>
                  <a:lnTo>
                    <a:pt x="21" y="5900"/>
                  </a:lnTo>
                  <a:lnTo>
                    <a:pt x="46" y="6092"/>
                  </a:lnTo>
                  <a:lnTo>
                    <a:pt x="81" y="6284"/>
                  </a:lnTo>
                  <a:lnTo>
                    <a:pt x="125" y="6475"/>
                  </a:lnTo>
                  <a:lnTo>
                    <a:pt x="176" y="6668"/>
                  </a:lnTo>
                  <a:lnTo>
                    <a:pt x="234" y="6861"/>
                  </a:lnTo>
                  <a:lnTo>
                    <a:pt x="301" y="7053"/>
                  </a:lnTo>
                  <a:lnTo>
                    <a:pt x="373" y="7247"/>
                  </a:lnTo>
                  <a:lnTo>
                    <a:pt x="451" y="7440"/>
                  </a:lnTo>
                  <a:lnTo>
                    <a:pt x="534" y="7634"/>
                  </a:lnTo>
                  <a:lnTo>
                    <a:pt x="623" y="7826"/>
                  </a:lnTo>
                  <a:lnTo>
                    <a:pt x="715" y="8020"/>
                  </a:lnTo>
                  <a:lnTo>
                    <a:pt x="811" y="8213"/>
                  </a:lnTo>
                  <a:lnTo>
                    <a:pt x="910" y="8405"/>
                  </a:lnTo>
                  <a:lnTo>
                    <a:pt x="1012" y="8597"/>
                  </a:lnTo>
                  <a:lnTo>
                    <a:pt x="1115" y="8789"/>
                  </a:lnTo>
                  <a:lnTo>
                    <a:pt x="1221" y="8980"/>
                  </a:lnTo>
                  <a:lnTo>
                    <a:pt x="1327" y="9171"/>
                  </a:lnTo>
                  <a:lnTo>
                    <a:pt x="1433" y="9361"/>
                  </a:lnTo>
                  <a:lnTo>
                    <a:pt x="1539" y="9550"/>
                  </a:lnTo>
                  <a:lnTo>
                    <a:pt x="1644" y="9739"/>
                  </a:lnTo>
                  <a:lnTo>
                    <a:pt x="1748" y="9927"/>
                  </a:lnTo>
                  <a:lnTo>
                    <a:pt x="1850" y="10115"/>
                  </a:lnTo>
                  <a:lnTo>
                    <a:pt x="1949" y="10300"/>
                  </a:lnTo>
                  <a:lnTo>
                    <a:pt x="2046" y="10485"/>
                  </a:lnTo>
                  <a:lnTo>
                    <a:pt x="2138" y="10670"/>
                  </a:lnTo>
                  <a:lnTo>
                    <a:pt x="2228" y="10852"/>
                  </a:lnTo>
                  <a:lnTo>
                    <a:pt x="2311" y="11033"/>
                  </a:lnTo>
                  <a:lnTo>
                    <a:pt x="2391" y="11214"/>
                  </a:lnTo>
                  <a:lnTo>
                    <a:pt x="2463" y="11392"/>
                  </a:lnTo>
                  <a:lnTo>
                    <a:pt x="2529" y="11569"/>
                  </a:lnTo>
                  <a:lnTo>
                    <a:pt x="2621" y="11829"/>
                  </a:lnTo>
                  <a:lnTo>
                    <a:pt x="2706" y="12083"/>
                  </a:lnTo>
                  <a:lnTo>
                    <a:pt x="2787" y="12329"/>
                  </a:lnTo>
                  <a:lnTo>
                    <a:pt x="2861" y="12568"/>
                  </a:lnTo>
                  <a:lnTo>
                    <a:pt x="2933" y="12801"/>
                  </a:lnTo>
                  <a:lnTo>
                    <a:pt x="3000" y="13026"/>
                  </a:lnTo>
                  <a:lnTo>
                    <a:pt x="3065" y="13245"/>
                  </a:lnTo>
                  <a:lnTo>
                    <a:pt x="3128" y="13456"/>
                  </a:lnTo>
                  <a:lnTo>
                    <a:pt x="3188" y="13658"/>
                  </a:lnTo>
                  <a:lnTo>
                    <a:pt x="3248" y="13855"/>
                  </a:lnTo>
                  <a:lnTo>
                    <a:pt x="3308" y="14043"/>
                  </a:lnTo>
                  <a:lnTo>
                    <a:pt x="3367" y="14223"/>
                  </a:lnTo>
                  <a:lnTo>
                    <a:pt x="3428" y="14396"/>
                  </a:lnTo>
                  <a:lnTo>
                    <a:pt x="3489" y="14562"/>
                  </a:lnTo>
                  <a:lnTo>
                    <a:pt x="3552" y="14718"/>
                  </a:lnTo>
                  <a:lnTo>
                    <a:pt x="3619" y="14867"/>
                  </a:lnTo>
                  <a:lnTo>
                    <a:pt x="3688" y="15007"/>
                  </a:lnTo>
                  <a:lnTo>
                    <a:pt x="3761" y="15140"/>
                  </a:lnTo>
                  <a:lnTo>
                    <a:pt x="3839" y="15263"/>
                  </a:lnTo>
                  <a:lnTo>
                    <a:pt x="3922" y="15379"/>
                  </a:lnTo>
                  <a:lnTo>
                    <a:pt x="4011" y="15485"/>
                  </a:lnTo>
                  <a:lnTo>
                    <a:pt x="4105" y="15582"/>
                  </a:lnTo>
                  <a:lnTo>
                    <a:pt x="4207" y="15672"/>
                  </a:lnTo>
                  <a:lnTo>
                    <a:pt x="4316" y="15752"/>
                  </a:lnTo>
                  <a:lnTo>
                    <a:pt x="4433" y="15822"/>
                  </a:lnTo>
                  <a:lnTo>
                    <a:pt x="4559" y="15884"/>
                  </a:lnTo>
                  <a:lnTo>
                    <a:pt x="4694" y="15937"/>
                  </a:lnTo>
                  <a:lnTo>
                    <a:pt x="4840" y="15981"/>
                  </a:lnTo>
                  <a:lnTo>
                    <a:pt x="4995" y="16014"/>
                  </a:lnTo>
                  <a:lnTo>
                    <a:pt x="5161" y="16038"/>
                  </a:lnTo>
                  <a:lnTo>
                    <a:pt x="5340" y="16053"/>
                  </a:lnTo>
                  <a:lnTo>
                    <a:pt x="5532" y="16058"/>
                  </a:lnTo>
                  <a:lnTo>
                    <a:pt x="5726" y="16053"/>
                  </a:lnTo>
                  <a:lnTo>
                    <a:pt x="5907" y="16039"/>
                  </a:lnTo>
                  <a:lnTo>
                    <a:pt x="6076" y="16014"/>
                  </a:lnTo>
                  <a:lnTo>
                    <a:pt x="6232" y="15981"/>
                  </a:lnTo>
                  <a:lnTo>
                    <a:pt x="6379" y="15938"/>
                  </a:lnTo>
                  <a:lnTo>
                    <a:pt x="6516" y="15885"/>
                  </a:lnTo>
                  <a:lnTo>
                    <a:pt x="6643" y="15823"/>
                  </a:lnTo>
                  <a:lnTo>
                    <a:pt x="6760" y="15753"/>
                  </a:lnTo>
                  <a:lnTo>
                    <a:pt x="6870" y="15673"/>
                  </a:lnTo>
                  <a:lnTo>
                    <a:pt x="6972" y="15584"/>
                  </a:lnTo>
                  <a:lnTo>
                    <a:pt x="7066" y="15487"/>
                  </a:lnTo>
                  <a:lnTo>
                    <a:pt x="7155" y="15381"/>
                  </a:lnTo>
                  <a:lnTo>
                    <a:pt x="7237" y="15266"/>
                  </a:lnTo>
                  <a:lnTo>
                    <a:pt x="7315" y="15143"/>
                  </a:lnTo>
                  <a:lnTo>
                    <a:pt x="7387" y="15011"/>
                  </a:lnTo>
                  <a:lnTo>
                    <a:pt x="7455" y="14871"/>
                  </a:lnTo>
                  <a:lnTo>
                    <a:pt x="7521" y="14723"/>
                  </a:lnTo>
                  <a:lnTo>
                    <a:pt x="7584" y="14567"/>
                  </a:lnTo>
                  <a:lnTo>
                    <a:pt x="7645" y="14402"/>
                  </a:lnTo>
                  <a:lnTo>
                    <a:pt x="7704" y="14229"/>
                  </a:lnTo>
                  <a:lnTo>
                    <a:pt x="7762" y="14050"/>
                  </a:lnTo>
                  <a:lnTo>
                    <a:pt x="7821" y="13862"/>
                  </a:lnTo>
                  <a:lnTo>
                    <a:pt x="7880" y="13666"/>
                  </a:lnTo>
                  <a:lnTo>
                    <a:pt x="7939" y="13464"/>
                  </a:lnTo>
                  <a:lnTo>
                    <a:pt x="8002" y="13253"/>
                  </a:lnTo>
                  <a:lnTo>
                    <a:pt x="8065" y="13035"/>
                  </a:lnTo>
                  <a:lnTo>
                    <a:pt x="8132" y="12810"/>
                  </a:lnTo>
                  <a:lnTo>
                    <a:pt x="8203" y="12578"/>
                  </a:lnTo>
                  <a:lnTo>
                    <a:pt x="8277" y="12340"/>
                  </a:lnTo>
                  <a:lnTo>
                    <a:pt x="8357" y="12094"/>
                  </a:lnTo>
                  <a:lnTo>
                    <a:pt x="8442" y="11841"/>
                  </a:lnTo>
                  <a:lnTo>
                    <a:pt x="8534" y="11581"/>
                  </a:lnTo>
                  <a:lnTo>
                    <a:pt x="8600" y="11403"/>
                  </a:lnTo>
                  <a:lnTo>
                    <a:pt x="8673" y="11224"/>
                  </a:lnTo>
                  <a:lnTo>
                    <a:pt x="8752" y="11043"/>
                  </a:lnTo>
                  <a:lnTo>
                    <a:pt x="8836" y="10861"/>
                  </a:lnTo>
                  <a:lnTo>
                    <a:pt x="8926" y="10678"/>
                  </a:lnTo>
                  <a:lnTo>
                    <a:pt x="9018" y="10493"/>
                  </a:lnTo>
                  <a:lnTo>
                    <a:pt x="9115" y="10307"/>
                  </a:lnTo>
                  <a:lnTo>
                    <a:pt x="9214" y="10121"/>
                  </a:lnTo>
                  <a:lnTo>
                    <a:pt x="9316" y="9932"/>
                  </a:lnTo>
                  <a:lnTo>
                    <a:pt x="9421" y="9743"/>
                  </a:lnTo>
                  <a:lnTo>
                    <a:pt x="9525" y="9554"/>
                  </a:lnTo>
                  <a:lnTo>
                    <a:pt x="9632" y="9363"/>
                  </a:lnTo>
                  <a:lnTo>
                    <a:pt x="9737" y="9172"/>
                  </a:lnTo>
                  <a:lnTo>
                    <a:pt x="9844" y="8980"/>
                  </a:lnTo>
                  <a:lnTo>
                    <a:pt x="9949" y="8788"/>
                  </a:lnTo>
                  <a:lnTo>
                    <a:pt x="10052" y="8596"/>
                  </a:lnTo>
                  <a:lnTo>
                    <a:pt x="10154" y="8402"/>
                  </a:lnTo>
                  <a:lnTo>
                    <a:pt x="10253" y="8210"/>
                  </a:lnTo>
                  <a:lnTo>
                    <a:pt x="10349" y="8016"/>
                  </a:lnTo>
                  <a:lnTo>
                    <a:pt x="10441" y="7822"/>
                  </a:lnTo>
                  <a:lnTo>
                    <a:pt x="10529" y="7629"/>
                  </a:lnTo>
                  <a:lnTo>
                    <a:pt x="10612" y="7435"/>
                  </a:lnTo>
                  <a:lnTo>
                    <a:pt x="10691" y="7241"/>
                  </a:lnTo>
                  <a:lnTo>
                    <a:pt x="10763" y="7048"/>
                  </a:lnTo>
                  <a:lnTo>
                    <a:pt x="10829" y="6856"/>
                  </a:lnTo>
                  <a:lnTo>
                    <a:pt x="10888" y="6663"/>
                  </a:lnTo>
                  <a:lnTo>
                    <a:pt x="10939" y="6470"/>
                  </a:lnTo>
                  <a:lnTo>
                    <a:pt x="10983" y="6280"/>
                  </a:lnTo>
                  <a:lnTo>
                    <a:pt x="11017" y="6088"/>
                  </a:lnTo>
                  <a:lnTo>
                    <a:pt x="11042" y="5898"/>
                  </a:lnTo>
                  <a:lnTo>
                    <a:pt x="11058" y="5709"/>
                  </a:lnTo>
                  <a:lnTo>
                    <a:pt x="11063" y="5520"/>
                  </a:lnTo>
                  <a:lnTo>
                    <a:pt x="11056" y="5236"/>
                  </a:lnTo>
                  <a:lnTo>
                    <a:pt x="11035" y="4956"/>
                  </a:lnTo>
                  <a:lnTo>
                    <a:pt x="11000" y="4679"/>
                  </a:lnTo>
                  <a:lnTo>
                    <a:pt x="10950" y="4408"/>
                  </a:lnTo>
                  <a:lnTo>
                    <a:pt x="10889" y="4141"/>
                  </a:lnTo>
                  <a:lnTo>
                    <a:pt x="10815" y="3879"/>
                  </a:lnTo>
                  <a:lnTo>
                    <a:pt x="10727" y="3622"/>
                  </a:lnTo>
                  <a:lnTo>
                    <a:pt x="10629" y="3371"/>
                  </a:lnTo>
                  <a:lnTo>
                    <a:pt x="10518" y="3127"/>
                  </a:lnTo>
                  <a:lnTo>
                    <a:pt x="10395" y="2888"/>
                  </a:lnTo>
                  <a:lnTo>
                    <a:pt x="10262" y="2658"/>
                  </a:lnTo>
                  <a:lnTo>
                    <a:pt x="10119" y="2434"/>
                  </a:lnTo>
                  <a:lnTo>
                    <a:pt x="9964" y="2217"/>
                  </a:lnTo>
                  <a:lnTo>
                    <a:pt x="9800" y="2009"/>
                  </a:lnTo>
                  <a:lnTo>
                    <a:pt x="9626" y="1809"/>
                  </a:lnTo>
                  <a:lnTo>
                    <a:pt x="9443" y="1617"/>
                  </a:lnTo>
                  <a:lnTo>
                    <a:pt x="9251" y="1434"/>
                  </a:lnTo>
                  <a:lnTo>
                    <a:pt x="9050" y="1261"/>
                  </a:lnTo>
                  <a:lnTo>
                    <a:pt x="8841" y="1097"/>
                  </a:lnTo>
                  <a:lnTo>
                    <a:pt x="8624" y="942"/>
                  </a:lnTo>
                  <a:lnTo>
                    <a:pt x="8400" y="799"/>
                  </a:lnTo>
                  <a:lnTo>
                    <a:pt x="8169" y="666"/>
                  </a:lnTo>
                  <a:lnTo>
                    <a:pt x="7929" y="544"/>
                  </a:lnTo>
                  <a:lnTo>
                    <a:pt x="7685" y="434"/>
                  </a:lnTo>
                  <a:lnTo>
                    <a:pt x="7433" y="335"/>
                  </a:lnTo>
                  <a:lnTo>
                    <a:pt x="7176" y="248"/>
                  </a:lnTo>
                  <a:lnTo>
                    <a:pt x="6913" y="174"/>
                  </a:lnTo>
                  <a:lnTo>
                    <a:pt x="6646" y="112"/>
                  </a:lnTo>
                  <a:lnTo>
                    <a:pt x="6374" y="63"/>
                  </a:lnTo>
                  <a:lnTo>
                    <a:pt x="6097" y="28"/>
                  </a:lnTo>
                  <a:lnTo>
                    <a:pt x="5816" y="7"/>
                  </a:lnTo>
                  <a:lnTo>
                    <a:pt x="55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0" name="Freeform: Shape 39"/>
            <p:cNvSpPr/>
            <p:nvPr/>
          </p:nvSpPr>
          <p:spPr bwMode="auto">
            <a:xfrm>
              <a:off x="8699500" y="2173288"/>
              <a:ext cx="139700" cy="139700"/>
            </a:xfrm>
            <a:custGeom>
              <a:avLst/>
              <a:gdLst>
                <a:gd name="T0" fmla="*/ 2559 w 3269"/>
                <a:gd name="T1" fmla="*/ 35 h 3262"/>
                <a:gd name="T2" fmla="*/ 1981 w 3269"/>
                <a:gd name="T3" fmla="*/ 183 h 3262"/>
                <a:gd name="T4" fmla="*/ 1455 w 3269"/>
                <a:gd name="T5" fmla="*/ 437 h 3262"/>
                <a:gd name="T6" fmla="*/ 990 w 3269"/>
                <a:gd name="T7" fmla="*/ 783 h 3262"/>
                <a:gd name="T8" fmla="*/ 601 w 3269"/>
                <a:gd name="T9" fmla="*/ 1210 h 3262"/>
                <a:gd name="T10" fmla="*/ 298 w 3269"/>
                <a:gd name="T11" fmla="*/ 1706 h 3262"/>
                <a:gd name="T12" fmla="*/ 96 w 3269"/>
                <a:gd name="T13" fmla="*/ 2259 h 3262"/>
                <a:gd name="T14" fmla="*/ 4 w 3269"/>
                <a:gd name="T15" fmla="*/ 2856 h 3262"/>
                <a:gd name="T16" fmla="*/ 3 w 3269"/>
                <a:gd name="T17" fmla="*/ 3049 h 3262"/>
                <a:gd name="T18" fmla="*/ 15 w 3269"/>
                <a:gd name="T19" fmla="*/ 3097 h 3262"/>
                <a:gd name="T20" fmla="*/ 37 w 3269"/>
                <a:gd name="T21" fmla="*/ 3141 h 3262"/>
                <a:gd name="T22" fmla="*/ 66 w 3269"/>
                <a:gd name="T23" fmla="*/ 3180 h 3262"/>
                <a:gd name="T24" fmla="*/ 101 w 3269"/>
                <a:gd name="T25" fmla="*/ 3212 h 3262"/>
                <a:gd name="T26" fmla="*/ 143 w 3269"/>
                <a:gd name="T27" fmla="*/ 3237 h 3262"/>
                <a:gd name="T28" fmla="*/ 189 w 3269"/>
                <a:gd name="T29" fmla="*/ 3254 h 3262"/>
                <a:gd name="T30" fmla="*/ 239 w 3269"/>
                <a:gd name="T31" fmla="*/ 3262 h 3262"/>
                <a:gd name="T32" fmla="*/ 290 w 3269"/>
                <a:gd name="T33" fmla="*/ 3259 h 3262"/>
                <a:gd name="T34" fmla="*/ 338 w 3269"/>
                <a:gd name="T35" fmla="*/ 3247 h 3262"/>
                <a:gd name="T36" fmla="*/ 382 w 3269"/>
                <a:gd name="T37" fmla="*/ 3226 h 3262"/>
                <a:gd name="T38" fmla="*/ 421 w 3269"/>
                <a:gd name="T39" fmla="*/ 3197 h 3262"/>
                <a:gd name="T40" fmla="*/ 453 w 3269"/>
                <a:gd name="T41" fmla="*/ 3161 h 3262"/>
                <a:gd name="T42" fmla="*/ 478 w 3269"/>
                <a:gd name="T43" fmla="*/ 3119 h 3262"/>
                <a:gd name="T44" fmla="*/ 495 w 3269"/>
                <a:gd name="T45" fmla="*/ 3073 h 3262"/>
                <a:gd name="T46" fmla="*/ 503 w 3269"/>
                <a:gd name="T47" fmla="*/ 3024 h 3262"/>
                <a:gd name="T48" fmla="*/ 532 w 3269"/>
                <a:gd name="T49" fmla="*/ 2630 h 3262"/>
                <a:gd name="T50" fmla="*/ 656 w 3269"/>
                <a:gd name="T51" fmla="*/ 2149 h 3262"/>
                <a:gd name="T52" fmla="*/ 867 w 3269"/>
                <a:gd name="T53" fmla="*/ 1711 h 3262"/>
                <a:gd name="T54" fmla="*/ 1157 w 3269"/>
                <a:gd name="T55" fmla="*/ 1325 h 3262"/>
                <a:gd name="T56" fmla="*/ 1514 w 3269"/>
                <a:gd name="T57" fmla="*/ 1001 h 3262"/>
                <a:gd name="T58" fmla="*/ 1928 w 3269"/>
                <a:gd name="T59" fmla="*/ 750 h 3262"/>
                <a:gd name="T60" fmla="*/ 2390 w 3269"/>
                <a:gd name="T61" fmla="*/ 581 h 3262"/>
                <a:gd name="T62" fmla="*/ 2889 w 3269"/>
                <a:gd name="T63" fmla="*/ 505 h 3262"/>
                <a:gd name="T64" fmla="*/ 3056 w 3269"/>
                <a:gd name="T65" fmla="*/ 499 h 3262"/>
                <a:gd name="T66" fmla="*/ 3104 w 3269"/>
                <a:gd name="T67" fmla="*/ 487 h 3262"/>
                <a:gd name="T68" fmla="*/ 3148 w 3269"/>
                <a:gd name="T69" fmla="*/ 466 h 3262"/>
                <a:gd name="T70" fmla="*/ 3186 w 3269"/>
                <a:gd name="T71" fmla="*/ 437 h 3262"/>
                <a:gd name="T72" fmla="*/ 3219 w 3269"/>
                <a:gd name="T73" fmla="*/ 402 h 3262"/>
                <a:gd name="T74" fmla="*/ 3244 w 3269"/>
                <a:gd name="T75" fmla="*/ 359 h 3262"/>
                <a:gd name="T76" fmla="*/ 3261 w 3269"/>
                <a:gd name="T77" fmla="*/ 314 h 3262"/>
                <a:gd name="T78" fmla="*/ 3269 w 3269"/>
                <a:gd name="T79" fmla="*/ 264 h 3262"/>
                <a:gd name="T80" fmla="*/ 3266 w 3269"/>
                <a:gd name="T81" fmla="*/ 213 h 3262"/>
                <a:gd name="T82" fmla="*/ 3254 w 3269"/>
                <a:gd name="T83" fmla="*/ 165 h 3262"/>
                <a:gd name="T84" fmla="*/ 3233 w 3269"/>
                <a:gd name="T85" fmla="*/ 120 h 3262"/>
                <a:gd name="T86" fmla="*/ 3204 w 3269"/>
                <a:gd name="T87" fmla="*/ 82 h 3262"/>
                <a:gd name="T88" fmla="*/ 3168 w 3269"/>
                <a:gd name="T89" fmla="*/ 50 h 3262"/>
                <a:gd name="T90" fmla="*/ 3126 w 3269"/>
                <a:gd name="T91" fmla="*/ 25 h 3262"/>
                <a:gd name="T92" fmla="*/ 3080 w 3269"/>
                <a:gd name="T93" fmla="*/ 8 h 3262"/>
                <a:gd name="T94" fmla="*/ 3031 w 3269"/>
                <a:gd name="T95" fmla="*/ 0 h 3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69" h="3262">
                  <a:moveTo>
                    <a:pt x="3018" y="0"/>
                  </a:moveTo>
                  <a:lnTo>
                    <a:pt x="2863" y="4"/>
                  </a:lnTo>
                  <a:lnTo>
                    <a:pt x="2710" y="15"/>
                  </a:lnTo>
                  <a:lnTo>
                    <a:pt x="2559" y="35"/>
                  </a:lnTo>
                  <a:lnTo>
                    <a:pt x="2410" y="61"/>
                  </a:lnTo>
                  <a:lnTo>
                    <a:pt x="2264" y="95"/>
                  </a:lnTo>
                  <a:lnTo>
                    <a:pt x="2121" y="136"/>
                  </a:lnTo>
                  <a:lnTo>
                    <a:pt x="1981" y="183"/>
                  </a:lnTo>
                  <a:lnTo>
                    <a:pt x="1844" y="237"/>
                  </a:lnTo>
                  <a:lnTo>
                    <a:pt x="1710" y="297"/>
                  </a:lnTo>
                  <a:lnTo>
                    <a:pt x="1580" y="364"/>
                  </a:lnTo>
                  <a:lnTo>
                    <a:pt x="1455" y="437"/>
                  </a:lnTo>
                  <a:lnTo>
                    <a:pt x="1332" y="515"/>
                  </a:lnTo>
                  <a:lnTo>
                    <a:pt x="1213" y="599"/>
                  </a:lnTo>
                  <a:lnTo>
                    <a:pt x="1100" y="689"/>
                  </a:lnTo>
                  <a:lnTo>
                    <a:pt x="990" y="783"/>
                  </a:lnTo>
                  <a:lnTo>
                    <a:pt x="885" y="883"/>
                  </a:lnTo>
                  <a:lnTo>
                    <a:pt x="785" y="988"/>
                  </a:lnTo>
                  <a:lnTo>
                    <a:pt x="690" y="1097"/>
                  </a:lnTo>
                  <a:lnTo>
                    <a:pt x="601" y="1210"/>
                  </a:lnTo>
                  <a:lnTo>
                    <a:pt x="516" y="1329"/>
                  </a:lnTo>
                  <a:lnTo>
                    <a:pt x="438" y="1450"/>
                  </a:lnTo>
                  <a:lnTo>
                    <a:pt x="365" y="1577"/>
                  </a:lnTo>
                  <a:lnTo>
                    <a:pt x="298" y="1706"/>
                  </a:lnTo>
                  <a:lnTo>
                    <a:pt x="238" y="1840"/>
                  </a:lnTo>
                  <a:lnTo>
                    <a:pt x="183" y="1976"/>
                  </a:lnTo>
                  <a:lnTo>
                    <a:pt x="136" y="2117"/>
                  </a:lnTo>
                  <a:lnTo>
                    <a:pt x="96" y="2259"/>
                  </a:lnTo>
                  <a:lnTo>
                    <a:pt x="62" y="2405"/>
                  </a:lnTo>
                  <a:lnTo>
                    <a:pt x="36" y="2553"/>
                  </a:lnTo>
                  <a:lnTo>
                    <a:pt x="16" y="2704"/>
                  </a:lnTo>
                  <a:lnTo>
                    <a:pt x="4" y="2856"/>
                  </a:lnTo>
                  <a:lnTo>
                    <a:pt x="0" y="3011"/>
                  </a:lnTo>
                  <a:lnTo>
                    <a:pt x="0" y="3024"/>
                  </a:lnTo>
                  <a:lnTo>
                    <a:pt x="1" y="3037"/>
                  </a:lnTo>
                  <a:lnTo>
                    <a:pt x="3" y="3049"/>
                  </a:lnTo>
                  <a:lnTo>
                    <a:pt x="5" y="3061"/>
                  </a:lnTo>
                  <a:lnTo>
                    <a:pt x="8" y="3073"/>
                  </a:lnTo>
                  <a:lnTo>
                    <a:pt x="11" y="3085"/>
                  </a:lnTo>
                  <a:lnTo>
                    <a:pt x="15" y="3097"/>
                  </a:lnTo>
                  <a:lnTo>
                    <a:pt x="20" y="3108"/>
                  </a:lnTo>
                  <a:lnTo>
                    <a:pt x="25" y="3119"/>
                  </a:lnTo>
                  <a:lnTo>
                    <a:pt x="30" y="3130"/>
                  </a:lnTo>
                  <a:lnTo>
                    <a:pt x="37" y="3141"/>
                  </a:lnTo>
                  <a:lnTo>
                    <a:pt x="44" y="3151"/>
                  </a:lnTo>
                  <a:lnTo>
                    <a:pt x="51" y="3161"/>
                  </a:lnTo>
                  <a:lnTo>
                    <a:pt x="58" y="3171"/>
                  </a:lnTo>
                  <a:lnTo>
                    <a:pt x="66" y="3180"/>
                  </a:lnTo>
                  <a:lnTo>
                    <a:pt x="74" y="3189"/>
                  </a:lnTo>
                  <a:lnTo>
                    <a:pt x="83" y="3197"/>
                  </a:lnTo>
                  <a:lnTo>
                    <a:pt x="92" y="3205"/>
                  </a:lnTo>
                  <a:lnTo>
                    <a:pt x="101" y="3212"/>
                  </a:lnTo>
                  <a:lnTo>
                    <a:pt x="111" y="3219"/>
                  </a:lnTo>
                  <a:lnTo>
                    <a:pt x="121" y="3226"/>
                  </a:lnTo>
                  <a:lnTo>
                    <a:pt x="132" y="3232"/>
                  </a:lnTo>
                  <a:lnTo>
                    <a:pt x="143" y="3237"/>
                  </a:lnTo>
                  <a:lnTo>
                    <a:pt x="154" y="3242"/>
                  </a:lnTo>
                  <a:lnTo>
                    <a:pt x="165" y="3247"/>
                  </a:lnTo>
                  <a:lnTo>
                    <a:pt x="177" y="3251"/>
                  </a:lnTo>
                  <a:lnTo>
                    <a:pt x="189" y="3254"/>
                  </a:lnTo>
                  <a:lnTo>
                    <a:pt x="201" y="3257"/>
                  </a:lnTo>
                  <a:lnTo>
                    <a:pt x="214" y="3259"/>
                  </a:lnTo>
                  <a:lnTo>
                    <a:pt x="227" y="3261"/>
                  </a:lnTo>
                  <a:lnTo>
                    <a:pt x="239" y="3262"/>
                  </a:lnTo>
                  <a:lnTo>
                    <a:pt x="252" y="3262"/>
                  </a:lnTo>
                  <a:lnTo>
                    <a:pt x="265" y="3262"/>
                  </a:lnTo>
                  <a:lnTo>
                    <a:pt x="278" y="3261"/>
                  </a:lnTo>
                  <a:lnTo>
                    <a:pt x="290" y="3259"/>
                  </a:lnTo>
                  <a:lnTo>
                    <a:pt x="302" y="3257"/>
                  </a:lnTo>
                  <a:lnTo>
                    <a:pt x="315" y="3254"/>
                  </a:lnTo>
                  <a:lnTo>
                    <a:pt x="326" y="3251"/>
                  </a:lnTo>
                  <a:lnTo>
                    <a:pt x="338" y="3247"/>
                  </a:lnTo>
                  <a:lnTo>
                    <a:pt x="349" y="3242"/>
                  </a:lnTo>
                  <a:lnTo>
                    <a:pt x="360" y="3237"/>
                  </a:lnTo>
                  <a:lnTo>
                    <a:pt x="371" y="3232"/>
                  </a:lnTo>
                  <a:lnTo>
                    <a:pt x="382" y="3226"/>
                  </a:lnTo>
                  <a:lnTo>
                    <a:pt x="393" y="3219"/>
                  </a:lnTo>
                  <a:lnTo>
                    <a:pt x="403" y="3212"/>
                  </a:lnTo>
                  <a:lnTo>
                    <a:pt x="412" y="3205"/>
                  </a:lnTo>
                  <a:lnTo>
                    <a:pt x="421" y="3197"/>
                  </a:lnTo>
                  <a:lnTo>
                    <a:pt x="430" y="3189"/>
                  </a:lnTo>
                  <a:lnTo>
                    <a:pt x="438" y="3180"/>
                  </a:lnTo>
                  <a:lnTo>
                    <a:pt x="446" y="3171"/>
                  </a:lnTo>
                  <a:lnTo>
                    <a:pt x="453" y="3161"/>
                  </a:lnTo>
                  <a:lnTo>
                    <a:pt x="460" y="3151"/>
                  </a:lnTo>
                  <a:lnTo>
                    <a:pt x="467" y="3141"/>
                  </a:lnTo>
                  <a:lnTo>
                    <a:pt x="473" y="3130"/>
                  </a:lnTo>
                  <a:lnTo>
                    <a:pt x="478" y="3119"/>
                  </a:lnTo>
                  <a:lnTo>
                    <a:pt x="483" y="3108"/>
                  </a:lnTo>
                  <a:lnTo>
                    <a:pt x="488" y="3097"/>
                  </a:lnTo>
                  <a:lnTo>
                    <a:pt x="492" y="3085"/>
                  </a:lnTo>
                  <a:lnTo>
                    <a:pt x="495" y="3073"/>
                  </a:lnTo>
                  <a:lnTo>
                    <a:pt x="498" y="3061"/>
                  </a:lnTo>
                  <a:lnTo>
                    <a:pt x="500" y="3049"/>
                  </a:lnTo>
                  <a:lnTo>
                    <a:pt x="502" y="3037"/>
                  </a:lnTo>
                  <a:lnTo>
                    <a:pt x="503" y="3024"/>
                  </a:lnTo>
                  <a:lnTo>
                    <a:pt x="503" y="3011"/>
                  </a:lnTo>
                  <a:lnTo>
                    <a:pt x="506" y="2882"/>
                  </a:lnTo>
                  <a:lnTo>
                    <a:pt x="516" y="2755"/>
                  </a:lnTo>
                  <a:lnTo>
                    <a:pt x="532" y="2630"/>
                  </a:lnTo>
                  <a:lnTo>
                    <a:pt x="554" y="2506"/>
                  </a:lnTo>
                  <a:lnTo>
                    <a:pt x="583" y="2385"/>
                  </a:lnTo>
                  <a:lnTo>
                    <a:pt x="617" y="2265"/>
                  </a:lnTo>
                  <a:lnTo>
                    <a:pt x="656" y="2149"/>
                  </a:lnTo>
                  <a:lnTo>
                    <a:pt x="701" y="2035"/>
                  </a:lnTo>
                  <a:lnTo>
                    <a:pt x="752" y="1924"/>
                  </a:lnTo>
                  <a:lnTo>
                    <a:pt x="807" y="1816"/>
                  </a:lnTo>
                  <a:lnTo>
                    <a:pt x="867" y="1711"/>
                  </a:lnTo>
                  <a:lnTo>
                    <a:pt x="934" y="1609"/>
                  </a:lnTo>
                  <a:lnTo>
                    <a:pt x="1003" y="1511"/>
                  </a:lnTo>
                  <a:lnTo>
                    <a:pt x="1078" y="1416"/>
                  </a:lnTo>
                  <a:lnTo>
                    <a:pt x="1157" y="1325"/>
                  </a:lnTo>
                  <a:lnTo>
                    <a:pt x="1240" y="1238"/>
                  </a:lnTo>
                  <a:lnTo>
                    <a:pt x="1328" y="1154"/>
                  </a:lnTo>
                  <a:lnTo>
                    <a:pt x="1419" y="1076"/>
                  </a:lnTo>
                  <a:lnTo>
                    <a:pt x="1514" y="1001"/>
                  </a:lnTo>
                  <a:lnTo>
                    <a:pt x="1612" y="931"/>
                  </a:lnTo>
                  <a:lnTo>
                    <a:pt x="1715" y="865"/>
                  </a:lnTo>
                  <a:lnTo>
                    <a:pt x="1820" y="805"/>
                  </a:lnTo>
                  <a:lnTo>
                    <a:pt x="1928" y="750"/>
                  </a:lnTo>
                  <a:lnTo>
                    <a:pt x="2040" y="700"/>
                  </a:lnTo>
                  <a:lnTo>
                    <a:pt x="2154" y="654"/>
                  </a:lnTo>
                  <a:lnTo>
                    <a:pt x="2270" y="615"/>
                  </a:lnTo>
                  <a:lnTo>
                    <a:pt x="2390" y="581"/>
                  </a:lnTo>
                  <a:lnTo>
                    <a:pt x="2512" y="553"/>
                  </a:lnTo>
                  <a:lnTo>
                    <a:pt x="2635" y="531"/>
                  </a:lnTo>
                  <a:lnTo>
                    <a:pt x="2761" y="515"/>
                  </a:lnTo>
                  <a:lnTo>
                    <a:pt x="2889" y="505"/>
                  </a:lnTo>
                  <a:lnTo>
                    <a:pt x="3018" y="502"/>
                  </a:lnTo>
                  <a:lnTo>
                    <a:pt x="3031" y="502"/>
                  </a:lnTo>
                  <a:lnTo>
                    <a:pt x="3044" y="501"/>
                  </a:lnTo>
                  <a:lnTo>
                    <a:pt x="3056" y="499"/>
                  </a:lnTo>
                  <a:lnTo>
                    <a:pt x="3068" y="497"/>
                  </a:lnTo>
                  <a:lnTo>
                    <a:pt x="3080" y="494"/>
                  </a:lnTo>
                  <a:lnTo>
                    <a:pt x="3092" y="491"/>
                  </a:lnTo>
                  <a:lnTo>
                    <a:pt x="3104" y="487"/>
                  </a:lnTo>
                  <a:lnTo>
                    <a:pt x="3115" y="482"/>
                  </a:lnTo>
                  <a:lnTo>
                    <a:pt x="3126" y="477"/>
                  </a:lnTo>
                  <a:lnTo>
                    <a:pt x="3137" y="472"/>
                  </a:lnTo>
                  <a:lnTo>
                    <a:pt x="3148" y="466"/>
                  </a:lnTo>
                  <a:lnTo>
                    <a:pt x="3158" y="459"/>
                  </a:lnTo>
                  <a:lnTo>
                    <a:pt x="3168" y="452"/>
                  </a:lnTo>
                  <a:lnTo>
                    <a:pt x="3177" y="445"/>
                  </a:lnTo>
                  <a:lnTo>
                    <a:pt x="3186" y="437"/>
                  </a:lnTo>
                  <a:lnTo>
                    <a:pt x="3196" y="429"/>
                  </a:lnTo>
                  <a:lnTo>
                    <a:pt x="3204" y="420"/>
                  </a:lnTo>
                  <a:lnTo>
                    <a:pt x="3212" y="411"/>
                  </a:lnTo>
                  <a:lnTo>
                    <a:pt x="3219" y="402"/>
                  </a:lnTo>
                  <a:lnTo>
                    <a:pt x="3226" y="391"/>
                  </a:lnTo>
                  <a:lnTo>
                    <a:pt x="3233" y="381"/>
                  </a:lnTo>
                  <a:lnTo>
                    <a:pt x="3239" y="370"/>
                  </a:lnTo>
                  <a:lnTo>
                    <a:pt x="3244" y="359"/>
                  </a:lnTo>
                  <a:lnTo>
                    <a:pt x="3249" y="348"/>
                  </a:lnTo>
                  <a:lnTo>
                    <a:pt x="3254" y="337"/>
                  </a:lnTo>
                  <a:lnTo>
                    <a:pt x="3258" y="325"/>
                  </a:lnTo>
                  <a:lnTo>
                    <a:pt x="3261" y="314"/>
                  </a:lnTo>
                  <a:lnTo>
                    <a:pt x="3264" y="301"/>
                  </a:lnTo>
                  <a:lnTo>
                    <a:pt x="3266" y="289"/>
                  </a:lnTo>
                  <a:lnTo>
                    <a:pt x="3268" y="277"/>
                  </a:lnTo>
                  <a:lnTo>
                    <a:pt x="3269" y="264"/>
                  </a:lnTo>
                  <a:lnTo>
                    <a:pt x="3269" y="251"/>
                  </a:lnTo>
                  <a:lnTo>
                    <a:pt x="3269" y="238"/>
                  </a:lnTo>
                  <a:lnTo>
                    <a:pt x="3268" y="226"/>
                  </a:lnTo>
                  <a:lnTo>
                    <a:pt x="3266" y="213"/>
                  </a:lnTo>
                  <a:lnTo>
                    <a:pt x="3264" y="201"/>
                  </a:lnTo>
                  <a:lnTo>
                    <a:pt x="3261" y="189"/>
                  </a:lnTo>
                  <a:lnTo>
                    <a:pt x="3258" y="177"/>
                  </a:lnTo>
                  <a:lnTo>
                    <a:pt x="3254" y="165"/>
                  </a:lnTo>
                  <a:lnTo>
                    <a:pt x="3249" y="154"/>
                  </a:lnTo>
                  <a:lnTo>
                    <a:pt x="3244" y="143"/>
                  </a:lnTo>
                  <a:lnTo>
                    <a:pt x="3239" y="132"/>
                  </a:lnTo>
                  <a:lnTo>
                    <a:pt x="3233" y="120"/>
                  </a:lnTo>
                  <a:lnTo>
                    <a:pt x="3226" y="110"/>
                  </a:lnTo>
                  <a:lnTo>
                    <a:pt x="3219" y="100"/>
                  </a:lnTo>
                  <a:lnTo>
                    <a:pt x="3212" y="91"/>
                  </a:lnTo>
                  <a:lnTo>
                    <a:pt x="3204" y="82"/>
                  </a:lnTo>
                  <a:lnTo>
                    <a:pt x="3196" y="73"/>
                  </a:lnTo>
                  <a:lnTo>
                    <a:pt x="3186" y="65"/>
                  </a:lnTo>
                  <a:lnTo>
                    <a:pt x="3177" y="57"/>
                  </a:lnTo>
                  <a:lnTo>
                    <a:pt x="3168" y="50"/>
                  </a:lnTo>
                  <a:lnTo>
                    <a:pt x="3158" y="43"/>
                  </a:lnTo>
                  <a:lnTo>
                    <a:pt x="3148" y="36"/>
                  </a:lnTo>
                  <a:lnTo>
                    <a:pt x="3137" y="30"/>
                  </a:lnTo>
                  <a:lnTo>
                    <a:pt x="3126" y="25"/>
                  </a:lnTo>
                  <a:lnTo>
                    <a:pt x="3115" y="20"/>
                  </a:lnTo>
                  <a:lnTo>
                    <a:pt x="3104" y="15"/>
                  </a:lnTo>
                  <a:lnTo>
                    <a:pt x="3092" y="11"/>
                  </a:lnTo>
                  <a:lnTo>
                    <a:pt x="3080" y="8"/>
                  </a:lnTo>
                  <a:lnTo>
                    <a:pt x="3068" y="5"/>
                  </a:lnTo>
                  <a:lnTo>
                    <a:pt x="3056" y="3"/>
                  </a:lnTo>
                  <a:lnTo>
                    <a:pt x="3044" y="1"/>
                  </a:lnTo>
                  <a:lnTo>
                    <a:pt x="3031" y="0"/>
                  </a:lnTo>
                  <a:lnTo>
                    <a:pt x="30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3" name="PA_组合 40"/>
          <p:cNvGrpSpPr/>
          <p:nvPr>
            <p:custDataLst>
              <p:tags r:id="rId28"/>
            </p:custDataLst>
          </p:nvPr>
        </p:nvGrpSpPr>
        <p:grpSpPr>
          <a:xfrm>
            <a:off x="2838191" y="2414286"/>
            <a:ext cx="596219" cy="518276"/>
            <a:chOff x="3613150" y="3136900"/>
            <a:chExt cx="692150" cy="601663"/>
          </a:xfrm>
          <a:solidFill>
            <a:schemeClr val="accent2"/>
          </a:solidFill>
        </p:grpSpPr>
        <p:sp>
          <p:nvSpPr>
            <p:cNvPr id="97" name="Freeform: Shape 41"/>
            <p:cNvSpPr/>
            <p:nvPr/>
          </p:nvSpPr>
          <p:spPr bwMode="auto">
            <a:xfrm>
              <a:off x="3721100" y="3244850"/>
              <a:ext cx="249238" cy="160338"/>
            </a:xfrm>
            <a:custGeom>
              <a:avLst/>
              <a:gdLst>
                <a:gd name="T0" fmla="*/ 4713 w 5797"/>
                <a:gd name="T1" fmla="*/ 41 h 3756"/>
                <a:gd name="T2" fmla="*/ 3661 w 5797"/>
                <a:gd name="T3" fmla="*/ 216 h 3756"/>
                <a:gd name="T4" fmla="*/ 2695 w 5797"/>
                <a:gd name="T5" fmla="*/ 516 h 3756"/>
                <a:gd name="T6" fmla="*/ 1839 w 5797"/>
                <a:gd name="T7" fmla="*/ 924 h 3756"/>
                <a:gd name="T8" fmla="*/ 1118 w 5797"/>
                <a:gd name="T9" fmla="*/ 1423 h 3756"/>
                <a:gd name="T10" fmla="*/ 556 w 5797"/>
                <a:gd name="T11" fmla="*/ 2001 h 3756"/>
                <a:gd name="T12" fmla="*/ 178 w 5797"/>
                <a:gd name="T13" fmla="*/ 2641 h 3756"/>
                <a:gd name="T14" fmla="*/ 7 w 5797"/>
                <a:gd name="T15" fmla="*/ 3329 h 3756"/>
                <a:gd name="T16" fmla="*/ 3 w 5797"/>
                <a:gd name="T17" fmla="*/ 3544 h 3756"/>
                <a:gd name="T18" fmla="*/ 15 w 5797"/>
                <a:gd name="T19" fmla="*/ 3592 h 3756"/>
                <a:gd name="T20" fmla="*/ 36 w 5797"/>
                <a:gd name="T21" fmla="*/ 3636 h 3756"/>
                <a:gd name="T22" fmla="*/ 65 w 5797"/>
                <a:gd name="T23" fmla="*/ 3674 h 3756"/>
                <a:gd name="T24" fmla="*/ 100 w 5797"/>
                <a:gd name="T25" fmla="*/ 3706 h 3756"/>
                <a:gd name="T26" fmla="*/ 143 w 5797"/>
                <a:gd name="T27" fmla="*/ 3731 h 3756"/>
                <a:gd name="T28" fmla="*/ 189 w 5797"/>
                <a:gd name="T29" fmla="*/ 3748 h 3756"/>
                <a:gd name="T30" fmla="*/ 239 w 5797"/>
                <a:gd name="T31" fmla="*/ 3756 h 3756"/>
                <a:gd name="T32" fmla="*/ 290 w 5797"/>
                <a:gd name="T33" fmla="*/ 3753 h 3756"/>
                <a:gd name="T34" fmla="*/ 338 w 5797"/>
                <a:gd name="T35" fmla="*/ 3741 h 3756"/>
                <a:gd name="T36" fmla="*/ 383 w 5797"/>
                <a:gd name="T37" fmla="*/ 3720 h 3756"/>
                <a:gd name="T38" fmla="*/ 421 w 5797"/>
                <a:gd name="T39" fmla="*/ 3691 h 3756"/>
                <a:gd name="T40" fmla="*/ 453 w 5797"/>
                <a:gd name="T41" fmla="*/ 3655 h 3756"/>
                <a:gd name="T42" fmla="*/ 479 w 5797"/>
                <a:gd name="T43" fmla="*/ 3614 h 3756"/>
                <a:gd name="T44" fmla="*/ 496 w 5797"/>
                <a:gd name="T45" fmla="*/ 3568 h 3756"/>
                <a:gd name="T46" fmla="*/ 504 w 5797"/>
                <a:gd name="T47" fmla="*/ 3519 h 3756"/>
                <a:gd name="T48" fmla="*/ 564 w 5797"/>
                <a:gd name="T49" fmla="*/ 3062 h 3756"/>
                <a:gd name="T50" fmla="*/ 820 w 5797"/>
                <a:gd name="T51" fmla="*/ 2496 h 3756"/>
                <a:gd name="T52" fmla="*/ 1257 w 5797"/>
                <a:gd name="T53" fmla="*/ 1973 h 3756"/>
                <a:gd name="T54" fmla="*/ 1848 w 5797"/>
                <a:gd name="T55" fmla="*/ 1509 h 3756"/>
                <a:gd name="T56" fmla="*/ 2572 w 5797"/>
                <a:gd name="T57" fmla="*/ 1115 h 3756"/>
                <a:gd name="T58" fmla="*/ 3402 w 5797"/>
                <a:gd name="T59" fmla="*/ 807 h 3756"/>
                <a:gd name="T60" fmla="*/ 4318 w 5797"/>
                <a:gd name="T61" fmla="*/ 599 h 3756"/>
                <a:gd name="T62" fmla="*/ 5294 w 5797"/>
                <a:gd name="T63" fmla="*/ 505 h 3756"/>
                <a:gd name="T64" fmla="*/ 5583 w 5797"/>
                <a:gd name="T65" fmla="*/ 498 h 3756"/>
                <a:gd name="T66" fmla="*/ 5632 w 5797"/>
                <a:gd name="T67" fmla="*/ 486 h 3756"/>
                <a:gd name="T68" fmla="*/ 5676 w 5797"/>
                <a:gd name="T69" fmla="*/ 465 h 3756"/>
                <a:gd name="T70" fmla="*/ 5714 w 5797"/>
                <a:gd name="T71" fmla="*/ 436 h 3756"/>
                <a:gd name="T72" fmla="*/ 5747 w 5797"/>
                <a:gd name="T73" fmla="*/ 401 h 3756"/>
                <a:gd name="T74" fmla="*/ 5772 w 5797"/>
                <a:gd name="T75" fmla="*/ 359 h 3756"/>
                <a:gd name="T76" fmla="*/ 5789 w 5797"/>
                <a:gd name="T77" fmla="*/ 313 h 3756"/>
                <a:gd name="T78" fmla="*/ 5797 w 5797"/>
                <a:gd name="T79" fmla="*/ 264 h 3756"/>
                <a:gd name="T80" fmla="*/ 5794 w 5797"/>
                <a:gd name="T81" fmla="*/ 212 h 3756"/>
                <a:gd name="T82" fmla="*/ 5782 w 5797"/>
                <a:gd name="T83" fmla="*/ 164 h 3756"/>
                <a:gd name="T84" fmla="*/ 5761 w 5797"/>
                <a:gd name="T85" fmla="*/ 120 h 3756"/>
                <a:gd name="T86" fmla="*/ 5732 w 5797"/>
                <a:gd name="T87" fmla="*/ 82 h 3756"/>
                <a:gd name="T88" fmla="*/ 5696 w 5797"/>
                <a:gd name="T89" fmla="*/ 50 h 3756"/>
                <a:gd name="T90" fmla="*/ 5654 w 5797"/>
                <a:gd name="T91" fmla="*/ 25 h 3756"/>
                <a:gd name="T92" fmla="*/ 5609 w 5797"/>
                <a:gd name="T93" fmla="*/ 8 h 3756"/>
                <a:gd name="T94" fmla="*/ 5558 w 5797"/>
                <a:gd name="T95" fmla="*/ 0 h 3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797" h="3756">
                  <a:moveTo>
                    <a:pt x="5545" y="0"/>
                  </a:moveTo>
                  <a:lnTo>
                    <a:pt x="5265" y="5"/>
                  </a:lnTo>
                  <a:lnTo>
                    <a:pt x="4987" y="18"/>
                  </a:lnTo>
                  <a:lnTo>
                    <a:pt x="4713" y="41"/>
                  </a:lnTo>
                  <a:lnTo>
                    <a:pt x="4444" y="73"/>
                  </a:lnTo>
                  <a:lnTo>
                    <a:pt x="4178" y="112"/>
                  </a:lnTo>
                  <a:lnTo>
                    <a:pt x="3917" y="160"/>
                  </a:lnTo>
                  <a:lnTo>
                    <a:pt x="3661" y="216"/>
                  </a:lnTo>
                  <a:lnTo>
                    <a:pt x="3411" y="281"/>
                  </a:lnTo>
                  <a:lnTo>
                    <a:pt x="3166" y="352"/>
                  </a:lnTo>
                  <a:lnTo>
                    <a:pt x="2927" y="431"/>
                  </a:lnTo>
                  <a:lnTo>
                    <a:pt x="2695" y="516"/>
                  </a:lnTo>
                  <a:lnTo>
                    <a:pt x="2470" y="608"/>
                  </a:lnTo>
                  <a:lnTo>
                    <a:pt x="2251" y="707"/>
                  </a:lnTo>
                  <a:lnTo>
                    <a:pt x="2041" y="812"/>
                  </a:lnTo>
                  <a:lnTo>
                    <a:pt x="1839" y="924"/>
                  </a:lnTo>
                  <a:lnTo>
                    <a:pt x="1645" y="1041"/>
                  </a:lnTo>
                  <a:lnTo>
                    <a:pt x="1460" y="1163"/>
                  </a:lnTo>
                  <a:lnTo>
                    <a:pt x="1284" y="1291"/>
                  </a:lnTo>
                  <a:lnTo>
                    <a:pt x="1118" y="1423"/>
                  </a:lnTo>
                  <a:lnTo>
                    <a:pt x="961" y="1562"/>
                  </a:lnTo>
                  <a:lnTo>
                    <a:pt x="815" y="1704"/>
                  </a:lnTo>
                  <a:lnTo>
                    <a:pt x="680" y="1851"/>
                  </a:lnTo>
                  <a:lnTo>
                    <a:pt x="556" y="2001"/>
                  </a:lnTo>
                  <a:lnTo>
                    <a:pt x="443" y="2157"/>
                  </a:lnTo>
                  <a:lnTo>
                    <a:pt x="342" y="2315"/>
                  </a:lnTo>
                  <a:lnTo>
                    <a:pt x="254" y="2477"/>
                  </a:lnTo>
                  <a:lnTo>
                    <a:pt x="178" y="2641"/>
                  </a:lnTo>
                  <a:lnTo>
                    <a:pt x="115" y="2810"/>
                  </a:lnTo>
                  <a:lnTo>
                    <a:pt x="65" y="2980"/>
                  </a:lnTo>
                  <a:lnTo>
                    <a:pt x="29" y="3153"/>
                  </a:lnTo>
                  <a:lnTo>
                    <a:pt x="7" y="3329"/>
                  </a:lnTo>
                  <a:lnTo>
                    <a:pt x="0" y="3506"/>
                  </a:lnTo>
                  <a:lnTo>
                    <a:pt x="0" y="3519"/>
                  </a:lnTo>
                  <a:lnTo>
                    <a:pt x="1" y="3531"/>
                  </a:lnTo>
                  <a:lnTo>
                    <a:pt x="3" y="3544"/>
                  </a:lnTo>
                  <a:lnTo>
                    <a:pt x="5" y="3556"/>
                  </a:lnTo>
                  <a:lnTo>
                    <a:pt x="8" y="3568"/>
                  </a:lnTo>
                  <a:lnTo>
                    <a:pt x="11" y="3580"/>
                  </a:lnTo>
                  <a:lnTo>
                    <a:pt x="15" y="3592"/>
                  </a:lnTo>
                  <a:lnTo>
                    <a:pt x="20" y="3603"/>
                  </a:lnTo>
                  <a:lnTo>
                    <a:pt x="25" y="3614"/>
                  </a:lnTo>
                  <a:lnTo>
                    <a:pt x="30" y="3625"/>
                  </a:lnTo>
                  <a:lnTo>
                    <a:pt x="36" y="3636"/>
                  </a:lnTo>
                  <a:lnTo>
                    <a:pt x="43" y="3646"/>
                  </a:lnTo>
                  <a:lnTo>
                    <a:pt x="50" y="3655"/>
                  </a:lnTo>
                  <a:lnTo>
                    <a:pt x="57" y="3665"/>
                  </a:lnTo>
                  <a:lnTo>
                    <a:pt x="65" y="3674"/>
                  </a:lnTo>
                  <a:lnTo>
                    <a:pt x="73" y="3683"/>
                  </a:lnTo>
                  <a:lnTo>
                    <a:pt x="82" y="3691"/>
                  </a:lnTo>
                  <a:lnTo>
                    <a:pt x="91" y="3699"/>
                  </a:lnTo>
                  <a:lnTo>
                    <a:pt x="100" y="3706"/>
                  </a:lnTo>
                  <a:lnTo>
                    <a:pt x="111" y="3713"/>
                  </a:lnTo>
                  <a:lnTo>
                    <a:pt x="121" y="3720"/>
                  </a:lnTo>
                  <a:lnTo>
                    <a:pt x="132" y="3726"/>
                  </a:lnTo>
                  <a:lnTo>
                    <a:pt x="143" y="3731"/>
                  </a:lnTo>
                  <a:lnTo>
                    <a:pt x="154" y="3736"/>
                  </a:lnTo>
                  <a:lnTo>
                    <a:pt x="165" y="3741"/>
                  </a:lnTo>
                  <a:lnTo>
                    <a:pt x="177" y="3745"/>
                  </a:lnTo>
                  <a:lnTo>
                    <a:pt x="189" y="3748"/>
                  </a:lnTo>
                  <a:lnTo>
                    <a:pt x="201" y="3751"/>
                  </a:lnTo>
                  <a:lnTo>
                    <a:pt x="213" y="3753"/>
                  </a:lnTo>
                  <a:lnTo>
                    <a:pt x="226" y="3755"/>
                  </a:lnTo>
                  <a:lnTo>
                    <a:pt x="239" y="3756"/>
                  </a:lnTo>
                  <a:lnTo>
                    <a:pt x="252" y="3756"/>
                  </a:lnTo>
                  <a:lnTo>
                    <a:pt x="265" y="3756"/>
                  </a:lnTo>
                  <a:lnTo>
                    <a:pt x="278" y="3755"/>
                  </a:lnTo>
                  <a:lnTo>
                    <a:pt x="290" y="3753"/>
                  </a:lnTo>
                  <a:lnTo>
                    <a:pt x="302" y="3751"/>
                  </a:lnTo>
                  <a:lnTo>
                    <a:pt x="315" y="3748"/>
                  </a:lnTo>
                  <a:lnTo>
                    <a:pt x="326" y="3745"/>
                  </a:lnTo>
                  <a:lnTo>
                    <a:pt x="338" y="3741"/>
                  </a:lnTo>
                  <a:lnTo>
                    <a:pt x="349" y="3736"/>
                  </a:lnTo>
                  <a:lnTo>
                    <a:pt x="361" y="3731"/>
                  </a:lnTo>
                  <a:lnTo>
                    <a:pt x="372" y="3726"/>
                  </a:lnTo>
                  <a:lnTo>
                    <a:pt x="383" y="3720"/>
                  </a:lnTo>
                  <a:lnTo>
                    <a:pt x="393" y="3713"/>
                  </a:lnTo>
                  <a:lnTo>
                    <a:pt x="403" y="3706"/>
                  </a:lnTo>
                  <a:lnTo>
                    <a:pt x="412" y="3699"/>
                  </a:lnTo>
                  <a:lnTo>
                    <a:pt x="421" y="3691"/>
                  </a:lnTo>
                  <a:lnTo>
                    <a:pt x="430" y="3683"/>
                  </a:lnTo>
                  <a:lnTo>
                    <a:pt x="438" y="3674"/>
                  </a:lnTo>
                  <a:lnTo>
                    <a:pt x="446" y="3665"/>
                  </a:lnTo>
                  <a:lnTo>
                    <a:pt x="453" y="3655"/>
                  </a:lnTo>
                  <a:lnTo>
                    <a:pt x="460" y="3646"/>
                  </a:lnTo>
                  <a:lnTo>
                    <a:pt x="467" y="3636"/>
                  </a:lnTo>
                  <a:lnTo>
                    <a:pt x="474" y="3625"/>
                  </a:lnTo>
                  <a:lnTo>
                    <a:pt x="479" y="3614"/>
                  </a:lnTo>
                  <a:lnTo>
                    <a:pt x="484" y="3603"/>
                  </a:lnTo>
                  <a:lnTo>
                    <a:pt x="489" y="3592"/>
                  </a:lnTo>
                  <a:lnTo>
                    <a:pt x="493" y="3580"/>
                  </a:lnTo>
                  <a:lnTo>
                    <a:pt x="496" y="3568"/>
                  </a:lnTo>
                  <a:lnTo>
                    <a:pt x="499" y="3556"/>
                  </a:lnTo>
                  <a:lnTo>
                    <a:pt x="501" y="3544"/>
                  </a:lnTo>
                  <a:lnTo>
                    <a:pt x="503" y="3531"/>
                  </a:lnTo>
                  <a:lnTo>
                    <a:pt x="504" y="3519"/>
                  </a:lnTo>
                  <a:lnTo>
                    <a:pt x="504" y="3506"/>
                  </a:lnTo>
                  <a:lnTo>
                    <a:pt x="511" y="3357"/>
                  </a:lnTo>
                  <a:lnTo>
                    <a:pt x="531" y="3208"/>
                  </a:lnTo>
                  <a:lnTo>
                    <a:pt x="564" y="3062"/>
                  </a:lnTo>
                  <a:lnTo>
                    <a:pt x="611" y="2917"/>
                  </a:lnTo>
                  <a:lnTo>
                    <a:pt x="669" y="2775"/>
                  </a:lnTo>
                  <a:lnTo>
                    <a:pt x="739" y="2634"/>
                  </a:lnTo>
                  <a:lnTo>
                    <a:pt x="820" y="2496"/>
                  </a:lnTo>
                  <a:lnTo>
                    <a:pt x="914" y="2361"/>
                  </a:lnTo>
                  <a:lnTo>
                    <a:pt x="1018" y="2229"/>
                  </a:lnTo>
                  <a:lnTo>
                    <a:pt x="1132" y="2100"/>
                  </a:lnTo>
                  <a:lnTo>
                    <a:pt x="1257" y="1973"/>
                  </a:lnTo>
                  <a:lnTo>
                    <a:pt x="1391" y="1851"/>
                  </a:lnTo>
                  <a:lnTo>
                    <a:pt x="1534" y="1733"/>
                  </a:lnTo>
                  <a:lnTo>
                    <a:pt x="1686" y="1619"/>
                  </a:lnTo>
                  <a:lnTo>
                    <a:pt x="1848" y="1509"/>
                  </a:lnTo>
                  <a:lnTo>
                    <a:pt x="2017" y="1403"/>
                  </a:lnTo>
                  <a:lnTo>
                    <a:pt x="2195" y="1302"/>
                  </a:lnTo>
                  <a:lnTo>
                    <a:pt x="2379" y="1206"/>
                  </a:lnTo>
                  <a:lnTo>
                    <a:pt x="2572" y="1115"/>
                  </a:lnTo>
                  <a:lnTo>
                    <a:pt x="2769" y="1030"/>
                  </a:lnTo>
                  <a:lnTo>
                    <a:pt x="2975" y="950"/>
                  </a:lnTo>
                  <a:lnTo>
                    <a:pt x="3186" y="876"/>
                  </a:lnTo>
                  <a:lnTo>
                    <a:pt x="3402" y="807"/>
                  </a:lnTo>
                  <a:lnTo>
                    <a:pt x="3624" y="745"/>
                  </a:lnTo>
                  <a:lnTo>
                    <a:pt x="3851" y="690"/>
                  </a:lnTo>
                  <a:lnTo>
                    <a:pt x="4083" y="641"/>
                  </a:lnTo>
                  <a:lnTo>
                    <a:pt x="4318" y="599"/>
                  </a:lnTo>
                  <a:lnTo>
                    <a:pt x="4557" y="564"/>
                  </a:lnTo>
                  <a:lnTo>
                    <a:pt x="4800" y="537"/>
                  </a:lnTo>
                  <a:lnTo>
                    <a:pt x="5046" y="517"/>
                  </a:lnTo>
                  <a:lnTo>
                    <a:pt x="5294" y="505"/>
                  </a:lnTo>
                  <a:lnTo>
                    <a:pt x="5545" y="501"/>
                  </a:lnTo>
                  <a:lnTo>
                    <a:pt x="5558" y="501"/>
                  </a:lnTo>
                  <a:lnTo>
                    <a:pt x="5571" y="500"/>
                  </a:lnTo>
                  <a:lnTo>
                    <a:pt x="5583" y="498"/>
                  </a:lnTo>
                  <a:lnTo>
                    <a:pt x="5595" y="496"/>
                  </a:lnTo>
                  <a:lnTo>
                    <a:pt x="5609" y="493"/>
                  </a:lnTo>
                  <a:lnTo>
                    <a:pt x="5620" y="490"/>
                  </a:lnTo>
                  <a:lnTo>
                    <a:pt x="5632" y="486"/>
                  </a:lnTo>
                  <a:lnTo>
                    <a:pt x="5643" y="481"/>
                  </a:lnTo>
                  <a:lnTo>
                    <a:pt x="5654" y="476"/>
                  </a:lnTo>
                  <a:lnTo>
                    <a:pt x="5665" y="471"/>
                  </a:lnTo>
                  <a:lnTo>
                    <a:pt x="5676" y="465"/>
                  </a:lnTo>
                  <a:lnTo>
                    <a:pt x="5686" y="458"/>
                  </a:lnTo>
                  <a:lnTo>
                    <a:pt x="5696" y="451"/>
                  </a:lnTo>
                  <a:lnTo>
                    <a:pt x="5705" y="444"/>
                  </a:lnTo>
                  <a:lnTo>
                    <a:pt x="5714" y="436"/>
                  </a:lnTo>
                  <a:lnTo>
                    <a:pt x="5723" y="428"/>
                  </a:lnTo>
                  <a:lnTo>
                    <a:pt x="5732" y="419"/>
                  </a:lnTo>
                  <a:lnTo>
                    <a:pt x="5740" y="410"/>
                  </a:lnTo>
                  <a:lnTo>
                    <a:pt x="5747" y="401"/>
                  </a:lnTo>
                  <a:lnTo>
                    <a:pt x="5754" y="391"/>
                  </a:lnTo>
                  <a:lnTo>
                    <a:pt x="5761" y="381"/>
                  </a:lnTo>
                  <a:lnTo>
                    <a:pt x="5767" y="370"/>
                  </a:lnTo>
                  <a:lnTo>
                    <a:pt x="5772" y="359"/>
                  </a:lnTo>
                  <a:lnTo>
                    <a:pt x="5777" y="348"/>
                  </a:lnTo>
                  <a:lnTo>
                    <a:pt x="5782" y="337"/>
                  </a:lnTo>
                  <a:lnTo>
                    <a:pt x="5786" y="325"/>
                  </a:lnTo>
                  <a:lnTo>
                    <a:pt x="5789" y="313"/>
                  </a:lnTo>
                  <a:lnTo>
                    <a:pt x="5792" y="301"/>
                  </a:lnTo>
                  <a:lnTo>
                    <a:pt x="5794" y="289"/>
                  </a:lnTo>
                  <a:lnTo>
                    <a:pt x="5796" y="277"/>
                  </a:lnTo>
                  <a:lnTo>
                    <a:pt x="5797" y="264"/>
                  </a:lnTo>
                  <a:lnTo>
                    <a:pt x="5797" y="251"/>
                  </a:lnTo>
                  <a:lnTo>
                    <a:pt x="5797" y="237"/>
                  </a:lnTo>
                  <a:lnTo>
                    <a:pt x="5796" y="225"/>
                  </a:lnTo>
                  <a:lnTo>
                    <a:pt x="5794" y="212"/>
                  </a:lnTo>
                  <a:lnTo>
                    <a:pt x="5792" y="200"/>
                  </a:lnTo>
                  <a:lnTo>
                    <a:pt x="5789" y="188"/>
                  </a:lnTo>
                  <a:lnTo>
                    <a:pt x="5786" y="176"/>
                  </a:lnTo>
                  <a:lnTo>
                    <a:pt x="5782" y="164"/>
                  </a:lnTo>
                  <a:lnTo>
                    <a:pt x="5777" y="153"/>
                  </a:lnTo>
                  <a:lnTo>
                    <a:pt x="5772" y="142"/>
                  </a:lnTo>
                  <a:lnTo>
                    <a:pt x="5767" y="131"/>
                  </a:lnTo>
                  <a:lnTo>
                    <a:pt x="5761" y="120"/>
                  </a:lnTo>
                  <a:lnTo>
                    <a:pt x="5754" y="110"/>
                  </a:lnTo>
                  <a:lnTo>
                    <a:pt x="5747" y="100"/>
                  </a:lnTo>
                  <a:lnTo>
                    <a:pt x="5740" y="91"/>
                  </a:lnTo>
                  <a:lnTo>
                    <a:pt x="5732" y="82"/>
                  </a:lnTo>
                  <a:lnTo>
                    <a:pt x="5723" y="73"/>
                  </a:lnTo>
                  <a:lnTo>
                    <a:pt x="5714" y="65"/>
                  </a:lnTo>
                  <a:lnTo>
                    <a:pt x="5705" y="57"/>
                  </a:lnTo>
                  <a:lnTo>
                    <a:pt x="5696" y="50"/>
                  </a:lnTo>
                  <a:lnTo>
                    <a:pt x="5686" y="43"/>
                  </a:lnTo>
                  <a:lnTo>
                    <a:pt x="5676" y="36"/>
                  </a:lnTo>
                  <a:lnTo>
                    <a:pt x="5665" y="30"/>
                  </a:lnTo>
                  <a:lnTo>
                    <a:pt x="5654" y="25"/>
                  </a:lnTo>
                  <a:lnTo>
                    <a:pt x="5643" y="20"/>
                  </a:lnTo>
                  <a:lnTo>
                    <a:pt x="5632" y="15"/>
                  </a:lnTo>
                  <a:lnTo>
                    <a:pt x="5620" y="11"/>
                  </a:lnTo>
                  <a:lnTo>
                    <a:pt x="5609" y="8"/>
                  </a:lnTo>
                  <a:lnTo>
                    <a:pt x="5595" y="5"/>
                  </a:lnTo>
                  <a:lnTo>
                    <a:pt x="5583" y="3"/>
                  </a:lnTo>
                  <a:lnTo>
                    <a:pt x="5571" y="1"/>
                  </a:lnTo>
                  <a:lnTo>
                    <a:pt x="5558" y="0"/>
                  </a:lnTo>
                  <a:lnTo>
                    <a:pt x="55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8" name="Freeform: Shape 42"/>
            <p:cNvSpPr/>
            <p:nvPr/>
          </p:nvSpPr>
          <p:spPr bwMode="auto">
            <a:xfrm>
              <a:off x="3613150" y="3136900"/>
              <a:ext cx="692150" cy="601663"/>
            </a:xfrm>
            <a:custGeom>
              <a:avLst/>
              <a:gdLst>
                <a:gd name="T0" fmla="*/ 7365 w 16132"/>
                <a:gd name="T1" fmla="*/ 10992 h 14023"/>
                <a:gd name="T2" fmla="*/ 6620 w 16132"/>
                <a:gd name="T3" fmla="*/ 10910 h 14023"/>
                <a:gd name="T4" fmla="*/ 6344 w 16132"/>
                <a:gd name="T5" fmla="*/ 10917 h 14023"/>
                <a:gd name="T6" fmla="*/ 6106 w 16132"/>
                <a:gd name="T7" fmla="*/ 10988 h 14023"/>
                <a:gd name="T8" fmla="*/ 5892 w 16132"/>
                <a:gd name="T9" fmla="*/ 11114 h 14023"/>
                <a:gd name="T10" fmla="*/ 5710 w 16132"/>
                <a:gd name="T11" fmla="*/ 11296 h 14023"/>
                <a:gd name="T12" fmla="*/ 5336 w 16132"/>
                <a:gd name="T13" fmla="*/ 11674 h 14023"/>
                <a:gd name="T14" fmla="*/ 4873 w 16132"/>
                <a:gd name="T15" fmla="*/ 12065 h 14023"/>
                <a:gd name="T16" fmla="*/ 4310 w 16132"/>
                <a:gd name="T17" fmla="*/ 12459 h 14023"/>
                <a:gd name="T18" fmla="*/ 4388 w 16132"/>
                <a:gd name="T19" fmla="*/ 11971 h 14023"/>
                <a:gd name="T20" fmla="*/ 4488 w 16132"/>
                <a:gd name="T21" fmla="*/ 11553 h 14023"/>
                <a:gd name="T22" fmla="*/ 4535 w 16132"/>
                <a:gd name="T23" fmla="*/ 11121 h 14023"/>
                <a:gd name="T24" fmla="*/ 4531 w 16132"/>
                <a:gd name="T25" fmla="*/ 10842 h 14023"/>
                <a:gd name="T26" fmla="*/ 4442 w 16132"/>
                <a:gd name="T27" fmla="*/ 10547 h 14023"/>
                <a:gd name="T28" fmla="*/ 4269 w 16132"/>
                <a:gd name="T29" fmla="*/ 10296 h 14023"/>
                <a:gd name="T30" fmla="*/ 4023 w 16132"/>
                <a:gd name="T31" fmla="*/ 10106 h 14023"/>
                <a:gd name="T32" fmla="*/ 2737 w 16132"/>
                <a:gd name="T33" fmla="*/ 9277 h 14023"/>
                <a:gd name="T34" fmla="*/ 1706 w 16132"/>
                <a:gd name="T35" fmla="*/ 8163 h 14023"/>
                <a:gd name="T36" fmla="*/ 1123 w 16132"/>
                <a:gd name="T37" fmla="*/ 6901 h 14023"/>
                <a:gd name="T38" fmla="*/ 1090 w 16132"/>
                <a:gd name="T39" fmla="*/ 5248 h 14023"/>
                <a:gd name="T40" fmla="*/ 2215 w 16132"/>
                <a:gd name="T41" fmla="*/ 3211 h 14023"/>
                <a:gd name="T42" fmla="*/ 4409 w 16132"/>
                <a:gd name="T43" fmla="*/ 1728 h 14023"/>
                <a:gd name="T44" fmla="*/ 7345 w 16132"/>
                <a:gd name="T45" fmla="*/ 1028 h 14023"/>
                <a:gd name="T46" fmla="*/ 10490 w 16132"/>
                <a:gd name="T47" fmla="*/ 1306 h 14023"/>
                <a:gd name="T48" fmla="*/ 13054 w 16132"/>
                <a:gd name="T49" fmla="*/ 2470 h 14023"/>
                <a:gd name="T50" fmla="*/ 14695 w 16132"/>
                <a:gd name="T51" fmla="*/ 4290 h 14023"/>
                <a:gd name="T52" fmla="*/ 15087 w 16132"/>
                <a:gd name="T53" fmla="*/ 6521 h 14023"/>
                <a:gd name="T54" fmla="*/ 14100 w 16132"/>
                <a:gd name="T55" fmla="*/ 8605 h 14023"/>
                <a:gd name="T56" fmla="*/ 12009 w 16132"/>
                <a:gd name="T57" fmla="*/ 10162 h 14023"/>
                <a:gd name="T58" fmla="*/ 9140 w 16132"/>
                <a:gd name="T59" fmla="*/ 10960 h 14023"/>
                <a:gd name="T60" fmla="*/ 6051 w 16132"/>
                <a:gd name="T61" fmla="*/ 189 h 14023"/>
                <a:gd name="T62" fmla="*/ 2935 w 16132"/>
                <a:gd name="T63" fmla="*/ 1372 h 14023"/>
                <a:gd name="T64" fmla="*/ 796 w 16132"/>
                <a:gd name="T65" fmla="*/ 3405 h 14023"/>
                <a:gd name="T66" fmla="*/ 0 w 16132"/>
                <a:gd name="T67" fmla="*/ 6010 h 14023"/>
                <a:gd name="T68" fmla="*/ 318 w 16132"/>
                <a:gd name="T69" fmla="*/ 7685 h 14023"/>
                <a:gd name="T70" fmla="*/ 1211 w 16132"/>
                <a:gd name="T71" fmla="*/ 9177 h 14023"/>
                <a:gd name="T72" fmla="*/ 2590 w 16132"/>
                <a:gd name="T73" fmla="*/ 10421 h 14023"/>
                <a:gd name="T74" fmla="*/ 3529 w 16132"/>
                <a:gd name="T75" fmla="*/ 11018 h 14023"/>
                <a:gd name="T76" fmla="*/ 3392 w 16132"/>
                <a:gd name="T77" fmla="*/ 11780 h 14023"/>
                <a:gd name="T78" fmla="*/ 3075 w 16132"/>
                <a:gd name="T79" fmla="*/ 12505 h 14023"/>
                <a:gd name="T80" fmla="*/ 2616 w 16132"/>
                <a:gd name="T81" fmla="*/ 13290 h 14023"/>
                <a:gd name="T82" fmla="*/ 2522 w 16132"/>
                <a:gd name="T83" fmla="*/ 13545 h 14023"/>
                <a:gd name="T84" fmla="*/ 2556 w 16132"/>
                <a:gd name="T85" fmla="*/ 13746 h 14023"/>
                <a:gd name="T86" fmla="*/ 2670 w 16132"/>
                <a:gd name="T87" fmla="*/ 13905 h 14023"/>
                <a:gd name="T88" fmla="*/ 2841 w 16132"/>
                <a:gd name="T89" fmla="*/ 14003 h 14023"/>
                <a:gd name="T90" fmla="*/ 3078 w 16132"/>
                <a:gd name="T91" fmla="*/ 14016 h 14023"/>
                <a:gd name="T92" fmla="*/ 3690 w 16132"/>
                <a:gd name="T93" fmla="*/ 13870 h 14023"/>
                <a:gd name="T94" fmla="*/ 4910 w 16132"/>
                <a:gd name="T95" fmla="*/ 13267 h 14023"/>
                <a:gd name="T96" fmla="*/ 5885 w 16132"/>
                <a:gd name="T97" fmla="*/ 12528 h 14023"/>
                <a:gd name="T98" fmla="*/ 6475 w 16132"/>
                <a:gd name="T99" fmla="*/ 11947 h 14023"/>
                <a:gd name="T100" fmla="*/ 7278 w 16132"/>
                <a:gd name="T101" fmla="*/ 11990 h 14023"/>
                <a:gd name="T102" fmla="*/ 8481 w 16132"/>
                <a:gd name="T103" fmla="*/ 12012 h 14023"/>
                <a:gd name="T104" fmla="*/ 11910 w 16132"/>
                <a:gd name="T105" fmla="*/ 11295 h 14023"/>
                <a:gd name="T106" fmla="*/ 14530 w 16132"/>
                <a:gd name="T107" fmla="*/ 9606 h 14023"/>
                <a:gd name="T108" fmla="*/ 15968 w 16132"/>
                <a:gd name="T109" fmla="*/ 7221 h 14023"/>
                <a:gd name="T110" fmla="*/ 15878 w 16132"/>
                <a:gd name="T111" fmla="*/ 4508 h 14023"/>
                <a:gd name="T112" fmla="*/ 14290 w 16132"/>
                <a:gd name="T113" fmla="*/ 2188 h 14023"/>
                <a:gd name="T114" fmla="*/ 11563 w 16132"/>
                <a:gd name="T115" fmla="*/ 593 h 14023"/>
                <a:gd name="T116" fmla="*/ 8066 w 16132"/>
                <a:gd name="T117" fmla="*/ 0 h 14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132" h="14023">
                  <a:moveTo>
                    <a:pt x="8066" y="11018"/>
                  </a:moveTo>
                  <a:lnTo>
                    <a:pt x="7979" y="11018"/>
                  </a:lnTo>
                  <a:lnTo>
                    <a:pt x="7893" y="11016"/>
                  </a:lnTo>
                  <a:lnTo>
                    <a:pt x="7805" y="11014"/>
                  </a:lnTo>
                  <a:lnTo>
                    <a:pt x="7717" y="11012"/>
                  </a:lnTo>
                  <a:lnTo>
                    <a:pt x="7629" y="11008"/>
                  </a:lnTo>
                  <a:lnTo>
                    <a:pt x="7542" y="11003"/>
                  </a:lnTo>
                  <a:lnTo>
                    <a:pt x="7454" y="10998"/>
                  </a:lnTo>
                  <a:lnTo>
                    <a:pt x="7365" y="10992"/>
                  </a:lnTo>
                  <a:lnTo>
                    <a:pt x="7278" y="10985"/>
                  </a:lnTo>
                  <a:lnTo>
                    <a:pt x="7189" y="10978"/>
                  </a:lnTo>
                  <a:lnTo>
                    <a:pt x="7100" y="10969"/>
                  </a:lnTo>
                  <a:lnTo>
                    <a:pt x="7011" y="10960"/>
                  </a:lnTo>
                  <a:lnTo>
                    <a:pt x="6923" y="10950"/>
                  </a:lnTo>
                  <a:lnTo>
                    <a:pt x="6834" y="10939"/>
                  </a:lnTo>
                  <a:lnTo>
                    <a:pt x="6745" y="10927"/>
                  </a:lnTo>
                  <a:lnTo>
                    <a:pt x="6656" y="10914"/>
                  </a:lnTo>
                  <a:lnTo>
                    <a:pt x="6620" y="10910"/>
                  </a:lnTo>
                  <a:lnTo>
                    <a:pt x="6583" y="10906"/>
                  </a:lnTo>
                  <a:lnTo>
                    <a:pt x="6547" y="10904"/>
                  </a:lnTo>
                  <a:lnTo>
                    <a:pt x="6510" y="10903"/>
                  </a:lnTo>
                  <a:lnTo>
                    <a:pt x="6482" y="10904"/>
                  </a:lnTo>
                  <a:lnTo>
                    <a:pt x="6455" y="10905"/>
                  </a:lnTo>
                  <a:lnTo>
                    <a:pt x="6427" y="10907"/>
                  </a:lnTo>
                  <a:lnTo>
                    <a:pt x="6398" y="10910"/>
                  </a:lnTo>
                  <a:lnTo>
                    <a:pt x="6371" y="10913"/>
                  </a:lnTo>
                  <a:lnTo>
                    <a:pt x="6344" y="10917"/>
                  </a:lnTo>
                  <a:lnTo>
                    <a:pt x="6317" y="10922"/>
                  </a:lnTo>
                  <a:lnTo>
                    <a:pt x="6289" y="10928"/>
                  </a:lnTo>
                  <a:lnTo>
                    <a:pt x="6262" y="10934"/>
                  </a:lnTo>
                  <a:lnTo>
                    <a:pt x="6236" y="10941"/>
                  </a:lnTo>
                  <a:lnTo>
                    <a:pt x="6210" y="10949"/>
                  </a:lnTo>
                  <a:lnTo>
                    <a:pt x="6183" y="10958"/>
                  </a:lnTo>
                  <a:lnTo>
                    <a:pt x="6157" y="10967"/>
                  </a:lnTo>
                  <a:lnTo>
                    <a:pt x="6131" y="10977"/>
                  </a:lnTo>
                  <a:lnTo>
                    <a:pt x="6106" y="10988"/>
                  </a:lnTo>
                  <a:lnTo>
                    <a:pt x="6081" y="10999"/>
                  </a:lnTo>
                  <a:lnTo>
                    <a:pt x="6056" y="11011"/>
                  </a:lnTo>
                  <a:lnTo>
                    <a:pt x="6031" y="11024"/>
                  </a:lnTo>
                  <a:lnTo>
                    <a:pt x="6007" y="11037"/>
                  </a:lnTo>
                  <a:lnTo>
                    <a:pt x="5983" y="11051"/>
                  </a:lnTo>
                  <a:lnTo>
                    <a:pt x="5960" y="11066"/>
                  </a:lnTo>
                  <a:lnTo>
                    <a:pt x="5937" y="11081"/>
                  </a:lnTo>
                  <a:lnTo>
                    <a:pt x="5914" y="11097"/>
                  </a:lnTo>
                  <a:lnTo>
                    <a:pt x="5892" y="11114"/>
                  </a:lnTo>
                  <a:lnTo>
                    <a:pt x="5870" y="11131"/>
                  </a:lnTo>
                  <a:lnTo>
                    <a:pt x="5849" y="11149"/>
                  </a:lnTo>
                  <a:lnTo>
                    <a:pt x="5828" y="11167"/>
                  </a:lnTo>
                  <a:lnTo>
                    <a:pt x="5808" y="11187"/>
                  </a:lnTo>
                  <a:lnTo>
                    <a:pt x="5787" y="11206"/>
                  </a:lnTo>
                  <a:lnTo>
                    <a:pt x="5768" y="11227"/>
                  </a:lnTo>
                  <a:lnTo>
                    <a:pt x="5749" y="11248"/>
                  </a:lnTo>
                  <a:lnTo>
                    <a:pt x="5731" y="11269"/>
                  </a:lnTo>
                  <a:lnTo>
                    <a:pt x="5710" y="11296"/>
                  </a:lnTo>
                  <a:lnTo>
                    <a:pt x="5686" y="11323"/>
                  </a:lnTo>
                  <a:lnTo>
                    <a:pt x="5660" y="11352"/>
                  </a:lnTo>
                  <a:lnTo>
                    <a:pt x="5632" y="11382"/>
                  </a:lnTo>
                  <a:lnTo>
                    <a:pt x="5570" y="11448"/>
                  </a:lnTo>
                  <a:lnTo>
                    <a:pt x="5499" y="11518"/>
                  </a:lnTo>
                  <a:lnTo>
                    <a:pt x="5461" y="11556"/>
                  </a:lnTo>
                  <a:lnTo>
                    <a:pt x="5420" y="11594"/>
                  </a:lnTo>
                  <a:lnTo>
                    <a:pt x="5379" y="11633"/>
                  </a:lnTo>
                  <a:lnTo>
                    <a:pt x="5336" y="11674"/>
                  </a:lnTo>
                  <a:lnTo>
                    <a:pt x="5290" y="11715"/>
                  </a:lnTo>
                  <a:lnTo>
                    <a:pt x="5243" y="11757"/>
                  </a:lnTo>
                  <a:lnTo>
                    <a:pt x="5195" y="11799"/>
                  </a:lnTo>
                  <a:lnTo>
                    <a:pt x="5145" y="11842"/>
                  </a:lnTo>
                  <a:lnTo>
                    <a:pt x="5093" y="11886"/>
                  </a:lnTo>
                  <a:lnTo>
                    <a:pt x="5040" y="11931"/>
                  </a:lnTo>
                  <a:lnTo>
                    <a:pt x="4986" y="11975"/>
                  </a:lnTo>
                  <a:lnTo>
                    <a:pt x="4930" y="12020"/>
                  </a:lnTo>
                  <a:lnTo>
                    <a:pt x="4873" y="12065"/>
                  </a:lnTo>
                  <a:lnTo>
                    <a:pt x="4814" y="12109"/>
                  </a:lnTo>
                  <a:lnTo>
                    <a:pt x="4755" y="12154"/>
                  </a:lnTo>
                  <a:lnTo>
                    <a:pt x="4694" y="12199"/>
                  </a:lnTo>
                  <a:lnTo>
                    <a:pt x="4633" y="12243"/>
                  </a:lnTo>
                  <a:lnTo>
                    <a:pt x="4570" y="12287"/>
                  </a:lnTo>
                  <a:lnTo>
                    <a:pt x="4507" y="12331"/>
                  </a:lnTo>
                  <a:lnTo>
                    <a:pt x="4442" y="12374"/>
                  </a:lnTo>
                  <a:lnTo>
                    <a:pt x="4377" y="12417"/>
                  </a:lnTo>
                  <a:lnTo>
                    <a:pt x="4310" y="12459"/>
                  </a:lnTo>
                  <a:lnTo>
                    <a:pt x="4244" y="12501"/>
                  </a:lnTo>
                  <a:lnTo>
                    <a:pt x="4176" y="12542"/>
                  </a:lnTo>
                  <a:lnTo>
                    <a:pt x="4212" y="12456"/>
                  </a:lnTo>
                  <a:lnTo>
                    <a:pt x="4248" y="12371"/>
                  </a:lnTo>
                  <a:lnTo>
                    <a:pt x="4281" y="12284"/>
                  </a:lnTo>
                  <a:lnTo>
                    <a:pt x="4313" y="12196"/>
                  </a:lnTo>
                  <a:lnTo>
                    <a:pt x="4345" y="12107"/>
                  </a:lnTo>
                  <a:lnTo>
                    <a:pt x="4374" y="12017"/>
                  </a:lnTo>
                  <a:lnTo>
                    <a:pt x="4388" y="11971"/>
                  </a:lnTo>
                  <a:lnTo>
                    <a:pt x="4401" y="11926"/>
                  </a:lnTo>
                  <a:lnTo>
                    <a:pt x="4414" y="11879"/>
                  </a:lnTo>
                  <a:lnTo>
                    <a:pt x="4426" y="11833"/>
                  </a:lnTo>
                  <a:lnTo>
                    <a:pt x="4438" y="11787"/>
                  </a:lnTo>
                  <a:lnTo>
                    <a:pt x="4449" y="11740"/>
                  </a:lnTo>
                  <a:lnTo>
                    <a:pt x="4459" y="11694"/>
                  </a:lnTo>
                  <a:lnTo>
                    <a:pt x="4470" y="11647"/>
                  </a:lnTo>
                  <a:lnTo>
                    <a:pt x="4480" y="11600"/>
                  </a:lnTo>
                  <a:lnTo>
                    <a:pt x="4488" y="11553"/>
                  </a:lnTo>
                  <a:lnTo>
                    <a:pt x="4496" y="11506"/>
                  </a:lnTo>
                  <a:lnTo>
                    <a:pt x="4504" y="11458"/>
                  </a:lnTo>
                  <a:lnTo>
                    <a:pt x="4510" y="11411"/>
                  </a:lnTo>
                  <a:lnTo>
                    <a:pt x="4516" y="11363"/>
                  </a:lnTo>
                  <a:lnTo>
                    <a:pt x="4522" y="11315"/>
                  </a:lnTo>
                  <a:lnTo>
                    <a:pt x="4526" y="11266"/>
                  </a:lnTo>
                  <a:lnTo>
                    <a:pt x="4530" y="11218"/>
                  </a:lnTo>
                  <a:lnTo>
                    <a:pt x="4533" y="11170"/>
                  </a:lnTo>
                  <a:lnTo>
                    <a:pt x="4535" y="11121"/>
                  </a:lnTo>
                  <a:lnTo>
                    <a:pt x="4537" y="11073"/>
                  </a:lnTo>
                  <a:lnTo>
                    <a:pt x="4538" y="11049"/>
                  </a:lnTo>
                  <a:lnTo>
                    <a:pt x="4540" y="11025"/>
                  </a:lnTo>
                  <a:lnTo>
                    <a:pt x="4541" y="11002"/>
                  </a:lnTo>
                  <a:lnTo>
                    <a:pt x="4541" y="10981"/>
                  </a:lnTo>
                  <a:lnTo>
                    <a:pt x="4540" y="10946"/>
                  </a:lnTo>
                  <a:lnTo>
                    <a:pt x="4539" y="10911"/>
                  </a:lnTo>
                  <a:lnTo>
                    <a:pt x="4536" y="10876"/>
                  </a:lnTo>
                  <a:lnTo>
                    <a:pt x="4531" y="10842"/>
                  </a:lnTo>
                  <a:lnTo>
                    <a:pt x="4526" y="10808"/>
                  </a:lnTo>
                  <a:lnTo>
                    <a:pt x="4519" y="10774"/>
                  </a:lnTo>
                  <a:lnTo>
                    <a:pt x="4512" y="10741"/>
                  </a:lnTo>
                  <a:lnTo>
                    <a:pt x="4503" y="10707"/>
                  </a:lnTo>
                  <a:lnTo>
                    <a:pt x="4493" y="10675"/>
                  </a:lnTo>
                  <a:lnTo>
                    <a:pt x="4482" y="10641"/>
                  </a:lnTo>
                  <a:lnTo>
                    <a:pt x="4470" y="10610"/>
                  </a:lnTo>
                  <a:lnTo>
                    <a:pt x="4456" y="10578"/>
                  </a:lnTo>
                  <a:lnTo>
                    <a:pt x="4442" y="10547"/>
                  </a:lnTo>
                  <a:lnTo>
                    <a:pt x="4426" y="10517"/>
                  </a:lnTo>
                  <a:lnTo>
                    <a:pt x="4410" y="10487"/>
                  </a:lnTo>
                  <a:lnTo>
                    <a:pt x="4393" y="10458"/>
                  </a:lnTo>
                  <a:lnTo>
                    <a:pt x="4375" y="10429"/>
                  </a:lnTo>
                  <a:lnTo>
                    <a:pt x="4356" y="10401"/>
                  </a:lnTo>
                  <a:lnTo>
                    <a:pt x="4334" y="10374"/>
                  </a:lnTo>
                  <a:lnTo>
                    <a:pt x="4313" y="10347"/>
                  </a:lnTo>
                  <a:lnTo>
                    <a:pt x="4291" y="10321"/>
                  </a:lnTo>
                  <a:lnTo>
                    <a:pt x="4269" y="10296"/>
                  </a:lnTo>
                  <a:lnTo>
                    <a:pt x="4245" y="10271"/>
                  </a:lnTo>
                  <a:lnTo>
                    <a:pt x="4220" y="10248"/>
                  </a:lnTo>
                  <a:lnTo>
                    <a:pt x="4194" y="10225"/>
                  </a:lnTo>
                  <a:lnTo>
                    <a:pt x="4168" y="10203"/>
                  </a:lnTo>
                  <a:lnTo>
                    <a:pt x="4140" y="10182"/>
                  </a:lnTo>
                  <a:lnTo>
                    <a:pt x="4112" y="10161"/>
                  </a:lnTo>
                  <a:lnTo>
                    <a:pt x="4083" y="10142"/>
                  </a:lnTo>
                  <a:lnTo>
                    <a:pt x="4053" y="10123"/>
                  </a:lnTo>
                  <a:lnTo>
                    <a:pt x="4023" y="10106"/>
                  </a:lnTo>
                  <a:lnTo>
                    <a:pt x="3992" y="10089"/>
                  </a:lnTo>
                  <a:lnTo>
                    <a:pt x="3819" y="9998"/>
                  </a:lnTo>
                  <a:lnTo>
                    <a:pt x="3650" y="9904"/>
                  </a:lnTo>
                  <a:lnTo>
                    <a:pt x="3487" y="9807"/>
                  </a:lnTo>
                  <a:lnTo>
                    <a:pt x="3327" y="9707"/>
                  </a:lnTo>
                  <a:lnTo>
                    <a:pt x="3173" y="9604"/>
                  </a:lnTo>
                  <a:lnTo>
                    <a:pt x="3023" y="9499"/>
                  </a:lnTo>
                  <a:lnTo>
                    <a:pt x="2878" y="9389"/>
                  </a:lnTo>
                  <a:lnTo>
                    <a:pt x="2737" y="9277"/>
                  </a:lnTo>
                  <a:lnTo>
                    <a:pt x="2602" y="9163"/>
                  </a:lnTo>
                  <a:lnTo>
                    <a:pt x="2472" y="9046"/>
                  </a:lnTo>
                  <a:lnTo>
                    <a:pt x="2346" y="8927"/>
                  </a:lnTo>
                  <a:lnTo>
                    <a:pt x="2226" y="8805"/>
                  </a:lnTo>
                  <a:lnTo>
                    <a:pt x="2112" y="8681"/>
                  </a:lnTo>
                  <a:lnTo>
                    <a:pt x="2002" y="8555"/>
                  </a:lnTo>
                  <a:lnTo>
                    <a:pt x="1899" y="8427"/>
                  </a:lnTo>
                  <a:lnTo>
                    <a:pt x="1800" y="8297"/>
                  </a:lnTo>
                  <a:lnTo>
                    <a:pt x="1706" y="8163"/>
                  </a:lnTo>
                  <a:lnTo>
                    <a:pt x="1618" y="8030"/>
                  </a:lnTo>
                  <a:lnTo>
                    <a:pt x="1537" y="7894"/>
                  </a:lnTo>
                  <a:lnTo>
                    <a:pt x="1460" y="7757"/>
                  </a:lnTo>
                  <a:lnTo>
                    <a:pt x="1388" y="7617"/>
                  </a:lnTo>
                  <a:lnTo>
                    <a:pt x="1324" y="7476"/>
                  </a:lnTo>
                  <a:lnTo>
                    <a:pt x="1264" y="7335"/>
                  </a:lnTo>
                  <a:lnTo>
                    <a:pt x="1212" y="7192"/>
                  </a:lnTo>
                  <a:lnTo>
                    <a:pt x="1165" y="7047"/>
                  </a:lnTo>
                  <a:lnTo>
                    <a:pt x="1123" y="6901"/>
                  </a:lnTo>
                  <a:lnTo>
                    <a:pt x="1089" y="6755"/>
                  </a:lnTo>
                  <a:lnTo>
                    <a:pt x="1060" y="6608"/>
                  </a:lnTo>
                  <a:lnTo>
                    <a:pt x="1037" y="6459"/>
                  </a:lnTo>
                  <a:lnTo>
                    <a:pt x="1021" y="6309"/>
                  </a:lnTo>
                  <a:lnTo>
                    <a:pt x="1011" y="6160"/>
                  </a:lnTo>
                  <a:lnTo>
                    <a:pt x="1008" y="6010"/>
                  </a:lnTo>
                  <a:lnTo>
                    <a:pt x="1017" y="5752"/>
                  </a:lnTo>
                  <a:lnTo>
                    <a:pt x="1045" y="5498"/>
                  </a:lnTo>
                  <a:lnTo>
                    <a:pt x="1090" y="5248"/>
                  </a:lnTo>
                  <a:lnTo>
                    <a:pt x="1151" y="5002"/>
                  </a:lnTo>
                  <a:lnTo>
                    <a:pt x="1231" y="4760"/>
                  </a:lnTo>
                  <a:lnTo>
                    <a:pt x="1326" y="4522"/>
                  </a:lnTo>
                  <a:lnTo>
                    <a:pt x="1437" y="4290"/>
                  </a:lnTo>
                  <a:lnTo>
                    <a:pt x="1564" y="4063"/>
                  </a:lnTo>
                  <a:lnTo>
                    <a:pt x="1705" y="3840"/>
                  </a:lnTo>
                  <a:lnTo>
                    <a:pt x="1861" y="3625"/>
                  </a:lnTo>
                  <a:lnTo>
                    <a:pt x="2032" y="3415"/>
                  </a:lnTo>
                  <a:lnTo>
                    <a:pt x="2215" y="3211"/>
                  </a:lnTo>
                  <a:lnTo>
                    <a:pt x="2412" y="3015"/>
                  </a:lnTo>
                  <a:lnTo>
                    <a:pt x="2621" y="2826"/>
                  </a:lnTo>
                  <a:lnTo>
                    <a:pt x="2844" y="2644"/>
                  </a:lnTo>
                  <a:lnTo>
                    <a:pt x="3078" y="2470"/>
                  </a:lnTo>
                  <a:lnTo>
                    <a:pt x="3323" y="2304"/>
                  </a:lnTo>
                  <a:lnTo>
                    <a:pt x="3579" y="2147"/>
                  </a:lnTo>
                  <a:lnTo>
                    <a:pt x="3845" y="1998"/>
                  </a:lnTo>
                  <a:lnTo>
                    <a:pt x="4123" y="1858"/>
                  </a:lnTo>
                  <a:lnTo>
                    <a:pt x="4409" y="1728"/>
                  </a:lnTo>
                  <a:lnTo>
                    <a:pt x="4704" y="1607"/>
                  </a:lnTo>
                  <a:lnTo>
                    <a:pt x="5009" y="1496"/>
                  </a:lnTo>
                  <a:lnTo>
                    <a:pt x="5322" y="1395"/>
                  </a:lnTo>
                  <a:lnTo>
                    <a:pt x="5642" y="1306"/>
                  </a:lnTo>
                  <a:lnTo>
                    <a:pt x="5970" y="1227"/>
                  </a:lnTo>
                  <a:lnTo>
                    <a:pt x="6305" y="1160"/>
                  </a:lnTo>
                  <a:lnTo>
                    <a:pt x="6645" y="1104"/>
                  </a:lnTo>
                  <a:lnTo>
                    <a:pt x="6992" y="1060"/>
                  </a:lnTo>
                  <a:lnTo>
                    <a:pt x="7345" y="1028"/>
                  </a:lnTo>
                  <a:lnTo>
                    <a:pt x="7703" y="1008"/>
                  </a:lnTo>
                  <a:lnTo>
                    <a:pt x="8066" y="1002"/>
                  </a:lnTo>
                  <a:lnTo>
                    <a:pt x="8429" y="1008"/>
                  </a:lnTo>
                  <a:lnTo>
                    <a:pt x="8787" y="1028"/>
                  </a:lnTo>
                  <a:lnTo>
                    <a:pt x="9140" y="1060"/>
                  </a:lnTo>
                  <a:lnTo>
                    <a:pt x="9487" y="1104"/>
                  </a:lnTo>
                  <a:lnTo>
                    <a:pt x="9827" y="1160"/>
                  </a:lnTo>
                  <a:lnTo>
                    <a:pt x="10162" y="1227"/>
                  </a:lnTo>
                  <a:lnTo>
                    <a:pt x="10490" y="1306"/>
                  </a:lnTo>
                  <a:lnTo>
                    <a:pt x="10810" y="1395"/>
                  </a:lnTo>
                  <a:lnTo>
                    <a:pt x="11123" y="1496"/>
                  </a:lnTo>
                  <a:lnTo>
                    <a:pt x="11428" y="1607"/>
                  </a:lnTo>
                  <a:lnTo>
                    <a:pt x="11723" y="1728"/>
                  </a:lnTo>
                  <a:lnTo>
                    <a:pt x="12009" y="1858"/>
                  </a:lnTo>
                  <a:lnTo>
                    <a:pt x="12287" y="1998"/>
                  </a:lnTo>
                  <a:lnTo>
                    <a:pt x="12553" y="2147"/>
                  </a:lnTo>
                  <a:lnTo>
                    <a:pt x="12809" y="2304"/>
                  </a:lnTo>
                  <a:lnTo>
                    <a:pt x="13054" y="2470"/>
                  </a:lnTo>
                  <a:lnTo>
                    <a:pt x="13288" y="2644"/>
                  </a:lnTo>
                  <a:lnTo>
                    <a:pt x="13511" y="2826"/>
                  </a:lnTo>
                  <a:lnTo>
                    <a:pt x="13720" y="3015"/>
                  </a:lnTo>
                  <a:lnTo>
                    <a:pt x="13917" y="3211"/>
                  </a:lnTo>
                  <a:lnTo>
                    <a:pt x="14100" y="3415"/>
                  </a:lnTo>
                  <a:lnTo>
                    <a:pt x="14271" y="3625"/>
                  </a:lnTo>
                  <a:lnTo>
                    <a:pt x="14427" y="3840"/>
                  </a:lnTo>
                  <a:lnTo>
                    <a:pt x="14568" y="4063"/>
                  </a:lnTo>
                  <a:lnTo>
                    <a:pt x="14695" y="4290"/>
                  </a:lnTo>
                  <a:lnTo>
                    <a:pt x="14806" y="4522"/>
                  </a:lnTo>
                  <a:lnTo>
                    <a:pt x="14901" y="4760"/>
                  </a:lnTo>
                  <a:lnTo>
                    <a:pt x="14981" y="5002"/>
                  </a:lnTo>
                  <a:lnTo>
                    <a:pt x="15042" y="5248"/>
                  </a:lnTo>
                  <a:lnTo>
                    <a:pt x="15087" y="5498"/>
                  </a:lnTo>
                  <a:lnTo>
                    <a:pt x="15115" y="5752"/>
                  </a:lnTo>
                  <a:lnTo>
                    <a:pt x="15124" y="6010"/>
                  </a:lnTo>
                  <a:lnTo>
                    <a:pt x="15115" y="6267"/>
                  </a:lnTo>
                  <a:lnTo>
                    <a:pt x="15087" y="6521"/>
                  </a:lnTo>
                  <a:lnTo>
                    <a:pt x="15042" y="6771"/>
                  </a:lnTo>
                  <a:lnTo>
                    <a:pt x="14981" y="7018"/>
                  </a:lnTo>
                  <a:lnTo>
                    <a:pt x="14901" y="7260"/>
                  </a:lnTo>
                  <a:lnTo>
                    <a:pt x="14806" y="7497"/>
                  </a:lnTo>
                  <a:lnTo>
                    <a:pt x="14695" y="7730"/>
                  </a:lnTo>
                  <a:lnTo>
                    <a:pt x="14568" y="7957"/>
                  </a:lnTo>
                  <a:lnTo>
                    <a:pt x="14427" y="8179"/>
                  </a:lnTo>
                  <a:lnTo>
                    <a:pt x="14271" y="8395"/>
                  </a:lnTo>
                  <a:lnTo>
                    <a:pt x="14100" y="8605"/>
                  </a:lnTo>
                  <a:lnTo>
                    <a:pt x="13917" y="8807"/>
                  </a:lnTo>
                  <a:lnTo>
                    <a:pt x="13720" y="9005"/>
                  </a:lnTo>
                  <a:lnTo>
                    <a:pt x="13511" y="9194"/>
                  </a:lnTo>
                  <a:lnTo>
                    <a:pt x="13288" y="9375"/>
                  </a:lnTo>
                  <a:lnTo>
                    <a:pt x="13054" y="9550"/>
                  </a:lnTo>
                  <a:lnTo>
                    <a:pt x="12809" y="9715"/>
                  </a:lnTo>
                  <a:lnTo>
                    <a:pt x="12553" y="9873"/>
                  </a:lnTo>
                  <a:lnTo>
                    <a:pt x="12287" y="10021"/>
                  </a:lnTo>
                  <a:lnTo>
                    <a:pt x="12009" y="10162"/>
                  </a:lnTo>
                  <a:lnTo>
                    <a:pt x="11723" y="10292"/>
                  </a:lnTo>
                  <a:lnTo>
                    <a:pt x="11428" y="10413"/>
                  </a:lnTo>
                  <a:lnTo>
                    <a:pt x="11123" y="10523"/>
                  </a:lnTo>
                  <a:lnTo>
                    <a:pt x="10810" y="10623"/>
                  </a:lnTo>
                  <a:lnTo>
                    <a:pt x="10490" y="10714"/>
                  </a:lnTo>
                  <a:lnTo>
                    <a:pt x="10162" y="10793"/>
                  </a:lnTo>
                  <a:lnTo>
                    <a:pt x="9827" y="10860"/>
                  </a:lnTo>
                  <a:lnTo>
                    <a:pt x="9487" y="10916"/>
                  </a:lnTo>
                  <a:lnTo>
                    <a:pt x="9140" y="10960"/>
                  </a:lnTo>
                  <a:lnTo>
                    <a:pt x="8787" y="10992"/>
                  </a:lnTo>
                  <a:lnTo>
                    <a:pt x="8429" y="11011"/>
                  </a:lnTo>
                  <a:lnTo>
                    <a:pt x="8066" y="11018"/>
                  </a:lnTo>
                  <a:close/>
                  <a:moveTo>
                    <a:pt x="8066" y="0"/>
                  </a:moveTo>
                  <a:lnTo>
                    <a:pt x="7651" y="8"/>
                  </a:lnTo>
                  <a:lnTo>
                    <a:pt x="7241" y="31"/>
                  </a:lnTo>
                  <a:lnTo>
                    <a:pt x="6838" y="69"/>
                  </a:lnTo>
                  <a:lnTo>
                    <a:pt x="6441" y="122"/>
                  </a:lnTo>
                  <a:lnTo>
                    <a:pt x="6051" y="189"/>
                  </a:lnTo>
                  <a:lnTo>
                    <a:pt x="5667" y="270"/>
                  </a:lnTo>
                  <a:lnTo>
                    <a:pt x="5292" y="365"/>
                  </a:lnTo>
                  <a:lnTo>
                    <a:pt x="4926" y="473"/>
                  </a:lnTo>
                  <a:lnTo>
                    <a:pt x="4569" y="593"/>
                  </a:lnTo>
                  <a:lnTo>
                    <a:pt x="4222" y="725"/>
                  </a:lnTo>
                  <a:lnTo>
                    <a:pt x="3884" y="870"/>
                  </a:lnTo>
                  <a:lnTo>
                    <a:pt x="3556" y="1027"/>
                  </a:lnTo>
                  <a:lnTo>
                    <a:pt x="3240" y="1194"/>
                  </a:lnTo>
                  <a:lnTo>
                    <a:pt x="2935" y="1372"/>
                  </a:lnTo>
                  <a:lnTo>
                    <a:pt x="2643" y="1562"/>
                  </a:lnTo>
                  <a:lnTo>
                    <a:pt x="2362" y="1760"/>
                  </a:lnTo>
                  <a:lnTo>
                    <a:pt x="2095" y="1969"/>
                  </a:lnTo>
                  <a:lnTo>
                    <a:pt x="1842" y="2188"/>
                  </a:lnTo>
                  <a:lnTo>
                    <a:pt x="1602" y="2414"/>
                  </a:lnTo>
                  <a:lnTo>
                    <a:pt x="1377" y="2649"/>
                  </a:lnTo>
                  <a:lnTo>
                    <a:pt x="1168" y="2894"/>
                  </a:lnTo>
                  <a:lnTo>
                    <a:pt x="974" y="3145"/>
                  </a:lnTo>
                  <a:lnTo>
                    <a:pt x="796" y="3405"/>
                  </a:lnTo>
                  <a:lnTo>
                    <a:pt x="634" y="3671"/>
                  </a:lnTo>
                  <a:lnTo>
                    <a:pt x="489" y="3943"/>
                  </a:lnTo>
                  <a:lnTo>
                    <a:pt x="363" y="4223"/>
                  </a:lnTo>
                  <a:lnTo>
                    <a:pt x="254" y="4508"/>
                  </a:lnTo>
                  <a:lnTo>
                    <a:pt x="163" y="4799"/>
                  </a:lnTo>
                  <a:lnTo>
                    <a:pt x="93" y="5094"/>
                  </a:lnTo>
                  <a:lnTo>
                    <a:pt x="41" y="5396"/>
                  </a:lnTo>
                  <a:lnTo>
                    <a:pt x="10" y="5700"/>
                  </a:lnTo>
                  <a:lnTo>
                    <a:pt x="0" y="6010"/>
                  </a:lnTo>
                  <a:lnTo>
                    <a:pt x="4" y="6203"/>
                  </a:lnTo>
                  <a:lnTo>
                    <a:pt x="16" y="6394"/>
                  </a:lnTo>
                  <a:lnTo>
                    <a:pt x="36" y="6584"/>
                  </a:lnTo>
                  <a:lnTo>
                    <a:pt x="65" y="6772"/>
                  </a:lnTo>
                  <a:lnTo>
                    <a:pt x="100" y="6958"/>
                  </a:lnTo>
                  <a:lnTo>
                    <a:pt x="143" y="7144"/>
                  </a:lnTo>
                  <a:lnTo>
                    <a:pt x="195" y="7326"/>
                  </a:lnTo>
                  <a:lnTo>
                    <a:pt x="252" y="7506"/>
                  </a:lnTo>
                  <a:lnTo>
                    <a:pt x="318" y="7685"/>
                  </a:lnTo>
                  <a:lnTo>
                    <a:pt x="390" y="7861"/>
                  </a:lnTo>
                  <a:lnTo>
                    <a:pt x="470" y="8034"/>
                  </a:lnTo>
                  <a:lnTo>
                    <a:pt x="556" y="8205"/>
                  </a:lnTo>
                  <a:lnTo>
                    <a:pt x="648" y="8375"/>
                  </a:lnTo>
                  <a:lnTo>
                    <a:pt x="748" y="8541"/>
                  </a:lnTo>
                  <a:lnTo>
                    <a:pt x="855" y="8704"/>
                  </a:lnTo>
                  <a:lnTo>
                    <a:pt x="967" y="8865"/>
                  </a:lnTo>
                  <a:lnTo>
                    <a:pt x="1086" y="9023"/>
                  </a:lnTo>
                  <a:lnTo>
                    <a:pt x="1211" y="9177"/>
                  </a:lnTo>
                  <a:lnTo>
                    <a:pt x="1341" y="9329"/>
                  </a:lnTo>
                  <a:lnTo>
                    <a:pt x="1478" y="9478"/>
                  </a:lnTo>
                  <a:lnTo>
                    <a:pt x="1620" y="9623"/>
                  </a:lnTo>
                  <a:lnTo>
                    <a:pt x="1768" y="9765"/>
                  </a:lnTo>
                  <a:lnTo>
                    <a:pt x="1923" y="9903"/>
                  </a:lnTo>
                  <a:lnTo>
                    <a:pt x="2081" y="10038"/>
                  </a:lnTo>
                  <a:lnTo>
                    <a:pt x="2245" y="10170"/>
                  </a:lnTo>
                  <a:lnTo>
                    <a:pt x="2415" y="10298"/>
                  </a:lnTo>
                  <a:lnTo>
                    <a:pt x="2590" y="10421"/>
                  </a:lnTo>
                  <a:lnTo>
                    <a:pt x="2769" y="10541"/>
                  </a:lnTo>
                  <a:lnTo>
                    <a:pt x="2953" y="10657"/>
                  </a:lnTo>
                  <a:lnTo>
                    <a:pt x="3142" y="10770"/>
                  </a:lnTo>
                  <a:lnTo>
                    <a:pt x="3335" y="10878"/>
                  </a:lnTo>
                  <a:lnTo>
                    <a:pt x="3533" y="10981"/>
                  </a:lnTo>
                  <a:lnTo>
                    <a:pt x="3532" y="10990"/>
                  </a:lnTo>
                  <a:lnTo>
                    <a:pt x="3531" y="10999"/>
                  </a:lnTo>
                  <a:lnTo>
                    <a:pt x="3530" y="11008"/>
                  </a:lnTo>
                  <a:lnTo>
                    <a:pt x="3529" y="11018"/>
                  </a:lnTo>
                  <a:lnTo>
                    <a:pt x="3527" y="11102"/>
                  </a:lnTo>
                  <a:lnTo>
                    <a:pt x="3521" y="11187"/>
                  </a:lnTo>
                  <a:lnTo>
                    <a:pt x="3512" y="11271"/>
                  </a:lnTo>
                  <a:lnTo>
                    <a:pt x="3500" y="11357"/>
                  </a:lnTo>
                  <a:lnTo>
                    <a:pt x="3484" y="11442"/>
                  </a:lnTo>
                  <a:lnTo>
                    <a:pt x="3464" y="11527"/>
                  </a:lnTo>
                  <a:lnTo>
                    <a:pt x="3443" y="11612"/>
                  </a:lnTo>
                  <a:lnTo>
                    <a:pt x="3419" y="11696"/>
                  </a:lnTo>
                  <a:lnTo>
                    <a:pt x="3392" y="11780"/>
                  </a:lnTo>
                  <a:lnTo>
                    <a:pt x="3364" y="11863"/>
                  </a:lnTo>
                  <a:lnTo>
                    <a:pt x="3332" y="11947"/>
                  </a:lnTo>
                  <a:lnTo>
                    <a:pt x="3300" y="12030"/>
                  </a:lnTo>
                  <a:lnTo>
                    <a:pt x="3266" y="12111"/>
                  </a:lnTo>
                  <a:lnTo>
                    <a:pt x="3229" y="12192"/>
                  </a:lnTo>
                  <a:lnTo>
                    <a:pt x="3192" y="12271"/>
                  </a:lnTo>
                  <a:lnTo>
                    <a:pt x="3155" y="12350"/>
                  </a:lnTo>
                  <a:lnTo>
                    <a:pt x="3115" y="12428"/>
                  </a:lnTo>
                  <a:lnTo>
                    <a:pt x="3075" y="12505"/>
                  </a:lnTo>
                  <a:lnTo>
                    <a:pt x="3036" y="12580"/>
                  </a:lnTo>
                  <a:lnTo>
                    <a:pt x="2995" y="12653"/>
                  </a:lnTo>
                  <a:lnTo>
                    <a:pt x="2954" y="12726"/>
                  </a:lnTo>
                  <a:lnTo>
                    <a:pt x="2914" y="12796"/>
                  </a:lnTo>
                  <a:lnTo>
                    <a:pt x="2874" y="12864"/>
                  </a:lnTo>
                  <a:lnTo>
                    <a:pt x="2834" y="12931"/>
                  </a:lnTo>
                  <a:lnTo>
                    <a:pt x="2757" y="13059"/>
                  </a:lnTo>
                  <a:lnTo>
                    <a:pt x="2684" y="13180"/>
                  </a:lnTo>
                  <a:lnTo>
                    <a:pt x="2616" y="13290"/>
                  </a:lnTo>
                  <a:lnTo>
                    <a:pt x="2557" y="13390"/>
                  </a:lnTo>
                  <a:lnTo>
                    <a:pt x="2558" y="13390"/>
                  </a:lnTo>
                  <a:lnTo>
                    <a:pt x="2550" y="13411"/>
                  </a:lnTo>
                  <a:lnTo>
                    <a:pt x="2542" y="13432"/>
                  </a:lnTo>
                  <a:lnTo>
                    <a:pt x="2536" y="13454"/>
                  </a:lnTo>
                  <a:lnTo>
                    <a:pt x="2531" y="13476"/>
                  </a:lnTo>
                  <a:lnTo>
                    <a:pt x="2527" y="13499"/>
                  </a:lnTo>
                  <a:lnTo>
                    <a:pt x="2523" y="13522"/>
                  </a:lnTo>
                  <a:lnTo>
                    <a:pt x="2522" y="13545"/>
                  </a:lnTo>
                  <a:lnTo>
                    <a:pt x="2521" y="13569"/>
                  </a:lnTo>
                  <a:lnTo>
                    <a:pt x="2522" y="13592"/>
                  </a:lnTo>
                  <a:lnTo>
                    <a:pt x="2523" y="13615"/>
                  </a:lnTo>
                  <a:lnTo>
                    <a:pt x="2526" y="13638"/>
                  </a:lnTo>
                  <a:lnTo>
                    <a:pt x="2530" y="13660"/>
                  </a:lnTo>
                  <a:lnTo>
                    <a:pt x="2535" y="13682"/>
                  </a:lnTo>
                  <a:lnTo>
                    <a:pt x="2541" y="13704"/>
                  </a:lnTo>
                  <a:lnTo>
                    <a:pt x="2548" y="13726"/>
                  </a:lnTo>
                  <a:lnTo>
                    <a:pt x="2556" y="13746"/>
                  </a:lnTo>
                  <a:lnTo>
                    <a:pt x="2566" y="13766"/>
                  </a:lnTo>
                  <a:lnTo>
                    <a:pt x="2576" y="13786"/>
                  </a:lnTo>
                  <a:lnTo>
                    <a:pt x="2586" y="13805"/>
                  </a:lnTo>
                  <a:lnTo>
                    <a:pt x="2598" y="13823"/>
                  </a:lnTo>
                  <a:lnTo>
                    <a:pt x="2611" y="13841"/>
                  </a:lnTo>
                  <a:lnTo>
                    <a:pt x="2624" y="13858"/>
                  </a:lnTo>
                  <a:lnTo>
                    <a:pt x="2640" y="13875"/>
                  </a:lnTo>
                  <a:lnTo>
                    <a:pt x="2655" y="13890"/>
                  </a:lnTo>
                  <a:lnTo>
                    <a:pt x="2670" y="13905"/>
                  </a:lnTo>
                  <a:lnTo>
                    <a:pt x="2687" y="13920"/>
                  </a:lnTo>
                  <a:lnTo>
                    <a:pt x="2704" y="13933"/>
                  </a:lnTo>
                  <a:lnTo>
                    <a:pt x="2722" y="13946"/>
                  </a:lnTo>
                  <a:lnTo>
                    <a:pt x="2740" y="13958"/>
                  </a:lnTo>
                  <a:lnTo>
                    <a:pt x="2760" y="13968"/>
                  </a:lnTo>
                  <a:lnTo>
                    <a:pt x="2779" y="13978"/>
                  </a:lnTo>
                  <a:lnTo>
                    <a:pt x="2800" y="13987"/>
                  </a:lnTo>
                  <a:lnTo>
                    <a:pt x="2820" y="13996"/>
                  </a:lnTo>
                  <a:lnTo>
                    <a:pt x="2841" y="14003"/>
                  </a:lnTo>
                  <a:lnTo>
                    <a:pt x="2863" y="14009"/>
                  </a:lnTo>
                  <a:lnTo>
                    <a:pt x="2886" y="14014"/>
                  </a:lnTo>
                  <a:lnTo>
                    <a:pt x="2908" y="14018"/>
                  </a:lnTo>
                  <a:lnTo>
                    <a:pt x="2931" y="14021"/>
                  </a:lnTo>
                  <a:lnTo>
                    <a:pt x="2954" y="14022"/>
                  </a:lnTo>
                  <a:lnTo>
                    <a:pt x="2977" y="14023"/>
                  </a:lnTo>
                  <a:lnTo>
                    <a:pt x="3018" y="14021"/>
                  </a:lnTo>
                  <a:lnTo>
                    <a:pt x="3060" y="14017"/>
                  </a:lnTo>
                  <a:lnTo>
                    <a:pt x="3078" y="14016"/>
                  </a:lnTo>
                  <a:lnTo>
                    <a:pt x="3093" y="14015"/>
                  </a:lnTo>
                  <a:lnTo>
                    <a:pt x="3099" y="14015"/>
                  </a:lnTo>
                  <a:lnTo>
                    <a:pt x="3103" y="14015"/>
                  </a:lnTo>
                  <a:lnTo>
                    <a:pt x="3105" y="14016"/>
                  </a:lnTo>
                  <a:lnTo>
                    <a:pt x="3106" y="14016"/>
                  </a:lnTo>
                  <a:lnTo>
                    <a:pt x="3254" y="13989"/>
                  </a:lnTo>
                  <a:lnTo>
                    <a:pt x="3400" y="13955"/>
                  </a:lnTo>
                  <a:lnTo>
                    <a:pt x="3546" y="13915"/>
                  </a:lnTo>
                  <a:lnTo>
                    <a:pt x="3690" y="13870"/>
                  </a:lnTo>
                  <a:lnTo>
                    <a:pt x="3833" y="13819"/>
                  </a:lnTo>
                  <a:lnTo>
                    <a:pt x="3976" y="13763"/>
                  </a:lnTo>
                  <a:lnTo>
                    <a:pt x="4116" y="13701"/>
                  </a:lnTo>
                  <a:lnTo>
                    <a:pt x="4254" y="13637"/>
                  </a:lnTo>
                  <a:lnTo>
                    <a:pt x="4390" y="13569"/>
                  </a:lnTo>
                  <a:lnTo>
                    <a:pt x="4524" y="13497"/>
                  </a:lnTo>
                  <a:lnTo>
                    <a:pt x="4656" y="13423"/>
                  </a:lnTo>
                  <a:lnTo>
                    <a:pt x="4784" y="13346"/>
                  </a:lnTo>
                  <a:lnTo>
                    <a:pt x="4910" y="13267"/>
                  </a:lnTo>
                  <a:lnTo>
                    <a:pt x="5033" y="13186"/>
                  </a:lnTo>
                  <a:lnTo>
                    <a:pt x="5153" y="13104"/>
                  </a:lnTo>
                  <a:lnTo>
                    <a:pt x="5269" y="13021"/>
                  </a:lnTo>
                  <a:lnTo>
                    <a:pt x="5382" y="12938"/>
                  </a:lnTo>
                  <a:lnTo>
                    <a:pt x="5491" y="12854"/>
                  </a:lnTo>
                  <a:lnTo>
                    <a:pt x="5596" y="12771"/>
                  </a:lnTo>
                  <a:lnTo>
                    <a:pt x="5697" y="12689"/>
                  </a:lnTo>
                  <a:lnTo>
                    <a:pt x="5793" y="12608"/>
                  </a:lnTo>
                  <a:lnTo>
                    <a:pt x="5885" y="12528"/>
                  </a:lnTo>
                  <a:lnTo>
                    <a:pt x="5972" y="12450"/>
                  </a:lnTo>
                  <a:lnTo>
                    <a:pt x="6055" y="12375"/>
                  </a:lnTo>
                  <a:lnTo>
                    <a:pt x="6131" y="12302"/>
                  </a:lnTo>
                  <a:lnTo>
                    <a:pt x="6203" y="12233"/>
                  </a:lnTo>
                  <a:lnTo>
                    <a:pt x="6269" y="12167"/>
                  </a:lnTo>
                  <a:lnTo>
                    <a:pt x="6330" y="12105"/>
                  </a:lnTo>
                  <a:lnTo>
                    <a:pt x="6384" y="12048"/>
                  </a:lnTo>
                  <a:lnTo>
                    <a:pt x="6433" y="11995"/>
                  </a:lnTo>
                  <a:lnTo>
                    <a:pt x="6475" y="11947"/>
                  </a:lnTo>
                  <a:lnTo>
                    <a:pt x="6510" y="11906"/>
                  </a:lnTo>
                  <a:lnTo>
                    <a:pt x="6605" y="11919"/>
                  </a:lnTo>
                  <a:lnTo>
                    <a:pt x="6700" y="11932"/>
                  </a:lnTo>
                  <a:lnTo>
                    <a:pt x="6796" y="11943"/>
                  </a:lnTo>
                  <a:lnTo>
                    <a:pt x="6891" y="11954"/>
                  </a:lnTo>
                  <a:lnTo>
                    <a:pt x="6987" y="11965"/>
                  </a:lnTo>
                  <a:lnTo>
                    <a:pt x="7083" y="11974"/>
                  </a:lnTo>
                  <a:lnTo>
                    <a:pt x="7180" y="11983"/>
                  </a:lnTo>
                  <a:lnTo>
                    <a:pt x="7278" y="11990"/>
                  </a:lnTo>
                  <a:lnTo>
                    <a:pt x="7374" y="11997"/>
                  </a:lnTo>
                  <a:lnTo>
                    <a:pt x="7472" y="12003"/>
                  </a:lnTo>
                  <a:lnTo>
                    <a:pt x="7571" y="12008"/>
                  </a:lnTo>
                  <a:lnTo>
                    <a:pt x="7669" y="12012"/>
                  </a:lnTo>
                  <a:lnTo>
                    <a:pt x="7768" y="12016"/>
                  </a:lnTo>
                  <a:lnTo>
                    <a:pt x="7867" y="12018"/>
                  </a:lnTo>
                  <a:lnTo>
                    <a:pt x="7966" y="12019"/>
                  </a:lnTo>
                  <a:lnTo>
                    <a:pt x="8066" y="12020"/>
                  </a:lnTo>
                  <a:lnTo>
                    <a:pt x="8481" y="12012"/>
                  </a:lnTo>
                  <a:lnTo>
                    <a:pt x="8891" y="11989"/>
                  </a:lnTo>
                  <a:lnTo>
                    <a:pt x="9294" y="11951"/>
                  </a:lnTo>
                  <a:lnTo>
                    <a:pt x="9691" y="11898"/>
                  </a:lnTo>
                  <a:lnTo>
                    <a:pt x="10081" y="11830"/>
                  </a:lnTo>
                  <a:lnTo>
                    <a:pt x="10465" y="11749"/>
                  </a:lnTo>
                  <a:lnTo>
                    <a:pt x="10840" y="11655"/>
                  </a:lnTo>
                  <a:lnTo>
                    <a:pt x="11206" y="11547"/>
                  </a:lnTo>
                  <a:lnTo>
                    <a:pt x="11563" y="11427"/>
                  </a:lnTo>
                  <a:lnTo>
                    <a:pt x="11910" y="11295"/>
                  </a:lnTo>
                  <a:lnTo>
                    <a:pt x="12248" y="11149"/>
                  </a:lnTo>
                  <a:lnTo>
                    <a:pt x="12576" y="10993"/>
                  </a:lnTo>
                  <a:lnTo>
                    <a:pt x="12891" y="10826"/>
                  </a:lnTo>
                  <a:lnTo>
                    <a:pt x="13197" y="10647"/>
                  </a:lnTo>
                  <a:lnTo>
                    <a:pt x="13489" y="10458"/>
                  </a:lnTo>
                  <a:lnTo>
                    <a:pt x="13770" y="10260"/>
                  </a:lnTo>
                  <a:lnTo>
                    <a:pt x="14037" y="10050"/>
                  </a:lnTo>
                  <a:lnTo>
                    <a:pt x="14290" y="9832"/>
                  </a:lnTo>
                  <a:lnTo>
                    <a:pt x="14530" y="9606"/>
                  </a:lnTo>
                  <a:lnTo>
                    <a:pt x="14755" y="9370"/>
                  </a:lnTo>
                  <a:lnTo>
                    <a:pt x="14964" y="9126"/>
                  </a:lnTo>
                  <a:lnTo>
                    <a:pt x="15158" y="8875"/>
                  </a:lnTo>
                  <a:lnTo>
                    <a:pt x="15336" y="8615"/>
                  </a:lnTo>
                  <a:lnTo>
                    <a:pt x="15498" y="8349"/>
                  </a:lnTo>
                  <a:lnTo>
                    <a:pt x="15643" y="8076"/>
                  </a:lnTo>
                  <a:lnTo>
                    <a:pt x="15769" y="7797"/>
                  </a:lnTo>
                  <a:lnTo>
                    <a:pt x="15878" y="7511"/>
                  </a:lnTo>
                  <a:lnTo>
                    <a:pt x="15968" y="7221"/>
                  </a:lnTo>
                  <a:lnTo>
                    <a:pt x="16039" y="6925"/>
                  </a:lnTo>
                  <a:lnTo>
                    <a:pt x="16091" y="6624"/>
                  </a:lnTo>
                  <a:lnTo>
                    <a:pt x="16122" y="6319"/>
                  </a:lnTo>
                  <a:lnTo>
                    <a:pt x="16132" y="6010"/>
                  </a:lnTo>
                  <a:lnTo>
                    <a:pt x="16122" y="5700"/>
                  </a:lnTo>
                  <a:lnTo>
                    <a:pt x="16091" y="5396"/>
                  </a:lnTo>
                  <a:lnTo>
                    <a:pt x="16039" y="5094"/>
                  </a:lnTo>
                  <a:lnTo>
                    <a:pt x="15968" y="4799"/>
                  </a:lnTo>
                  <a:lnTo>
                    <a:pt x="15878" y="4508"/>
                  </a:lnTo>
                  <a:lnTo>
                    <a:pt x="15769" y="4223"/>
                  </a:lnTo>
                  <a:lnTo>
                    <a:pt x="15643" y="3943"/>
                  </a:lnTo>
                  <a:lnTo>
                    <a:pt x="15498" y="3671"/>
                  </a:lnTo>
                  <a:lnTo>
                    <a:pt x="15336" y="3405"/>
                  </a:lnTo>
                  <a:lnTo>
                    <a:pt x="15158" y="3145"/>
                  </a:lnTo>
                  <a:lnTo>
                    <a:pt x="14964" y="2894"/>
                  </a:lnTo>
                  <a:lnTo>
                    <a:pt x="14755" y="2649"/>
                  </a:lnTo>
                  <a:lnTo>
                    <a:pt x="14530" y="2414"/>
                  </a:lnTo>
                  <a:lnTo>
                    <a:pt x="14290" y="2188"/>
                  </a:lnTo>
                  <a:lnTo>
                    <a:pt x="14037" y="1969"/>
                  </a:lnTo>
                  <a:lnTo>
                    <a:pt x="13770" y="1760"/>
                  </a:lnTo>
                  <a:lnTo>
                    <a:pt x="13489" y="1562"/>
                  </a:lnTo>
                  <a:lnTo>
                    <a:pt x="13197" y="1372"/>
                  </a:lnTo>
                  <a:lnTo>
                    <a:pt x="12891" y="1194"/>
                  </a:lnTo>
                  <a:lnTo>
                    <a:pt x="12576" y="1027"/>
                  </a:lnTo>
                  <a:lnTo>
                    <a:pt x="12248" y="870"/>
                  </a:lnTo>
                  <a:lnTo>
                    <a:pt x="11910" y="725"/>
                  </a:lnTo>
                  <a:lnTo>
                    <a:pt x="11563" y="593"/>
                  </a:lnTo>
                  <a:lnTo>
                    <a:pt x="11206" y="473"/>
                  </a:lnTo>
                  <a:lnTo>
                    <a:pt x="10840" y="365"/>
                  </a:lnTo>
                  <a:lnTo>
                    <a:pt x="10465" y="270"/>
                  </a:lnTo>
                  <a:lnTo>
                    <a:pt x="10081" y="189"/>
                  </a:lnTo>
                  <a:lnTo>
                    <a:pt x="9691" y="122"/>
                  </a:lnTo>
                  <a:lnTo>
                    <a:pt x="9294" y="69"/>
                  </a:lnTo>
                  <a:lnTo>
                    <a:pt x="8891" y="31"/>
                  </a:lnTo>
                  <a:lnTo>
                    <a:pt x="8481" y="8"/>
                  </a:lnTo>
                  <a:lnTo>
                    <a:pt x="806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84" name="PA_Freeform: Shape 43"/>
          <p:cNvSpPr/>
          <p:nvPr>
            <p:custDataLst>
              <p:tags r:id="rId29"/>
            </p:custDataLst>
          </p:nvPr>
        </p:nvSpPr>
        <p:spPr bwMode="auto">
          <a:xfrm>
            <a:off x="4653252" y="3537488"/>
            <a:ext cx="594852" cy="594853"/>
          </a:xfrm>
          <a:custGeom>
            <a:avLst/>
            <a:gdLst>
              <a:gd name="T0" fmla="*/ 8330 w 16095"/>
              <a:gd name="T1" fmla="*/ 13155 h 16095"/>
              <a:gd name="T2" fmla="*/ 8153 w 16095"/>
              <a:gd name="T3" fmla="*/ 13120 h 16095"/>
              <a:gd name="T4" fmla="*/ 5125 w 16095"/>
              <a:gd name="T5" fmla="*/ 12104 h 16095"/>
              <a:gd name="T6" fmla="*/ 5125 w 16095"/>
              <a:gd name="T7" fmla="*/ 12104 h 16095"/>
              <a:gd name="T8" fmla="*/ 4694 w 16095"/>
              <a:gd name="T9" fmla="*/ 11707 h 16095"/>
              <a:gd name="T10" fmla="*/ 1577 w 16095"/>
              <a:gd name="T11" fmla="*/ 10451 h 16095"/>
              <a:gd name="T12" fmla="*/ 15800 w 16095"/>
              <a:gd name="T13" fmla="*/ 45 h 16095"/>
              <a:gd name="T14" fmla="*/ 15716 w 16095"/>
              <a:gd name="T15" fmla="*/ 15 h 16095"/>
              <a:gd name="T16" fmla="*/ 15627 w 16095"/>
              <a:gd name="T17" fmla="*/ 1 h 16095"/>
              <a:gd name="T18" fmla="*/ 15537 w 16095"/>
              <a:gd name="T19" fmla="*/ 3 h 16095"/>
              <a:gd name="T20" fmla="*/ 15448 w 16095"/>
              <a:gd name="T21" fmla="*/ 21 h 16095"/>
              <a:gd name="T22" fmla="*/ 15362 w 16095"/>
              <a:gd name="T23" fmla="*/ 55 h 16095"/>
              <a:gd name="T24" fmla="*/ 210 w 16095"/>
              <a:gd name="T25" fmla="*/ 10154 h 16095"/>
              <a:gd name="T26" fmla="*/ 145 w 16095"/>
              <a:gd name="T27" fmla="*/ 10209 h 16095"/>
              <a:gd name="T28" fmla="*/ 91 w 16095"/>
              <a:gd name="T29" fmla="*/ 10275 h 16095"/>
              <a:gd name="T30" fmla="*/ 48 w 16095"/>
              <a:gd name="T31" fmla="*/ 10348 h 16095"/>
              <a:gd name="T32" fmla="*/ 18 w 16095"/>
              <a:gd name="T33" fmla="*/ 10428 h 16095"/>
              <a:gd name="T34" fmla="*/ 3 w 16095"/>
              <a:gd name="T35" fmla="*/ 10511 h 16095"/>
              <a:gd name="T36" fmla="*/ 1 w 16095"/>
              <a:gd name="T37" fmla="*/ 10597 h 16095"/>
              <a:gd name="T38" fmla="*/ 15 w 16095"/>
              <a:gd name="T39" fmla="*/ 10682 h 16095"/>
              <a:gd name="T40" fmla="*/ 42 w 16095"/>
              <a:gd name="T41" fmla="*/ 10764 h 16095"/>
              <a:gd name="T42" fmla="*/ 82 w 16095"/>
              <a:gd name="T43" fmla="*/ 10838 h 16095"/>
              <a:gd name="T44" fmla="*/ 134 w 16095"/>
              <a:gd name="T45" fmla="*/ 10904 h 16095"/>
              <a:gd name="T46" fmla="*/ 197 w 16095"/>
              <a:gd name="T47" fmla="*/ 10961 h 16095"/>
              <a:gd name="T48" fmla="*/ 269 w 16095"/>
              <a:gd name="T49" fmla="*/ 11007 h 16095"/>
              <a:gd name="T50" fmla="*/ 6102 w 16095"/>
              <a:gd name="T51" fmla="*/ 15842 h 16095"/>
              <a:gd name="T52" fmla="*/ 6148 w 16095"/>
              <a:gd name="T53" fmla="*/ 15910 h 16095"/>
              <a:gd name="T54" fmla="*/ 6206 w 16095"/>
              <a:gd name="T55" fmla="*/ 15968 h 16095"/>
              <a:gd name="T56" fmla="*/ 6270 w 16095"/>
              <a:gd name="T57" fmla="*/ 16018 h 16095"/>
              <a:gd name="T58" fmla="*/ 6341 w 16095"/>
              <a:gd name="T59" fmla="*/ 16055 h 16095"/>
              <a:gd name="T60" fmla="*/ 6419 w 16095"/>
              <a:gd name="T61" fmla="*/ 16081 h 16095"/>
              <a:gd name="T62" fmla="*/ 6499 w 16095"/>
              <a:gd name="T63" fmla="*/ 16093 h 16095"/>
              <a:gd name="T64" fmla="*/ 6572 w 16095"/>
              <a:gd name="T65" fmla="*/ 16094 h 16095"/>
              <a:gd name="T66" fmla="*/ 6652 w 16095"/>
              <a:gd name="T67" fmla="*/ 16082 h 16095"/>
              <a:gd name="T68" fmla="*/ 6729 w 16095"/>
              <a:gd name="T69" fmla="*/ 16058 h 16095"/>
              <a:gd name="T70" fmla="*/ 6800 w 16095"/>
              <a:gd name="T71" fmla="*/ 16022 h 16095"/>
              <a:gd name="T72" fmla="*/ 6866 w 16095"/>
              <a:gd name="T73" fmla="*/ 15974 h 16095"/>
              <a:gd name="T74" fmla="*/ 6922 w 16095"/>
              <a:gd name="T75" fmla="*/ 15917 h 16095"/>
              <a:gd name="T76" fmla="*/ 6970 w 16095"/>
              <a:gd name="T77" fmla="*/ 15851 h 16095"/>
              <a:gd name="T78" fmla="*/ 12958 w 16095"/>
              <a:gd name="T79" fmla="*/ 16081 h 16095"/>
              <a:gd name="T80" fmla="*/ 13077 w 16095"/>
              <a:gd name="T81" fmla="*/ 16095 h 16095"/>
              <a:gd name="T82" fmla="*/ 13157 w 16095"/>
              <a:gd name="T83" fmla="*/ 16089 h 16095"/>
              <a:gd name="T84" fmla="*/ 13234 w 16095"/>
              <a:gd name="T85" fmla="*/ 16070 h 16095"/>
              <a:gd name="T86" fmla="*/ 13309 w 16095"/>
              <a:gd name="T87" fmla="*/ 16038 h 16095"/>
              <a:gd name="T88" fmla="*/ 13415 w 16095"/>
              <a:gd name="T89" fmla="*/ 15964 h 16095"/>
              <a:gd name="T90" fmla="*/ 13504 w 16095"/>
              <a:gd name="T91" fmla="*/ 15858 h 16095"/>
              <a:gd name="T92" fmla="*/ 13561 w 16095"/>
              <a:gd name="T93" fmla="*/ 15730 h 16095"/>
              <a:gd name="T94" fmla="*/ 16093 w 16095"/>
              <a:gd name="T95" fmla="*/ 548 h 16095"/>
              <a:gd name="T96" fmla="*/ 16093 w 16095"/>
              <a:gd name="T97" fmla="*/ 457 h 16095"/>
              <a:gd name="T98" fmla="*/ 16076 w 16095"/>
              <a:gd name="T99" fmla="*/ 367 h 16095"/>
              <a:gd name="T100" fmla="*/ 16045 w 16095"/>
              <a:gd name="T101" fmla="*/ 284 h 16095"/>
              <a:gd name="T102" fmla="*/ 15997 w 16095"/>
              <a:gd name="T103" fmla="*/ 206 h 16095"/>
              <a:gd name="T104" fmla="*/ 15938 w 16095"/>
              <a:gd name="T105" fmla="*/ 138 h 16095"/>
              <a:gd name="T106" fmla="*/ 15865 w 16095"/>
              <a:gd name="T107" fmla="*/ 80 h 160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6095" h="16095">
                <a:moveTo>
                  <a:pt x="12684" y="14892"/>
                </a:moveTo>
                <a:lnTo>
                  <a:pt x="8388" y="13174"/>
                </a:lnTo>
                <a:lnTo>
                  <a:pt x="8368" y="13167"/>
                </a:lnTo>
                <a:lnTo>
                  <a:pt x="8349" y="13161"/>
                </a:lnTo>
                <a:lnTo>
                  <a:pt x="8330" y="13155"/>
                </a:lnTo>
                <a:lnTo>
                  <a:pt x="8310" y="13149"/>
                </a:lnTo>
                <a:lnTo>
                  <a:pt x="8271" y="13140"/>
                </a:lnTo>
                <a:lnTo>
                  <a:pt x="8232" y="13132"/>
                </a:lnTo>
                <a:lnTo>
                  <a:pt x="8192" y="13125"/>
                </a:lnTo>
                <a:lnTo>
                  <a:pt x="8153" y="13120"/>
                </a:lnTo>
                <a:lnTo>
                  <a:pt x="8114" y="13117"/>
                </a:lnTo>
                <a:lnTo>
                  <a:pt x="8074" y="13114"/>
                </a:lnTo>
                <a:lnTo>
                  <a:pt x="14689" y="2860"/>
                </a:lnTo>
                <a:lnTo>
                  <a:pt x="12684" y="14892"/>
                </a:lnTo>
                <a:close/>
                <a:moveTo>
                  <a:pt x="5125" y="12104"/>
                </a:moveTo>
                <a:lnTo>
                  <a:pt x="5123" y="12102"/>
                </a:lnTo>
                <a:lnTo>
                  <a:pt x="5121" y="12099"/>
                </a:lnTo>
                <a:lnTo>
                  <a:pt x="14648" y="1902"/>
                </a:lnTo>
                <a:lnTo>
                  <a:pt x="6527" y="14558"/>
                </a:lnTo>
                <a:lnTo>
                  <a:pt x="5125" y="12104"/>
                </a:lnTo>
                <a:close/>
                <a:moveTo>
                  <a:pt x="1577" y="10451"/>
                </a:moveTo>
                <a:lnTo>
                  <a:pt x="13234" y="2679"/>
                </a:lnTo>
                <a:lnTo>
                  <a:pt x="4759" y="11751"/>
                </a:lnTo>
                <a:lnTo>
                  <a:pt x="4726" y="11729"/>
                </a:lnTo>
                <a:lnTo>
                  <a:pt x="4694" y="11707"/>
                </a:lnTo>
                <a:lnTo>
                  <a:pt x="4678" y="11697"/>
                </a:lnTo>
                <a:lnTo>
                  <a:pt x="4661" y="11687"/>
                </a:lnTo>
                <a:lnTo>
                  <a:pt x="4643" y="11677"/>
                </a:lnTo>
                <a:lnTo>
                  <a:pt x="4625" y="11669"/>
                </a:lnTo>
                <a:lnTo>
                  <a:pt x="1577" y="10451"/>
                </a:lnTo>
                <a:close/>
                <a:moveTo>
                  <a:pt x="15865" y="80"/>
                </a:moveTo>
                <a:lnTo>
                  <a:pt x="15850" y="70"/>
                </a:lnTo>
                <a:lnTo>
                  <a:pt x="15833" y="61"/>
                </a:lnTo>
                <a:lnTo>
                  <a:pt x="15817" y="53"/>
                </a:lnTo>
                <a:lnTo>
                  <a:pt x="15800" y="45"/>
                </a:lnTo>
                <a:lnTo>
                  <a:pt x="15784" y="38"/>
                </a:lnTo>
                <a:lnTo>
                  <a:pt x="15767" y="31"/>
                </a:lnTo>
                <a:lnTo>
                  <a:pt x="15750" y="25"/>
                </a:lnTo>
                <a:lnTo>
                  <a:pt x="15733" y="20"/>
                </a:lnTo>
                <a:lnTo>
                  <a:pt x="15716" y="15"/>
                </a:lnTo>
                <a:lnTo>
                  <a:pt x="15698" y="11"/>
                </a:lnTo>
                <a:lnTo>
                  <a:pt x="15681" y="8"/>
                </a:lnTo>
                <a:lnTo>
                  <a:pt x="15662" y="5"/>
                </a:lnTo>
                <a:lnTo>
                  <a:pt x="15645" y="3"/>
                </a:lnTo>
                <a:lnTo>
                  <a:pt x="15627" y="1"/>
                </a:lnTo>
                <a:lnTo>
                  <a:pt x="15609" y="0"/>
                </a:lnTo>
                <a:lnTo>
                  <a:pt x="15592" y="0"/>
                </a:lnTo>
                <a:lnTo>
                  <a:pt x="15574" y="0"/>
                </a:lnTo>
                <a:lnTo>
                  <a:pt x="15556" y="1"/>
                </a:lnTo>
                <a:lnTo>
                  <a:pt x="15537" y="3"/>
                </a:lnTo>
                <a:lnTo>
                  <a:pt x="15520" y="5"/>
                </a:lnTo>
                <a:lnTo>
                  <a:pt x="15501" y="8"/>
                </a:lnTo>
                <a:lnTo>
                  <a:pt x="15483" y="12"/>
                </a:lnTo>
                <a:lnTo>
                  <a:pt x="15465" y="16"/>
                </a:lnTo>
                <a:lnTo>
                  <a:pt x="15448" y="21"/>
                </a:lnTo>
                <a:lnTo>
                  <a:pt x="15430" y="26"/>
                </a:lnTo>
                <a:lnTo>
                  <a:pt x="15413" y="32"/>
                </a:lnTo>
                <a:lnTo>
                  <a:pt x="15396" y="39"/>
                </a:lnTo>
                <a:lnTo>
                  <a:pt x="15379" y="47"/>
                </a:lnTo>
                <a:lnTo>
                  <a:pt x="15362" y="55"/>
                </a:lnTo>
                <a:lnTo>
                  <a:pt x="15346" y="64"/>
                </a:lnTo>
                <a:lnTo>
                  <a:pt x="15329" y="74"/>
                </a:lnTo>
                <a:lnTo>
                  <a:pt x="15313" y="84"/>
                </a:lnTo>
                <a:lnTo>
                  <a:pt x="224" y="10144"/>
                </a:lnTo>
                <a:lnTo>
                  <a:pt x="210" y="10154"/>
                </a:lnTo>
                <a:lnTo>
                  <a:pt x="196" y="10164"/>
                </a:lnTo>
                <a:lnTo>
                  <a:pt x="182" y="10175"/>
                </a:lnTo>
                <a:lnTo>
                  <a:pt x="169" y="10186"/>
                </a:lnTo>
                <a:lnTo>
                  <a:pt x="157" y="10197"/>
                </a:lnTo>
                <a:lnTo>
                  <a:pt x="145" y="10209"/>
                </a:lnTo>
                <a:lnTo>
                  <a:pt x="133" y="10222"/>
                </a:lnTo>
                <a:lnTo>
                  <a:pt x="122" y="10234"/>
                </a:lnTo>
                <a:lnTo>
                  <a:pt x="111" y="10247"/>
                </a:lnTo>
                <a:lnTo>
                  <a:pt x="100" y="10262"/>
                </a:lnTo>
                <a:lnTo>
                  <a:pt x="91" y="10275"/>
                </a:lnTo>
                <a:lnTo>
                  <a:pt x="80" y="10289"/>
                </a:lnTo>
                <a:lnTo>
                  <a:pt x="71" y="10304"/>
                </a:lnTo>
                <a:lnTo>
                  <a:pt x="63" y="10318"/>
                </a:lnTo>
                <a:lnTo>
                  <a:pt x="55" y="10333"/>
                </a:lnTo>
                <a:lnTo>
                  <a:pt x="48" y="10348"/>
                </a:lnTo>
                <a:lnTo>
                  <a:pt x="41" y="10363"/>
                </a:lnTo>
                <a:lnTo>
                  <a:pt x="34" y="10379"/>
                </a:lnTo>
                <a:lnTo>
                  <a:pt x="29" y="10395"/>
                </a:lnTo>
                <a:lnTo>
                  <a:pt x="23" y="10411"/>
                </a:lnTo>
                <a:lnTo>
                  <a:pt x="18" y="10428"/>
                </a:lnTo>
                <a:lnTo>
                  <a:pt x="14" y="10444"/>
                </a:lnTo>
                <a:lnTo>
                  <a:pt x="10" y="10460"/>
                </a:lnTo>
                <a:lnTo>
                  <a:pt x="7" y="10477"/>
                </a:lnTo>
                <a:lnTo>
                  <a:pt x="5" y="10494"/>
                </a:lnTo>
                <a:lnTo>
                  <a:pt x="3" y="10511"/>
                </a:lnTo>
                <a:lnTo>
                  <a:pt x="1" y="10528"/>
                </a:lnTo>
                <a:lnTo>
                  <a:pt x="0" y="10545"/>
                </a:lnTo>
                <a:lnTo>
                  <a:pt x="0" y="10562"/>
                </a:lnTo>
                <a:lnTo>
                  <a:pt x="0" y="10579"/>
                </a:lnTo>
                <a:lnTo>
                  <a:pt x="1" y="10597"/>
                </a:lnTo>
                <a:lnTo>
                  <a:pt x="3" y="10614"/>
                </a:lnTo>
                <a:lnTo>
                  <a:pt x="5" y="10632"/>
                </a:lnTo>
                <a:lnTo>
                  <a:pt x="8" y="10649"/>
                </a:lnTo>
                <a:lnTo>
                  <a:pt x="11" y="10666"/>
                </a:lnTo>
                <a:lnTo>
                  <a:pt x="15" y="10682"/>
                </a:lnTo>
                <a:lnTo>
                  <a:pt x="19" y="10699"/>
                </a:lnTo>
                <a:lnTo>
                  <a:pt x="24" y="10715"/>
                </a:lnTo>
                <a:lnTo>
                  <a:pt x="29" y="10731"/>
                </a:lnTo>
                <a:lnTo>
                  <a:pt x="35" y="10747"/>
                </a:lnTo>
                <a:lnTo>
                  <a:pt x="42" y="10764"/>
                </a:lnTo>
                <a:lnTo>
                  <a:pt x="49" y="10779"/>
                </a:lnTo>
                <a:lnTo>
                  <a:pt x="56" y="10794"/>
                </a:lnTo>
                <a:lnTo>
                  <a:pt x="64" y="10809"/>
                </a:lnTo>
                <a:lnTo>
                  <a:pt x="73" y="10824"/>
                </a:lnTo>
                <a:lnTo>
                  <a:pt x="82" y="10838"/>
                </a:lnTo>
                <a:lnTo>
                  <a:pt x="92" y="10852"/>
                </a:lnTo>
                <a:lnTo>
                  <a:pt x="102" y="10865"/>
                </a:lnTo>
                <a:lnTo>
                  <a:pt x="112" y="10878"/>
                </a:lnTo>
                <a:lnTo>
                  <a:pt x="123" y="10891"/>
                </a:lnTo>
                <a:lnTo>
                  <a:pt x="134" y="10904"/>
                </a:lnTo>
                <a:lnTo>
                  <a:pt x="146" y="10916"/>
                </a:lnTo>
                <a:lnTo>
                  <a:pt x="158" y="10929"/>
                </a:lnTo>
                <a:lnTo>
                  <a:pt x="171" y="10940"/>
                </a:lnTo>
                <a:lnTo>
                  <a:pt x="183" y="10951"/>
                </a:lnTo>
                <a:lnTo>
                  <a:pt x="197" y="10961"/>
                </a:lnTo>
                <a:lnTo>
                  <a:pt x="210" y="10972"/>
                </a:lnTo>
                <a:lnTo>
                  <a:pt x="224" y="10981"/>
                </a:lnTo>
                <a:lnTo>
                  <a:pt x="239" y="10990"/>
                </a:lnTo>
                <a:lnTo>
                  <a:pt x="253" y="10999"/>
                </a:lnTo>
                <a:lnTo>
                  <a:pt x="269" y="11007"/>
                </a:lnTo>
                <a:lnTo>
                  <a:pt x="285" y="11015"/>
                </a:lnTo>
                <a:lnTo>
                  <a:pt x="300" y="11022"/>
                </a:lnTo>
                <a:lnTo>
                  <a:pt x="316" y="11029"/>
                </a:lnTo>
                <a:lnTo>
                  <a:pt x="4251" y="12603"/>
                </a:lnTo>
                <a:lnTo>
                  <a:pt x="6102" y="15842"/>
                </a:lnTo>
                <a:lnTo>
                  <a:pt x="6110" y="15856"/>
                </a:lnTo>
                <a:lnTo>
                  <a:pt x="6119" y="15870"/>
                </a:lnTo>
                <a:lnTo>
                  <a:pt x="6128" y="15884"/>
                </a:lnTo>
                <a:lnTo>
                  <a:pt x="6138" y="15897"/>
                </a:lnTo>
                <a:lnTo>
                  <a:pt x="6148" y="15910"/>
                </a:lnTo>
                <a:lnTo>
                  <a:pt x="6159" y="15922"/>
                </a:lnTo>
                <a:lnTo>
                  <a:pt x="6170" y="15934"/>
                </a:lnTo>
                <a:lnTo>
                  <a:pt x="6181" y="15946"/>
                </a:lnTo>
                <a:lnTo>
                  <a:pt x="6194" y="15957"/>
                </a:lnTo>
                <a:lnTo>
                  <a:pt x="6206" y="15968"/>
                </a:lnTo>
                <a:lnTo>
                  <a:pt x="6218" y="15979"/>
                </a:lnTo>
                <a:lnTo>
                  <a:pt x="6230" y="15989"/>
                </a:lnTo>
                <a:lnTo>
                  <a:pt x="6243" y="15999"/>
                </a:lnTo>
                <a:lnTo>
                  <a:pt x="6257" y="16008"/>
                </a:lnTo>
                <a:lnTo>
                  <a:pt x="6270" y="16018"/>
                </a:lnTo>
                <a:lnTo>
                  <a:pt x="6284" y="16026"/>
                </a:lnTo>
                <a:lnTo>
                  <a:pt x="6298" y="16034"/>
                </a:lnTo>
                <a:lnTo>
                  <a:pt x="6312" y="16041"/>
                </a:lnTo>
                <a:lnTo>
                  <a:pt x="6326" y="16048"/>
                </a:lnTo>
                <a:lnTo>
                  <a:pt x="6341" y="16055"/>
                </a:lnTo>
                <a:lnTo>
                  <a:pt x="6357" y="16061"/>
                </a:lnTo>
                <a:lnTo>
                  <a:pt x="6372" y="16067"/>
                </a:lnTo>
                <a:lnTo>
                  <a:pt x="6388" y="16072"/>
                </a:lnTo>
                <a:lnTo>
                  <a:pt x="6403" y="16076"/>
                </a:lnTo>
                <a:lnTo>
                  <a:pt x="6419" y="16081"/>
                </a:lnTo>
                <a:lnTo>
                  <a:pt x="6435" y="16084"/>
                </a:lnTo>
                <a:lnTo>
                  <a:pt x="6451" y="16087"/>
                </a:lnTo>
                <a:lnTo>
                  <a:pt x="6467" y="16090"/>
                </a:lnTo>
                <a:lnTo>
                  <a:pt x="6483" y="16092"/>
                </a:lnTo>
                <a:lnTo>
                  <a:pt x="6499" y="16093"/>
                </a:lnTo>
                <a:lnTo>
                  <a:pt x="6516" y="16094"/>
                </a:lnTo>
                <a:lnTo>
                  <a:pt x="6533" y="16095"/>
                </a:lnTo>
                <a:lnTo>
                  <a:pt x="6539" y="16095"/>
                </a:lnTo>
                <a:lnTo>
                  <a:pt x="6555" y="16095"/>
                </a:lnTo>
                <a:lnTo>
                  <a:pt x="6572" y="16094"/>
                </a:lnTo>
                <a:lnTo>
                  <a:pt x="6588" y="16093"/>
                </a:lnTo>
                <a:lnTo>
                  <a:pt x="6604" y="16091"/>
                </a:lnTo>
                <a:lnTo>
                  <a:pt x="6620" y="16088"/>
                </a:lnTo>
                <a:lnTo>
                  <a:pt x="6636" y="16085"/>
                </a:lnTo>
                <a:lnTo>
                  <a:pt x="6652" y="16082"/>
                </a:lnTo>
                <a:lnTo>
                  <a:pt x="6667" y="16078"/>
                </a:lnTo>
                <a:lnTo>
                  <a:pt x="6683" y="16074"/>
                </a:lnTo>
                <a:lnTo>
                  <a:pt x="6699" y="16069"/>
                </a:lnTo>
                <a:lnTo>
                  <a:pt x="6714" y="16063"/>
                </a:lnTo>
                <a:lnTo>
                  <a:pt x="6729" y="16058"/>
                </a:lnTo>
                <a:lnTo>
                  <a:pt x="6743" y="16051"/>
                </a:lnTo>
                <a:lnTo>
                  <a:pt x="6758" y="16045"/>
                </a:lnTo>
                <a:lnTo>
                  <a:pt x="6772" y="16037"/>
                </a:lnTo>
                <a:lnTo>
                  <a:pt x="6786" y="16030"/>
                </a:lnTo>
                <a:lnTo>
                  <a:pt x="6800" y="16022"/>
                </a:lnTo>
                <a:lnTo>
                  <a:pt x="6813" y="16013"/>
                </a:lnTo>
                <a:lnTo>
                  <a:pt x="6827" y="16003"/>
                </a:lnTo>
                <a:lnTo>
                  <a:pt x="6840" y="15994"/>
                </a:lnTo>
                <a:lnTo>
                  <a:pt x="6852" y="15984"/>
                </a:lnTo>
                <a:lnTo>
                  <a:pt x="6866" y="15974"/>
                </a:lnTo>
                <a:lnTo>
                  <a:pt x="6878" y="15963"/>
                </a:lnTo>
                <a:lnTo>
                  <a:pt x="6889" y="15952"/>
                </a:lnTo>
                <a:lnTo>
                  <a:pt x="6901" y="15941"/>
                </a:lnTo>
                <a:lnTo>
                  <a:pt x="6912" y="15929"/>
                </a:lnTo>
                <a:lnTo>
                  <a:pt x="6922" y="15917"/>
                </a:lnTo>
                <a:lnTo>
                  <a:pt x="6933" y="15904"/>
                </a:lnTo>
                <a:lnTo>
                  <a:pt x="6943" y="15891"/>
                </a:lnTo>
                <a:lnTo>
                  <a:pt x="6952" y="15878"/>
                </a:lnTo>
                <a:lnTo>
                  <a:pt x="6961" y="15864"/>
                </a:lnTo>
                <a:lnTo>
                  <a:pt x="6970" y="15851"/>
                </a:lnTo>
                <a:lnTo>
                  <a:pt x="8014" y="14108"/>
                </a:lnTo>
                <a:lnTo>
                  <a:pt x="12890" y="16059"/>
                </a:lnTo>
                <a:lnTo>
                  <a:pt x="12913" y="16067"/>
                </a:lnTo>
                <a:lnTo>
                  <a:pt x="12936" y="16074"/>
                </a:lnTo>
                <a:lnTo>
                  <a:pt x="12958" y="16081"/>
                </a:lnTo>
                <a:lnTo>
                  <a:pt x="12983" y="16086"/>
                </a:lnTo>
                <a:lnTo>
                  <a:pt x="13006" y="16090"/>
                </a:lnTo>
                <a:lnTo>
                  <a:pt x="13030" y="16093"/>
                </a:lnTo>
                <a:lnTo>
                  <a:pt x="13053" y="16094"/>
                </a:lnTo>
                <a:lnTo>
                  <a:pt x="13077" y="16095"/>
                </a:lnTo>
                <a:lnTo>
                  <a:pt x="13093" y="16095"/>
                </a:lnTo>
                <a:lnTo>
                  <a:pt x="13109" y="16094"/>
                </a:lnTo>
                <a:lnTo>
                  <a:pt x="13124" y="16093"/>
                </a:lnTo>
                <a:lnTo>
                  <a:pt x="13141" y="16091"/>
                </a:lnTo>
                <a:lnTo>
                  <a:pt x="13157" y="16089"/>
                </a:lnTo>
                <a:lnTo>
                  <a:pt x="13173" y="16086"/>
                </a:lnTo>
                <a:lnTo>
                  <a:pt x="13188" y="16083"/>
                </a:lnTo>
                <a:lnTo>
                  <a:pt x="13204" y="16079"/>
                </a:lnTo>
                <a:lnTo>
                  <a:pt x="13219" y="16075"/>
                </a:lnTo>
                <a:lnTo>
                  <a:pt x="13234" y="16070"/>
                </a:lnTo>
                <a:lnTo>
                  <a:pt x="13250" y="16064"/>
                </a:lnTo>
                <a:lnTo>
                  <a:pt x="13265" y="16059"/>
                </a:lnTo>
                <a:lnTo>
                  <a:pt x="13279" y="16052"/>
                </a:lnTo>
                <a:lnTo>
                  <a:pt x="13294" y="16046"/>
                </a:lnTo>
                <a:lnTo>
                  <a:pt x="13309" y="16038"/>
                </a:lnTo>
                <a:lnTo>
                  <a:pt x="13324" y="16031"/>
                </a:lnTo>
                <a:lnTo>
                  <a:pt x="13348" y="16016"/>
                </a:lnTo>
                <a:lnTo>
                  <a:pt x="13371" y="15999"/>
                </a:lnTo>
                <a:lnTo>
                  <a:pt x="13394" y="15982"/>
                </a:lnTo>
                <a:lnTo>
                  <a:pt x="13415" y="15964"/>
                </a:lnTo>
                <a:lnTo>
                  <a:pt x="13435" y="15945"/>
                </a:lnTo>
                <a:lnTo>
                  <a:pt x="13454" y="15924"/>
                </a:lnTo>
                <a:lnTo>
                  <a:pt x="13473" y="15903"/>
                </a:lnTo>
                <a:lnTo>
                  <a:pt x="13489" y="15881"/>
                </a:lnTo>
                <a:lnTo>
                  <a:pt x="13504" y="15858"/>
                </a:lnTo>
                <a:lnTo>
                  <a:pt x="13518" y="15833"/>
                </a:lnTo>
                <a:lnTo>
                  <a:pt x="13531" y="15808"/>
                </a:lnTo>
                <a:lnTo>
                  <a:pt x="13542" y="15783"/>
                </a:lnTo>
                <a:lnTo>
                  <a:pt x="13552" y="15757"/>
                </a:lnTo>
                <a:lnTo>
                  <a:pt x="13561" y="15730"/>
                </a:lnTo>
                <a:lnTo>
                  <a:pt x="13568" y="15703"/>
                </a:lnTo>
                <a:lnTo>
                  <a:pt x="13573" y="15675"/>
                </a:lnTo>
                <a:lnTo>
                  <a:pt x="16088" y="585"/>
                </a:lnTo>
                <a:lnTo>
                  <a:pt x="16091" y="567"/>
                </a:lnTo>
                <a:lnTo>
                  <a:pt x="16093" y="548"/>
                </a:lnTo>
                <a:lnTo>
                  <a:pt x="16094" y="530"/>
                </a:lnTo>
                <a:lnTo>
                  <a:pt x="16095" y="512"/>
                </a:lnTo>
                <a:lnTo>
                  <a:pt x="16095" y="493"/>
                </a:lnTo>
                <a:lnTo>
                  <a:pt x="16094" y="475"/>
                </a:lnTo>
                <a:lnTo>
                  <a:pt x="16093" y="457"/>
                </a:lnTo>
                <a:lnTo>
                  <a:pt x="16091" y="439"/>
                </a:lnTo>
                <a:lnTo>
                  <a:pt x="16088" y="420"/>
                </a:lnTo>
                <a:lnTo>
                  <a:pt x="16085" y="402"/>
                </a:lnTo>
                <a:lnTo>
                  <a:pt x="16081" y="385"/>
                </a:lnTo>
                <a:lnTo>
                  <a:pt x="16076" y="367"/>
                </a:lnTo>
                <a:lnTo>
                  <a:pt x="16071" y="350"/>
                </a:lnTo>
                <a:lnTo>
                  <a:pt x="16066" y="333"/>
                </a:lnTo>
                <a:lnTo>
                  <a:pt x="16059" y="317"/>
                </a:lnTo>
                <a:lnTo>
                  <a:pt x="16052" y="300"/>
                </a:lnTo>
                <a:lnTo>
                  <a:pt x="16045" y="284"/>
                </a:lnTo>
                <a:lnTo>
                  <a:pt x="16037" y="268"/>
                </a:lnTo>
                <a:lnTo>
                  <a:pt x="16028" y="251"/>
                </a:lnTo>
                <a:lnTo>
                  <a:pt x="16019" y="236"/>
                </a:lnTo>
                <a:lnTo>
                  <a:pt x="16008" y="221"/>
                </a:lnTo>
                <a:lnTo>
                  <a:pt x="15997" y="206"/>
                </a:lnTo>
                <a:lnTo>
                  <a:pt x="15987" y="192"/>
                </a:lnTo>
                <a:lnTo>
                  <a:pt x="15975" y="178"/>
                </a:lnTo>
                <a:lnTo>
                  <a:pt x="15963" y="164"/>
                </a:lnTo>
                <a:lnTo>
                  <a:pt x="15951" y="151"/>
                </a:lnTo>
                <a:lnTo>
                  <a:pt x="15938" y="138"/>
                </a:lnTo>
                <a:lnTo>
                  <a:pt x="15924" y="126"/>
                </a:lnTo>
                <a:lnTo>
                  <a:pt x="15910" y="114"/>
                </a:lnTo>
                <a:lnTo>
                  <a:pt x="15896" y="102"/>
                </a:lnTo>
                <a:lnTo>
                  <a:pt x="15881" y="92"/>
                </a:lnTo>
                <a:lnTo>
                  <a:pt x="15865" y="8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85" name="PA_组合 44"/>
          <p:cNvGrpSpPr/>
          <p:nvPr>
            <p:custDataLst>
              <p:tags r:id="rId30"/>
            </p:custDataLst>
          </p:nvPr>
        </p:nvGrpSpPr>
        <p:grpSpPr>
          <a:xfrm>
            <a:off x="8668296" y="3564750"/>
            <a:ext cx="408875" cy="596220"/>
            <a:chOff x="7564438" y="4102100"/>
            <a:chExt cx="474662" cy="692150"/>
          </a:xfrm>
          <a:solidFill>
            <a:schemeClr val="accent5"/>
          </a:solidFill>
        </p:grpSpPr>
        <p:sp>
          <p:nvSpPr>
            <p:cNvPr id="95" name="Freeform: Shape 45"/>
            <p:cNvSpPr/>
            <p:nvPr/>
          </p:nvSpPr>
          <p:spPr bwMode="auto">
            <a:xfrm>
              <a:off x="7564438" y="4102100"/>
              <a:ext cx="474662" cy="692150"/>
            </a:xfrm>
            <a:custGeom>
              <a:avLst/>
              <a:gdLst>
                <a:gd name="T0" fmla="*/ 9581 w 11062"/>
                <a:gd name="T1" fmla="*/ 13339 h 16132"/>
                <a:gd name="T2" fmla="*/ 8775 w 11062"/>
                <a:gd name="T3" fmla="*/ 14325 h 16132"/>
                <a:gd name="T4" fmla="*/ 6999 w 11062"/>
                <a:gd name="T5" fmla="*/ 14980 h 16132"/>
                <a:gd name="T6" fmla="*/ 4346 w 11062"/>
                <a:gd name="T7" fmla="*/ 15077 h 16132"/>
                <a:gd name="T8" fmla="*/ 2649 w 11062"/>
                <a:gd name="T9" fmla="*/ 14454 h 16132"/>
                <a:gd name="T10" fmla="*/ 1519 w 11062"/>
                <a:gd name="T11" fmla="*/ 13302 h 16132"/>
                <a:gd name="T12" fmla="*/ 1023 w 11062"/>
                <a:gd name="T13" fmla="*/ 11870 h 16132"/>
                <a:gd name="T14" fmla="*/ 1038 w 11062"/>
                <a:gd name="T15" fmla="*/ 10686 h 16132"/>
                <a:gd name="T16" fmla="*/ 1161 w 11062"/>
                <a:gd name="T17" fmla="*/ 9659 h 16132"/>
                <a:gd name="T18" fmla="*/ 1368 w 11062"/>
                <a:gd name="T19" fmla="*/ 8565 h 16132"/>
                <a:gd name="T20" fmla="*/ 1751 w 11062"/>
                <a:gd name="T21" fmla="*/ 6782 h 16132"/>
                <a:gd name="T22" fmla="*/ 1969 w 11062"/>
                <a:gd name="T23" fmla="*/ 5444 h 16132"/>
                <a:gd name="T24" fmla="*/ 2066 w 11062"/>
                <a:gd name="T25" fmla="*/ 3973 h 16132"/>
                <a:gd name="T26" fmla="*/ 2442 w 11062"/>
                <a:gd name="T27" fmla="*/ 3510 h 16132"/>
                <a:gd name="T28" fmla="*/ 3378 w 11062"/>
                <a:gd name="T29" fmla="*/ 5418 h 16132"/>
                <a:gd name="T30" fmla="*/ 3921 w 11062"/>
                <a:gd name="T31" fmla="*/ 7026 h 16132"/>
                <a:gd name="T32" fmla="*/ 4134 w 11062"/>
                <a:gd name="T33" fmla="*/ 7893 h 16132"/>
                <a:gd name="T34" fmla="*/ 4981 w 11062"/>
                <a:gd name="T35" fmla="*/ 6640 h 16132"/>
                <a:gd name="T36" fmla="*/ 5652 w 11062"/>
                <a:gd name="T37" fmla="*/ 5541 h 16132"/>
                <a:gd name="T38" fmla="*/ 6048 w 11062"/>
                <a:gd name="T39" fmla="*/ 5124 h 16132"/>
                <a:gd name="T40" fmla="*/ 6276 w 11062"/>
                <a:gd name="T41" fmla="*/ 6127 h 16132"/>
                <a:gd name="T42" fmla="*/ 6449 w 11062"/>
                <a:gd name="T43" fmla="*/ 7550 h 16132"/>
                <a:gd name="T44" fmla="*/ 6532 w 11062"/>
                <a:gd name="T45" fmla="*/ 9200 h 16132"/>
                <a:gd name="T46" fmla="*/ 6940 w 11062"/>
                <a:gd name="T47" fmla="*/ 9209 h 16132"/>
                <a:gd name="T48" fmla="*/ 7692 w 11062"/>
                <a:gd name="T49" fmla="*/ 8420 h 16132"/>
                <a:gd name="T50" fmla="*/ 8583 w 11062"/>
                <a:gd name="T51" fmla="*/ 7268 h 16132"/>
                <a:gd name="T52" fmla="*/ 9393 w 11062"/>
                <a:gd name="T53" fmla="*/ 7890 h 16132"/>
                <a:gd name="T54" fmla="*/ 9897 w 11062"/>
                <a:gd name="T55" fmla="*/ 9499 h 16132"/>
                <a:gd name="T56" fmla="*/ 10055 w 11062"/>
                <a:gd name="T57" fmla="*/ 11059 h 16132"/>
                <a:gd name="T58" fmla="*/ 8546 w 11062"/>
                <a:gd name="T59" fmla="*/ 4537 h 16132"/>
                <a:gd name="T60" fmla="*/ 8332 w 11062"/>
                <a:gd name="T61" fmla="*/ 5604 h 16132"/>
                <a:gd name="T62" fmla="*/ 7919 w 11062"/>
                <a:gd name="T63" fmla="*/ 6448 h 16132"/>
                <a:gd name="T64" fmla="*/ 7572 w 11062"/>
                <a:gd name="T65" fmla="*/ 6944 h 16132"/>
                <a:gd name="T66" fmla="*/ 7322 w 11062"/>
                <a:gd name="T67" fmla="*/ 5677 h 16132"/>
                <a:gd name="T68" fmla="*/ 6610 w 11062"/>
                <a:gd name="T69" fmla="*/ 3988 h 16132"/>
                <a:gd name="T70" fmla="*/ 5839 w 11062"/>
                <a:gd name="T71" fmla="*/ 2871 h 16132"/>
                <a:gd name="T72" fmla="*/ 5524 w 11062"/>
                <a:gd name="T73" fmla="*/ 2624 h 16132"/>
                <a:gd name="T74" fmla="*/ 5435 w 11062"/>
                <a:gd name="T75" fmla="*/ 3254 h 16132"/>
                <a:gd name="T76" fmla="*/ 5137 w 11062"/>
                <a:gd name="T77" fmla="*/ 4285 h 16132"/>
                <a:gd name="T78" fmla="*/ 4503 w 11062"/>
                <a:gd name="T79" fmla="*/ 5519 h 16132"/>
                <a:gd name="T80" fmla="*/ 3295 w 11062"/>
                <a:gd name="T81" fmla="*/ 2924 h 16132"/>
                <a:gd name="T82" fmla="*/ 1805 w 11062"/>
                <a:gd name="T83" fmla="*/ 1110 h 16132"/>
                <a:gd name="T84" fmla="*/ 701 w 11062"/>
                <a:gd name="T85" fmla="*/ 145 h 16132"/>
                <a:gd name="T86" fmla="*/ 1011 w 11062"/>
                <a:gd name="T87" fmla="*/ 2771 h 16132"/>
                <a:gd name="T88" fmla="*/ 870 w 11062"/>
                <a:gd name="T89" fmla="*/ 6014 h 16132"/>
                <a:gd name="T90" fmla="*/ 290 w 11062"/>
                <a:gd name="T91" fmla="*/ 8820 h 16132"/>
                <a:gd name="T92" fmla="*/ 6 w 11062"/>
                <a:gd name="T93" fmla="*/ 11760 h 16132"/>
                <a:gd name="T94" fmla="*/ 554 w 11062"/>
                <a:gd name="T95" fmla="*/ 13649 h 16132"/>
                <a:gd name="T96" fmla="*/ 1906 w 11062"/>
                <a:gd name="T97" fmla="*/ 15167 h 16132"/>
                <a:gd name="T98" fmla="*/ 3939 w 11062"/>
                <a:gd name="T99" fmla="*/ 16031 h 16132"/>
                <a:gd name="T100" fmla="*/ 6884 w 11062"/>
                <a:gd name="T101" fmla="*/ 16016 h 16132"/>
                <a:gd name="T102" fmla="*/ 9121 w 11062"/>
                <a:gd name="T103" fmla="*/ 15301 h 16132"/>
                <a:gd name="T104" fmla="*/ 10305 w 11062"/>
                <a:gd name="T105" fmla="*/ 14100 h 16132"/>
                <a:gd name="T106" fmla="*/ 10866 w 11062"/>
                <a:gd name="T107" fmla="*/ 12606 h 16132"/>
                <a:gd name="T108" fmla="*/ 11039 w 11062"/>
                <a:gd name="T109" fmla="*/ 10358 h 16132"/>
                <a:gd name="T110" fmla="*/ 10527 w 11062"/>
                <a:gd name="T111" fmla="*/ 8031 h 16132"/>
                <a:gd name="T112" fmla="*/ 9405 w 11062"/>
                <a:gd name="T113" fmla="*/ 5745 h 16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062" h="16132">
                  <a:moveTo>
                    <a:pt x="9891" y="12362"/>
                  </a:moveTo>
                  <a:lnTo>
                    <a:pt x="9860" y="12483"/>
                  </a:lnTo>
                  <a:lnTo>
                    <a:pt x="9829" y="12606"/>
                  </a:lnTo>
                  <a:lnTo>
                    <a:pt x="9795" y="12729"/>
                  </a:lnTo>
                  <a:lnTo>
                    <a:pt x="9760" y="12852"/>
                  </a:lnTo>
                  <a:lnTo>
                    <a:pt x="9722" y="12975"/>
                  </a:lnTo>
                  <a:lnTo>
                    <a:pt x="9680" y="13097"/>
                  </a:lnTo>
                  <a:lnTo>
                    <a:pt x="9634" y="13219"/>
                  </a:lnTo>
                  <a:lnTo>
                    <a:pt x="9581" y="13339"/>
                  </a:lnTo>
                  <a:lnTo>
                    <a:pt x="9524" y="13458"/>
                  </a:lnTo>
                  <a:lnTo>
                    <a:pt x="9461" y="13576"/>
                  </a:lnTo>
                  <a:lnTo>
                    <a:pt x="9389" y="13691"/>
                  </a:lnTo>
                  <a:lnTo>
                    <a:pt x="9311" y="13805"/>
                  </a:lnTo>
                  <a:lnTo>
                    <a:pt x="9223" y="13915"/>
                  </a:lnTo>
                  <a:lnTo>
                    <a:pt x="9127" y="14023"/>
                  </a:lnTo>
                  <a:lnTo>
                    <a:pt x="9020" y="14128"/>
                  </a:lnTo>
                  <a:lnTo>
                    <a:pt x="8904" y="14228"/>
                  </a:lnTo>
                  <a:lnTo>
                    <a:pt x="8775" y="14325"/>
                  </a:lnTo>
                  <a:lnTo>
                    <a:pt x="8635" y="14419"/>
                  </a:lnTo>
                  <a:lnTo>
                    <a:pt x="8482" y="14508"/>
                  </a:lnTo>
                  <a:lnTo>
                    <a:pt x="8316" y="14591"/>
                  </a:lnTo>
                  <a:lnTo>
                    <a:pt x="8136" y="14670"/>
                  </a:lnTo>
                  <a:lnTo>
                    <a:pt x="7941" y="14744"/>
                  </a:lnTo>
                  <a:lnTo>
                    <a:pt x="7730" y="14812"/>
                  </a:lnTo>
                  <a:lnTo>
                    <a:pt x="7503" y="14875"/>
                  </a:lnTo>
                  <a:lnTo>
                    <a:pt x="7260" y="14930"/>
                  </a:lnTo>
                  <a:lnTo>
                    <a:pt x="6999" y="14980"/>
                  </a:lnTo>
                  <a:lnTo>
                    <a:pt x="6719" y="15023"/>
                  </a:lnTo>
                  <a:lnTo>
                    <a:pt x="6422" y="15058"/>
                  </a:lnTo>
                  <a:lnTo>
                    <a:pt x="6104" y="15086"/>
                  </a:lnTo>
                  <a:lnTo>
                    <a:pt x="5766" y="15107"/>
                  </a:lnTo>
                  <a:lnTo>
                    <a:pt x="5407" y="15120"/>
                  </a:lnTo>
                  <a:lnTo>
                    <a:pt x="5027" y="15124"/>
                  </a:lnTo>
                  <a:lnTo>
                    <a:pt x="4794" y="15119"/>
                  </a:lnTo>
                  <a:lnTo>
                    <a:pt x="4567" y="15103"/>
                  </a:lnTo>
                  <a:lnTo>
                    <a:pt x="4346" y="15077"/>
                  </a:lnTo>
                  <a:lnTo>
                    <a:pt x="4132" y="15042"/>
                  </a:lnTo>
                  <a:lnTo>
                    <a:pt x="3924" y="14998"/>
                  </a:lnTo>
                  <a:lnTo>
                    <a:pt x="3722" y="14944"/>
                  </a:lnTo>
                  <a:lnTo>
                    <a:pt x="3525" y="14882"/>
                  </a:lnTo>
                  <a:lnTo>
                    <a:pt x="3336" y="14811"/>
                  </a:lnTo>
                  <a:lnTo>
                    <a:pt x="3155" y="14734"/>
                  </a:lnTo>
                  <a:lnTo>
                    <a:pt x="2979" y="14648"/>
                  </a:lnTo>
                  <a:lnTo>
                    <a:pt x="2811" y="14554"/>
                  </a:lnTo>
                  <a:lnTo>
                    <a:pt x="2649" y="14454"/>
                  </a:lnTo>
                  <a:lnTo>
                    <a:pt x="2494" y="14347"/>
                  </a:lnTo>
                  <a:lnTo>
                    <a:pt x="2346" y="14235"/>
                  </a:lnTo>
                  <a:lnTo>
                    <a:pt x="2206" y="14117"/>
                  </a:lnTo>
                  <a:lnTo>
                    <a:pt x="2073" y="13992"/>
                  </a:lnTo>
                  <a:lnTo>
                    <a:pt x="1946" y="13863"/>
                  </a:lnTo>
                  <a:lnTo>
                    <a:pt x="1829" y="13729"/>
                  </a:lnTo>
                  <a:lnTo>
                    <a:pt x="1718" y="13590"/>
                  </a:lnTo>
                  <a:lnTo>
                    <a:pt x="1614" y="13448"/>
                  </a:lnTo>
                  <a:lnTo>
                    <a:pt x="1519" y="13302"/>
                  </a:lnTo>
                  <a:lnTo>
                    <a:pt x="1432" y="13152"/>
                  </a:lnTo>
                  <a:lnTo>
                    <a:pt x="1352" y="12998"/>
                  </a:lnTo>
                  <a:lnTo>
                    <a:pt x="1280" y="12843"/>
                  </a:lnTo>
                  <a:lnTo>
                    <a:pt x="1216" y="12685"/>
                  </a:lnTo>
                  <a:lnTo>
                    <a:pt x="1161" y="12524"/>
                  </a:lnTo>
                  <a:lnTo>
                    <a:pt x="1114" y="12363"/>
                  </a:lnTo>
                  <a:lnTo>
                    <a:pt x="1076" y="12200"/>
                  </a:lnTo>
                  <a:lnTo>
                    <a:pt x="1045" y="12035"/>
                  </a:lnTo>
                  <a:lnTo>
                    <a:pt x="1023" y="11870"/>
                  </a:lnTo>
                  <a:lnTo>
                    <a:pt x="1010" y="11706"/>
                  </a:lnTo>
                  <a:lnTo>
                    <a:pt x="1006" y="11540"/>
                  </a:lnTo>
                  <a:lnTo>
                    <a:pt x="1006" y="11414"/>
                  </a:lnTo>
                  <a:lnTo>
                    <a:pt x="1008" y="11289"/>
                  </a:lnTo>
                  <a:lnTo>
                    <a:pt x="1012" y="11166"/>
                  </a:lnTo>
                  <a:lnTo>
                    <a:pt x="1017" y="11044"/>
                  </a:lnTo>
                  <a:lnTo>
                    <a:pt x="1023" y="10924"/>
                  </a:lnTo>
                  <a:lnTo>
                    <a:pt x="1030" y="10804"/>
                  </a:lnTo>
                  <a:lnTo>
                    <a:pt x="1038" y="10686"/>
                  </a:lnTo>
                  <a:lnTo>
                    <a:pt x="1048" y="10568"/>
                  </a:lnTo>
                  <a:lnTo>
                    <a:pt x="1059" y="10453"/>
                  </a:lnTo>
                  <a:lnTo>
                    <a:pt x="1071" y="10337"/>
                  </a:lnTo>
                  <a:lnTo>
                    <a:pt x="1084" y="10222"/>
                  </a:lnTo>
                  <a:lnTo>
                    <a:pt x="1097" y="10108"/>
                  </a:lnTo>
                  <a:lnTo>
                    <a:pt x="1112" y="9995"/>
                  </a:lnTo>
                  <a:lnTo>
                    <a:pt x="1128" y="9883"/>
                  </a:lnTo>
                  <a:lnTo>
                    <a:pt x="1144" y="9771"/>
                  </a:lnTo>
                  <a:lnTo>
                    <a:pt x="1161" y="9659"/>
                  </a:lnTo>
                  <a:lnTo>
                    <a:pt x="1179" y="9548"/>
                  </a:lnTo>
                  <a:lnTo>
                    <a:pt x="1197" y="9438"/>
                  </a:lnTo>
                  <a:lnTo>
                    <a:pt x="1217" y="9328"/>
                  </a:lnTo>
                  <a:lnTo>
                    <a:pt x="1237" y="9218"/>
                  </a:lnTo>
                  <a:lnTo>
                    <a:pt x="1258" y="9110"/>
                  </a:lnTo>
                  <a:lnTo>
                    <a:pt x="1279" y="9001"/>
                  </a:lnTo>
                  <a:lnTo>
                    <a:pt x="1301" y="8892"/>
                  </a:lnTo>
                  <a:lnTo>
                    <a:pt x="1322" y="8783"/>
                  </a:lnTo>
                  <a:lnTo>
                    <a:pt x="1368" y="8565"/>
                  </a:lnTo>
                  <a:lnTo>
                    <a:pt x="1414" y="8348"/>
                  </a:lnTo>
                  <a:lnTo>
                    <a:pt x="1463" y="8130"/>
                  </a:lnTo>
                  <a:lnTo>
                    <a:pt x="1511" y="7911"/>
                  </a:lnTo>
                  <a:lnTo>
                    <a:pt x="1572" y="7631"/>
                  </a:lnTo>
                  <a:lnTo>
                    <a:pt x="1634" y="7351"/>
                  </a:lnTo>
                  <a:lnTo>
                    <a:pt x="1664" y="7210"/>
                  </a:lnTo>
                  <a:lnTo>
                    <a:pt x="1694" y="7068"/>
                  </a:lnTo>
                  <a:lnTo>
                    <a:pt x="1723" y="6926"/>
                  </a:lnTo>
                  <a:lnTo>
                    <a:pt x="1751" y="6782"/>
                  </a:lnTo>
                  <a:lnTo>
                    <a:pt x="1779" y="6638"/>
                  </a:lnTo>
                  <a:lnTo>
                    <a:pt x="1806" y="6493"/>
                  </a:lnTo>
                  <a:lnTo>
                    <a:pt x="1834" y="6347"/>
                  </a:lnTo>
                  <a:lnTo>
                    <a:pt x="1859" y="6200"/>
                  </a:lnTo>
                  <a:lnTo>
                    <a:pt x="1883" y="6051"/>
                  </a:lnTo>
                  <a:lnTo>
                    <a:pt x="1907" y="5901"/>
                  </a:lnTo>
                  <a:lnTo>
                    <a:pt x="1929" y="5750"/>
                  </a:lnTo>
                  <a:lnTo>
                    <a:pt x="1949" y="5598"/>
                  </a:lnTo>
                  <a:lnTo>
                    <a:pt x="1969" y="5444"/>
                  </a:lnTo>
                  <a:lnTo>
                    <a:pt x="1987" y="5287"/>
                  </a:lnTo>
                  <a:lnTo>
                    <a:pt x="2004" y="5130"/>
                  </a:lnTo>
                  <a:lnTo>
                    <a:pt x="2018" y="4971"/>
                  </a:lnTo>
                  <a:lnTo>
                    <a:pt x="2031" y="4809"/>
                  </a:lnTo>
                  <a:lnTo>
                    <a:pt x="2042" y="4646"/>
                  </a:lnTo>
                  <a:lnTo>
                    <a:pt x="2051" y="4482"/>
                  </a:lnTo>
                  <a:lnTo>
                    <a:pt x="2059" y="4314"/>
                  </a:lnTo>
                  <a:lnTo>
                    <a:pt x="2064" y="4145"/>
                  </a:lnTo>
                  <a:lnTo>
                    <a:pt x="2066" y="3973"/>
                  </a:lnTo>
                  <a:lnTo>
                    <a:pt x="2067" y="3798"/>
                  </a:lnTo>
                  <a:lnTo>
                    <a:pt x="2065" y="3622"/>
                  </a:lnTo>
                  <a:lnTo>
                    <a:pt x="2061" y="3443"/>
                  </a:lnTo>
                  <a:lnTo>
                    <a:pt x="2054" y="3261"/>
                  </a:lnTo>
                  <a:lnTo>
                    <a:pt x="2044" y="3076"/>
                  </a:lnTo>
                  <a:lnTo>
                    <a:pt x="2032" y="2890"/>
                  </a:lnTo>
                  <a:lnTo>
                    <a:pt x="2174" y="3093"/>
                  </a:lnTo>
                  <a:lnTo>
                    <a:pt x="2311" y="3300"/>
                  </a:lnTo>
                  <a:lnTo>
                    <a:pt x="2442" y="3510"/>
                  </a:lnTo>
                  <a:lnTo>
                    <a:pt x="2567" y="3722"/>
                  </a:lnTo>
                  <a:lnTo>
                    <a:pt x="2687" y="3935"/>
                  </a:lnTo>
                  <a:lnTo>
                    <a:pt x="2802" y="4150"/>
                  </a:lnTo>
                  <a:lnTo>
                    <a:pt x="2910" y="4365"/>
                  </a:lnTo>
                  <a:lnTo>
                    <a:pt x="3014" y="4578"/>
                  </a:lnTo>
                  <a:lnTo>
                    <a:pt x="3112" y="4792"/>
                  </a:lnTo>
                  <a:lnTo>
                    <a:pt x="3206" y="5003"/>
                  </a:lnTo>
                  <a:lnTo>
                    <a:pt x="3294" y="5213"/>
                  </a:lnTo>
                  <a:lnTo>
                    <a:pt x="3378" y="5418"/>
                  </a:lnTo>
                  <a:lnTo>
                    <a:pt x="3457" y="5620"/>
                  </a:lnTo>
                  <a:lnTo>
                    <a:pt x="3531" y="5818"/>
                  </a:lnTo>
                  <a:lnTo>
                    <a:pt x="3600" y="6011"/>
                  </a:lnTo>
                  <a:lnTo>
                    <a:pt x="3664" y="6198"/>
                  </a:lnTo>
                  <a:lnTo>
                    <a:pt x="3725" y="6379"/>
                  </a:lnTo>
                  <a:lnTo>
                    <a:pt x="3780" y="6553"/>
                  </a:lnTo>
                  <a:lnTo>
                    <a:pt x="3831" y="6719"/>
                  </a:lnTo>
                  <a:lnTo>
                    <a:pt x="3877" y="6877"/>
                  </a:lnTo>
                  <a:lnTo>
                    <a:pt x="3921" y="7026"/>
                  </a:lnTo>
                  <a:lnTo>
                    <a:pt x="3959" y="7166"/>
                  </a:lnTo>
                  <a:lnTo>
                    <a:pt x="3993" y="7295"/>
                  </a:lnTo>
                  <a:lnTo>
                    <a:pt x="4023" y="7414"/>
                  </a:lnTo>
                  <a:lnTo>
                    <a:pt x="4050" y="7521"/>
                  </a:lnTo>
                  <a:lnTo>
                    <a:pt x="4072" y="7615"/>
                  </a:lnTo>
                  <a:lnTo>
                    <a:pt x="4091" y="7697"/>
                  </a:lnTo>
                  <a:lnTo>
                    <a:pt x="4108" y="7766"/>
                  </a:lnTo>
                  <a:lnTo>
                    <a:pt x="4128" y="7860"/>
                  </a:lnTo>
                  <a:lnTo>
                    <a:pt x="4134" y="7893"/>
                  </a:lnTo>
                  <a:lnTo>
                    <a:pt x="4150" y="7869"/>
                  </a:lnTo>
                  <a:lnTo>
                    <a:pt x="4197" y="7804"/>
                  </a:lnTo>
                  <a:lnTo>
                    <a:pt x="4269" y="7699"/>
                  </a:lnTo>
                  <a:lnTo>
                    <a:pt x="4366" y="7560"/>
                  </a:lnTo>
                  <a:lnTo>
                    <a:pt x="4480" y="7392"/>
                  </a:lnTo>
                  <a:lnTo>
                    <a:pt x="4611" y="7200"/>
                  </a:lnTo>
                  <a:lnTo>
                    <a:pt x="4753" y="6987"/>
                  </a:lnTo>
                  <a:lnTo>
                    <a:pt x="4904" y="6758"/>
                  </a:lnTo>
                  <a:lnTo>
                    <a:pt x="4981" y="6640"/>
                  </a:lnTo>
                  <a:lnTo>
                    <a:pt x="5059" y="6519"/>
                  </a:lnTo>
                  <a:lnTo>
                    <a:pt x="5137" y="6396"/>
                  </a:lnTo>
                  <a:lnTo>
                    <a:pt x="5215" y="6273"/>
                  </a:lnTo>
                  <a:lnTo>
                    <a:pt x="5292" y="6149"/>
                  </a:lnTo>
                  <a:lnTo>
                    <a:pt x="5368" y="6025"/>
                  </a:lnTo>
                  <a:lnTo>
                    <a:pt x="5443" y="5901"/>
                  </a:lnTo>
                  <a:lnTo>
                    <a:pt x="5515" y="5779"/>
                  </a:lnTo>
                  <a:lnTo>
                    <a:pt x="5585" y="5659"/>
                  </a:lnTo>
                  <a:lnTo>
                    <a:pt x="5652" y="5541"/>
                  </a:lnTo>
                  <a:lnTo>
                    <a:pt x="5715" y="5426"/>
                  </a:lnTo>
                  <a:lnTo>
                    <a:pt x="5774" y="5315"/>
                  </a:lnTo>
                  <a:lnTo>
                    <a:pt x="5830" y="5208"/>
                  </a:lnTo>
                  <a:lnTo>
                    <a:pt x="5880" y="5106"/>
                  </a:lnTo>
                  <a:lnTo>
                    <a:pt x="5925" y="5008"/>
                  </a:lnTo>
                  <a:lnTo>
                    <a:pt x="5964" y="4916"/>
                  </a:lnTo>
                  <a:lnTo>
                    <a:pt x="5992" y="4978"/>
                  </a:lnTo>
                  <a:lnTo>
                    <a:pt x="6020" y="5046"/>
                  </a:lnTo>
                  <a:lnTo>
                    <a:pt x="6048" y="5124"/>
                  </a:lnTo>
                  <a:lnTo>
                    <a:pt x="6075" y="5209"/>
                  </a:lnTo>
                  <a:lnTo>
                    <a:pt x="6101" y="5300"/>
                  </a:lnTo>
                  <a:lnTo>
                    <a:pt x="6128" y="5399"/>
                  </a:lnTo>
                  <a:lnTo>
                    <a:pt x="6153" y="5505"/>
                  </a:lnTo>
                  <a:lnTo>
                    <a:pt x="6179" y="5617"/>
                  </a:lnTo>
                  <a:lnTo>
                    <a:pt x="6205" y="5736"/>
                  </a:lnTo>
                  <a:lnTo>
                    <a:pt x="6229" y="5861"/>
                  </a:lnTo>
                  <a:lnTo>
                    <a:pt x="6253" y="5991"/>
                  </a:lnTo>
                  <a:lnTo>
                    <a:pt x="6276" y="6127"/>
                  </a:lnTo>
                  <a:lnTo>
                    <a:pt x="6298" y="6267"/>
                  </a:lnTo>
                  <a:lnTo>
                    <a:pt x="6320" y="6413"/>
                  </a:lnTo>
                  <a:lnTo>
                    <a:pt x="6341" y="6564"/>
                  </a:lnTo>
                  <a:lnTo>
                    <a:pt x="6361" y="6719"/>
                  </a:lnTo>
                  <a:lnTo>
                    <a:pt x="6380" y="6878"/>
                  </a:lnTo>
                  <a:lnTo>
                    <a:pt x="6400" y="7041"/>
                  </a:lnTo>
                  <a:lnTo>
                    <a:pt x="6417" y="7208"/>
                  </a:lnTo>
                  <a:lnTo>
                    <a:pt x="6433" y="7377"/>
                  </a:lnTo>
                  <a:lnTo>
                    <a:pt x="6449" y="7550"/>
                  </a:lnTo>
                  <a:lnTo>
                    <a:pt x="6463" y="7726"/>
                  </a:lnTo>
                  <a:lnTo>
                    <a:pt x="6476" y="7904"/>
                  </a:lnTo>
                  <a:lnTo>
                    <a:pt x="6488" y="8085"/>
                  </a:lnTo>
                  <a:lnTo>
                    <a:pt x="6498" y="8268"/>
                  </a:lnTo>
                  <a:lnTo>
                    <a:pt x="6508" y="8451"/>
                  </a:lnTo>
                  <a:lnTo>
                    <a:pt x="6516" y="8637"/>
                  </a:lnTo>
                  <a:lnTo>
                    <a:pt x="6523" y="8824"/>
                  </a:lnTo>
                  <a:lnTo>
                    <a:pt x="6528" y="9012"/>
                  </a:lnTo>
                  <a:lnTo>
                    <a:pt x="6532" y="9200"/>
                  </a:lnTo>
                  <a:lnTo>
                    <a:pt x="6534" y="9390"/>
                  </a:lnTo>
                  <a:lnTo>
                    <a:pt x="6535" y="9578"/>
                  </a:lnTo>
                  <a:lnTo>
                    <a:pt x="6550" y="9565"/>
                  </a:lnTo>
                  <a:lnTo>
                    <a:pt x="6595" y="9528"/>
                  </a:lnTo>
                  <a:lnTo>
                    <a:pt x="6665" y="9465"/>
                  </a:lnTo>
                  <a:lnTo>
                    <a:pt x="6759" y="9380"/>
                  </a:lnTo>
                  <a:lnTo>
                    <a:pt x="6815" y="9329"/>
                  </a:lnTo>
                  <a:lnTo>
                    <a:pt x="6875" y="9272"/>
                  </a:lnTo>
                  <a:lnTo>
                    <a:pt x="6940" y="9209"/>
                  </a:lnTo>
                  <a:lnTo>
                    <a:pt x="7011" y="9142"/>
                  </a:lnTo>
                  <a:lnTo>
                    <a:pt x="7084" y="9069"/>
                  </a:lnTo>
                  <a:lnTo>
                    <a:pt x="7162" y="8991"/>
                  </a:lnTo>
                  <a:lnTo>
                    <a:pt x="7243" y="8908"/>
                  </a:lnTo>
                  <a:lnTo>
                    <a:pt x="7327" y="8819"/>
                  </a:lnTo>
                  <a:lnTo>
                    <a:pt x="7415" y="8726"/>
                  </a:lnTo>
                  <a:lnTo>
                    <a:pt x="7505" y="8629"/>
                  </a:lnTo>
                  <a:lnTo>
                    <a:pt x="7598" y="8527"/>
                  </a:lnTo>
                  <a:lnTo>
                    <a:pt x="7692" y="8420"/>
                  </a:lnTo>
                  <a:lnTo>
                    <a:pt x="7789" y="8308"/>
                  </a:lnTo>
                  <a:lnTo>
                    <a:pt x="7886" y="8192"/>
                  </a:lnTo>
                  <a:lnTo>
                    <a:pt x="7985" y="8072"/>
                  </a:lnTo>
                  <a:lnTo>
                    <a:pt x="8084" y="7948"/>
                  </a:lnTo>
                  <a:lnTo>
                    <a:pt x="8184" y="7820"/>
                  </a:lnTo>
                  <a:lnTo>
                    <a:pt x="8284" y="7688"/>
                  </a:lnTo>
                  <a:lnTo>
                    <a:pt x="8384" y="7552"/>
                  </a:lnTo>
                  <a:lnTo>
                    <a:pt x="8483" y="7412"/>
                  </a:lnTo>
                  <a:lnTo>
                    <a:pt x="8583" y="7268"/>
                  </a:lnTo>
                  <a:lnTo>
                    <a:pt x="8681" y="7121"/>
                  </a:lnTo>
                  <a:lnTo>
                    <a:pt x="8777" y="6971"/>
                  </a:lnTo>
                  <a:lnTo>
                    <a:pt x="8872" y="6817"/>
                  </a:lnTo>
                  <a:lnTo>
                    <a:pt x="8969" y="6995"/>
                  </a:lnTo>
                  <a:lnTo>
                    <a:pt x="9062" y="7174"/>
                  </a:lnTo>
                  <a:lnTo>
                    <a:pt x="9150" y="7352"/>
                  </a:lnTo>
                  <a:lnTo>
                    <a:pt x="9235" y="7532"/>
                  </a:lnTo>
                  <a:lnTo>
                    <a:pt x="9316" y="7710"/>
                  </a:lnTo>
                  <a:lnTo>
                    <a:pt x="9393" y="7890"/>
                  </a:lnTo>
                  <a:lnTo>
                    <a:pt x="9466" y="8069"/>
                  </a:lnTo>
                  <a:lnTo>
                    <a:pt x="9534" y="8248"/>
                  </a:lnTo>
                  <a:lnTo>
                    <a:pt x="9598" y="8428"/>
                  </a:lnTo>
                  <a:lnTo>
                    <a:pt x="9659" y="8607"/>
                  </a:lnTo>
                  <a:lnTo>
                    <a:pt x="9715" y="8787"/>
                  </a:lnTo>
                  <a:lnTo>
                    <a:pt x="9767" y="8965"/>
                  </a:lnTo>
                  <a:lnTo>
                    <a:pt x="9814" y="9144"/>
                  </a:lnTo>
                  <a:lnTo>
                    <a:pt x="9858" y="9321"/>
                  </a:lnTo>
                  <a:lnTo>
                    <a:pt x="9897" y="9499"/>
                  </a:lnTo>
                  <a:lnTo>
                    <a:pt x="9932" y="9675"/>
                  </a:lnTo>
                  <a:lnTo>
                    <a:pt x="9963" y="9852"/>
                  </a:lnTo>
                  <a:lnTo>
                    <a:pt x="9989" y="10027"/>
                  </a:lnTo>
                  <a:lnTo>
                    <a:pt x="10011" y="10201"/>
                  </a:lnTo>
                  <a:lnTo>
                    <a:pt x="10029" y="10375"/>
                  </a:lnTo>
                  <a:lnTo>
                    <a:pt x="10042" y="10547"/>
                  </a:lnTo>
                  <a:lnTo>
                    <a:pt x="10051" y="10720"/>
                  </a:lnTo>
                  <a:lnTo>
                    <a:pt x="10055" y="10890"/>
                  </a:lnTo>
                  <a:lnTo>
                    <a:pt x="10055" y="11059"/>
                  </a:lnTo>
                  <a:lnTo>
                    <a:pt x="10051" y="11227"/>
                  </a:lnTo>
                  <a:lnTo>
                    <a:pt x="10042" y="11394"/>
                  </a:lnTo>
                  <a:lnTo>
                    <a:pt x="10028" y="11559"/>
                  </a:lnTo>
                  <a:lnTo>
                    <a:pt x="10009" y="11723"/>
                  </a:lnTo>
                  <a:lnTo>
                    <a:pt x="9986" y="11885"/>
                  </a:lnTo>
                  <a:lnTo>
                    <a:pt x="9959" y="12046"/>
                  </a:lnTo>
                  <a:lnTo>
                    <a:pt x="9927" y="12205"/>
                  </a:lnTo>
                  <a:lnTo>
                    <a:pt x="9891" y="12362"/>
                  </a:lnTo>
                  <a:close/>
                  <a:moveTo>
                    <a:pt x="8546" y="4537"/>
                  </a:moveTo>
                  <a:lnTo>
                    <a:pt x="8540" y="4663"/>
                  </a:lnTo>
                  <a:lnTo>
                    <a:pt x="8529" y="4787"/>
                  </a:lnTo>
                  <a:lnTo>
                    <a:pt x="8513" y="4910"/>
                  </a:lnTo>
                  <a:lnTo>
                    <a:pt x="8492" y="5031"/>
                  </a:lnTo>
                  <a:lnTo>
                    <a:pt x="8467" y="5150"/>
                  </a:lnTo>
                  <a:lnTo>
                    <a:pt x="8438" y="5267"/>
                  </a:lnTo>
                  <a:lnTo>
                    <a:pt x="8406" y="5382"/>
                  </a:lnTo>
                  <a:lnTo>
                    <a:pt x="8370" y="5494"/>
                  </a:lnTo>
                  <a:lnTo>
                    <a:pt x="8332" y="5604"/>
                  </a:lnTo>
                  <a:lnTo>
                    <a:pt x="8290" y="5712"/>
                  </a:lnTo>
                  <a:lnTo>
                    <a:pt x="8247" y="5816"/>
                  </a:lnTo>
                  <a:lnTo>
                    <a:pt x="8203" y="5916"/>
                  </a:lnTo>
                  <a:lnTo>
                    <a:pt x="8157" y="6014"/>
                  </a:lnTo>
                  <a:lnTo>
                    <a:pt x="8110" y="6108"/>
                  </a:lnTo>
                  <a:lnTo>
                    <a:pt x="8061" y="6199"/>
                  </a:lnTo>
                  <a:lnTo>
                    <a:pt x="8014" y="6286"/>
                  </a:lnTo>
                  <a:lnTo>
                    <a:pt x="7966" y="6369"/>
                  </a:lnTo>
                  <a:lnTo>
                    <a:pt x="7919" y="6448"/>
                  </a:lnTo>
                  <a:lnTo>
                    <a:pt x="7871" y="6522"/>
                  </a:lnTo>
                  <a:lnTo>
                    <a:pt x="7826" y="6593"/>
                  </a:lnTo>
                  <a:lnTo>
                    <a:pt x="7782" y="6658"/>
                  </a:lnTo>
                  <a:lnTo>
                    <a:pt x="7741" y="6719"/>
                  </a:lnTo>
                  <a:lnTo>
                    <a:pt x="7700" y="6774"/>
                  </a:lnTo>
                  <a:lnTo>
                    <a:pt x="7663" y="6825"/>
                  </a:lnTo>
                  <a:lnTo>
                    <a:pt x="7629" y="6870"/>
                  </a:lnTo>
                  <a:lnTo>
                    <a:pt x="7599" y="6911"/>
                  </a:lnTo>
                  <a:lnTo>
                    <a:pt x="7572" y="6944"/>
                  </a:lnTo>
                  <a:lnTo>
                    <a:pt x="7549" y="6972"/>
                  </a:lnTo>
                  <a:lnTo>
                    <a:pt x="7516" y="7011"/>
                  </a:lnTo>
                  <a:lnTo>
                    <a:pt x="7505" y="7024"/>
                  </a:lnTo>
                  <a:lnTo>
                    <a:pt x="7499" y="6791"/>
                  </a:lnTo>
                  <a:lnTo>
                    <a:pt x="7483" y="6560"/>
                  </a:lnTo>
                  <a:lnTo>
                    <a:pt x="7456" y="6334"/>
                  </a:lnTo>
                  <a:lnTo>
                    <a:pt x="7420" y="6110"/>
                  </a:lnTo>
                  <a:lnTo>
                    <a:pt x="7376" y="5891"/>
                  </a:lnTo>
                  <a:lnTo>
                    <a:pt x="7322" y="5677"/>
                  </a:lnTo>
                  <a:lnTo>
                    <a:pt x="7263" y="5468"/>
                  </a:lnTo>
                  <a:lnTo>
                    <a:pt x="7197" y="5262"/>
                  </a:lnTo>
                  <a:lnTo>
                    <a:pt x="7124" y="5062"/>
                  </a:lnTo>
                  <a:lnTo>
                    <a:pt x="7047" y="4868"/>
                  </a:lnTo>
                  <a:lnTo>
                    <a:pt x="6966" y="4679"/>
                  </a:lnTo>
                  <a:lnTo>
                    <a:pt x="6880" y="4497"/>
                  </a:lnTo>
                  <a:lnTo>
                    <a:pt x="6792" y="4320"/>
                  </a:lnTo>
                  <a:lnTo>
                    <a:pt x="6702" y="4151"/>
                  </a:lnTo>
                  <a:lnTo>
                    <a:pt x="6610" y="3988"/>
                  </a:lnTo>
                  <a:lnTo>
                    <a:pt x="6517" y="3832"/>
                  </a:lnTo>
                  <a:lnTo>
                    <a:pt x="6425" y="3683"/>
                  </a:lnTo>
                  <a:lnTo>
                    <a:pt x="6333" y="3542"/>
                  </a:lnTo>
                  <a:lnTo>
                    <a:pt x="6243" y="3409"/>
                  </a:lnTo>
                  <a:lnTo>
                    <a:pt x="6154" y="3284"/>
                  </a:lnTo>
                  <a:lnTo>
                    <a:pt x="6070" y="3168"/>
                  </a:lnTo>
                  <a:lnTo>
                    <a:pt x="5987" y="3060"/>
                  </a:lnTo>
                  <a:lnTo>
                    <a:pt x="5911" y="2961"/>
                  </a:lnTo>
                  <a:lnTo>
                    <a:pt x="5839" y="2871"/>
                  </a:lnTo>
                  <a:lnTo>
                    <a:pt x="5772" y="2792"/>
                  </a:lnTo>
                  <a:lnTo>
                    <a:pt x="5712" y="2721"/>
                  </a:lnTo>
                  <a:lnTo>
                    <a:pt x="5660" y="2661"/>
                  </a:lnTo>
                  <a:lnTo>
                    <a:pt x="5614" y="2611"/>
                  </a:lnTo>
                  <a:lnTo>
                    <a:pt x="5552" y="2544"/>
                  </a:lnTo>
                  <a:lnTo>
                    <a:pt x="5530" y="2521"/>
                  </a:lnTo>
                  <a:lnTo>
                    <a:pt x="5529" y="2538"/>
                  </a:lnTo>
                  <a:lnTo>
                    <a:pt x="5527" y="2588"/>
                  </a:lnTo>
                  <a:lnTo>
                    <a:pt x="5524" y="2624"/>
                  </a:lnTo>
                  <a:lnTo>
                    <a:pt x="5521" y="2669"/>
                  </a:lnTo>
                  <a:lnTo>
                    <a:pt x="5516" y="2719"/>
                  </a:lnTo>
                  <a:lnTo>
                    <a:pt x="5510" y="2778"/>
                  </a:lnTo>
                  <a:lnTo>
                    <a:pt x="5503" y="2842"/>
                  </a:lnTo>
                  <a:lnTo>
                    <a:pt x="5493" y="2913"/>
                  </a:lnTo>
                  <a:lnTo>
                    <a:pt x="5482" y="2989"/>
                  </a:lnTo>
                  <a:lnTo>
                    <a:pt x="5469" y="3072"/>
                  </a:lnTo>
                  <a:lnTo>
                    <a:pt x="5453" y="3161"/>
                  </a:lnTo>
                  <a:lnTo>
                    <a:pt x="5435" y="3254"/>
                  </a:lnTo>
                  <a:lnTo>
                    <a:pt x="5414" y="3352"/>
                  </a:lnTo>
                  <a:lnTo>
                    <a:pt x="5391" y="3455"/>
                  </a:lnTo>
                  <a:lnTo>
                    <a:pt x="5365" y="3563"/>
                  </a:lnTo>
                  <a:lnTo>
                    <a:pt x="5336" y="3674"/>
                  </a:lnTo>
                  <a:lnTo>
                    <a:pt x="5304" y="3790"/>
                  </a:lnTo>
                  <a:lnTo>
                    <a:pt x="5268" y="3909"/>
                  </a:lnTo>
                  <a:lnTo>
                    <a:pt x="5227" y="4031"/>
                  </a:lnTo>
                  <a:lnTo>
                    <a:pt x="5184" y="4156"/>
                  </a:lnTo>
                  <a:lnTo>
                    <a:pt x="5137" y="4285"/>
                  </a:lnTo>
                  <a:lnTo>
                    <a:pt x="5086" y="4415"/>
                  </a:lnTo>
                  <a:lnTo>
                    <a:pt x="5029" y="4548"/>
                  </a:lnTo>
                  <a:lnTo>
                    <a:pt x="4969" y="4683"/>
                  </a:lnTo>
                  <a:lnTo>
                    <a:pt x="4904" y="4819"/>
                  </a:lnTo>
                  <a:lnTo>
                    <a:pt x="4834" y="4958"/>
                  </a:lnTo>
                  <a:lnTo>
                    <a:pt x="4759" y="5097"/>
                  </a:lnTo>
                  <a:lnTo>
                    <a:pt x="4680" y="5237"/>
                  </a:lnTo>
                  <a:lnTo>
                    <a:pt x="4594" y="5378"/>
                  </a:lnTo>
                  <a:lnTo>
                    <a:pt x="4503" y="5519"/>
                  </a:lnTo>
                  <a:lnTo>
                    <a:pt x="4403" y="5195"/>
                  </a:lnTo>
                  <a:lnTo>
                    <a:pt x="4293" y="4878"/>
                  </a:lnTo>
                  <a:lnTo>
                    <a:pt x="4173" y="4571"/>
                  </a:lnTo>
                  <a:lnTo>
                    <a:pt x="4043" y="4274"/>
                  </a:lnTo>
                  <a:lnTo>
                    <a:pt x="3906" y="3985"/>
                  </a:lnTo>
                  <a:lnTo>
                    <a:pt x="3762" y="3705"/>
                  </a:lnTo>
                  <a:lnTo>
                    <a:pt x="3611" y="3435"/>
                  </a:lnTo>
                  <a:lnTo>
                    <a:pt x="3455" y="3175"/>
                  </a:lnTo>
                  <a:lnTo>
                    <a:pt x="3295" y="2924"/>
                  </a:lnTo>
                  <a:lnTo>
                    <a:pt x="3131" y="2683"/>
                  </a:lnTo>
                  <a:lnTo>
                    <a:pt x="2965" y="2451"/>
                  </a:lnTo>
                  <a:lnTo>
                    <a:pt x="2797" y="2229"/>
                  </a:lnTo>
                  <a:lnTo>
                    <a:pt x="2628" y="2018"/>
                  </a:lnTo>
                  <a:lnTo>
                    <a:pt x="2459" y="1816"/>
                  </a:lnTo>
                  <a:lnTo>
                    <a:pt x="2292" y="1624"/>
                  </a:lnTo>
                  <a:lnTo>
                    <a:pt x="2126" y="1443"/>
                  </a:lnTo>
                  <a:lnTo>
                    <a:pt x="1964" y="1271"/>
                  </a:lnTo>
                  <a:lnTo>
                    <a:pt x="1805" y="1110"/>
                  </a:lnTo>
                  <a:lnTo>
                    <a:pt x="1651" y="960"/>
                  </a:lnTo>
                  <a:lnTo>
                    <a:pt x="1503" y="820"/>
                  </a:lnTo>
                  <a:lnTo>
                    <a:pt x="1361" y="691"/>
                  </a:lnTo>
                  <a:lnTo>
                    <a:pt x="1227" y="573"/>
                  </a:lnTo>
                  <a:lnTo>
                    <a:pt x="1102" y="465"/>
                  </a:lnTo>
                  <a:lnTo>
                    <a:pt x="985" y="368"/>
                  </a:lnTo>
                  <a:lnTo>
                    <a:pt x="879" y="283"/>
                  </a:lnTo>
                  <a:lnTo>
                    <a:pt x="784" y="209"/>
                  </a:lnTo>
                  <a:lnTo>
                    <a:pt x="701" y="145"/>
                  </a:lnTo>
                  <a:lnTo>
                    <a:pt x="631" y="93"/>
                  </a:lnTo>
                  <a:lnTo>
                    <a:pt x="534" y="23"/>
                  </a:lnTo>
                  <a:lnTo>
                    <a:pt x="501" y="0"/>
                  </a:lnTo>
                  <a:lnTo>
                    <a:pt x="630" y="507"/>
                  </a:lnTo>
                  <a:lnTo>
                    <a:pt x="742" y="995"/>
                  </a:lnTo>
                  <a:lnTo>
                    <a:pt x="834" y="1464"/>
                  </a:lnTo>
                  <a:lnTo>
                    <a:pt x="910" y="1916"/>
                  </a:lnTo>
                  <a:lnTo>
                    <a:pt x="968" y="2351"/>
                  </a:lnTo>
                  <a:lnTo>
                    <a:pt x="1011" y="2771"/>
                  </a:lnTo>
                  <a:lnTo>
                    <a:pt x="1040" y="3176"/>
                  </a:lnTo>
                  <a:lnTo>
                    <a:pt x="1056" y="3567"/>
                  </a:lnTo>
                  <a:lnTo>
                    <a:pt x="1059" y="3946"/>
                  </a:lnTo>
                  <a:lnTo>
                    <a:pt x="1050" y="4313"/>
                  </a:lnTo>
                  <a:lnTo>
                    <a:pt x="1030" y="4671"/>
                  </a:lnTo>
                  <a:lnTo>
                    <a:pt x="1001" y="5018"/>
                  </a:lnTo>
                  <a:lnTo>
                    <a:pt x="965" y="5358"/>
                  </a:lnTo>
                  <a:lnTo>
                    <a:pt x="920" y="5690"/>
                  </a:lnTo>
                  <a:lnTo>
                    <a:pt x="870" y="6014"/>
                  </a:lnTo>
                  <a:lnTo>
                    <a:pt x="813" y="6335"/>
                  </a:lnTo>
                  <a:lnTo>
                    <a:pt x="753" y="6650"/>
                  </a:lnTo>
                  <a:lnTo>
                    <a:pt x="689" y="6962"/>
                  </a:lnTo>
                  <a:lnTo>
                    <a:pt x="622" y="7271"/>
                  </a:lnTo>
                  <a:lnTo>
                    <a:pt x="554" y="7580"/>
                  </a:lnTo>
                  <a:lnTo>
                    <a:pt x="486" y="7888"/>
                  </a:lnTo>
                  <a:lnTo>
                    <a:pt x="418" y="8197"/>
                  </a:lnTo>
                  <a:lnTo>
                    <a:pt x="353" y="8507"/>
                  </a:lnTo>
                  <a:lnTo>
                    <a:pt x="290" y="8820"/>
                  </a:lnTo>
                  <a:lnTo>
                    <a:pt x="229" y="9137"/>
                  </a:lnTo>
                  <a:lnTo>
                    <a:pt x="175" y="9457"/>
                  </a:lnTo>
                  <a:lnTo>
                    <a:pt x="126" y="9784"/>
                  </a:lnTo>
                  <a:lnTo>
                    <a:pt x="83" y="10118"/>
                  </a:lnTo>
                  <a:lnTo>
                    <a:pt x="48" y="10460"/>
                  </a:lnTo>
                  <a:lnTo>
                    <a:pt x="22" y="10809"/>
                  </a:lnTo>
                  <a:lnTo>
                    <a:pt x="6" y="11169"/>
                  </a:lnTo>
                  <a:lnTo>
                    <a:pt x="0" y="11540"/>
                  </a:lnTo>
                  <a:lnTo>
                    <a:pt x="6" y="11760"/>
                  </a:lnTo>
                  <a:lnTo>
                    <a:pt x="23" y="11980"/>
                  </a:lnTo>
                  <a:lnTo>
                    <a:pt x="51" y="12198"/>
                  </a:lnTo>
                  <a:lnTo>
                    <a:pt x="91" y="12414"/>
                  </a:lnTo>
                  <a:lnTo>
                    <a:pt x="142" y="12627"/>
                  </a:lnTo>
                  <a:lnTo>
                    <a:pt x="203" y="12838"/>
                  </a:lnTo>
                  <a:lnTo>
                    <a:pt x="275" y="13047"/>
                  </a:lnTo>
                  <a:lnTo>
                    <a:pt x="358" y="13251"/>
                  </a:lnTo>
                  <a:lnTo>
                    <a:pt x="450" y="13452"/>
                  </a:lnTo>
                  <a:lnTo>
                    <a:pt x="554" y="13649"/>
                  </a:lnTo>
                  <a:lnTo>
                    <a:pt x="666" y="13841"/>
                  </a:lnTo>
                  <a:lnTo>
                    <a:pt x="789" y="14028"/>
                  </a:lnTo>
                  <a:lnTo>
                    <a:pt x="922" y="14210"/>
                  </a:lnTo>
                  <a:lnTo>
                    <a:pt x="1063" y="14386"/>
                  </a:lnTo>
                  <a:lnTo>
                    <a:pt x="1213" y="14556"/>
                  </a:lnTo>
                  <a:lnTo>
                    <a:pt x="1374" y="14719"/>
                  </a:lnTo>
                  <a:lnTo>
                    <a:pt x="1542" y="14876"/>
                  </a:lnTo>
                  <a:lnTo>
                    <a:pt x="1720" y="15025"/>
                  </a:lnTo>
                  <a:lnTo>
                    <a:pt x="1906" y="15167"/>
                  </a:lnTo>
                  <a:lnTo>
                    <a:pt x="2101" y="15300"/>
                  </a:lnTo>
                  <a:lnTo>
                    <a:pt x="2303" y="15425"/>
                  </a:lnTo>
                  <a:lnTo>
                    <a:pt x="2514" y="15541"/>
                  </a:lnTo>
                  <a:lnTo>
                    <a:pt x="2733" y="15648"/>
                  </a:lnTo>
                  <a:lnTo>
                    <a:pt x="2960" y="15746"/>
                  </a:lnTo>
                  <a:lnTo>
                    <a:pt x="3193" y="15834"/>
                  </a:lnTo>
                  <a:lnTo>
                    <a:pt x="3434" y="15910"/>
                  </a:lnTo>
                  <a:lnTo>
                    <a:pt x="3683" y="15977"/>
                  </a:lnTo>
                  <a:lnTo>
                    <a:pt x="3939" y="16031"/>
                  </a:lnTo>
                  <a:lnTo>
                    <a:pt x="4201" y="16075"/>
                  </a:lnTo>
                  <a:lnTo>
                    <a:pt x="4469" y="16107"/>
                  </a:lnTo>
                  <a:lnTo>
                    <a:pt x="4745" y="16126"/>
                  </a:lnTo>
                  <a:lnTo>
                    <a:pt x="5027" y="16132"/>
                  </a:lnTo>
                  <a:lnTo>
                    <a:pt x="5439" y="16127"/>
                  </a:lnTo>
                  <a:lnTo>
                    <a:pt x="5830" y="16113"/>
                  </a:lnTo>
                  <a:lnTo>
                    <a:pt x="6201" y="16090"/>
                  </a:lnTo>
                  <a:lnTo>
                    <a:pt x="6551" y="16057"/>
                  </a:lnTo>
                  <a:lnTo>
                    <a:pt x="6884" y="16016"/>
                  </a:lnTo>
                  <a:lnTo>
                    <a:pt x="7198" y="15967"/>
                  </a:lnTo>
                  <a:lnTo>
                    <a:pt x="7494" y="15909"/>
                  </a:lnTo>
                  <a:lnTo>
                    <a:pt x="7774" y="15844"/>
                  </a:lnTo>
                  <a:lnTo>
                    <a:pt x="8036" y="15771"/>
                  </a:lnTo>
                  <a:lnTo>
                    <a:pt x="8282" y="15690"/>
                  </a:lnTo>
                  <a:lnTo>
                    <a:pt x="8514" y="15603"/>
                  </a:lnTo>
                  <a:lnTo>
                    <a:pt x="8731" y="15509"/>
                  </a:lnTo>
                  <a:lnTo>
                    <a:pt x="8933" y="15408"/>
                  </a:lnTo>
                  <a:lnTo>
                    <a:pt x="9121" y="15301"/>
                  </a:lnTo>
                  <a:lnTo>
                    <a:pt x="9297" y="15188"/>
                  </a:lnTo>
                  <a:lnTo>
                    <a:pt x="9461" y="15069"/>
                  </a:lnTo>
                  <a:lnTo>
                    <a:pt x="9611" y="14945"/>
                  </a:lnTo>
                  <a:lnTo>
                    <a:pt x="9752" y="14816"/>
                  </a:lnTo>
                  <a:lnTo>
                    <a:pt x="9882" y="14681"/>
                  </a:lnTo>
                  <a:lnTo>
                    <a:pt x="10001" y="14543"/>
                  </a:lnTo>
                  <a:lnTo>
                    <a:pt x="10111" y="14399"/>
                  </a:lnTo>
                  <a:lnTo>
                    <a:pt x="10213" y="14252"/>
                  </a:lnTo>
                  <a:lnTo>
                    <a:pt x="10305" y="14100"/>
                  </a:lnTo>
                  <a:lnTo>
                    <a:pt x="10390" y="13945"/>
                  </a:lnTo>
                  <a:lnTo>
                    <a:pt x="10468" y="13787"/>
                  </a:lnTo>
                  <a:lnTo>
                    <a:pt x="10540" y="13625"/>
                  </a:lnTo>
                  <a:lnTo>
                    <a:pt x="10606" y="13461"/>
                  </a:lnTo>
                  <a:lnTo>
                    <a:pt x="10666" y="13294"/>
                  </a:lnTo>
                  <a:lnTo>
                    <a:pt x="10721" y="13124"/>
                  </a:lnTo>
                  <a:lnTo>
                    <a:pt x="10772" y="12954"/>
                  </a:lnTo>
                  <a:lnTo>
                    <a:pt x="10821" y="12781"/>
                  </a:lnTo>
                  <a:lnTo>
                    <a:pt x="10866" y="12606"/>
                  </a:lnTo>
                  <a:lnTo>
                    <a:pt x="10921" y="12364"/>
                  </a:lnTo>
                  <a:lnTo>
                    <a:pt x="10967" y="12119"/>
                  </a:lnTo>
                  <a:lnTo>
                    <a:pt x="11004" y="11873"/>
                  </a:lnTo>
                  <a:lnTo>
                    <a:pt x="11032" y="11624"/>
                  </a:lnTo>
                  <a:lnTo>
                    <a:pt x="11051" y="11374"/>
                  </a:lnTo>
                  <a:lnTo>
                    <a:pt x="11061" y="11122"/>
                  </a:lnTo>
                  <a:lnTo>
                    <a:pt x="11062" y="10868"/>
                  </a:lnTo>
                  <a:lnTo>
                    <a:pt x="11055" y="10614"/>
                  </a:lnTo>
                  <a:lnTo>
                    <a:pt x="11039" y="10358"/>
                  </a:lnTo>
                  <a:lnTo>
                    <a:pt x="11015" y="10101"/>
                  </a:lnTo>
                  <a:lnTo>
                    <a:pt x="10982" y="9843"/>
                  </a:lnTo>
                  <a:lnTo>
                    <a:pt x="10941" y="9584"/>
                  </a:lnTo>
                  <a:lnTo>
                    <a:pt x="10892" y="9325"/>
                  </a:lnTo>
                  <a:lnTo>
                    <a:pt x="10835" y="9066"/>
                  </a:lnTo>
                  <a:lnTo>
                    <a:pt x="10769" y="8807"/>
                  </a:lnTo>
                  <a:lnTo>
                    <a:pt x="10696" y="8548"/>
                  </a:lnTo>
                  <a:lnTo>
                    <a:pt x="10616" y="8289"/>
                  </a:lnTo>
                  <a:lnTo>
                    <a:pt x="10527" y="8031"/>
                  </a:lnTo>
                  <a:lnTo>
                    <a:pt x="10432" y="7772"/>
                  </a:lnTo>
                  <a:lnTo>
                    <a:pt x="10328" y="7514"/>
                  </a:lnTo>
                  <a:lnTo>
                    <a:pt x="10218" y="7257"/>
                  </a:lnTo>
                  <a:lnTo>
                    <a:pt x="10100" y="7002"/>
                  </a:lnTo>
                  <a:lnTo>
                    <a:pt x="9974" y="6747"/>
                  </a:lnTo>
                  <a:lnTo>
                    <a:pt x="9843" y="6494"/>
                  </a:lnTo>
                  <a:lnTo>
                    <a:pt x="9704" y="6243"/>
                  </a:lnTo>
                  <a:lnTo>
                    <a:pt x="9558" y="5993"/>
                  </a:lnTo>
                  <a:lnTo>
                    <a:pt x="9405" y="5745"/>
                  </a:lnTo>
                  <a:lnTo>
                    <a:pt x="9246" y="5498"/>
                  </a:lnTo>
                  <a:lnTo>
                    <a:pt x="9081" y="5254"/>
                  </a:lnTo>
                  <a:lnTo>
                    <a:pt x="8909" y="5013"/>
                  </a:lnTo>
                  <a:lnTo>
                    <a:pt x="8730" y="4774"/>
                  </a:lnTo>
                  <a:lnTo>
                    <a:pt x="8546" y="45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6" name="Freeform: Shape 46"/>
            <p:cNvSpPr/>
            <p:nvPr/>
          </p:nvSpPr>
          <p:spPr bwMode="auto">
            <a:xfrm>
              <a:off x="7642225" y="4397375"/>
              <a:ext cx="306387" cy="247650"/>
            </a:xfrm>
            <a:custGeom>
              <a:avLst/>
              <a:gdLst>
                <a:gd name="T0" fmla="*/ 6161 w 7135"/>
                <a:gd name="T1" fmla="*/ 2475 h 5775"/>
                <a:gd name="T2" fmla="*/ 5762 w 7135"/>
                <a:gd name="T3" fmla="*/ 2876 h 5775"/>
                <a:gd name="T4" fmla="*/ 5263 w 7135"/>
                <a:gd name="T5" fmla="*/ 3283 h 5775"/>
                <a:gd name="T6" fmla="*/ 4610 w 7135"/>
                <a:gd name="T7" fmla="*/ 3704 h 5775"/>
                <a:gd name="T8" fmla="*/ 4041 w 7135"/>
                <a:gd name="T9" fmla="*/ 3621 h 5775"/>
                <a:gd name="T10" fmla="*/ 3918 w 7135"/>
                <a:gd name="T11" fmla="*/ 3141 h 5775"/>
                <a:gd name="T12" fmla="*/ 3836 w 7135"/>
                <a:gd name="T13" fmla="*/ 2666 h 5775"/>
                <a:gd name="T14" fmla="*/ 3788 w 7135"/>
                <a:gd name="T15" fmla="*/ 2122 h 5775"/>
                <a:gd name="T16" fmla="*/ 2970 w 7135"/>
                <a:gd name="T17" fmla="*/ 2186 h 5775"/>
                <a:gd name="T18" fmla="*/ 2646 w 7135"/>
                <a:gd name="T19" fmla="*/ 2694 h 5775"/>
                <a:gd name="T20" fmla="*/ 2288 w 7135"/>
                <a:gd name="T21" fmla="*/ 3226 h 5775"/>
                <a:gd name="T22" fmla="*/ 1744 w 7135"/>
                <a:gd name="T23" fmla="*/ 2191 h 5775"/>
                <a:gd name="T24" fmla="*/ 1302 w 7135"/>
                <a:gd name="T25" fmla="*/ 1101 h 5775"/>
                <a:gd name="T26" fmla="*/ 523 w 7135"/>
                <a:gd name="T27" fmla="*/ 1126 h 5775"/>
                <a:gd name="T28" fmla="*/ 322 w 7135"/>
                <a:gd name="T29" fmla="*/ 1803 h 5775"/>
                <a:gd name="T30" fmla="*/ 155 w 7135"/>
                <a:gd name="T31" fmla="*/ 2614 h 5775"/>
                <a:gd name="T32" fmla="*/ 42 w 7135"/>
                <a:gd name="T33" fmla="*/ 3654 h 5775"/>
                <a:gd name="T34" fmla="*/ 0 w 7135"/>
                <a:gd name="T35" fmla="*/ 5018 h 5775"/>
                <a:gd name="T36" fmla="*/ 15 w 7135"/>
                <a:gd name="T37" fmla="*/ 5105 h 5775"/>
                <a:gd name="T38" fmla="*/ 57 w 7135"/>
                <a:gd name="T39" fmla="*/ 5179 h 5775"/>
                <a:gd name="T40" fmla="*/ 120 w 7135"/>
                <a:gd name="T41" fmla="*/ 5234 h 5775"/>
                <a:gd name="T42" fmla="*/ 201 w 7135"/>
                <a:gd name="T43" fmla="*/ 5265 h 5775"/>
                <a:gd name="T44" fmla="*/ 289 w 7135"/>
                <a:gd name="T45" fmla="*/ 5267 h 5775"/>
                <a:gd name="T46" fmla="*/ 370 w 7135"/>
                <a:gd name="T47" fmla="*/ 5240 h 5775"/>
                <a:gd name="T48" fmla="*/ 437 w 7135"/>
                <a:gd name="T49" fmla="*/ 5188 h 5775"/>
                <a:gd name="T50" fmla="*/ 482 w 7135"/>
                <a:gd name="T51" fmla="*/ 5117 h 5775"/>
                <a:gd name="T52" fmla="*/ 502 w 7135"/>
                <a:gd name="T53" fmla="*/ 5032 h 5775"/>
                <a:gd name="T54" fmla="*/ 520 w 7135"/>
                <a:gd name="T55" fmla="*/ 4087 h 5775"/>
                <a:gd name="T56" fmla="*/ 584 w 7135"/>
                <a:gd name="T57" fmla="*/ 3203 h 5775"/>
                <a:gd name="T58" fmla="*/ 685 w 7135"/>
                <a:gd name="T59" fmla="*/ 2490 h 5775"/>
                <a:gd name="T60" fmla="*/ 816 w 7135"/>
                <a:gd name="T61" fmla="*/ 1897 h 5775"/>
                <a:gd name="T62" fmla="*/ 1026 w 7135"/>
                <a:gd name="T63" fmla="*/ 1774 h 5775"/>
                <a:gd name="T64" fmla="*/ 1436 w 7135"/>
                <a:gd name="T65" fmla="*/ 2753 h 5775"/>
                <a:gd name="T66" fmla="*/ 1949 w 7135"/>
                <a:gd name="T67" fmla="*/ 3914 h 5775"/>
                <a:gd name="T68" fmla="*/ 2728 w 7135"/>
                <a:gd name="T69" fmla="*/ 3474 h 5775"/>
                <a:gd name="T70" fmla="*/ 3116 w 7135"/>
                <a:gd name="T71" fmla="*/ 2895 h 5775"/>
                <a:gd name="T72" fmla="*/ 3343 w 7135"/>
                <a:gd name="T73" fmla="*/ 2782 h 5775"/>
                <a:gd name="T74" fmla="*/ 3419 w 7135"/>
                <a:gd name="T75" fmla="*/ 3221 h 5775"/>
                <a:gd name="T76" fmla="*/ 3595 w 7135"/>
                <a:gd name="T77" fmla="*/ 3883 h 5775"/>
                <a:gd name="T78" fmla="*/ 4108 w 7135"/>
                <a:gd name="T79" fmla="*/ 4532 h 5775"/>
                <a:gd name="T80" fmla="*/ 4902 w 7135"/>
                <a:gd name="T81" fmla="*/ 4116 h 5775"/>
                <a:gd name="T82" fmla="*/ 5527 w 7135"/>
                <a:gd name="T83" fmla="*/ 3714 h 5775"/>
                <a:gd name="T84" fmla="*/ 6017 w 7135"/>
                <a:gd name="T85" fmla="*/ 3324 h 5775"/>
                <a:gd name="T86" fmla="*/ 6411 w 7135"/>
                <a:gd name="T87" fmla="*/ 2943 h 5775"/>
                <a:gd name="T88" fmla="*/ 6624 w 7135"/>
                <a:gd name="T89" fmla="*/ 2997 h 5775"/>
                <a:gd name="T90" fmla="*/ 6623 w 7135"/>
                <a:gd name="T91" fmla="*/ 3626 h 5775"/>
                <a:gd name="T92" fmla="*/ 6567 w 7135"/>
                <a:gd name="T93" fmla="*/ 4245 h 5775"/>
                <a:gd name="T94" fmla="*/ 6457 w 7135"/>
                <a:gd name="T95" fmla="*/ 4831 h 5775"/>
                <a:gd name="T96" fmla="*/ 6297 w 7135"/>
                <a:gd name="T97" fmla="*/ 5360 h 5775"/>
                <a:gd name="T98" fmla="*/ 6251 w 7135"/>
                <a:gd name="T99" fmla="*/ 5502 h 5775"/>
                <a:gd name="T100" fmla="*/ 6259 w 7135"/>
                <a:gd name="T101" fmla="*/ 5587 h 5775"/>
                <a:gd name="T102" fmla="*/ 6295 w 7135"/>
                <a:gd name="T103" fmla="*/ 5664 h 5775"/>
                <a:gd name="T104" fmla="*/ 6353 w 7135"/>
                <a:gd name="T105" fmla="*/ 5726 h 5775"/>
                <a:gd name="T106" fmla="*/ 6431 w 7135"/>
                <a:gd name="T107" fmla="*/ 5765 h 5775"/>
                <a:gd name="T108" fmla="*/ 6522 w 7135"/>
                <a:gd name="T109" fmla="*/ 5775 h 5775"/>
                <a:gd name="T110" fmla="*/ 6641 w 7135"/>
                <a:gd name="T111" fmla="*/ 5733 h 5775"/>
                <a:gd name="T112" fmla="*/ 6728 w 7135"/>
                <a:gd name="T113" fmla="*/ 5635 h 5775"/>
                <a:gd name="T114" fmla="*/ 6926 w 7135"/>
                <a:gd name="T115" fmla="*/ 5033 h 5775"/>
                <a:gd name="T116" fmla="*/ 7072 w 7135"/>
                <a:gd name="T117" fmla="*/ 4273 h 5775"/>
                <a:gd name="T118" fmla="*/ 7134 w 7135"/>
                <a:gd name="T119" fmla="*/ 3469 h 5775"/>
                <a:gd name="T120" fmla="*/ 7108 w 7135"/>
                <a:gd name="T121" fmla="*/ 2658 h 5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135" h="5775">
                  <a:moveTo>
                    <a:pt x="6940" y="1575"/>
                  </a:moveTo>
                  <a:lnTo>
                    <a:pt x="6513" y="2072"/>
                  </a:lnTo>
                  <a:lnTo>
                    <a:pt x="6413" y="2188"/>
                  </a:lnTo>
                  <a:lnTo>
                    <a:pt x="6314" y="2303"/>
                  </a:lnTo>
                  <a:lnTo>
                    <a:pt x="6263" y="2361"/>
                  </a:lnTo>
                  <a:lnTo>
                    <a:pt x="6212" y="2418"/>
                  </a:lnTo>
                  <a:lnTo>
                    <a:pt x="6161" y="2475"/>
                  </a:lnTo>
                  <a:lnTo>
                    <a:pt x="6108" y="2532"/>
                  </a:lnTo>
                  <a:lnTo>
                    <a:pt x="6053" y="2590"/>
                  </a:lnTo>
                  <a:lnTo>
                    <a:pt x="5999" y="2647"/>
                  </a:lnTo>
                  <a:lnTo>
                    <a:pt x="5942" y="2704"/>
                  </a:lnTo>
                  <a:lnTo>
                    <a:pt x="5883" y="2761"/>
                  </a:lnTo>
                  <a:lnTo>
                    <a:pt x="5824" y="2818"/>
                  </a:lnTo>
                  <a:lnTo>
                    <a:pt x="5762" y="2876"/>
                  </a:lnTo>
                  <a:lnTo>
                    <a:pt x="5698" y="2933"/>
                  </a:lnTo>
                  <a:lnTo>
                    <a:pt x="5632" y="2992"/>
                  </a:lnTo>
                  <a:lnTo>
                    <a:pt x="5564" y="3049"/>
                  </a:lnTo>
                  <a:lnTo>
                    <a:pt x="5492" y="3108"/>
                  </a:lnTo>
                  <a:lnTo>
                    <a:pt x="5419" y="3166"/>
                  </a:lnTo>
                  <a:lnTo>
                    <a:pt x="5343" y="3225"/>
                  </a:lnTo>
                  <a:lnTo>
                    <a:pt x="5263" y="3283"/>
                  </a:lnTo>
                  <a:lnTo>
                    <a:pt x="5181" y="3343"/>
                  </a:lnTo>
                  <a:lnTo>
                    <a:pt x="5094" y="3402"/>
                  </a:lnTo>
                  <a:lnTo>
                    <a:pt x="5005" y="3462"/>
                  </a:lnTo>
                  <a:lnTo>
                    <a:pt x="4912" y="3521"/>
                  </a:lnTo>
                  <a:lnTo>
                    <a:pt x="4815" y="3582"/>
                  </a:lnTo>
                  <a:lnTo>
                    <a:pt x="4714" y="3642"/>
                  </a:lnTo>
                  <a:lnTo>
                    <a:pt x="4610" y="3704"/>
                  </a:lnTo>
                  <a:lnTo>
                    <a:pt x="4500" y="3765"/>
                  </a:lnTo>
                  <a:lnTo>
                    <a:pt x="4387" y="3828"/>
                  </a:lnTo>
                  <a:lnTo>
                    <a:pt x="4268" y="3890"/>
                  </a:lnTo>
                  <a:lnTo>
                    <a:pt x="4145" y="3953"/>
                  </a:lnTo>
                  <a:lnTo>
                    <a:pt x="4110" y="3844"/>
                  </a:lnTo>
                  <a:lnTo>
                    <a:pt x="4075" y="3734"/>
                  </a:lnTo>
                  <a:lnTo>
                    <a:pt x="4041" y="3621"/>
                  </a:lnTo>
                  <a:lnTo>
                    <a:pt x="4008" y="3506"/>
                  </a:lnTo>
                  <a:lnTo>
                    <a:pt x="3991" y="3448"/>
                  </a:lnTo>
                  <a:lnTo>
                    <a:pt x="3976" y="3388"/>
                  </a:lnTo>
                  <a:lnTo>
                    <a:pt x="3961" y="3328"/>
                  </a:lnTo>
                  <a:lnTo>
                    <a:pt x="3946" y="3266"/>
                  </a:lnTo>
                  <a:lnTo>
                    <a:pt x="3931" y="3204"/>
                  </a:lnTo>
                  <a:lnTo>
                    <a:pt x="3918" y="3141"/>
                  </a:lnTo>
                  <a:lnTo>
                    <a:pt x="3904" y="3077"/>
                  </a:lnTo>
                  <a:lnTo>
                    <a:pt x="3891" y="3011"/>
                  </a:lnTo>
                  <a:lnTo>
                    <a:pt x="3879" y="2944"/>
                  </a:lnTo>
                  <a:lnTo>
                    <a:pt x="3867" y="2877"/>
                  </a:lnTo>
                  <a:lnTo>
                    <a:pt x="3856" y="2807"/>
                  </a:lnTo>
                  <a:lnTo>
                    <a:pt x="3846" y="2738"/>
                  </a:lnTo>
                  <a:lnTo>
                    <a:pt x="3836" y="2666"/>
                  </a:lnTo>
                  <a:lnTo>
                    <a:pt x="3827" y="2593"/>
                  </a:lnTo>
                  <a:lnTo>
                    <a:pt x="3819" y="2518"/>
                  </a:lnTo>
                  <a:lnTo>
                    <a:pt x="3811" y="2442"/>
                  </a:lnTo>
                  <a:lnTo>
                    <a:pt x="3803" y="2365"/>
                  </a:lnTo>
                  <a:lnTo>
                    <a:pt x="3797" y="2285"/>
                  </a:lnTo>
                  <a:lnTo>
                    <a:pt x="3792" y="2204"/>
                  </a:lnTo>
                  <a:lnTo>
                    <a:pt x="3788" y="2122"/>
                  </a:lnTo>
                  <a:lnTo>
                    <a:pt x="3785" y="2038"/>
                  </a:lnTo>
                  <a:lnTo>
                    <a:pt x="3782" y="1951"/>
                  </a:lnTo>
                  <a:lnTo>
                    <a:pt x="3781" y="1864"/>
                  </a:lnTo>
                  <a:lnTo>
                    <a:pt x="3780" y="1774"/>
                  </a:lnTo>
                  <a:lnTo>
                    <a:pt x="3780" y="912"/>
                  </a:lnTo>
                  <a:lnTo>
                    <a:pt x="3017" y="2111"/>
                  </a:lnTo>
                  <a:lnTo>
                    <a:pt x="2970" y="2186"/>
                  </a:lnTo>
                  <a:lnTo>
                    <a:pt x="2923" y="2261"/>
                  </a:lnTo>
                  <a:lnTo>
                    <a:pt x="2877" y="2334"/>
                  </a:lnTo>
                  <a:lnTo>
                    <a:pt x="2830" y="2407"/>
                  </a:lnTo>
                  <a:lnTo>
                    <a:pt x="2785" y="2479"/>
                  </a:lnTo>
                  <a:lnTo>
                    <a:pt x="2739" y="2550"/>
                  </a:lnTo>
                  <a:lnTo>
                    <a:pt x="2693" y="2622"/>
                  </a:lnTo>
                  <a:lnTo>
                    <a:pt x="2646" y="2694"/>
                  </a:lnTo>
                  <a:lnTo>
                    <a:pt x="2599" y="2766"/>
                  </a:lnTo>
                  <a:lnTo>
                    <a:pt x="2551" y="2840"/>
                  </a:lnTo>
                  <a:lnTo>
                    <a:pt x="2502" y="2913"/>
                  </a:lnTo>
                  <a:lnTo>
                    <a:pt x="2450" y="2989"/>
                  </a:lnTo>
                  <a:lnTo>
                    <a:pt x="2398" y="3066"/>
                  </a:lnTo>
                  <a:lnTo>
                    <a:pt x="2344" y="3145"/>
                  </a:lnTo>
                  <a:lnTo>
                    <a:pt x="2288" y="3226"/>
                  </a:lnTo>
                  <a:lnTo>
                    <a:pt x="2229" y="3308"/>
                  </a:lnTo>
                  <a:lnTo>
                    <a:pt x="2141" y="3108"/>
                  </a:lnTo>
                  <a:lnTo>
                    <a:pt x="2055" y="2913"/>
                  </a:lnTo>
                  <a:lnTo>
                    <a:pt x="1973" y="2724"/>
                  </a:lnTo>
                  <a:lnTo>
                    <a:pt x="1893" y="2541"/>
                  </a:lnTo>
                  <a:lnTo>
                    <a:pt x="1817" y="2364"/>
                  </a:lnTo>
                  <a:lnTo>
                    <a:pt x="1744" y="2191"/>
                  </a:lnTo>
                  <a:lnTo>
                    <a:pt x="1672" y="2023"/>
                  </a:lnTo>
                  <a:lnTo>
                    <a:pt x="1605" y="1861"/>
                  </a:lnTo>
                  <a:lnTo>
                    <a:pt x="1540" y="1701"/>
                  </a:lnTo>
                  <a:lnTo>
                    <a:pt x="1476" y="1546"/>
                  </a:lnTo>
                  <a:lnTo>
                    <a:pt x="1416" y="1395"/>
                  </a:lnTo>
                  <a:lnTo>
                    <a:pt x="1358" y="1247"/>
                  </a:lnTo>
                  <a:lnTo>
                    <a:pt x="1302" y="1101"/>
                  </a:lnTo>
                  <a:lnTo>
                    <a:pt x="1249" y="959"/>
                  </a:lnTo>
                  <a:lnTo>
                    <a:pt x="1197" y="819"/>
                  </a:lnTo>
                  <a:lnTo>
                    <a:pt x="1148" y="681"/>
                  </a:lnTo>
                  <a:lnTo>
                    <a:pt x="907" y="0"/>
                  </a:lnTo>
                  <a:lnTo>
                    <a:pt x="646" y="762"/>
                  </a:lnTo>
                  <a:lnTo>
                    <a:pt x="584" y="943"/>
                  </a:lnTo>
                  <a:lnTo>
                    <a:pt x="523" y="1126"/>
                  </a:lnTo>
                  <a:lnTo>
                    <a:pt x="493" y="1217"/>
                  </a:lnTo>
                  <a:lnTo>
                    <a:pt x="463" y="1311"/>
                  </a:lnTo>
                  <a:lnTo>
                    <a:pt x="434" y="1406"/>
                  </a:lnTo>
                  <a:lnTo>
                    <a:pt x="405" y="1502"/>
                  </a:lnTo>
                  <a:lnTo>
                    <a:pt x="377" y="1599"/>
                  </a:lnTo>
                  <a:lnTo>
                    <a:pt x="348" y="1700"/>
                  </a:lnTo>
                  <a:lnTo>
                    <a:pt x="322" y="1803"/>
                  </a:lnTo>
                  <a:lnTo>
                    <a:pt x="295" y="1908"/>
                  </a:lnTo>
                  <a:lnTo>
                    <a:pt x="270" y="2017"/>
                  </a:lnTo>
                  <a:lnTo>
                    <a:pt x="245" y="2129"/>
                  </a:lnTo>
                  <a:lnTo>
                    <a:pt x="221" y="2244"/>
                  </a:lnTo>
                  <a:lnTo>
                    <a:pt x="199" y="2363"/>
                  </a:lnTo>
                  <a:lnTo>
                    <a:pt x="176" y="2487"/>
                  </a:lnTo>
                  <a:lnTo>
                    <a:pt x="155" y="2614"/>
                  </a:lnTo>
                  <a:lnTo>
                    <a:pt x="135" y="2747"/>
                  </a:lnTo>
                  <a:lnTo>
                    <a:pt x="116" y="2884"/>
                  </a:lnTo>
                  <a:lnTo>
                    <a:pt x="99" y="3026"/>
                  </a:lnTo>
                  <a:lnTo>
                    <a:pt x="83" y="3174"/>
                  </a:lnTo>
                  <a:lnTo>
                    <a:pt x="68" y="3329"/>
                  </a:lnTo>
                  <a:lnTo>
                    <a:pt x="54" y="3488"/>
                  </a:lnTo>
                  <a:lnTo>
                    <a:pt x="42" y="3654"/>
                  </a:lnTo>
                  <a:lnTo>
                    <a:pt x="31" y="3828"/>
                  </a:lnTo>
                  <a:lnTo>
                    <a:pt x="22" y="4007"/>
                  </a:lnTo>
                  <a:lnTo>
                    <a:pt x="14" y="4194"/>
                  </a:lnTo>
                  <a:lnTo>
                    <a:pt x="8" y="4388"/>
                  </a:lnTo>
                  <a:lnTo>
                    <a:pt x="4" y="4590"/>
                  </a:lnTo>
                  <a:lnTo>
                    <a:pt x="1" y="4801"/>
                  </a:lnTo>
                  <a:lnTo>
                    <a:pt x="0" y="5018"/>
                  </a:lnTo>
                  <a:lnTo>
                    <a:pt x="0" y="5032"/>
                  </a:lnTo>
                  <a:lnTo>
                    <a:pt x="1" y="5045"/>
                  </a:lnTo>
                  <a:lnTo>
                    <a:pt x="3" y="5057"/>
                  </a:lnTo>
                  <a:lnTo>
                    <a:pt x="5" y="5070"/>
                  </a:lnTo>
                  <a:lnTo>
                    <a:pt x="8" y="5082"/>
                  </a:lnTo>
                  <a:lnTo>
                    <a:pt x="11" y="5094"/>
                  </a:lnTo>
                  <a:lnTo>
                    <a:pt x="15" y="5105"/>
                  </a:lnTo>
                  <a:lnTo>
                    <a:pt x="20" y="5117"/>
                  </a:lnTo>
                  <a:lnTo>
                    <a:pt x="25" y="5128"/>
                  </a:lnTo>
                  <a:lnTo>
                    <a:pt x="30" y="5138"/>
                  </a:lnTo>
                  <a:lnTo>
                    <a:pt x="36" y="5150"/>
                  </a:lnTo>
                  <a:lnTo>
                    <a:pt x="43" y="5160"/>
                  </a:lnTo>
                  <a:lnTo>
                    <a:pt x="50" y="5170"/>
                  </a:lnTo>
                  <a:lnTo>
                    <a:pt x="57" y="5179"/>
                  </a:lnTo>
                  <a:lnTo>
                    <a:pt x="65" y="5188"/>
                  </a:lnTo>
                  <a:lnTo>
                    <a:pt x="73" y="5197"/>
                  </a:lnTo>
                  <a:lnTo>
                    <a:pt x="82" y="5205"/>
                  </a:lnTo>
                  <a:lnTo>
                    <a:pt x="91" y="5213"/>
                  </a:lnTo>
                  <a:lnTo>
                    <a:pt x="100" y="5221"/>
                  </a:lnTo>
                  <a:lnTo>
                    <a:pt x="110" y="5228"/>
                  </a:lnTo>
                  <a:lnTo>
                    <a:pt x="120" y="5234"/>
                  </a:lnTo>
                  <a:lnTo>
                    <a:pt x="131" y="5240"/>
                  </a:lnTo>
                  <a:lnTo>
                    <a:pt x="141" y="5246"/>
                  </a:lnTo>
                  <a:lnTo>
                    <a:pt x="152" y="5251"/>
                  </a:lnTo>
                  <a:lnTo>
                    <a:pt x="164" y="5255"/>
                  </a:lnTo>
                  <a:lnTo>
                    <a:pt x="176" y="5259"/>
                  </a:lnTo>
                  <a:lnTo>
                    <a:pt x="188" y="5262"/>
                  </a:lnTo>
                  <a:lnTo>
                    <a:pt x="201" y="5265"/>
                  </a:lnTo>
                  <a:lnTo>
                    <a:pt x="213" y="5267"/>
                  </a:lnTo>
                  <a:lnTo>
                    <a:pt x="225" y="5270"/>
                  </a:lnTo>
                  <a:lnTo>
                    <a:pt x="238" y="5271"/>
                  </a:lnTo>
                  <a:lnTo>
                    <a:pt x="251" y="5271"/>
                  </a:lnTo>
                  <a:lnTo>
                    <a:pt x="264" y="5271"/>
                  </a:lnTo>
                  <a:lnTo>
                    <a:pt x="277" y="5270"/>
                  </a:lnTo>
                  <a:lnTo>
                    <a:pt x="289" y="5267"/>
                  </a:lnTo>
                  <a:lnTo>
                    <a:pt x="301" y="5265"/>
                  </a:lnTo>
                  <a:lnTo>
                    <a:pt x="313" y="5262"/>
                  </a:lnTo>
                  <a:lnTo>
                    <a:pt x="325" y="5259"/>
                  </a:lnTo>
                  <a:lnTo>
                    <a:pt x="337" y="5255"/>
                  </a:lnTo>
                  <a:lnTo>
                    <a:pt x="348" y="5251"/>
                  </a:lnTo>
                  <a:lnTo>
                    <a:pt x="359" y="5246"/>
                  </a:lnTo>
                  <a:lnTo>
                    <a:pt x="370" y="5240"/>
                  </a:lnTo>
                  <a:lnTo>
                    <a:pt x="382" y="5234"/>
                  </a:lnTo>
                  <a:lnTo>
                    <a:pt x="392" y="5228"/>
                  </a:lnTo>
                  <a:lnTo>
                    <a:pt x="402" y="5221"/>
                  </a:lnTo>
                  <a:lnTo>
                    <a:pt x="411" y="5213"/>
                  </a:lnTo>
                  <a:lnTo>
                    <a:pt x="420" y="5205"/>
                  </a:lnTo>
                  <a:lnTo>
                    <a:pt x="429" y="5197"/>
                  </a:lnTo>
                  <a:lnTo>
                    <a:pt x="437" y="5188"/>
                  </a:lnTo>
                  <a:lnTo>
                    <a:pt x="445" y="5179"/>
                  </a:lnTo>
                  <a:lnTo>
                    <a:pt x="452" y="5170"/>
                  </a:lnTo>
                  <a:lnTo>
                    <a:pt x="459" y="5160"/>
                  </a:lnTo>
                  <a:lnTo>
                    <a:pt x="466" y="5150"/>
                  </a:lnTo>
                  <a:lnTo>
                    <a:pt x="472" y="5138"/>
                  </a:lnTo>
                  <a:lnTo>
                    <a:pt x="477" y="5128"/>
                  </a:lnTo>
                  <a:lnTo>
                    <a:pt x="482" y="5117"/>
                  </a:lnTo>
                  <a:lnTo>
                    <a:pt x="487" y="5105"/>
                  </a:lnTo>
                  <a:lnTo>
                    <a:pt x="491" y="5094"/>
                  </a:lnTo>
                  <a:lnTo>
                    <a:pt x="494" y="5082"/>
                  </a:lnTo>
                  <a:lnTo>
                    <a:pt x="497" y="5070"/>
                  </a:lnTo>
                  <a:lnTo>
                    <a:pt x="499" y="5057"/>
                  </a:lnTo>
                  <a:lnTo>
                    <a:pt x="501" y="5045"/>
                  </a:lnTo>
                  <a:lnTo>
                    <a:pt x="502" y="5032"/>
                  </a:lnTo>
                  <a:lnTo>
                    <a:pt x="502" y="5018"/>
                  </a:lnTo>
                  <a:lnTo>
                    <a:pt x="503" y="4851"/>
                  </a:lnTo>
                  <a:lnTo>
                    <a:pt x="504" y="4688"/>
                  </a:lnTo>
                  <a:lnTo>
                    <a:pt x="507" y="4530"/>
                  </a:lnTo>
                  <a:lnTo>
                    <a:pt x="510" y="4378"/>
                  </a:lnTo>
                  <a:lnTo>
                    <a:pt x="515" y="4230"/>
                  </a:lnTo>
                  <a:lnTo>
                    <a:pt x="520" y="4087"/>
                  </a:lnTo>
                  <a:lnTo>
                    <a:pt x="527" y="3949"/>
                  </a:lnTo>
                  <a:lnTo>
                    <a:pt x="534" y="3814"/>
                  </a:lnTo>
                  <a:lnTo>
                    <a:pt x="542" y="3684"/>
                  </a:lnTo>
                  <a:lnTo>
                    <a:pt x="551" y="3557"/>
                  </a:lnTo>
                  <a:lnTo>
                    <a:pt x="562" y="3435"/>
                  </a:lnTo>
                  <a:lnTo>
                    <a:pt x="573" y="3318"/>
                  </a:lnTo>
                  <a:lnTo>
                    <a:pt x="584" y="3203"/>
                  </a:lnTo>
                  <a:lnTo>
                    <a:pt x="596" y="3092"/>
                  </a:lnTo>
                  <a:lnTo>
                    <a:pt x="609" y="2984"/>
                  </a:lnTo>
                  <a:lnTo>
                    <a:pt x="623" y="2879"/>
                  </a:lnTo>
                  <a:lnTo>
                    <a:pt x="637" y="2777"/>
                  </a:lnTo>
                  <a:lnTo>
                    <a:pt x="653" y="2678"/>
                  </a:lnTo>
                  <a:lnTo>
                    <a:pt x="668" y="2583"/>
                  </a:lnTo>
                  <a:lnTo>
                    <a:pt x="685" y="2490"/>
                  </a:lnTo>
                  <a:lnTo>
                    <a:pt x="702" y="2398"/>
                  </a:lnTo>
                  <a:lnTo>
                    <a:pt x="719" y="2310"/>
                  </a:lnTo>
                  <a:lnTo>
                    <a:pt x="737" y="2224"/>
                  </a:lnTo>
                  <a:lnTo>
                    <a:pt x="757" y="2139"/>
                  </a:lnTo>
                  <a:lnTo>
                    <a:pt x="776" y="2056"/>
                  </a:lnTo>
                  <a:lnTo>
                    <a:pt x="796" y="1976"/>
                  </a:lnTo>
                  <a:lnTo>
                    <a:pt x="816" y="1897"/>
                  </a:lnTo>
                  <a:lnTo>
                    <a:pt x="837" y="1819"/>
                  </a:lnTo>
                  <a:lnTo>
                    <a:pt x="858" y="1743"/>
                  </a:lnTo>
                  <a:lnTo>
                    <a:pt x="880" y="1667"/>
                  </a:lnTo>
                  <a:lnTo>
                    <a:pt x="902" y="1593"/>
                  </a:lnTo>
                  <a:lnTo>
                    <a:pt x="924" y="1520"/>
                  </a:lnTo>
                  <a:lnTo>
                    <a:pt x="975" y="1646"/>
                  </a:lnTo>
                  <a:lnTo>
                    <a:pt x="1026" y="1774"/>
                  </a:lnTo>
                  <a:lnTo>
                    <a:pt x="1079" y="1905"/>
                  </a:lnTo>
                  <a:lnTo>
                    <a:pt x="1134" y="2038"/>
                  </a:lnTo>
                  <a:lnTo>
                    <a:pt x="1191" y="2175"/>
                  </a:lnTo>
                  <a:lnTo>
                    <a:pt x="1249" y="2314"/>
                  </a:lnTo>
                  <a:lnTo>
                    <a:pt x="1309" y="2456"/>
                  </a:lnTo>
                  <a:lnTo>
                    <a:pt x="1372" y="2603"/>
                  </a:lnTo>
                  <a:lnTo>
                    <a:pt x="1436" y="2753"/>
                  </a:lnTo>
                  <a:lnTo>
                    <a:pt x="1503" y="2906"/>
                  </a:lnTo>
                  <a:lnTo>
                    <a:pt x="1572" y="3063"/>
                  </a:lnTo>
                  <a:lnTo>
                    <a:pt x="1642" y="3225"/>
                  </a:lnTo>
                  <a:lnTo>
                    <a:pt x="1716" y="3390"/>
                  </a:lnTo>
                  <a:lnTo>
                    <a:pt x="1791" y="3561"/>
                  </a:lnTo>
                  <a:lnTo>
                    <a:pt x="1868" y="3735"/>
                  </a:lnTo>
                  <a:lnTo>
                    <a:pt x="1949" y="3914"/>
                  </a:lnTo>
                  <a:lnTo>
                    <a:pt x="2126" y="4310"/>
                  </a:lnTo>
                  <a:lnTo>
                    <a:pt x="2381" y="3960"/>
                  </a:lnTo>
                  <a:lnTo>
                    <a:pt x="2456" y="3856"/>
                  </a:lnTo>
                  <a:lnTo>
                    <a:pt x="2530" y="3755"/>
                  </a:lnTo>
                  <a:lnTo>
                    <a:pt x="2599" y="3658"/>
                  </a:lnTo>
                  <a:lnTo>
                    <a:pt x="2665" y="3565"/>
                  </a:lnTo>
                  <a:lnTo>
                    <a:pt x="2728" y="3474"/>
                  </a:lnTo>
                  <a:lnTo>
                    <a:pt x="2789" y="3386"/>
                  </a:lnTo>
                  <a:lnTo>
                    <a:pt x="2847" y="3300"/>
                  </a:lnTo>
                  <a:lnTo>
                    <a:pt x="2904" y="3217"/>
                  </a:lnTo>
                  <a:lnTo>
                    <a:pt x="2959" y="3135"/>
                  </a:lnTo>
                  <a:lnTo>
                    <a:pt x="3012" y="3054"/>
                  </a:lnTo>
                  <a:lnTo>
                    <a:pt x="3065" y="2974"/>
                  </a:lnTo>
                  <a:lnTo>
                    <a:pt x="3116" y="2895"/>
                  </a:lnTo>
                  <a:lnTo>
                    <a:pt x="3166" y="2816"/>
                  </a:lnTo>
                  <a:lnTo>
                    <a:pt x="3216" y="2737"/>
                  </a:lnTo>
                  <a:lnTo>
                    <a:pt x="3268" y="2657"/>
                  </a:lnTo>
                  <a:lnTo>
                    <a:pt x="3318" y="2577"/>
                  </a:lnTo>
                  <a:lnTo>
                    <a:pt x="3326" y="2647"/>
                  </a:lnTo>
                  <a:lnTo>
                    <a:pt x="3334" y="2715"/>
                  </a:lnTo>
                  <a:lnTo>
                    <a:pt x="3343" y="2782"/>
                  </a:lnTo>
                  <a:lnTo>
                    <a:pt x="3353" y="2848"/>
                  </a:lnTo>
                  <a:lnTo>
                    <a:pt x="3362" y="2912"/>
                  </a:lnTo>
                  <a:lnTo>
                    <a:pt x="3373" y="2976"/>
                  </a:lnTo>
                  <a:lnTo>
                    <a:pt x="3384" y="3038"/>
                  </a:lnTo>
                  <a:lnTo>
                    <a:pt x="3395" y="3101"/>
                  </a:lnTo>
                  <a:lnTo>
                    <a:pt x="3407" y="3161"/>
                  </a:lnTo>
                  <a:lnTo>
                    <a:pt x="3419" y="3221"/>
                  </a:lnTo>
                  <a:lnTo>
                    <a:pt x="3433" y="3280"/>
                  </a:lnTo>
                  <a:lnTo>
                    <a:pt x="3446" y="3339"/>
                  </a:lnTo>
                  <a:lnTo>
                    <a:pt x="3474" y="3453"/>
                  </a:lnTo>
                  <a:lnTo>
                    <a:pt x="3502" y="3564"/>
                  </a:lnTo>
                  <a:lnTo>
                    <a:pt x="3532" y="3672"/>
                  </a:lnTo>
                  <a:lnTo>
                    <a:pt x="3563" y="3778"/>
                  </a:lnTo>
                  <a:lnTo>
                    <a:pt x="3595" y="3883"/>
                  </a:lnTo>
                  <a:lnTo>
                    <a:pt x="3628" y="3986"/>
                  </a:lnTo>
                  <a:lnTo>
                    <a:pt x="3661" y="4088"/>
                  </a:lnTo>
                  <a:lnTo>
                    <a:pt x="3695" y="4188"/>
                  </a:lnTo>
                  <a:lnTo>
                    <a:pt x="3729" y="4287"/>
                  </a:lnTo>
                  <a:lnTo>
                    <a:pt x="3763" y="4387"/>
                  </a:lnTo>
                  <a:lnTo>
                    <a:pt x="3854" y="4653"/>
                  </a:lnTo>
                  <a:lnTo>
                    <a:pt x="4108" y="4532"/>
                  </a:lnTo>
                  <a:lnTo>
                    <a:pt x="4234" y="4472"/>
                  </a:lnTo>
                  <a:lnTo>
                    <a:pt x="4354" y="4412"/>
                  </a:lnTo>
                  <a:lnTo>
                    <a:pt x="4472" y="4352"/>
                  </a:lnTo>
                  <a:lnTo>
                    <a:pt x="4585" y="4293"/>
                  </a:lnTo>
                  <a:lnTo>
                    <a:pt x="4694" y="4233"/>
                  </a:lnTo>
                  <a:lnTo>
                    <a:pt x="4801" y="4175"/>
                  </a:lnTo>
                  <a:lnTo>
                    <a:pt x="4902" y="4116"/>
                  </a:lnTo>
                  <a:lnTo>
                    <a:pt x="5001" y="4058"/>
                  </a:lnTo>
                  <a:lnTo>
                    <a:pt x="5096" y="4000"/>
                  </a:lnTo>
                  <a:lnTo>
                    <a:pt x="5189" y="3942"/>
                  </a:lnTo>
                  <a:lnTo>
                    <a:pt x="5277" y="3884"/>
                  </a:lnTo>
                  <a:lnTo>
                    <a:pt x="5364" y="3828"/>
                  </a:lnTo>
                  <a:lnTo>
                    <a:pt x="5446" y="3770"/>
                  </a:lnTo>
                  <a:lnTo>
                    <a:pt x="5527" y="3714"/>
                  </a:lnTo>
                  <a:lnTo>
                    <a:pt x="5604" y="3657"/>
                  </a:lnTo>
                  <a:lnTo>
                    <a:pt x="5678" y="3601"/>
                  </a:lnTo>
                  <a:lnTo>
                    <a:pt x="5751" y="3545"/>
                  </a:lnTo>
                  <a:lnTo>
                    <a:pt x="5820" y="3489"/>
                  </a:lnTo>
                  <a:lnTo>
                    <a:pt x="5888" y="3433"/>
                  </a:lnTo>
                  <a:lnTo>
                    <a:pt x="5954" y="3379"/>
                  </a:lnTo>
                  <a:lnTo>
                    <a:pt x="6017" y="3324"/>
                  </a:lnTo>
                  <a:lnTo>
                    <a:pt x="6078" y="3269"/>
                  </a:lnTo>
                  <a:lnTo>
                    <a:pt x="6138" y="3214"/>
                  </a:lnTo>
                  <a:lnTo>
                    <a:pt x="6195" y="3159"/>
                  </a:lnTo>
                  <a:lnTo>
                    <a:pt x="6251" y="3106"/>
                  </a:lnTo>
                  <a:lnTo>
                    <a:pt x="6307" y="3051"/>
                  </a:lnTo>
                  <a:lnTo>
                    <a:pt x="6360" y="2998"/>
                  </a:lnTo>
                  <a:lnTo>
                    <a:pt x="6411" y="2943"/>
                  </a:lnTo>
                  <a:lnTo>
                    <a:pt x="6462" y="2890"/>
                  </a:lnTo>
                  <a:lnTo>
                    <a:pt x="6512" y="2837"/>
                  </a:lnTo>
                  <a:lnTo>
                    <a:pt x="6560" y="2783"/>
                  </a:lnTo>
                  <a:lnTo>
                    <a:pt x="6608" y="2731"/>
                  </a:lnTo>
                  <a:lnTo>
                    <a:pt x="6615" y="2818"/>
                  </a:lnTo>
                  <a:lnTo>
                    <a:pt x="6620" y="2907"/>
                  </a:lnTo>
                  <a:lnTo>
                    <a:pt x="6624" y="2997"/>
                  </a:lnTo>
                  <a:lnTo>
                    <a:pt x="6628" y="3087"/>
                  </a:lnTo>
                  <a:lnTo>
                    <a:pt x="6630" y="3176"/>
                  </a:lnTo>
                  <a:lnTo>
                    <a:pt x="6631" y="3266"/>
                  </a:lnTo>
                  <a:lnTo>
                    <a:pt x="6630" y="3356"/>
                  </a:lnTo>
                  <a:lnTo>
                    <a:pt x="6629" y="3446"/>
                  </a:lnTo>
                  <a:lnTo>
                    <a:pt x="6627" y="3535"/>
                  </a:lnTo>
                  <a:lnTo>
                    <a:pt x="6623" y="3626"/>
                  </a:lnTo>
                  <a:lnTo>
                    <a:pt x="6618" y="3715"/>
                  </a:lnTo>
                  <a:lnTo>
                    <a:pt x="6612" y="3805"/>
                  </a:lnTo>
                  <a:lnTo>
                    <a:pt x="6605" y="3893"/>
                  </a:lnTo>
                  <a:lnTo>
                    <a:pt x="6597" y="3982"/>
                  </a:lnTo>
                  <a:lnTo>
                    <a:pt x="6588" y="4071"/>
                  </a:lnTo>
                  <a:lnTo>
                    <a:pt x="6578" y="4158"/>
                  </a:lnTo>
                  <a:lnTo>
                    <a:pt x="6567" y="4245"/>
                  </a:lnTo>
                  <a:lnTo>
                    <a:pt x="6554" y="4332"/>
                  </a:lnTo>
                  <a:lnTo>
                    <a:pt x="6541" y="4418"/>
                  </a:lnTo>
                  <a:lnTo>
                    <a:pt x="6526" y="4502"/>
                  </a:lnTo>
                  <a:lnTo>
                    <a:pt x="6511" y="4586"/>
                  </a:lnTo>
                  <a:lnTo>
                    <a:pt x="6494" y="4669"/>
                  </a:lnTo>
                  <a:lnTo>
                    <a:pt x="6476" y="4750"/>
                  </a:lnTo>
                  <a:lnTo>
                    <a:pt x="6457" y="4831"/>
                  </a:lnTo>
                  <a:lnTo>
                    <a:pt x="6437" y="4911"/>
                  </a:lnTo>
                  <a:lnTo>
                    <a:pt x="6416" y="4989"/>
                  </a:lnTo>
                  <a:lnTo>
                    <a:pt x="6394" y="5067"/>
                  </a:lnTo>
                  <a:lnTo>
                    <a:pt x="6371" y="5142"/>
                  </a:lnTo>
                  <a:lnTo>
                    <a:pt x="6347" y="5216"/>
                  </a:lnTo>
                  <a:lnTo>
                    <a:pt x="6322" y="5289"/>
                  </a:lnTo>
                  <a:lnTo>
                    <a:pt x="6297" y="5360"/>
                  </a:lnTo>
                  <a:lnTo>
                    <a:pt x="6269" y="5429"/>
                  </a:lnTo>
                  <a:lnTo>
                    <a:pt x="6264" y="5441"/>
                  </a:lnTo>
                  <a:lnTo>
                    <a:pt x="6260" y="5453"/>
                  </a:lnTo>
                  <a:lnTo>
                    <a:pt x="6257" y="5466"/>
                  </a:lnTo>
                  <a:lnTo>
                    <a:pt x="6255" y="5478"/>
                  </a:lnTo>
                  <a:lnTo>
                    <a:pt x="6253" y="5490"/>
                  </a:lnTo>
                  <a:lnTo>
                    <a:pt x="6251" y="5502"/>
                  </a:lnTo>
                  <a:lnTo>
                    <a:pt x="6251" y="5515"/>
                  </a:lnTo>
                  <a:lnTo>
                    <a:pt x="6251" y="5528"/>
                  </a:lnTo>
                  <a:lnTo>
                    <a:pt x="6251" y="5540"/>
                  </a:lnTo>
                  <a:lnTo>
                    <a:pt x="6252" y="5552"/>
                  </a:lnTo>
                  <a:lnTo>
                    <a:pt x="6254" y="5564"/>
                  </a:lnTo>
                  <a:lnTo>
                    <a:pt x="6256" y="5575"/>
                  </a:lnTo>
                  <a:lnTo>
                    <a:pt x="6259" y="5587"/>
                  </a:lnTo>
                  <a:lnTo>
                    <a:pt x="6263" y="5599"/>
                  </a:lnTo>
                  <a:lnTo>
                    <a:pt x="6266" y="5610"/>
                  </a:lnTo>
                  <a:lnTo>
                    <a:pt x="6271" y="5621"/>
                  </a:lnTo>
                  <a:lnTo>
                    <a:pt x="6276" y="5632"/>
                  </a:lnTo>
                  <a:lnTo>
                    <a:pt x="6281" y="5644"/>
                  </a:lnTo>
                  <a:lnTo>
                    <a:pt x="6288" y="5654"/>
                  </a:lnTo>
                  <a:lnTo>
                    <a:pt x="6295" y="5664"/>
                  </a:lnTo>
                  <a:lnTo>
                    <a:pt x="6302" y="5674"/>
                  </a:lnTo>
                  <a:lnTo>
                    <a:pt x="6309" y="5683"/>
                  </a:lnTo>
                  <a:lnTo>
                    <a:pt x="6317" y="5693"/>
                  </a:lnTo>
                  <a:lnTo>
                    <a:pt x="6326" y="5702"/>
                  </a:lnTo>
                  <a:lnTo>
                    <a:pt x="6334" y="5710"/>
                  </a:lnTo>
                  <a:lnTo>
                    <a:pt x="6344" y="5718"/>
                  </a:lnTo>
                  <a:lnTo>
                    <a:pt x="6353" y="5726"/>
                  </a:lnTo>
                  <a:lnTo>
                    <a:pt x="6364" y="5733"/>
                  </a:lnTo>
                  <a:lnTo>
                    <a:pt x="6374" y="5739"/>
                  </a:lnTo>
                  <a:lnTo>
                    <a:pt x="6385" y="5745"/>
                  </a:lnTo>
                  <a:lnTo>
                    <a:pt x="6396" y="5751"/>
                  </a:lnTo>
                  <a:lnTo>
                    <a:pt x="6408" y="5756"/>
                  </a:lnTo>
                  <a:lnTo>
                    <a:pt x="6420" y="5761"/>
                  </a:lnTo>
                  <a:lnTo>
                    <a:pt x="6431" y="5765"/>
                  </a:lnTo>
                  <a:lnTo>
                    <a:pt x="6443" y="5768"/>
                  </a:lnTo>
                  <a:lnTo>
                    <a:pt x="6455" y="5771"/>
                  </a:lnTo>
                  <a:lnTo>
                    <a:pt x="6467" y="5773"/>
                  </a:lnTo>
                  <a:lnTo>
                    <a:pt x="6480" y="5774"/>
                  </a:lnTo>
                  <a:lnTo>
                    <a:pt x="6491" y="5775"/>
                  </a:lnTo>
                  <a:lnTo>
                    <a:pt x="6503" y="5775"/>
                  </a:lnTo>
                  <a:lnTo>
                    <a:pt x="6522" y="5775"/>
                  </a:lnTo>
                  <a:lnTo>
                    <a:pt x="6540" y="5773"/>
                  </a:lnTo>
                  <a:lnTo>
                    <a:pt x="6558" y="5769"/>
                  </a:lnTo>
                  <a:lnTo>
                    <a:pt x="6576" y="5765"/>
                  </a:lnTo>
                  <a:lnTo>
                    <a:pt x="6593" y="5759"/>
                  </a:lnTo>
                  <a:lnTo>
                    <a:pt x="6610" y="5750"/>
                  </a:lnTo>
                  <a:lnTo>
                    <a:pt x="6626" y="5742"/>
                  </a:lnTo>
                  <a:lnTo>
                    <a:pt x="6641" y="5733"/>
                  </a:lnTo>
                  <a:lnTo>
                    <a:pt x="6656" y="5722"/>
                  </a:lnTo>
                  <a:lnTo>
                    <a:pt x="6671" y="5710"/>
                  </a:lnTo>
                  <a:lnTo>
                    <a:pt x="6685" y="5697"/>
                  </a:lnTo>
                  <a:lnTo>
                    <a:pt x="6697" y="5683"/>
                  </a:lnTo>
                  <a:lnTo>
                    <a:pt x="6708" y="5668"/>
                  </a:lnTo>
                  <a:lnTo>
                    <a:pt x="6719" y="5652"/>
                  </a:lnTo>
                  <a:lnTo>
                    <a:pt x="6728" y="5635"/>
                  </a:lnTo>
                  <a:lnTo>
                    <a:pt x="6736" y="5617"/>
                  </a:lnTo>
                  <a:lnTo>
                    <a:pt x="6771" y="5525"/>
                  </a:lnTo>
                  <a:lnTo>
                    <a:pt x="6805" y="5431"/>
                  </a:lnTo>
                  <a:lnTo>
                    <a:pt x="6838" y="5334"/>
                  </a:lnTo>
                  <a:lnTo>
                    <a:pt x="6869" y="5235"/>
                  </a:lnTo>
                  <a:lnTo>
                    <a:pt x="6898" y="5134"/>
                  </a:lnTo>
                  <a:lnTo>
                    <a:pt x="6926" y="5033"/>
                  </a:lnTo>
                  <a:lnTo>
                    <a:pt x="6952" y="4928"/>
                  </a:lnTo>
                  <a:lnTo>
                    <a:pt x="6976" y="4822"/>
                  </a:lnTo>
                  <a:lnTo>
                    <a:pt x="6998" y="4715"/>
                  </a:lnTo>
                  <a:lnTo>
                    <a:pt x="7019" y="4606"/>
                  </a:lnTo>
                  <a:lnTo>
                    <a:pt x="7038" y="4496"/>
                  </a:lnTo>
                  <a:lnTo>
                    <a:pt x="7057" y="4385"/>
                  </a:lnTo>
                  <a:lnTo>
                    <a:pt x="7072" y="4273"/>
                  </a:lnTo>
                  <a:lnTo>
                    <a:pt x="7086" y="4160"/>
                  </a:lnTo>
                  <a:lnTo>
                    <a:pt x="7099" y="4046"/>
                  </a:lnTo>
                  <a:lnTo>
                    <a:pt x="7109" y="3932"/>
                  </a:lnTo>
                  <a:lnTo>
                    <a:pt x="7118" y="3817"/>
                  </a:lnTo>
                  <a:lnTo>
                    <a:pt x="7125" y="3701"/>
                  </a:lnTo>
                  <a:lnTo>
                    <a:pt x="7130" y="3585"/>
                  </a:lnTo>
                  <a:lnTo>
                    <a:pt x="7134" y="3469"/>
                  </a:lnTo>
                  <a:lnTo>
                    <a:pt x="7135" y="3353"/>
                  </a:lnTo>
                  <a:lnTo>
                    <a:pt x="7135" y="3236"/>
                  </a:lnTo>
                  <a:lnTo>
                    <a:pt x="7133" y="3120"/>
                  </a:lnTo>
                  <a:lnTo>
                    <a:pt x="7130" y="3004"/>
                  </a:lnTo>
                  <a:lnTo>
                    <a:pt x="7124" y="2888"/>
                  </a:lnTo>
                  <a:lnTo>
                    <a:pt x="7117" y="2773"/>
                  </a:lnTo>
                  <a:lnTo>
                    <a:pt x="7108" y="2658"/>
                  </a:lnTo>
                  <a:lnTo>
                    <a:pt x="7097" y="2544"/>
                  </a:lnTo>
                  <a:lnTo>
                    <a:pt x="7084" y="2430"/>
                  </a:lnTo>
                  <a:lnTo>
                    <a:pt x="7069" y="2318"/>
                  </a:lnTo>
                  <a:lnTo>
                    <a:pt x="7052" y="2207"/>
                  </a:lnTo>
                  <a:lnTo>
                    <a:pt x="7033" y="2097"/>
                  </a:lnTo>
                  <a:lnTo>
                    <a:pt x="6940" y="1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6" name="PA_组合 47"/>
          <p:cNvGrpSpPr/>
          <p:nvPr>
            <p:custDataLst>
              <p:tags r:id="rId31"/>
            </p:custDataLst>
          </p:nvPr>
        </p:nvGrpSpPr>
        <p:grpSpPr>
          <a:xfrm>
            <a:off x="6896682" y="2644230"/>
            <a:ext cx="594853" cy="596221"/>
            <a:chOff x="6826250" y="4151313"/>
            <a:chExt cx="690563" cy="692151"/>
          </a:xfrm>
          <a:solidFill>
            <a:schemeClr val="accent4"/>
          </a:solidFill>
        </p:grpSpPr>
        <p:sp>
          <p:nvSpPr>
            <p:cNvPr id="89" name="Freeform: Shape 48"/>
            <p:cNvSpPr/>
            <p:nvPr/>
          </p:nvSpPr>
          <p:spPr bwMode="auto">
            <a:xfrm>
              <a:off x="6826250" y="4216401"/>
              <a:ext cx="628650" cy="627063"/>
            </a:xfrm>
            <a:custGeom>
              <a:avLst/>
              <a:gdLst>
                <a:gd name="T0" fmla="*/ 12770 w 14656"/>
                <a:gd name="T1" fmla="*/ 6106 h 14620"/>
                <a:gd name="T2" fmla="*/ 12640 w 14656"/>
                <a:gd name="T3" fmla="*/ 6115 h 14620"/>
                <a:gd name="T4" fmla="*/ 12519 w 14656"/>
                <a:gd name="T5" fmla="*/ 6055 h 14620"/>
                <a:gd name="T6" fmla="*/ 9966 w 14656"/>
                <a:gd name="T7" fmla="*/ 5994 h 14620"/>
                <a:gd name="T8" fmla="*/ 8414 w 14656"/>
                <a:gd name="T9" fmla="*/ 5281 h 14620"/>
                <a:gd name="T10" fmla="*/ 6782 w 14656"/>
                <a:gd name="T11" fmla="*/ 4968 h 14620"/>
                <a:gd name="T12" fmla="*/ 5698 w 14656"/>
                <a:gd name="T13" fmla="*/ 4822 h 14620"/>
                <a:gd name="T14" fmla="*/ 8599 w 14656"/>
                <a:gd name="T15" fmla="*/ 2123 h 14620"/>
                <a:gd name="T16" fmla="*/ 8551 w 14656"/>
                <a:gd name="T17" fmla="*/ 1998 h 14620"/>
                <a:gd name="T18" fmla="*/ 8574 w 14656"/>
                <a:gd name="T19" fmla="*/ 1868 h 14620"/>
                <a:gd name="T20" fmla="*/ 9364 w 14656"/>
                <a:gd name="T21" fmla="*/ 1057 h 14620"/>
                <a:gd name="T22" fmla="*/ 9489 w 14656"/>
                <a:gd name="T23" fmla="*/ 1010 h 14620"/>
                <a:gd name="T24" fmla="*/ 9619 w 14656"/>
                <a:gd name="T25" fmla="*/ 1032 h 14620"/>
                <a:gd name="T26" fmla="*/ 13601 w 14656"/>
                <a:gd name="T27" fmla="*/ 5006 h 14620"/>
                <a:gd name="T28" fmla="*/ 13650 w 14656"/>
                <a:gd name="T29" fmla="*/ 5131 h 14620"/>
                <a:gd name="T30" fmla="*/ 13627 w 14656"/>
                <a:gd name="T31" fmla="*/ 5261 h 14620"/>
                <a:gd name="T32" fmla="*/ 8336 w 14656"/>
                <a:gd name="T33" fmla="*/ 13377 h 14620"/>
                <a:gd name="T34" fmla="*/ 8074 w 14656"/>
                <a:gd name="T35" fmla="*/ 13585 h 14620"/>
                <a:gd name="T36" fmla="*/ 7781 w 14656"/>
                <a:gd name="T37" fmla="*/ 13595 h 14620"/>
                <a:gd name="T38" fmla="*/ 7556 w 14656"/>
                <a:gd name="T39" fmla="*/ 13465 h 14620"/>
                <a:gd name="T40" fmla="*/ 1014 w 14656"/>
                <a:gd name="T41" fmla="*/ 6852 h 14620"/>
                <a:gd name="T42" fmla="*/ 1065 w 14656"/>
                <a:gd name="T43" fmla="*/ 6524 h 14620"/>
                <a:gd name="T44" fmla="*/ 1308 w 14656"/>
                <a:gd name="T45" fmla="*/ 6300 h 14620"/>
                <a:gd name="T46" fmla="*/ 6805 w 14656"/>
                <a:gd name="T47" fmla="*/ 5480 h 14620"/>
                <a:gd name="T48" fmla="*/ 8979 w 14656"/>
                <a:gd name="T49" fmla="*/ 6023 h 14620"/>
                <a:gd name="T50" fmla="*/ 10402 w 14656"/>
                <a:gd name="T51" fmla="*/ 369 h 14620"/>
                <a:gd name="T52" fmla="*/ 10132 w 14656"/>
                <a:gd name="T53" fmla="*/ 163 h 14620"/>
                <a:gd name="T54" fmla="*/ 9820 w 14656"/>
                <a:gd name="T55" fmla="*/ 38 h 14620"/>
                <a:gd name="T56" fmla="*/ 9482 w 14656"/>
                <a:gd name="T57" fmla="*/ 0 h 14620"/>
                <a:gd name="T58" fmla="*/ 9147 w 14656"/>
                <a:gd name="T59" fmla="*/ 55 h 14620"/>
                <a:gd name="T60" fmla="*/ 8841 w 14656"/>
                <a:gd name="T61" fmla="*/ 195 h 14620"/>
                <a:gd name="T62" fmla="*/ 7892 w 14656"/>
                <a:gd name="T63" fmla="*/ 1104 h 14620"/>
                <a:gd name="T64" fmla="*/ 7692 w 14656"/>
                <a:gd name="T65" fmla="*/ 1380 h 14620"/>
                <a:gd name="T66" fmla="*/ 7576 w 14656"/>
                <a:gd name="T67" fmla="*/ 1695 h 14620"/>
                <a:gd name="T68" fmla="*/ 7548 w 14656"/>
                <a:gd name="T69" fmla="*/ 2062 h 14620"/>
                <a:gd name="T70" fmla="*/ 7669 w 14656"/>
                <a:gd name="T71" fmla="*/ 2522 h 14620"/>
                <a:gd name="T72" fmla="*/ 623 w 14656"/>
                <a:gd name="T73" fmla="*/ 5539 h 14620"/>
                <a:gd name="T74" fmla="*/ 274 w 14656"/>
                <a:gd name="T75" fmla="*/ 5894 h 14620"/>
                <a:gd name="T76" fmla="*/ 58 w 14656"/>
                <a:gd name="T77" fmla="*/ 6345 h 14620"/>
                <a:gd name="T78" fmla="*/ 3 w 14656"/>
                <a:gd name="T79" fmla="*/ 6850 h 14620"/>
                <a:gd name="T80" fmla="*/ 114 w 14656"/>
                <a:gd name="T81" fmla="*/ 7337 h 14620"/>
                <a:gd name="T82" fmla="*/ 382 w 14656"/>
                <a:gd name="T83" fmla="*/ 7767 h 14620"/>
                <a:gd name="T84" fmla="*/ 7067 w 14656"/>
                <a:gd name="T85" fmla="*/ 14362 h 14620"/>
                <a:gd name="T86" fmla="*/ 7416 w 14656"/>
                <a:gd name="T87" fmla="*/ 14537 h 14620"/>
                <a:gd name="T88" fmla="*/ 7800 w 14656"/>
                <a:gd name="T89" fmla="*/ 14616 h 14620"/>
                <a:gd name="T90" fmla="*/ 8103 w 14656"/>
                <a:gd name="T91" fmla="*/ 14608 h 14620"/>
                <a:gd name="T92" fmla="*/ 8574 w 14656"/>
                <a:gd name="T93" fmla="*/ 14467 h 14620"/>
                <a:gd name="T94" fmla="*/ 8985 w 14656"/>
                <a:gd name="T95" fmla="*/ 14171 h 14620"/>
                <a:gd name="T96" fmla="*/ 9276 w 14656"/>
                <a:gd name="T97" fmla="*/ 13754 h 14620"/>
                <a:gd name="T98" fmla="*/ 12327 w 14656"/>
                <a:gd name="T99" fmla="*/ 7076 h 14620"/>
                <a:gd name="T100" fmla="*/ 12781 w 14656"/>
                <a:gd name="T101" fmla="*/ 7126 h 14620"/>
                <a:gd name="T102" fmla="*/ 13112 w 14656"/>
                <a:gd name="T103" fmla="*/ 7056 h 14620"/>
                <a:gd name="T104" fmla="*/ 13410 w 14656"/>
                <a:gd name="T105" fmla="*/ 6900 h 14620"/>
                <a:gd name="T106" fmla="*/ 14350 w 14656"/>
                <a:gd name="T107" fmla="*/ 5980 h 14620"/>
                <a:gd name="T108" fmla="*/ 14535 w 14656"/>
                <a:gd name="T109" fmla="*/ 5696 h 14620"/>
                <a:gd name="T110" fmla="*/ 14637 w 14656"/>
                <a:gd name="T111" fmla="*/ 5373 h 14620"/>
                <a:gd name="T112" fmla="*/ 14649 w 14656"/>
                <a:gd name="T113" fmla="*/ 5030 h 14620"/>
                <a:gd name="T114" fmla="*/ 14572 w 14656"/>
                <a:gd name="T115" fmla="*/ 4701 h 14620"/>
                <a:gd name="T116" fmla="*/ 14410 w 14656"/>
                <a:gd name="T117" fmla="*/ 4405 h 14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656" h="14620">
                  <a:moveTo>
                    <a:pt x="13576" y="5334"/>
                  </a:moveTo>
                  <a:lnTo>
                    <a:pt x="12866" y="6046"/>
                  </a:lnTo>
                  <a:lnTo>
                    <a:pt x="12856" y="6055"/>
                  </a:lnTo>
                  <a:lnTo>
                    <a:pt x="12847" y="6064"/>
                  </a:lnTo>
                  <a:lnTo>
                    <a:pt x="12837" y="6071"/>
                  </a:lnTo>
                  <a:lnTo>
                    <a:pt x="12826" y="6079"/>
                  </a:lnTo>
                  <a:lnTo>
                    <a:pt x="12816" y="6085"/>
                  </a:lnTo>
                  <a:lnTo>
                    <a:pt x="12805" y="6091"/>
                  </a:lnTo>
                  <a:lnTo>
                    <a:pt x="12794" y="6097"/>
                  </a:lnTo>
                  <a:lnTo>
                    <a:pt x="12782" y="6102"/>
                  </a:lnTo>
                  <a:lnTo>
                    <a:pt x="12770" y="6106"/>
                  </a:lnTo>
                  <a:lnTo>
                    <a:pt x="12759" y="6110"/>
                  </a:lnTo>
                  <a:lnTo>
                    <a:pt x="12747" y="6113"/>
                  </a:lnTo>
                  <a:lnTo>
                    <a:pt x="12735" y="6115"/>
                  </a:lnTo>
                  <a:lnTo>
                    <a:pt x="12723" y="6117"/>
                  </a:lnTo>
                  <a:lnTo>
                    <a:pt x="12712" y="6119"/>
                  </a:lnTo>
                  <a:lnTo>
                    <a:pt x="12700" y="6120"/>
                  </a:lnTo>
                  <a:lnTo>
                    <a:pt x="12688" y="6120"/>
                  </a:lnTo>
                  <a:lnTo>
                    <a:pt x="12676" y="6120"/>
                  </a:lnTo>
                  <a:lnTo>
                    <a:pt x="12664" y="6119"/>
                  </a:lnTo>
                  <a:lnTo>
                    <a:pt x="12652" y="6117"/>
                  </a:lnTo>
                  <a:lnTo>
                    <a:pt x="12640" y="6115"/>
                  </a:lnTo>
                  <a:lnTo>
                    <a:pt x="12628" y="6113"/>
                  </a:lnTo>
                  <a:lnTo>
                    <a:pt x="12615" y="6110"/>
                  </a:lnTo>
                  <a:lnTo>
                    <a:pt x="12604" y="6106"/>
                  </a:lnTo>
                  <a:lnTo>
                    <a:pt x="12593" y="6102"/>
                  </a:lnTo>
                  <a:lnTo>
                    <a:pt x="12581" y="6097"/>
                  </a:lnTo>
                  <a:lnTo>
                    <a:pt x="12571" y="6091"/>
                  </a:lnTo>
                  <a:lnTo>
                    <a:pt x="12560" y="6085"/>
                  </a:lnTo>
                  <a:lnTo>
                    <a:pt x="12549" y="6079"/>
                  </a:lnTo>
                  <a:lnTo>
                    <a:pt x="12539" y="6071"/>
                  </a:lnTo>
                  <a:lnTo>
                    <a:pt x="12529" y="6064"/>
                  </a:lnTo>
                  <a:lnTo>
                    <a:pt x="12519" y="6055"/>
                  </a:lnTo>
                  <a:lnTo>
                    <a:pt x="12510" y="6046"/>
                  </a:lnTo>
                  <a:lnTo>
                    <a:pt x="11621" y="5156"/>
                  </a:lnTo>
                  <a:lnTo>
                    <a:pt x="10900" y="6965"/>
                  </a:lnTo>
                  <a:lnTo>
                    <a:pt x="10961" y="6813"/>
                  </a:lnTo>
                  <a:lnTo>
                    <a:pt x="10819" y="6674"/>
                  </a:lnTo>
                  <a:lnTo>
                    <a:pt x="10677" y="6544"/>
                  </a:lnTo>
                  <a:lnTo>
                    <a:pt x="10534" y="6420"/>
                  </a:lnTo>
                  <a:lnTo>
                    <a:pt x="10392" y="6304"/>
                  </a:lnTo>
                  <a:lnTo>
                    <a:pt x="10251" y="6194"/>
                  </a:lnTo>
                  <a:lnTo>
                    <a:pt x="10108" y="6091"/>
                  </a:lnTo>
                  <a:lnTo>
                    <a:pt x="9966" y="5994"/>
                  </a:lnTo>
                  <a:lnTo>
                    <a:pt x="9823" y="5905"/>
                  </a:lnTo>
                  <a:lnTo>
                    <a:pt x="9681" y="5820"/>
                  </a:lnTo>
                  <a:lnTo>
                    <a:pt x="9539" y="5740"/>
                  </a:lnTo>
                  <a:lnTo>
                    <a:pt x="9397" y="5667"/>
                  </a:lnTo>
                  <a:lnTo>
                    <a:pt x="9257" y="5598"/>
                  </a:lnTo>
                  <a:lnTo>
                    <a:pt x="9115" y="5535"/>
                  </a:lnTo>
                  <a:lnTo>
                    <a:pt x="8974" y="5475"/>
                  </a:lnTo>
                  <a:lnTo>
                    <a:pt x="8833" y="5421"/>
                  </a:lnTo>
                  <a:lnTo>
                    <a:pt x="8693" y="5370"/>
                  </a:lnTo>
                  <a:lnTo>
                    <a:pt x="8553" y="5324"/>
                  </a:lnTo>
                  <a:lnTo>
                    <a:pt x="8414" y="5281"/>
                  </a:lnTo>
                  <a:lnTo>
                    <a:pt x="8275" y="5241"/>
                  </a:lnTo>
                  <a:lnTo>
                    <a:pt x="8136" y="5205"/>
                  </a:lnTo>
                  <a:lnTo>
                    <a:pt x="7997" y="5172"/>
                  </a:lnTo>
                  <a:lnTo>
                    <a:pt x="7860" y="5141"/>
                  </a:lnTo>
                  <a:lnTo>
                    <a:pt x="7723" y="5113"/>
                  </a:lnTo>
                  <a:lnTo>
                    <a:pt x="7587" y="5088"/>
                  </a:lnTo>
                  <a:lnTo>
                    <a:pt x="7451" y="5065"/>
                  </a:lnTo>
                  <a:lnTo>
                    <a:pt x="7315" y="5043"/>
                  </a:lnTo>
                  <a:lnTo>
                    <a:pt x="7180" y="5022"/>
                  </a:lnTo>
                  <a:lnTo>
                    <a:pt x="7047" y="5003"/>
                  </a:lnTo>
                  <a:lnTo>
                    <a:pt x="6782" y="4968"/>
                  </a:lnTo>
                  <a:lnTo>
                    <a:pt x="6519" y="4936"/>
                  </a:lnTo>
                  <a:lnTo>
                    <a:pt x="6436" y="4926"/>
                  </a:lnTo>
                  <a:lnTo>
                    <a:pt x="6354" y="4915"/>
                  </a:lnTo>
                  <a:lnTo>
                    <a:pt x="6270" y="4905"/>
                  </a:lnTo>
                  <a:lnTo>
                    <a:pt x="6188" y="4893"/>
                  </a:lnTo>
                  <a:lnTo>
                    <a:pt x="6105" y="4882"/>
                  </a:lnTo>
                  <a:lnTo>
                    <a:pt x="6024" y="4871"/>
                  </a:lnTo>
                  <a:lnTo>
                    <a:pt x="5942" y="4859"/>
                  </a:lnTo>
                  <a:lnTo>
                    <a:pt x="5861" y="4847"/>
                  </a:lnTo>
                  <a:lnTo>
                    <a:pt x="5779" y="4835"/>
                  </a:lnTo>
                  <a:lnTo>
                    <a:pt x="5698" y="4822"/>
                  </a:lnTo>
                  <a:lnTo>
                    <a:pt x="5617" y="4809"/>
                  </a:lnTo>
                  <a:lnTo>
                    <a:pt x="5537" y="4795"/>
                  </a:lnTo>
                  <a:lnTo>
                    <a:pt x="5456" y="4779"/>
                  </a:lnTo>
                  <a:lnTo>
                    <a:pt x="5376" y="4764"/>
                  </a:lnTo>
                  <a:lnTo>
                    <a:pt x="5296" y="4748"/>
                  </a:lnTo>
                  <a:lnTo>
                    <a:pt x="5216" y="4731"/>
                  </a:lnTo>
                  <a:lnTo>
                    <a:pt x="9487" y="3017"/>
                  </a:lnTo>
                  <a:lnTo>
                    <a:pt x="8624" y="2152"/>
                  </a:lnTo>
                  <a:lnTo>
                    <a:pt x="8615" y="2143"/>
                  </a:lnTo>
                  <a:lnTo>
                    <a:pt x="8607" y="2133"/>
                  </a:lnTo>
                  <a:lnTo>
                    <a:pt x="8599" y="2123"/>
                  </a:lnTo>
                  <a:lnTo>
                    <a:pt x="8592" y="2113"/>
                  </a:lnTo>
                  <a:lnTo>
                    <a:pt x="8586" y="2102"/>
                  </a:lnTo>
                  <a:lnTo>
                    <a:pt x="8580" y="2091"/>
                  </a:lnTo>
                  <a:lnTo>
                    <a:pt x="8574" y="2080"/>
                  </a:lnTo>
                  <a:lnTo>
                    <a:pt x="8569" y="2068"/>
                  </a:lnTo>
                  <a:lnTo>
                    <a:pt x="8565" y="2057"/>
                  </a:lnTo>
                  <a:lnTo>
                    <a:pt x="8561" y="2046"/>
                  </a:lnTo>
                  <a:lnTo>
                    <a:pt x="8558" y="2034"/>
                  </a:lnTo>
                  <a:lnTo>
                    <a:pt x="8555" y="2022"/>
                  </a:lnTo>
                  <a:lnTo>
                    <a:pt x="8553" y="2010"/>
                  </a:lnTo>
                  <a:lnTo>
                    <a:pt x="8551" y="1998"/>
                  </a:lnTo>
                  <a:lnTo>
                    <a:pt x="8550" y="1986"/>
                  </a:lnTo>
                  <a:lnTo>
                    <a:pt x="8550" y="1974"/>
                  </a:lnTo>
                  <a:lnTo>
                    <a:pt x="8550" y="1961"/>
                  </a:lnTo>
                  <a:lnTo>
                    <a:pt x="8551" y="1949"/>
                  </a:lnTo>
                  <a:lnTo>
                    <a:pt x="8553" y="1938"/>
                  </a:lnTo>
                  <a:lnTo>
                    <a:pt x="8555" y="1926"/>
                  </a:lnTo>
                  <a:lnTo>
                    <a:pt x="8558" y="1914"/>
                  </a:lnTo>
                  <a:lnTo>
                    <a:pt x="8562" y="1902"/>
                  </a:lnTo>
                  <a:lnTo>
                    <a:pt x="8565" y="1891"/>
                  </a:lnTo>
                  <a:lnTo>
                    <a:pt x="8570" y="1879"/>
                  </a:lnTo>
                  <a:lnTo>
                    <a:pt x="8574" y="1868"/>
                  </a:lnTo>
                  <a:lnTo>
                    <a:pt x="8580" y="1857"/>
                  </a:lnTo>
                  <a:lnTo>
                    <a:pt x="8586" y="1845"/>
                  </a:lnTo>
                  <a:lnTo>
                    <a:pt x="8593" y="1835"/>
                  </a:lnTo>
                  <a:lnTo>
                    <a:pt x="8600" y="1825"/>
                  </a:lnTo>
                  <a:lnTo>
                    <a:pt x="8608" y="1815"/>
                  </a:lnTo>
                  <a:lnTo>
                    <a:pt x="8616" y="1805"/>
                  </a:lnTo>
                  <a:lnTo>
                    <a:pt x="8625" y="1796"/>
                  </a:lnTo>
                  <a:lnTo>
                    <a:pt x="9335" y="1082"/>
                  </a:lnTo>
                  <a:lnTo>
                    <a:pt x="9344" y="1073"/>
                  </a:lnTo>
                  <a:lnTo>
                    <a:pt x="9354" y="1065"/>
                  </a:lnTo>
                  <a:lnTo>
                    <a:pt x="9364" y="1057"/>
                  </a:lnTo>
                  <a:lnTo>
                    <a:pt x="9374" y="1050"/>
                  </a:lnTo>
                  <a:lnTo>
                    <a:pt x="9385" y="1043"/>
                  </a:lnTo>
                  <a:lnTo>
                    <a:pt x="9396" y="1037"/>
                  </a:lnTo>
                  <a:lnTo>
                    <a:pt x="9408" y="1032"/>
                  </a:lnTo>
                  <a:lnTo>
                    <a:pt x="9419" y="1027"/>
                  </a:lnTo>
                  <a:lnTo>
                    <a:pt x="9430" y="1023"/>
                  </a:lnTo>
                  <a:lnTo>
                    <a:pt x="9442" y="1019"/>
                  </a:lnTo>
                  <a:lnTo>
                    <a:pt x="9454" y="1016"/>
                  </a:lnTo>
                  <a:lnTo>
                    <a:pt x="9465" y="1013"/>
                  </a:lnTo>
                  <a:lnTo>
                    <a:pt x="9477" y="1011"/>
                  </a:lnTo>
                  <a:lnTo>
                    <a:pt x="9489" y="1010"/>
                  </a:lnTo>
                  <a:lnTo>
                    <a:pt x="9501" y="1009"/>
                  </a:lnTo>
                  <a:lnTo>
                    <a:pt x="9513" y="1009"/>
                  </a:lnTo>
                  <a:lnTo>
                    <a:pt x="9525" y="1009"/>
                  </a:lnTo>
                  <a:lnTo>
                    <a:pt x="9537" y="1010"/>
                  </a:lnTo>
                  <a:lnTo>
                    <a:pt x="9549" y="1011"/>
                  </a:lnTo>
                  <a:lnTo>
                    <a:pt x="9561" y="1013"/>
                  </a:lnTo>
                  <a:lnTo>
                    <a:pt x="9574" y="1016"/>
                  </a:lnTo>
                  <a:lnTo>
                    <a:pt x="9585" y="1019"/>
                  </a:lnTo>
                  <a:lnTo>
                    <a:pt x="9597" y="1023"/>
                  </a:lnTo>
                  <a:lnTo>
                    <a:pt x="9608" y="1027"/>
                  </a:lnTo>
                  <a:lnTo>
                    <a:pt x="9619" y="1032"/>
                  </a:lnTo>
                  <a:lnTo>
                    <a:pt x="9630" y="1037"/>
                  </a:lnTo>
                  <a:lnTo>
                    <a:pt x="9641" y="1043"/>
                  </a:lnTo>
                  <a:lnTo>
                    <a:pt x="9651" y="1050"/>
                  </a:lnTo>
                  <a:lnTo>
                    <a:pt x="9662" y="1057"/>
                  </a:lnTo>
                  <a:lnTo>
                    <a:pt x="9672" y="1065"/>
                  </a:lnTo>
                  <a:lnTo>
                    <a:pt x="9681" y="1073"/>
                  </a:lnTo>
                  <a:lnTo>
                    <a:pt x="9691" y="1082"/>
                  </a:lnTo>
                  <a:lnTo>
                    <a:pt x="13576" y="4978"/>
                  </a:lnTo>
                  <a:lnTo>
                    <a:pt x="13585" y="4987"/>
                  </a:lnTo>
                  <a:lnTo>
                    <a:pt x="13593" y="4996"/>
                  </a:lnTo>
                  <a:lnTo>
                    <a:pt x="13601" y="5006"/>
                  </a:lnTo>
                  <a:lnTo>
                    <a:pt x="13608" y="5017"/>
                  </a:lnTo>
                  <a:lnTo>
                    <a:pt x="13615" y="5028"/>
                  </a:lnTo>
                  <a:lnTo>
                    <a:pt x="13621" y="5039"/>
                  </a:lnTo>
                  <a:lnTo>
                    <a:pt x="13627" y="5050"/>
                  </a:lnTo>
                  <a:lnTo>
                    <a:pt x="13631" y="5061"/>
                  </a:lnTo>
                  <a:lnTo>
                    <a:pt x="13636" y="5073"/>
                  </a:lnTo>
                  <a:lnTo>
                    <a:pt x="13641" y="5084"/>
                  </a:lnTo>
                  <a:lnTo>
                    <a:pt x="13644" y="5096"/>
                  </a:lnTo>
                  <a:lnTo>
                    <a:pt x="13646" y="5107"/>
                  </a:lnTo>
                  <a:lnTo>
                    <a:pt x="13648" y="5119"/>
                  </a:lnTo>
                  <a:lnTo>
                    <a:pt x="13650" y="5131"/>
                  </a:lnTo>
                  <a:lnTo>
                    <a:pt x="13651" y="5143"/>
                  </a:lnTo>
                  <a:lnTo>
                    <a:pt x="13651" y="5156"/>
                  </a:lnTo>
                  <a:lnTo>
                    <a:pt x="13651" y="5168"/>
                  </a:lnTo>
                  <a:lnTo>
                    <a:pt x="13650" y="5180"/>
                  </a:lnTo>
                  <a:lnTo>
                    <a:pt x="13648" y="5192"/>
                  </a:lnTo>
                  <a:lnTo>
                    <a:pt x="13646" y="5204"/>
                  </a:lnTo>
                  <a:lnTo>
                    <a:pt x="13644" y="5216"/>
                  </a:lnTo>
                  <a:lnTo>
                    <a:pt x="13641" y="5227"/>
                  </a:lnTo>
                  <a:lnTo>
                    <a:pt x="13636" y="5239"/>
                  </a:lnTo>
                  <a:lnTo>
                    <a:pt x="13631" y="5250"/>
                  </a:lnTo>
                  <a:lnTo>
                    <a:pt x="13627" y="5261"/>
                  </a:lnTo>
                  <a:lnTo>
                    <a:pt x="13621" y="5273"/>
                  </a:lnTo>
                  <a:lnTo>
                    <a:pt x="13615" y="5284"/>
                  </a:lnTo>
                  <a:lnTo>
                    <a:pt x="13608" y="5295"/>
                  </a:lnTo>
                  <a:lnTo>
                    <a:pt x="13601" y="5305"/>
                  </a:lnTo>
                  <a:lnTo>
                    <a:pt x="13593" y="5315"/>
                  </a:lnTo>
                  <a:lnTo>
                    <a:pt x="13585" y="5325"/>
                  </a:lnTo>
                  <a:lnTo>
                    <a:pt x="13576" y="5334"/>
                  </a:lnTo>
                  <a:close/>
                  <a:moveTo>
                    <a:pt x="8378" y="13292"/>
                  </a:moveTo>
                  <a:lnTo>
                    <a:pt x="8366" y="13321"/>
                  </a:lnTo>
                  <a:lnTo>
                    <a:pt x="8352" y="13350"/>
                  </a:lnTo>
                  <a:lnTo>
                    <a:pt x="8336" y="13377"/>
                  </a:lnTo>
                  <a:lnTo>
                    <a:pt x="8318" y="13403"/>
                  </a:lnTo>
                  <a:lnTo>
                    <a:pt x="8300" y="13427"/>
                  </a:lnTo>
                  <a:lnTo>
                    <a:pt x="8280" y="13450"/>
                  </a:lnTo>
                  <a:lnTo>
                    <a:pt x="8258" y="13473"/>
                  </a:lnTo>
                  <a:lnTo>
                    <a:pt x="8235" y="13494"/>
                  </a:lnTo>
                  <a:lnTo>
                    <a:pt x="8210" y="13513"/>
                  </a:lnTo>
                  <a:lnTo>
                    <a:pt x="8185" y="13530"/>
                  </a:lnTo>
                  <a:lnTo>
                    <a:pt x="8159" y="13546"/>
                  </a:lnTo>
                  <a:lnTo>
                    <a:pt x="8132" y="13560"/>
                  </a:lnTo>
                  <a:lnTo>
                    <a:pt x="8104" y="13573"/>
                  </a:lnTo>
                  <a:lnTo>
                    <a:pt x="8074" y="13585"/>
                  </a:lnTo>
                  <a:lnTo>
                    <a:pt x="8044" y="13594"/>
                  </a:lnTo>
                  <a:lnTo>
                    <a:pt x="8013" y="13601"/>
                  </a:lnTo>
                  <a:lnTo>
                    <a:pt x="7985" y="13607"/>
                  </a:lnTo>
                  <a:lnTo>
                    <a:pt x="7956" y="13610"/>
                  </a:lnTo>
                  <a:lnTo>
                    <a:pt x="7927" y="13612"/>
                  </a:lnTo>
                  <a:lnTo>
                    <a:pt x="7899" y="13612"/>
                  </a:lnTo>
                  <a:lnTo>
                    <a:pt x="7874" y="13611"/>
                  </a:lnTo>
                  <a:lnTo>
                    <a:pt x="7850" y="13609"/>
                  </a:lnTo>
                  <a:lnTo>
                    <a:pt x="7827" y="13605"/>
                  </a:lnTo>
                  <a:lnTo>
                    <a:pt x="7804" y="13601"/>
                  </a:lnTo>
                  <a:lnTo>
                    <a:pt x="7781" y="13595"/>
                  </a:lnTo>
                  <a:lnTo>
                    <a:pt x="7758" y="13589"/>
                  </a:lnTo>
                  <a:lnTo>
                    <a:pt x="7736" y="13580"/>
                  </a:lnTo>
                  <a:lnTo>
                    <a:pt x="7714" y="13571"/>
                  </a:lnTo>
                  <a:lnTo>
                    <a:pt x="7691" y="13562"/>
                  </a:lnTo>
                  <a:lnTo>
                    <a:pt x="7670" y="13551"/>
                  </a:lnTo>
                  <a:lnTo>
                    <a:pt x="7650" y="13539"/>
                  </a:lnTo>
                  <a:lnTo>
                    <a:pt x="7630" y="13526"/>
                  </a:lnTo>
                  <a:lnTo>
                    <a:pt x="7610" y="13512"/>
                  </a:lnTo>
                  <a:lnTo>
                    <a:pt x="7591" y="13497"/>
                  </a:lnTo>
                  <a:lnTo>
                    <a:pt x="7573" y="13482"/>
                  </a:lnTo>
                  <a:lnTo>
                    <a:pt x="7556" y="13465"/>
                  </a:lnTo>
                  <a:lnTo>
                    <a:pt x="1154" y="7119"/>
                  </a:lnTo>
                  <a:lnTo>
                    <a:pt x="1133" y="7096"/>
                  </a:lnTo>
                  <a:lnTo>
                    <a:pt x="1113" y="7072"/>
                  </a:lnTo>
                  <a:lnTo>
                    <a:pt x="1094" y="7048"/>
                  </a:lnTo>
                  <a:lnTo>
                    <a:pt x="1078" y="7022"/>
                  </a:lnTo>
                  <a:lnTo>
                    <a:pt x="1063" y="6996"/>
                  </a:lnTo>
                  <a:lnTo>
                    <a:pt x="1050" y="6967"/>
                  </a:lnTo>
                  <a:lnTo>
                    <a:pt x="1038" y="6940"/>
                  </a:lnTo>
                  <a:lnTo>
                    <a:pt x="1029" y="6911"/>
                  </a:lnTo>
                  <a:lnTo>
                    <a:pt x="1021" y="6882"/>
                  </a:lnTo>
                  <a:lnTo>
                    <a:pt x="1014" y="6852"/>
                  </a:lnTo>
                  <a:lnTo>
                    <a:pt x="1010" y="6822"/>
                  </a:lnTo>
                  <a:lnTo>
                    <a:pt x="1007" y="6792"/>
                  </a:lnTo>
                  <a:lnTo>
                    <a:pt x="1006" y="6761"/>
                  </a:lnTo>
                  <a:lnTo>
                    <a:pt x="1007" y="6730"/>
                  </a:lnTo>
                  <a:lnTo>
                    <a:pt x="1010" y="6699"/>
                  </a:lnTo>
                  <a:lnTo>
                    <a:pt x="1015" y="6668"/>
                  </a:lnTo>
                  <a:lnTo>
                    <a:pt x="1022" y="6638"/>
                  </a:lnTo>
                  <a:lnTo>
                    <a:pt x="1030" y="6608"/>
                  </a:lnTo>
                  <a:lnTo>
                    <a:pt x="1040" y="6579"/>
                  </a:lnTo>
                  <a:lnTo>
                    <a:pt x="1052" y="6551"/>
                  </a:lnTo>
                  <a:lnTo>
                    <a:pt x="1065" y="6524"/>
                  </a:lnTo>
                  <a:lnTo>
                    <a:pt x="1080" y="6498"/>
                  </a:lnTo>
                  <a:lnTo>
                    <a:pt x="1097" y="6472"/>
                  </a:lnTo>
                  <a:lnTo>
                    <a:pt x="1116" y="6448"/>
                  </a:lnTo>
                  <a:lnTo>
                    <a:pt x="1136" y="6425"/>
                  </a:lnTo>
                  <a:lnTo>
                    <a:pt x="1156" y="6403"/>
                  </a:lnTo>
                  <a:lnTo>
                    <a:pt x="1179" y="6383"/>
                  </a:lnTo>
                  <a:lnTo>
                    <a:pt x="1202" y="6363"/>
                  </a:lnTo>
                  <a:lnTo>
                    <a:pt x="1227" y="6345"/>
                  </a:lnTo>
                  <a:lnTo>
                    <a:pt x="1252" y="6329"/>
                  </a:lnTo>
                  <a:lnTo>
                    <a:pt x="1280" y="6314"/>
                  </a:lnTo>
                  <a:lnTo>
                    <a:pt x="1308" y="6300"/>
                  </a:lnTo>
                  <a:lnTo>
                    <a:pt x="4434" y="5046"/>
                  </a:lnTo>
                  <a:lnTo>
                    <a:pt x="4632" y="5107"/>
                  </a:lnTo>
                  <a:lnTo>
                    <a:pt x="4830" y="5162"/>
                  </a:lnTo>
                  <a:lnTo>
                    <a:pt x="5027" y="5210"/>
                  </a:lnTo>
                  <a:lnTo>
                    <a:pt x="5225" y="5252"/>
                  </a:lnTo>
                  <a:lnTo>
                    <a:pt x="5422" y="5290"/>
                  </a:lnTo>
                  <a:lnTo>
                    <a:pt x="5620" y="5323"/>
                  </a:lnTo>
                  <a:lnTo>
                    <a:pt x="5817" y="5353"/>
                  </a:lnTo>
                  <a:lnTo>
                    <a:pt x="6016" y="5380"/>
                  </a:lnTo>
                  <a:lnTo>
                    <a:pt x="6410" y="5431"/>
                  </a:lnTo>
                  <a:lnTo>
                    <a:pt x="6805" y="5480"/>
                  </a:lnTo>
                  <a:lnTo>
                    <a:pt x="7003" y="5507"/>
                  </a:lnTo>
                  <a:lnTo>
                    <a:pt x="7201" y="5536"/>
                  </a:lnTo>
                  <a:lnTo>
                    <a:pt x="7398" y="5568"/>
                  </a:lnTo>
                  <a:lnTo>
                    <a:pt x="7596" y="5603"/>
                  </a:lnTo>
                  <a:lnTo>
                    <a:pt x="7793" y="5643"/>
                  </a:lnTo>
                  <a:lnTo>
                    <a:pt x="7991" y="5688"/>
                  </a:lnTo>
                  <a:lnTo>
                    <a:pt x="8188" y="5739"/>
                  </a:lnTo>
                  <a:lnTo>
                    <a:pt x="8385" y="5798"/>
                  </a:lnTo>
                  <a:lnTo>
                    <a:pt x="8584" y="5864"/>
                  </a:lnTo>
                  <a:lnTo>
                    <a:pt x="8781" y="5939"/>
                  </a:lnTo>
                  <a:lnTo>
                    <a:pt x="8979" y="6023"/>
                  </a:lnTo>
                  <a:lnTo>
                    <a:pt x="9176" y="6116"/>
                  </a:lnTo>
                  <a:lnTo>
                    <a:pt x="9373" y="6221"/>
                  </a:lnTo>
                  <a:lnTo>
                    <a:pt x="9571" y="6337"/>
                  </a:lnTo>
                  <a:lnTo>
                    <a:pt x="9769" y="6466"/>
                  </a:lnTo>
                  <a:lnTo>
                    <a:pt x="9967" y="6608"/>
                  </a:lnTo>
                  <a:lnTo>
                    <a:pt x="10164" y="6765"/>
                  </a:lnTo>
                  <a:lnTo>
                    <a:pt x="10361" y="6935"/>
                  </a:lnTo>
                  <a:lnTo>
                    <a:pt x="10559" y="7122"/>
                  </a:lnTo>
                  <a:lnTo>
                    <a:pt x="10756" y="7324"/>
                  </a:lnTo>
                  <a:lnTo>
                    <a:pt x="8378" y="13292"/>
                  </a:lnTo>
                  <a:close/>
                  <a:moveTo>
                    <a:pt x="10402" y="369"/>
                  </a:moveTo>
                  <a:lnTo>
                    <a:pt x="10379" y="347"/>
                  </a:lnTo>
                  <a:lnTo>
                    <a:pt x="10356" y="326"/>
                  </a:lnTo>
                  <a:lnTo>
                    <a:pt x="10333" y="305"/>
                  </a:lnTo>
                  <a:lnTo>
                    <a:pt x="10310" y="286"/>
                  </a:lnTo>
                  <a:lnTo>
                    <a:pt x="10286" y="266"/>
                  </a:lnTo>
                  <a:lnTo>
                    <a:pt x="10261" y="247"/>
                  </a:lnTo>
                  <a:lnTo>
                    <a:pt x="10235" y="229"/>
                  </a:lnTo>
                  <a:lnTo>
                    <a:pt x="10210" y="211"/>
                  </a:lnTo>
                  <a:lnTo>
                    <a:pt x="10184" y="195"/>
                  </a:lnTo>
                  <a:lnTo>
                    <a:pt x="10158" y="179"/>
                  </a:lnTo>
                  <a:lnTo>
                    <a:pt x="10132" y="163"/>
                  </a:lnTo>
                  <a:lnTo>
                    <a:pt x="10105" y="148"/>
                  </a:lnTo>
                  <a:lnTo>
                    <a:pt x="10077" y="133"/>
                  </a:lnTo>
                  <a:lnTo>
                    <a:pt x="10050" y="120"/>
                  </a:lnTo>
                  <a:lnTo>
                    <a:pt x="10022" y="108"/>
                  </a:lnTo>
                  <a:lnTo>
                    <a:pt x="9994" y="96"/>
                  </a:lnTo>
                  <a:lnTo>
                    <a:pt x="9966" y="84"/>
                  </a:lnTo>
                  <a:lnTo>
                    <a:pt x="9938" y="74"/>
                  </a:lnTo>
                  <a:lnTo>
                    <a:pt x="9908" y="64"/>
                  </a:lnTo>
                  <a:lnTo>
                    <a:pt x="9879" y="55"/>
                  </a:lnTo>
                  <a:lnTo>
                    <a:pt x="9850" y="46"/>
                  </a:lnTo>
                  <a:lnTo>
                    <a:pt x="9820" y="38"/>
                  </a:lnTo>
                  <a:lnTo>
                    <a:pt x="9791" y="31"/>
                  </a:lnTo>
                  <a:lnTo>
                    <a:pt x="9761" y="25"/>
                  </a:lnTo>
                  <a:lnTo>
                    <a:pt x="9730" y="19"/>
                  </a:lnTo>
                  <a:lnTo>
                    <a:pt x="9699" y="14"/>
                  </a:lnTo>
                  <a:lnTo>
                    <a:pt x="9669" y="9"/>
                  </a:lnTo>
                  <a:lnTo>
                    <a:pt x="9638" y="6"/>
                  </a:lnTo>
                  <a:lnTo>
                    <a:pt x="9607" y="3"/>
                  </a:lnTo>
                  <a:lnTo>
                    <a:pt x="9577" y="2"/>
                  </a:lnTo>
                  <a:lnTo>
                    <a:pt x="9544" y="0"/>
                  </a:lnTo>
                  <a:lnTo>
                    <a:pt x="9513" y="0"/>
                  </a:lnTo>
                  <a:lnTo>
                    <a:pt x="9482" y="0"/>
                  </a:lnTo>
                  <a:lnTo>
                    <a:pt x="9451" y="2"/>
                  </a:lnTo>
                  <a:lnTo>
                    <a:pt x="9420" y="3"/>
                  </a:lnTo>
                  <a:lnTo>
                    <a:pt x="9388" y="6"/>
                  </a:lnTo>
                  <a:lnTo>
                    <a:pt x="9357" y="9"/>
                  </a:lnTo>
                  <a:lnTo>
                    <a:pt x="9327" y="14"/>
                  </a:lnTo>
                  <a:lnTo>
                    <a:pt x="9297" y="19"/>
                  </a:lnTo>
                  <a:lnTo>
                    <a:pt x="9266" y="25"/>
                  </a:lnTo>
                  <a:lnTo>
                    <a:pt x="9236" y="31"/>
                  </a:lnTo>
                  <a:lnTo>
                    <a:pt x="9206" y="38"/>
                  </a:lnTo>
                  <a:lnTo>
                    <a:pt x="9176" y="46"/>
                  </a:lnTo>
                  <a:lnTo>
                    <a:pt x="9147" y="55"/>
                  </a:lnTo>
                  <a:lnTo>
                    <a:pt x="9118" y="64"/>
                  </a:lnTo>
                  <a:lnTo>
                    <a:pt x="9089" y="74"/>
                  </a:lnTo>
                  <a:lnTo>
                    <a:pt x="9060" y="84"/>
                  </a:lnTo>
                  <a:lnTo>
                    <a:pt x="9031" y="96"/>
                  </a:lnTo>
                  <a:lnTo>
                    <a:pt x="9003" y="108"/>
                  </a:lnTo>
                  <a:lnTo>
                    <a:pt x="8976" y="120"/>
                  </a:lnTo>
                  <a:lnTo>
                    <a:pt x="8948" y="134"/>
                  </a:lnTo>
                  <a:lnTo>
                    <a:pt x="8921" y="149"/>
                  </a:lnTo>
                  <a:lnTo>
                    <a:pt x="8894" y="163"/>
                  </a:lnTo>
                  <a:lnTo>
                    <a:pt x="8867" y="179"/>
                  </a:lnTo>
                  <a:lnTo>
                    <a:pt x="8841" y="195"/>
                  </a:lnTo>
                  <a:lnTo>
                    <a:pt x="8816" y="211"/>
                  </a:lnTo>
                  <a:lnTo>
                    <a:pt x="8790" y="229"/>
                  </a:lnTo>
                  <a:lnTo>
                    <a:pt x="8766" y="247"/>
                  </a:lnTo>
                  <a:lnTo>
                    <a:pt x="8741" y="267"/>
                  </a:lnTo>
                  <a:lnTo>
                    <a:pt x="8716" y="286"/>
                  </a:lnTo>
                  <a:lnTo>
                    <a:pt x="8692" y="306"/>
                  </a:lnTo>
                  <a:lnTo>
                    <a:pt x="8669" y="326"/>
                  </a:lnTo>
                  <a:lnTo>
                    <a:pt x="8646" y="348"/>
                  </a:lnTo>
                  <a:lnTo>
                    <a:pt x="8624" y="369"/>
                  </a:lnTo>
                  <a:lnTo>
                    <a:pt x="7914" y="1081"/>
                  </a:lnTo>
                  <a:lnTo>
                    <a:pt x="7892" y="1104"/>
                  </a:lnTo>
                  <a:lnTo>
                    <a:pt x="7870" y="1128"/>
                  </a:lnTo>
                  <a:lnTo>
                    <a:pt x="7850" y="1151"/>
                  </a:lnTo>
                  <a:lnTo>
                    <a:pt x="7829" y="1174"/>
                  </a:lnTo>
                  <a:lnTo>
                    <a:pt x="7810" y="1199"/>
                  </a:lnTo>
                  <a:lnTo>
                    <a:pt x="7792" y="1223"/>
                  </a:lnTo>
                  <a:lnTo>
                    <a:pt x="7773" y="1249"/>
                  </a:lnTo>
                  <a:lnTo>
                    <a:pt x="7756" y="1274"/>
                  </a:lnTo>
                  <a:lnTo>
                    <a:pt x="7739" y="1300"/>
                  </a:lnTo>
                  <a:lnTo>
                    <a:pt x="7723" y="1326"/>
                  </a:lnTo>
                  <a:lnTo>
                    <a:pt x="7707" y="1352"/>
                  </a:lnTo>
                  <a:lnTo>
                    <a:pt x="7692" y="1380"/>
                  </a:lnTo>
                  <a:lnTo>
                    <a:pt x="7678" y="1407"/>
                  </a:lnTo>
                  <a:lnTo>
                    <a:pt x="7665" y="1434"/>
                  </a:lnTo>
                  <a:lnTo>
                    <a:pt x="7652" y="1462"/>
                  </a:lnTo>
                  <a:lnTo>
                    <a:pt x="7640" y="1491"/>
                  </a:lnTo>
                  <a:lnTo>
                    <a:pt x="7629" y="1519"/>
                  </a:lnTo>
                  <a:lnTo>
                    <a:pt x="7618" y="1547"/>
                  </a:lnTo>
                  <a:lnTo>
                    <a:pt x="7608" y="1576"/>
                  </a:lnTo>
                  <a:lnTo>
                    <a:pt x="7599" y="1606"/>
                  </a:lnTo>
                  <a:lnTo>
                    <a:pt x="7591" y="1636"/>
                  </a:lnTo>
                  <a:lnTo>
                    <a:pt x="7583" y="1665"/>
                  </a:lnTo>
                  <a:lnTo>
                    <a:pt x="7576" y="1695"/>
                  </a:lnTo>
                  <a:lnTo>
                    <a:pt x="7569" y="1725"/>
                  </a:lnTo>
                  <a:lnTo>
                    <a:pt x="7564" y="1756"/>
                  </a:lnTo>
                  <a:lnTo>
                    <a:pt x="7559" y="1786"/>
                  </a:lnTo>
                  <a:lnTo>
                    <a:pt x="7555" y="1817"/>
                  </a:lnTo>
                  <a:lnTo>
                    <a:pt x="7551" y="1848"/>
                  </a:lnTo>
                  <a:lnTo>
                    <a:pt x="7549" y="1879"/>
                  </a:lnTo>
                  <a:lnTo>
                    <a:pt x="7547" y="1911"/>
                  </a:lnTo>
                  <a:lnTo>
                    <a:pt x="7546" y="1942"/>
                  </a:lnTo>
                  <a:lnTo>
                    <a:pt x="7545" y="1974"/>
                  </a:lnTo>
                  <a:lnTo>
                    <a:pt x="7546" y="2018"/>
                  </a:lnTo>
                  <a:lnTo>
                    <a:pt x="7548" y="2062"/>
                  </a:lnTo>
                  <a:lnTo>
                    <a:pt x="7552" y="2106"/>
                  </a:lnTo>
                  <a:lnTo>
                    <a:pt x="7557" y="2150"/>
                  </a:lnTo>
                  <a:lnTo>
                    <a:pt x="7564" y="2192"/>
                  </a:lnTo>
                  <a:lnTo>
                    <a:pt x="7572" y="2236"/>
                  </a:lnTo>
                  <a:lnTo>
                    <a:pt x="7582" y="2278"/>
                  </a:lnTo>
                  <a:lnTo>
                    <a:pt x="7593" y="2319"/>
                  </a:lnTo>
                  <a:lnTo>
                    <a:pt x="7605" y="2361"/>
                  </a:lnTo>
                  <a:lnTo>
                    <a:pt x="7619" y="2402"/>
                  </a:lnTo>
                  <a:lnTo>
                    <a:pt x="7634" y="2442"/>
                  </a:lnTo>
                  <a:lnTo>
                    <a:pt x="7651" y="2483"/>
                  </a:lnTo>
                  <a:lnTo>
                    <a:pt x="7669" y="2522"/>
                  </a:lnTo>
                  <a:lnTo>
                    <a:pt x="7688" y="2560"/>
                  </a:lnTo>
                  <a:lnTo>
                    <a:pt x="7710" y="2599"/>
                  </a:lnTo>
                  <a:lnTo>
                    <a:pt x="7732" y="2635"/>
                  </a:lnTo>
                  <a:lnTo>
                    <a:pt x="902" y="5377"/>
                  </a:lnTo>
                  <a:lnTo>
                    <a:pt x="860" y="5397"/>
                  </a:lnTo>
                  <a:lnTo>
                    <a:pt x="819" y="5418"/>
                  </a:lnTo>
                  <a:lnTo>
                    <a:pt x="778" y="5440"/>
                  </a:lnTo>
                  <a:lnTo>
                    <a:pt x="737" y="5462"/>
                  </a:lnTo>
                  <a:lnTo>
                    <a:pt x="699" y="5486"/>
                  </a:lnTo>
                  <a:lnTo>
                    <a:pt x="660" y="5511"/>
                  </a:lnTo>
                  <a:lnTo>
                    <a:pt x="623" y="5539"/>
                  </a:lnTo>
                  <a:lnTo>
                    <a:pt x="586" y="5566"/>
                  </a:lnTo>
                  <a:lnTo>
                    <a:pt x="550" y="5594"/>
                  </a:lnTo>
                  <a:lnTo>
                    <a:pt x="516" y="5623"/>
                  </a:lnTo>
                  <a:lnTo>
                    <a:pt x="482" y="5655"/>
                  </a:lnTo>
                  <a:lnTo>
                    <a:pt x="450" y="5686"/>
                  </a:lnTo>
                  <a:lnTo>
                    <a:pt x="417" y="5718"/>
                  </a:lnTo>
                  <a:lnTo>
                    <a:pt x="386" y="5751"/>
                  </a:lnTo>
                  <a:lnTo>
                    <a:pt x="357" y="5786"/>
                  </a:lnTo>
                  <a:lnTo>
                    <a:pt x="328" y="5821"/>
                  </a:lnTo>
                  <a:lnTo>
                    <a:pt x="301" y="5857"/>
                  </a:lnTo>
                  <a:lnTo>
                    <a:pt x="274" y="5894"/>
                  </a:lnTo>
                  <a:lnTo>
                    <a:pt x="248" y="5931"/>
                  </a:lnTo>
                  <a:lnTo>
                    <a:pt x="224" y="5969"/>
                  </a:lnTo>
                  <a:lnTo>
                    <a:pt x="200" y="6009"/>
                  </a:lnTo>
                  <a:lnTo>
                    <a:pt x="179" y="6049"/>
                  </a:lnTo>
                  <a:lnTo>
                    <a:pt x="158" y="6089"/>
                  </a:lnTo>
                  <a:lnTo>
                    <a:pt x="138" y="6131"/>
                  </a:lnTo>
                  <a:lnTo>
                    <a:pt x="120" y="6172"/>
                  </a:lnTo>
                  <a:lnTo>
                    <a:pt x="103" y="6214"/>
                  </a:lnTo>
                  <a:lnTo>
                    <a:pt x="87" y="6258"/>
                  </a:lnTo>
                  <a:lnTo>
                    <a:pt x="71" y="6301"/>
                  </a:lnTo>
                  <a:lnTo>
                    <a:pt x="58" y="6345"/>
                  </a:lnTo>
                  <a:lnTo>
                    <a:pt x="46" y="6390"/>
                  </a:lnTo>
                  <a:lnTo>
                    <a:pt x="36" y="6435"/>
                  </a:lnTo>
                  <a:lnTo>
                    <a:pt x="26" y="6481"/>
                  </a:lnTo>
                  <a:lnTo>
                    <a:pt x="18" y="6527"/>
                  </a:lnTo>
                  <a:lnTo>
                    <a:pt x="12" y="6573"/>
                  </a:lnTo>
                  <a:lnTo>
                    <a:pt x="7" y="6620"/>
                  </a:lnTo>
                  <a:lnTo>
                    <a:pt x="3" y="6666"/>
                  </a:lnTo>
                  <a:lnTo>
                    <a:pt x="1" y="6712"/>
                  </a:lnTo>
                  <a:lnTo>
                    <a:pt x="0" y="6759"/>
                  </a:lnTo>
                  <a:lnTo>
                    <a:pt x="1" y="6804"/>
                  </a:lnTo>
                  <a:lnTo>
                    <a:pt x="3" y="6850"/>
                  </a:lnTo>
                  <a:lnTo>
                    <a:pt x="6" y="6896"/>
                  </a:lnTo>
                  <a:lnTo>
                    <a:pt x="11" y="6941"/>
                  </a:lnTo>
                  <a:lnTo>
                    <a:pt x="17" y="6987"/>
                  </a:lnTo>
                  <a:lnTo>
                    <a:pt x="24" y="7032"/>
                  </a:lnTo>
                  <a:lnTo>
                    <a:pt x="33" y="7076"/>
                  </a:lnTo>
                  <a:lnTo>
                    <a:pt x="43" y="7121"/>
                  </a:lnTo>
                  <a:lnTo>
                    <a:pt x="55" y="7165"/>
                  </a:lnTo>
                  <a:lnTo>
                    <a:pt x="67" y="7209"/>
                  </a:lnTo>
                  <a:lnTo>
                    <a:pt x="81" y="7253"/>
                  </a:lnTo>
                  <a:lnTo>
                    <a:pt x="98" y="7295"/>
                  </a:lnTo>
                  <a:lnTo>
                    <a:pt x="114" y="7337"/>
                  </a:lnTo>
                  <a:lnTo>
                    <a:pt x="132" y="7380"/>
                  </a:lnTo>
                  <a:lnTo>
                    <a:pt x="152" y="7421"/>
                  </a:lnTo>
                  <a:lnTo>
                    <a:pt x="172" y="7462"/>
                  </a:lnTo>
                  <a:lnTo>
                    <a:pt x="194" y="7503"/>
                  </a:lnTo>
                  <a:lnTo>
                    <a:pt x="217" y="7542"/>
                  </a:lnTo>
                  <a:lnTo>
                    <a:pt x="241" y="7581"/>
                  </a:lnTo>
                  <a:lnTo>
                    <a:pt x="268" y="7620"/>
                  </a:lnTo>
                  <a:lnTo>
                    <a:pt x="294" y="7658"/>
                  </a:lnTo>
                  <a:lnTo>
                    <a:pt x="322" y="7695"/>
                  </a:lnTo>
                  <a:lnTo>
                    <a:pt x="351" y="7732"/>
                  </a:lnTo>
                  <a:lnTo>
                    <a:pt x="382" y="7767"/>
                  </a:lnTo>
                  <a:lnTo>
                    <a:pt x="413" y="7801"/>
                  </a:lnTo>
                  <a:lnTo>
                    <a:pt x="447" y="7835"/>
                  </a:lnTo>
                  <a:lnTo>
                    <a:pt x="6844" y="14177"/>
                  </a:lnTo>
                  <a:lnTo>
                    <a:pt x="6871" y="14203"/>
                  </a:lnTo>
                  <a:lnTo>
                    <a:pt x="6897" y="14228"/>
                  </a:lnTo>
                  <a:lnTo>
                    <a:pt x="6924" y="14252"/>
                  </a:lnTo>
                  <a:lnTo>
                    <a:pt x="6952" y="14275"/>
                  </a:lnTo>
                  <a:lnTo>
                    <a:pt x="6979" y="14298"/>
                  </a:lnTo>
                  <a:lnTo>
                    <a:pt x="7008" y="14320"/>
                  </a:lnTo>
                  <a:lnTo>
                    <a:pt x="7038" y="14341"/>
                  </a:lnTo>
                  <a:lnTo>
                    <a:pt x="7067" y="14362"/>
                  </a:lnTo>
                  <a:lnTo>
                    <a:pt x="7097" y="14381"/>
                  </a:lnTo>
                  <a:lnTo>
                    <a:pt x="7127" y="14400"/>
                  </a:lnTo>
                  <a:lnTo>
                    <a:pt x="7157" y="14418"/>
                  </a:lnTo>
                  <a:lnTo>
                    <a:pt x="7188" y="14436"/>
                  </a:lnTo>
                  <a:lnTo>
                    <a:pt x="7221" y="14453"/>
                  </a:lnTo>
                  <a:lnTo>
                    <a:pt x="7252" y="14469"/>
                  </a:lnTo>
                  <a:lnTo>
                    <a:pt x="7284" y="14484"/>
                  </a:lnTo>
                  <a:lnTo>
                    <a:pt x="7316" y="14499"/>
                  </a:lnTo>
                  <a:lnTo>
                    <a:pt x="7349" y="14512"/>
                  </a:lnTo>
                  <a:lnTo>
                    <a:pt x="7383" y="14525"/>
                  </a:lnTo>
                  <a:lnTo>
                    <a:pt x="7416" y="14537"/>
                  </a:lnTo>
                  <a:lnTo>
                    <a:pt x="7450" y="14548"/>
                  </a:lnTo>
                  <a:lnTo>
                    <a:pt x="7484" y="14558"/>
                  </a:lnTo>
                  <a:lnTo>
                    <a:pt x="7518" y="14569"/>
                  </a:lnTo>
                  <a:lnTo>
                    <a:pt x="7553" y="14578"/>
                  </a:lnTo>
                  <a:lnTo>
                    <a:pt x="7588" y="14586"/>
                  </a:lnTo>
                  <a:lnTo>
                    <a:pt x="7623" y="14593"/>
                  </a:lnTo>
                  <a:lnTo>
                    <a:pt x="7657" y="14599"/>
                  </a:lnTo>
                  <a:lnTo>
                    <a:pt x="7693" y="14605"/>
                  </a:lnTo>
                  <a:lnTo>
                    <a:pt x="7729" y="14609"/>
                  </a:lnTo>
                  <a:lnTo>
                    <a:pt x="7765" y="14613"/>
                  </a:lnTo>
                  <a:lnTo>
                    <a:pt x="7800" y="14616"/>
                  </a:lnTo>
                  <a:lnTo>
                    <a:pt x="7836" y="14618"/>
                  </a:lnTo>
                  <a:lnTo>
                    <a:pt x="7872" y="14619"/>
                  </a:lnTo>
                  <a:lnTo>
                    <a:pt x="7882" y="14620"/>
                  </a:lnTo>
                  <a:lnTo>
                    <a:pt x="7892" y="14620"/>
                  </a:lnTo>
                  <a:lnTo>
                    <a:pt x="7903" y="14620"/>
                  </a:lnTo>
                  <a:lnTo>
                    <a:pt x="7911" y="14620"/>
                  </a:lnTo>
                  <a:lnTo>
                    <a:pt x="7949" y="14619"/>
                  </a:lnTo>
                  <a:lnTo>
                    <a:pt x="7987" y="14618"/>
                  </a:lnTo>
                  <a:lnTo>
                    <a:pt x="8025" y="14616"/>
                  </a:lnTo>
                  <a:lnTo>
                    <a:pt x="8065" y="14612"/>
                  </a:lnTo>
                  <a:lnTo>
                    <a:pt x="8103" y="14608"/>
                  </a:lnTo>
                  <a:lnTo>
                    <a:pt x="8141" y="14602"/>
                  </a:lnTo>
                  <a:lnTo>
                    <a:pt x="8179" y="14596"/>
                  </a:lnTo>
                  <a:lnTo>
                    <a:pt x="8219" y="14589"/>
                  </a:lnTo>
                  <a:lnTo>
                    <a:pt x="8265" y="14578"/>
                  </a:lnTo>
                  <a:lnTo>
                    <a:pt x="8311" y="14566"/>
                  </a:lnTo>
                  <a:lnTo>
                    <a:pt x="8356" y="14552"/>
                  </a:lnTo>
                  <a:lnTo>
                    <a:pt x="8401" y="14538"/>
                  </a:lnTo>
                  <a:lnTo>
                    <a:pt x="8445" y="14522"/>
                  </a:lnTo>
                  <a:lnTo>
                    <a:pt x="8489" y="14505"/>
                  </a:lnTo>
                  <a:lnTo>
                    <a:pt x="8531" y="14487"/>
                  </a:lnTo>
                  <a:lnTo>
                    <a:pt x="8574" y="14467"/>
                  </a:lnTo>
                  <a:lnTo>
                    <a:pt x="8616" y="14446"/>
                  </a:lnTo>
                  <a:lnTo>
                    <a:pt x="8656" y="14423"/>
                  </a:lnTo>
                  <a:lnTo>
                    <a:pt x="8696" y="14400"/>
                  </a:lnTo>
                  <a:lnTo>
                    <a:pt x="8736" y="14375"/>
                  </a:lnTo>
                  <a:lnTo>
                    <a:pt x="8774" y="14350"/>
                  </a:lnTo>
                  <a:lnTo>
                    <a:pt x="8811" y="14323"/>
                  </a:lnTo>
                  <a:lnTo>
                    <a:pt x="8847" y="14294"/>
                  </a:lnTo>
                  <a:lnTo>
                    <a:pt x="8883" y="14265"/>
                  </a:lnTo>
                  <a:lnTo>
                    <a:pt x="8918" y="14235"/>
                  </a:lnTo>
                  <a:lnTo>
                    <a:pt x="8952" y="14204"/>
                  </a:lnTo>
                  <a:lnTo>
                    <a:pt x="8985" y="14171"/>
                  </a:lnTo>
                  <a:lnTo>
                    <a:pt x="9017" y="14138"/>
                  </a:lnTo>
                  <a:lnTo>
                    <a:pt x="9047" y="14104"/>
                  </a:lnTo>
                  <a:lnTo>
                    <a:pt x="9078" y="14068"/>
                  </a:lnTo>
                  <a:lnTo>
                    <a:pt x="9106" y="14032"/>
                  </a:lnTo>
                  <a:lnTo>
                    <a:pt x="9134" y="13995"/>
                  </a:lnTo>
                  <a:lnTo>
                    <a:pt x="9160" y="13957"/>
                  </a:lnTo>
                  <a:lnTo>
                    <a:pt x="9186" y="13918"/>
                  </a:lnTo>
                  <a:lnTo>
                    <a:pt x="9210" y="13878"/>
                  </a:lnTo>
                  <a:lnTo>
                    <a:pt x="9232" y="13838"/>
                  </a:lnTo>
                  <a:lnTo>
                    <a:pt x="9255" y="13796"/>
                  </a:lnTo>
                  <a:lnTo>
                    <a:pt x="9276" y="13754"/>
                  </a:lnTo>
                  <a:lnTo>
                    <a:pt x="9295" y="13711"/>
                  </a:lnTo>
                  <a:lnTo>
                    <a:pt x="9313" y="13666"/>
                  </a:lnTo>
                  <a:lnTo>
                    <a:pt x="12000" y="6923"/>
                  </a:lnTo>
                  <a:lnTo>
                    <a:pt x="12038" y="6948"/>
                  </a:lnTo>
                  <a:lnTo>
                    <a:pt x="12077" y="6970"/>
                  </a:lnTo>
                  <a:lnTo>
                    <a:pt x="12118" y="6993"/>
                  </a:lnTo>
                  <a:lnTo>
                    <a:pt x="12158" y="7012"/>
                  </a:lnTo>
                  <a:lnTo>
                    <a:pt x="12199" y="7031"/>
                  </a:lnTo>
                  <a:lnTo>
                    <a:pt x="12241" y="7047"/>
                  </a:lnTo>
                  <a:lnTo>
                    <a:pt x="12284" y="7063"/>
                  </a:lnTo>
                  <a:lnTo>
                    <a:pt x="12327" y="7076"/>
                  </a:lnTo>
                  <a:lnTo>
                    <a:pt x="12370" y="7088"/>
                  </a:lnTo>
                  <a:lnTo>
                    <a:pt x="12414" y="7099"/>
                  </a:lnTo>
                  <a:lnTo>
                    <a:pt x="12459" y="7109"/>
                  </a:lnTo>
                  <a:lnTo>
                    <a:pt x="12504" y="7116"/>
                  </a:lnTo>
                  <a:lnTo>
                    <a:pt x="12549" y="7122"/>
                  </a:lnTo>
                  <a:lnTo>
                    <a:pt x="12595" y="7126"/>
                  </a:lnTo>
                  <a:lnTo>
                    <a:pt x="12642" y="7129"/>
                  </a:lnTo>
                  <a:lnTo>
                    <a:pt x="12688" y="7130"/>
                  </a:lnTo>
                  <a:lnTo>
                    <a:pt x="12719" y="7129"/>
                  </a:lnTo>
                  <a:lnTo>
                    <a:pt x="12750" y="7128"/>
                  </a:lnTo>
                  <a:lnTo>
                    <a:pt x="12781" y="7126"/>
                  </a:lnTo>
                  <a:lnTo>
                    <a:pt x="12813" y="7123"/>
                  </a:lnTo>
                  <a:lnTo>
                    <a:pt x="12844" y="7120"/>
                  </a:lnTo>
                  <a:lnTo>
                    <a:pt x="12874" y="7116"/>
                  </a:lnTo>
                  <a:lnTo>
                    <a:pt x="12905" y="7111"/>
                  </a:lnTo>
                  <a:lnTo>
                    <a:pt x="12935" y="7105"/>
                  </a:lnTo>
                  <a:lnTo>
                    <a:pt x="12966" y="7098"/>
                  </a:lnTo>
                  <a:lnTo>
                    <a:pt x="12995" y="7091"/>
                  </a:lnTo>
                  <a:lnTo>
                    <a:pt x="13025" y="7083"/>
                  </a:lnTo>
                  <a:lnTo>
                    <a:pt x="13054" y="7075"/>
                  </a:lnTo>
                  <a:lnTo>
                    <a:pt x="13083" y="7066"/>
                  </a:lnTo>
                  <a:lnTo>
                    <a:pt x="13112" y="7056"/>
                  </a:lnTo>
                  <a:lnTo>
                    <a:pt x="13141" y="7045"/>
                  </a:lnTo>
                  <a:lnTo>
                    <a:pt x="13170" y="7034"/>
                  </a:lnTo>
                  <a:lnTo>
                    <a:pt x="13198" y="7022"/>
                  </a:lnTo>
                  <a:lnTo>
                    <a:pt x="13225" y="7009"/>
                  </a:lnTo>
                  <a:lnTo>
                    <a:pt x="13253" y="6996"/>
                  </a:lnTo>
                  <a:lnTo>
                    <a:pt x="13280" y="6981"/>
                  </a:lnTo>
                  <a:lnTo>
                    <a:pt x="13307" y="6966"/>
                  </a:lnTo>
                  <a:lnTo>
                    <a:pt x="13334" y="6950"/>
                  </a:lnTo>
                  <a:lnTo>
                    <a:pt x="13360" y="6934"/>
                  </a:lnTo>
                  <a:lnTo>
                    <a:pt x="13385" y="6918"/>
                  </a:lnTo>
                  <a:lnTo>
                    <a:pt x="13410" y="6900"/>
                  </a:lnTo>
                  <a:lnTo>
                    <a:pt x="13435" y="6882"/>
                  </a:lnTo>
                  <a:lnTo>
                    <a:pt x="13460" y="6863"/>
                  </a:lnTo>
                  <a:lnTo>
                    <a:pt x="13485" y="6843"/>
                  </a:lnTo>
                  <a:lnTo>
                    <a:pt x="13508" y="6823"/>
                  </a:lnTo>
                  <a:lnTo>
                    <a:pt x="13532" y="6803"/>
                  </a:lnTo>
                  <a:lnTo>
                    <a:pt x="13554" y="6781"/>
                  </a:lnTo>
                  <a:lnTo>
                    <a:pt x="13577" y="6759"/>
                  </a:lnTo>
                  <a:lnTo>
                    <a:pt x="14285" y="6050"/>
                  </a:lnTo>
                  <a:lnTo>
                    <a:pt x="14307" y="6028"/>
                  </a:lnTo>
                  <a:lnTo>
                    <a:pt x="14329" y="6005"/>
                  </a:lnTo>
                  <a:lnTo>
                    <a:pt x="14350" y="5980"/>
                  </a:lnTo>
                  <a:lnTo>
                    <a:pt x="14370" y="5957"/>
                  </a:lnTo>
                  <a:lnTo>
                    <a:pt x="14389" y="5932"/>
                  </a:lnTo>
                  <a:lnTo>
                    <a:pt x="14408" y="5908"/>
                  </a:lnTo>
                  <a:lnTo>
                    <a:pt x="14426" y="5883"/>
                  </a:lnTo>
                  <a:lnTo>
                    <a:pt x="14444" y="5857"/>
                  </a:lnTo>
                  <a:lnTo>
                    <a:pt x="14460" y="5831"/>
                  </a:lnTo>
                  <a:lnTo>
                    <a:pt x="14477" y="5805"/>
                  </a:lnTo>
                  <a:lnTo>
                    <a:pt x="14493" y="5778"/>
                  </a:lnTo>
                  <a:lnTo>
                    <a:pt x="14508" y="5751"/>
                  </a:lnTo>
                  <a:lnTo>
                    <a:pt x="14522" y="5724"/>
                  </a:lnTo>
                  <a:lnTo>
                    <a:pt x="14535" y="5696"/>
                  </a:lnTo>
                  <a:lnTo>
                    <a:pt x="14548" y="5668"/>
                  </a:lnTo>
                  <a:lnTo>
                    <a:pt x="14560" y="5640"/>
                  </a:lnTo>
                  <a:lnTo>
                    <a:pt x="14572" y="5611"/>
                  </a:lnTo>
                  <a:lnTo>
                    <a:pt x="14582" y="5583"/>
                  </a:lnTo>
                  <a:lnTo>
                    <a:pt x="14592" y="5554"/>
                  </a:lnTo>
                  <a:lnTo>
                    <a:pt x="14602" y="5525"/>
                  </a:lnTo>
                  <a:lnTo>
                    <a:pt x="14610" y="5494"/>
                  </a:lnTo>
                  <a:lnTo>
                    <a:pt x="14618" y="5465"/>
                  </a:lnTo>
                  <a:lnTo>
                    <a:pt x="14625" y="5435"/>
                  </a:lnTo>
                  <a:lnTo>
                    <a:pt x="14631" y="5405"/>
                  </a:lnTo>
                  <a:lnTo>
                    <a:pt x="14637" y="5373"/>
                  </a:lnTo>
                  <a:lnTo>
                    <a:pt x="14642" y="5343"/>
                  </a:lnTo>
                  <a:lnTo>
                    <a:pt x="14646" y="5312"/>
                  </a:lnTo>
                  <a:lnTo>
                    <a:pt x="14649" y="5282"/>
                  </a:lnTo>
                  <a:lnTo>
                    <a:pt x="14652" y="5250"/>
                  </a:lnTo>
                  <a:lnTo>
                    <a:pt x="14654" y="5219"/>
                  </a:lnTo>
                  <a:lnTo>
                    <a:pt x="14656" y="5187"/>
                  </a:lnTo>
                  <a:lnTo>
                    <a:pt x="14656" y="5156"/>
                  </a:lnTo>
                  <a:lnTo>
                    <a:pt x="14656" y="5124"/>
                  </a:lnTo>
                  <a:lnTo>
                    <a:pt x="14654" y="5092"/>
                  </a:lnTo>
                  <a:lnTo>
                    <a:pt x="14652" y="5061"/>
                  </a:lnTo>
                  <a:lnTo>
                    <a:pt x="14649" y="5030"/>
                  </a:lnTo>
                  <a:lnTo>
                    <a:pt x="14646" y="4999"/>
                  </a:lnTo>
                  <a:lnTo>
                    <a:pt x="14642" y="4968"/>
                  </a:lnTo>
                  <a:lnTo>
                    <a:pt x="14637" y="4938"/>
                  </a:lnTo>
                  <a:lnTo>
                    <a:pt x="14631" y="4908"/>
                  </a:lnTo>
                  <a:lnTo>
                    <a:pt x="14625" y="4877"/>
                  </a:lnTo>
                  <a:lnTo>
                    <a:pt x="14618" y="4847"/>
                  </a:lnTo>
                  <a:lnTo>
                    <a:pt x="14610" y="4817"/>
                  </a:lnTo>
                  <a:lnTo>
                    <a:pt x="14602" y="4788"/>
                  </a:lnTo>
                  <a:lnTo>
                    <a:pt x="14592" y="4758"/>
                  </a:lnTo>
                  <a:lnTo>
                    <a:pt x="14583" y="4729"/>
                  </a:lnTo>
                  <a:lnTo>
                    <a:pt x="14572" y="4701"/>
                  </a:lnTo>
                  <a:lnTo>
                    <a:pt x="14561" y="4672"/>
                  </a:lnTo>
                  <a:lnTo>
                    <a:pt x="14549" y="4643"/>
                  </a:lnTo>
                  <a:lnTo>
                    <a:pt x="14536" y="4616"/>
                  </a:lnTo>
                  <a:lnTo>
                    <a:pt x="14523" y="4589"/>
                  </a:lnTo>
                  <a:lnTo>
                    <a:pt x="14509" y="4562"/>
                  </a:lnTo>
                  <a:lnTo>
                    <a:pt x="14494" y="4534"/>
                  </a:lnTo>
                  <a:lnTo>
                    <a:pt x="14478" y="4508"/>
                  </a:lnTo>
                  <a:lnTo>
                    <a:pt x="14462" y="4482"/>
                  </a:lnTo>
                  <a:lnTo>
                    <a:pt x="14445" y="4456"/>
                  </a:lnTo>
                  <a:lnTo>
                    <a:pt x="14428" y="4431"/>
                  </a:lnTo>
                  <a:lnTo>
                    <a:pt x="14410" y="4405"/>
                  </a:lnTo>
                  <a:lnTo>
                    <a:pt x="14391" y="4381"/>
                  </a:lnTo>
                  <a:lnTo>
                    <a:pt x="14372" y="4357"/>
                  </a:lnTo>
                  <a:lnTo>
                    <a:pt x="14352" y="4333"/>
                  </a:lnTo>
                  <a:lnTo>
                    <a:pt x="14331" y="4310"/>
                  </a:lnTo>
                  <a:lnTo>
                    <a:pt x="14309" y="4287"/>
                  </a:lnTo>
                  <a:lnTo>
                    <a:pt x="14288" y="4265"/>
                  </a:lnTo>
                  <a:lnTo>
                    <a:pt x="10402" y="3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0" name="Freeform: Shape 49"/>
            <p:cNvSpPr/>
            <p:nvPr/>
          </p:nvSpPr>
          <p:spPr bwMode="auto">
            <a:xfrm>
              <a:off x="7127875" y="4497388"/>
              <a:ext cx="107950" cy="107950"/>
            </a:xfrm>
            <a:custGeom>
              <a:avLst/>
              <a:gdLst>
                <a:gd name="T0" fmla="*/ 1409 w 2514"/>
                <a:gd name="T1" fmla="*/ 519 h 2521"/>
                <a:gd name="T2" fmla="*/ 1584 w 2514"/>
                <a:gd name="T3" fmla="*/ 579 h 2521"/>
                <a:gd name="T4" fmla="*/ 1737 w 2514"/>
                <a:gd name="T5" fmla="*/ 677 h 2521"/>
                <a:gd name="T6" fmla="*/ 1862 w 2514"/>
                <a:gd name="T7" fmla="*/ 808 h 2521"/>
                <a:gd name="T8" fmla="*/ 1952 w 2514"/>
                <a:gd name="T9" fmla="*/ 966 h 2521"/>
                <a:gd name="T10" fmla="*/ 2002 w 2514"/>
                <a:gd name="T11" fmla="*/ 1145 h 2521"/>
                <a:gd name="T12" fmla="*/ 2007 w 2514"/>
                <a:gd name="T13" fmla="*/ 1338 h 2521"/>
                <a:gd name="T14" fmla="*/ 1966 w 2514"/>
                <a:gd name="T15" fmla="*/ 1520 h 2521"/>
                <a:gd name="T16" fmla="*/ 1883 w 2514"/>
                <a:gd name="T17" fmla="*/ 1683 h 2521"/>
                <a:gd name="T18" fmla="*/ 1765 w 2514"/>
                <a:gd name="T19" fmla="*/ 1820 h 2521"/>
                <a:gd name="T20" fmla="*/ 1617 w 2514"/>
                <a:gd name="T21" fmla="*/ 1925 h 2521"/>
                <a:gd name="T22" fmla="*/ 1446 w 2514"/>
                <a:gd name="T23" fmla="*/ 1992 h 2521"/>
                <a:gd name="T24" fmla="*/ 1257 w 2514"/>
                <a:gd name="T25" fmla="*/ 2017 h 2521"/>
                <a:gd name="T26" fmla="*/ 1069 w 2514"/>
                <a:gd name="T27" fmla="*/ 1992 h 2521"/>
                <a:gd name="T28" fmla="*/ 897 w 2514"/>
                <a:gd name="T29" fmla="*/ 1925 h 2521"/>
                <a:gd name="T30" fmla="*/ 750 w 2514"/>
                <a:gd name="T31" fmla="*/ 1820 h 2521"/>
                <a:gd name="T32" fmla="*/ 631 w 2514"/>
                <a:gd name="T33" fmla="*/ 1683 h 2521"/>
                <a:gd name="T34" fmla="*/ 549 w 2514"/>
                <a:gd name="T35" fmla="*/ 1520 h 2521"/>
                <a:gd name="T36" fmla="*/ 507 w 2514"/>
                <a:gd name="T37" fmla="*/ 1338 h 2521"/>
                <a:gd name="T38" fmla="*/ 512 w 2514"/>
                <a:gd name="T39" fmla="*/ 1145 h 2521"/>
                <a:gd name="T40" fmla="*/ 562 w 2514"/>
                <a:gd name="T41" fmla="*/ 966 h 2521"/>
                <a:gd name="T42" fmla="*/ 652 w 2514"/>
                <a:gd name="T43" fmla="*/ 808 h 2521"/>
                <a:gd name="T44" fmla="*/ 777 w 2514"/>
                <a:gd name="T45" fmla="*/ 677 h 2521"/>
                <a:gd name="T46" fmla="*/ 930 w 2514"/>
                <a:gd name="T47" fmla="*/ 579 h 2521"/>
                <a:gd name="T48" fmla="*/ 1105 w 2514"/>
                <a:gd name="T49" fmla="*/ 519 h 2521"/>
                <a:gd name="T50" fmla="*/ 1257 w 2514"/>
                <a:gd name="T51" fmla="*/ 2521 h 2521"/>
                <a:gd name="T52" fmla="*/ 1571 w 2514"/>
                <a:gd name="T53" fmla="*/ 2481 h 2521"/>
                <a:gd name="T54" fmla="*/ 1856 w 2514"/>
                <a:gd name="T55" fmla="*/ 2368 h 2521"/>
                <a:gd name="T56" fmla="*/ 2102 w 2514"/>
                <a:gd name="T57" fmla="*/ 2193 h 2521"/>
                <a:gd name="T58" fmla="*/ 2299 w 2514"/>
                <a:gd name="T59" fmla="*/ 1964 h 2521"/>
                <a:gd name="T60" fmla="*/ 2438 w 2514"/>
                <a:gd name="T61" fmla="*/ 1693 h 2521"/>
                <a:gd name="T62" fmla="*/ 2508 w 2514"/>
                <a:gd name="T63" fmla="*/ 1389 h 2521"/>
                <a:gd name="T64" fmla="*/ 2500 w 2514"/>
                <a:gd name="T65" fmla="*/ 1069 h 2521"/>
                <a:gd name="T66" fmla="*/ 2416 w 2514"/>
                <a:gd name="T67" fmla="*/ 770 h 2521"/>
                <a:gd name="T68" fmla="*/ 2264 w 2514"/>
                <a:gd name="T69" fmla="*/ 506 h 2521"/>
                <a:gd name="T70" fmla="*/ 2057 w 2514"/>
                <a:gd name="T71" fmla="*/ 288 h 2521"/>
                <a:gd name="T72" fmla="*/ 1801 w 2514"/>
                <a:gd name="T73" fmla="*/ 124 h 2521"/>
                <a:gd name="T74" fmla="*/ 1510 w 2514"/>
                <a:gd name="T75" fmla="*/ 25 h 2521"/>
                <a:gd name="T76" fmla="*/ 1193 w 2514"/>
                <a:gd name="T77" fmla="*/ 2 h 2521"/>
                <a:gd name="T78" fmla="*/ 884 w 2514"/>
                <a:gd name="T79" fmla="*/ 56 h 2521"/>
                <a:gd name="T80" fmla="*/ 606 w 2514"/>
                <a:gd name="T81" fmla="*/ 182 h 2521"/>
                <a:gd name="T82" fmla="*/ 369 w 2514"/>
                <a:gd name="T83" fmla="*/ 369 h 2521"/>
                <a:gd name="T84" fmla="*/ 182 w 2514"/>
                <a:gd name="T85" fmla="*/ 607 h 2521"/>
                <a:gd name="T86" fmla="*/ 57 w 2514"/>
                <a:gd name="T87" fmla="*/ 886 h 2521"/>
                <a:gd name="T88" fmla="*/ 2 w 2514"/>
                <a:gd name="T89" fmla="*/ 1196 h 2521"/>
                <a:gd name="T90" fmla="*/ 26 w 2514"/>
                <a:gd name="T91" fmla="*/ 1514 h 2521"/>
                <a:gd name="T92" fmla="*/ 124 w 2514"/>
                <a:gd name="T93" fmla="*/ 1806 h 2521"/>
                <a:gd name="T94" fmla="*/ 287 w 2514"/>
                <a:gd name="T95" fmla="*/ 2062 h 2521"/>
                <a:gd name="T96" fmla="*/ 506 w 2514"/>
                <a:gd name="T97" fmla="*/ 2270 h 2521"/>
                <a:gd name="T98" fmla="*/ 768 w 2514"/>
                <a:gd name="T99" fmla="*/ 2422 h 2521"/>
                <a:gd name="T100" fmla="*/ 1066 w 2514"/>
                <a:gd name="T101" fmla="*/ 2507 h 2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14" h="2521">
                  <a:moveTo>
                    <a:pt x="1257" y="504"/>
                  </a:moveTo>
                  <a:lnTo>
                    <a:pt x="1296" y="505"/>
                  </a:lnTo>
                  <a:lnTo>
                    <a:pt x="1334" y="508"/>
                  </a:lnTo>
                  <a:lnTo>
                    <a:pt x="1372" y="513"/>
                  </a:lnTo>
                  <a:lnTo>
                    <a:pt x="1409" y="519"/>
                  </a:lnTo>
                  <a:lnTo>
                    <a:pt x="1446" y="528"/>
                  </a:lnTo>
                  <a:lnTo>
                    <a:pt x="1481" y="538"/>
                  </a:lnTo>
                  <a:lnTo>
                    <a:pt x="1517" y="551"/>
                  </a:lnTo>
                  <a:lnTo>
                    <a:pt x="1551" y="564"/>
                  </a:lnTo>
                  <a:lnTo>
                    <a:pt x="1584" y="579"/>
                  </a:lnTo>
                  <a:lnTo>
                    <a:pt x="1617" y="596"/>
                  </a:lnTo>
                  <a:lnTo>
                    <a:pt x="1648" y="614"/>
                  </a:lnTo>
                  <a:lnTo>
                    <a:pt x="1679" y="633"/>
                  </a:lnTo>
                  <a:lnTo>
                    <a:pt x="1709" y="654"/>
                  </a:lnTo>
                  <a:lnTo>
                    <a:pt x="1737" y="677"/>
                  </a:lnTo>
                  <a:lnTo>
                    <a:pt x="1765" y="701"/>
                  </a:lnTo>
                  <a:lnTo>
                    <a:pt x="1791" y="726"/>
                  </a:lnTo>
                  <a:lnTo>
                    <a:pt x="1815" y="752"/>
                  </a:lnTo>
                  <a:lnTo>
                    <a:pt x="1839" y="779"/>
                  </a:lnTo>
                  <a:lnTo>
                    <a:pt x="1862" y="808"/>
                  </a:lnTo>
                  <a:lnTo>
                    <a:pt x="1883" y="838"/>
                  </a:lnTo>
                  <a:lnTo>
                    <a:pt x="1903" y="868"/>
                  </a:lnTo>
                  <a:lnTo>
                    <a:pt x="1921" y="900"/>
                  </a:lnTo>
                  <a:lnTo>
                    <a:pt x="1937" y="933"/>
                  </a:lnTo>
                  <a:lnTo>
                    <a:pt x="1952" y="966"/>
                  </a:lnTo>
                  <a:lnTo>
                    <a:pt x="1966" y="1000"/>
                  </a:lnTo>
                  <a:lnTo>
                    <a:pt x="1977" y="1035"/>
                  </a:lnTo>
                  <a:lnTo>
                    <a:pt x="1988" y="1072"/>
                  </a:lnTo>
                  <a:lnTo>
                    <a:pt x="1996" y="1108"/>
                  </a:lnTo>
                  <a:lnTo>
                    <a:pt x="2002" y="1145"/>
                  </a:lnTo>
                  <a:lnTo>
                    <a:pt x="2007" y="1183"/>
                  </a:lnTo>
                  <a:lnTo>
                    <a:pt x="2010" y="1221"/>
                  </a:lnTo>
                  <a:lnTo>
                    <a:pt x="2011" y="1260"/>
                  </a:lnTo>
                  <a:lnTo>
                    <a:pt x="2010" y="1300"/>
                  </a:lnTo>
                  <a:lnTo>
                    <a:pt x="2007" y="1338"/>
                  </a:lnTo>
                  <a:lnTo>
                    <a:pt x="2002" y="1375"/>
                  </a:lnTo>
                  <a:lnTo>
                    <a:pt x="1996" y="1413"/>
                  </a:lnTo>
                  <a:lnTo>
                    <a:pt x="1988" y="1449"/>
                  </a:lnTo>
                  <a:lnTo>
                    <a:pt x="1977" y="1485"/>
                  </a:lnTo>
                  <a:lnTo>
                    <a:pt x="1966" y="1520"/>
                  </a:lnTo>
                  <a:lnTo>
                    <a:pt x="1952" y="1555"/>
                  </a:lnTo>
                  <a:lnTo>
                    <a:pt x="1937" y="1588"/>
                  </a:lnTo>
                  <a:lnTo>
                    <a:pt x="1921" y="1620"/>
                  </a:lnTo>
                  <a:lnTo>
                    <a:pt x="1903" y="1653"/>
                  </a:lnTo>
                  <a:lnTo>
                    <a:pt x="1883" y="1683"/>
                  </a:lnTo>
                  <a:lnTo>
                    <a:pt x="1862" y="1713"/>
                  </a:lnTo>
                  <a:lnTo>
                    <a:pt x="1839" y="1741"/>
                  </a:lnTo>
                  <a:lnTo>
                    <a:pt x="1815" y="1768"/>
                  </a:lnTo>
                  <a:lnTo>
                    <a:pt x="1791" y="1795"/>
                  </a:lnTo>
                  <a:lnTo>
                    <a:pt x="1765" y="1820"/>
                  </a:lnTo>
                  <a:lnTo>
                    <a:pt x="1737" y="1844"/>
                  </a:lnTo>
                  <a:lnTo>
                    <a:pt x="1709" y="1866"/>
                  </a:lnTo>
                  <a:lnTo>
                    <a:pt x="1679" y="1887"/>
                  </a:lnTo>
                  <a:lnTo>
                    <a:pt x="1648" y="1907"/>
                  </a:lnTo>
                  <a:lnTo>
                    <a:pt x="1617" y="1925"/>
                  </a:lnTo>
                  <a:lnTo>
                    <a:pt x="1584" y="1942"/>
                  </a:lnTo>
                  <a:lnTo>
                    <a:pt x="1551" y="1957"/>
                  </a:lnTo>
                  <a:lnTo>
                    <a:pt x="1517" y="1970"/>
                  </a:lnTo>
                  <a:lnTo>
                    <a:pt x="1481" y="1982"/>
                  </a:lnTo>
                  <a:lnTo>
                    <a:pt x="1446" y="1992"/>
                  </a:lnTo>
                  <a:lnTo>
                    <a:pt x="1409" y="2001"/>
                  </a:lnTo>
                  <a:lnTo>
                    <a:pt x="1372" y="2007"/>
                  </a:lnTo>
                  <a:lnTo>
                    <a:pt x="1334" y="2012"/>
                  </a:lnTo>
                  <a:lnTo>
                    <a:pt x="1296" y="2015"/>
                  </a:lnTo>
                  <a:lnTo>
                    <a:pt x="1257" y="2017"/>
                  </a:lnTo>
                  <a:lnTo>
                    <a:pt x="1219" y="2015"/>
                  </a:lnTo>
                  <a:lnTo>
                    <a:pt x="1180" y="2012"/>
                  </a:lnTo>
                  <a:lnTo>
                    <a:pt x="1142" y="2007"/>
                  </a:lnTo>
                  <a:lnTo>
                    <a:pt x="1105" y="2001"/>
                  </a:lnTo>
                  <a:lnTo>
                    <a:pt x="1069" y="1992"/>
                  </a:lnTo>
                  <a:lnTo>
                    <a:pt x="1033" y="1982"/>
                  </a:lnTo>
                  <a:lnTo>
                    <a:pt x="997" y="1970"/>
                  </a:lnTo>
                  <a:lnTo>
                    <a:pt x="963" y="1957"/>
                  </a:lnTo>
                  <a:lnTo>
                    <a:pt x="930" y="1942"/>
                  </a:lnTo>
                  <a:lnTo>
                    <a:pt x="897" y="1925"/>
                  </a:lnTo>
                  <a:lnTo>
                    <a:pt x="866" y="1907"/>
                  </a:lnTo>
                  <a:lnTo>
                    <a:pt x="835" y="1887"/>
                  </a:lnTo>
                  <a:lnTo>
                    <a:pt x="805" y="1866"/>
                  </a:lnTo>
                  <a:lnTo>
                    <a:pt x="777" y="1844"/>
                  </a:lnTo>
                  <a:lnTo>
                    <a:pt x="750" y="1820"/>
                  </a:lnTo>
                  <a:lnTo>
                    <a:pt x="724" y="1795"/>
                  </a:lnTo>
                  <a:lnTo>
                    <a:pt x="699" y="1768"/>
                  </a:lnTo>
                  <a:lnTo>
                    <a:pt x="675" y="1741"/>
                  </a:lnTo>
                  <a:lnTo>
                    <a:pt x="652" y="1713"/>
                  </a:lnTo>
                  <a:lnTo>
                    <a:pt x="631" y="1683"/>
                  </a:lnTo>
                  <a:lnTo>
                    <a:pt x="612" y="1653"/>
                  </a:lnTo>
                  <a:lnTo>
                    <a:pt x="594" y="1620"/>
                  </a:lnTo>
                  <a:lnTo>
                    <a:pt x="577" y="1588"/>
                  </a:lnTo>
                  <a:lnTo>
                    <a:pt x="562" y="1555"/>
                  </a:lnTo>
                  <a:lnTo>
                    <a:pt x="549" y="1520"/>
                  </a:lnTo>
                  <a:lnTo>
                    <a:pt x="537" y="1485"/>
                  </a:lnTo>
                  <a:lnTo>
                    <a:pt x="527" y="1449"/>
                  </a:lnTo>
                  <a:lnTo>
                    <a:pt x="518" y="1413"/>
                  </a:lnTo>
                  <a:lnTo>
                    <a:pt x="512" y="1375"/>
                  </a:lnTo>
                  <a:lnTo>
                    <a:pt x="507" y="1338"/>
                  </a:lnTo>
                  <a:lnTo>
                    <a:pt x="504" y="1300"/>
                  </a:lnTo>
                  <a:lnTo>
                    <a:pt x="503" y="1260"/>
                  </a:lnTo>
                  <a:lnTo>
                    <a:pt x="504" y="1221"/>
                  </a:lnTo>
                  <a:lnTo>
                    <a:pt x="507" y="1183"/>
                  </a:lnTo>
                  <a:lnTo>
                    <a:pt x="512" y="1145"/>
                  </a:lnTo>
                  <a:lnTo>
                    <a:pt x="518" y="1108"/>
                  </a:lnTo>
                  <a:lnTo>
                    <a:pt x="527" y="1072"/>
                  </a:lnTo>
                  <a:lnTo>
                    <a:pt x="537" y="1035"/>
                  </a:lnTo>
                  <a:lnTo>
                    <a:pt x="549" y="1000"/>
                  </a:lnTo>
                  <a:lnTo>
                    <a:pt x="562" y="966"/>
                  </a:lnTo>
                  <a:lnTo>
                    <a:pt x="577" y="933"/>
                  </a:lnTo>
                  <a:lnTo>
                    <a:pt x="594" y="900"/>
                  </a:lnTo>
                  <a:lnTo>
                    <a:pt x="612" y="868"/>
                  </a:lnTo>
                  <a:lnTo>
                    <a:pt x="631" y="838"/>
                  </a:lnTo>
                  <a:lnTo>
                    <a:pt x="652" y="808"/>
                  </a:lnTo>
                  <a:lnTo>
                    <a:pt x="675" y="779"/>
                  </a:lnTo>
                  <a:lnTo>
                    <a:pt x="699" y="752"/>
                  </a:lnTo>
                  <a:lnTo>
                    <a:pt x="724" y="726"/>
                  </a:lnTo>
                  <a:lnTo>
                    <a:pt x="750" y="701"/>
                  </a:lnTo>
                  <a:lnTo>
                    <a:pt x="777" y="677"/>
                  </a:lnTo>
                  <a:lnTo>
                    <a:pt x="805" y="654"/>
                  </a:lnTo>
                  <a:lnTo>
                    <a:pt x="835" y="633"/>
                  </a:lnTo>
                  <a:lnTo>
                    <a:pt x="866" y="614"/>
                  </a:lnTo>
                  <a:lnTo>
                    <a:pt x="897" y="596"/>
                  </a:lnTo>
                  <a:lnTo>
                    <a:pt x="930" y="579"/>
                  </a:lnTo>
                  <a:lnTo>
                    <a:pt x="963" y="564"/>
                  </a:lnTo>
                  <a:lnTo>
                    <a:pt x="997" y="551"/>
                  </a:lnTo>
                  <a:lnTo>
                    <a:pt x="1033" y="538"/>
                  </a:lnTo>
                  <a:lnTo>
                    <a:pt x="1069" y="528"/>
                  </a:lnTo>
                  <a:lnTo>
                    <a:pt x="1105" y="519"/>
                  </a:lnTo>
                  <a:lnTo>
                    <a:pt x="1142" y="513"/>
                  </a:lnTo>
                  <a:lnTo>
                    <a:pt x="1180" y="508"/>
                  </a:lnTo>
                  <a:lnTo>
                    <a:pt x="1219" y="505"/>
                  </a:lnTo>
                  <a:lnTo>
                    <a:pt x="1257" y="504"/>
                  </a:lnTo>
                  <a:close/>
                  <a:moveTo>
                    <a:pt x="1257" y="2521"/>
                  </a:moveTo>
                  <a:lnTo>
                    <a:pt x="1321" y="2519"/>
                  </a:lnTo>
                  <a:lnTo>
                    <a:pt x="1386" y="2515"/>
                  </a:lnTo>
                  <a:lnTo>
                    <a:pt x="1448" y="2507"/>
                  </a:lnTo>
                  <a:lnTo>
                    <a:pt x="1510" y="2495"/>
                  </a:lnTo>
                  <a:lnTo>
                    <a:pt x="1571" y="2481"/>
                  </a:lnTo>
                  <a:lnTo>
                    <a:pt x="1630" y="2464"/>
                  </a:lnTo>
                  <a:lnTo>
                    <a:pt x="1689" y="2444"/>
                  </a:lnTo>
                  <a:lnTo>
                    <a:pt x="1746" y="2422"/>
                  </a:lnTo>
                  <a:lnTo>
                    <a:pt x="1801" y="2396"/>
                  </a:lnTo>
                  <a:lnTo>
                    <a:pt x="1856" y="2368"/>
                  </a:lnTo>
                  <a:lnTo>
                    <a:pt x="1909" y="2338"/>
                  </a:lnTo>
                  <a:lnTo>
                    <a:pt x="1959" y="2305"/>
                  </a:lnTo>
                  <a:lnTo>
                    <a:pt x="2008" y="2270"/>
                  </a:lnTo>
                  <a:lnTo>
                    <a:pt x="2057" y="2232"/>
                  </a:lnTo>
                  <a:lnTo>
                    <a:pt x="2102" y="2193"/>
                  </a:lnTo>
                  <a:lnTo>
                    <a:pt x="2145" y="2151"/>
                  </a:lnTo>
                  <a:lnTo>
                    <a:pt x="2187" y="2107"/>
                  </a:lnTo>
                  <a:lnTo>
                    <a:pt x="2227" y="2062"/>
                  </a:lnTo>
                  <a:lnTo>
                    <a:pt x="2264" y="2013"/>
                  </a:lnTo>
                  <a:lnTo>
                    <a:pt x="2299" y="1964"/>
                  </a:lnTo>
                  <a:lnTo>
                    <a:pt x="2332" y="1914"/>
                  </a:lnTo>
                  <a:lnTo>
                    <a:pt x="2363" y="1860"/>
                  </a:lnTo>
                  <a:lnTo>
                    <a:pt x="2391" y="1806"/>
                  </a:lnTo>
                  <a:lnTo>
                    <a:pt x="2416" y="1750"/>
                  </a:lnTo>
                  <a:lnTo>
                    <a:pt x="2438" y="1693"/>
                  </a:lnTo>
                  <a:lnTo>
                    <a:pt x="2458" y="1634"/>
                  </a:lnTo>
                  <a:lnTo>
                    <a:pt x="2475" y="1575"/>
                  </a:lnTo>
                  <a:lnTo>
                    <a:pt x="2489" y="1514"/>
                  </a:lnTo>
                  <a:lnTo>
                    <a:pt x="2500" y="1452"/>
                  </a:lnTo>
                  <a:lnTo>
                    <a:pt x="2508" y="1389"/>
                  </a:lnTo>
                  <a:lnTo>
                    <a:pt x="2512" y="1325"/>
                  </a:lnTo>
                  <a:lnTo>
                    <a:pt x="2514" y="1260"/>
                  </a:lnTo>
                  <a:lnTo>
                    <a:pt x="2512" y="1196"/>
                  </a:lnTo>
                  <a:lnTo>
                    <a:pt x="2508" y="1131"/>
                  </a:lnTo>
                  <a:lnTo>
                    <a:pt x="2500" y="1069"/>
                  </a:lnTo>
                  <a:lnTo>
                    <a:pt x="2489" y="1006"/>
                  </a:lnTo>
                  <a:lnTo>
                    <a:pt x="2475" y="946"/>
                  </a:lnTo>
                  <a:lnTo>
                    <a:pt x="2458" y="886"/>
                  </a:lnTo>
                  <a:lnTo>
                    <a:pt x="2438" y="828"/>
                  </a:lnTo>
                  <a:lnTo>
                    <a:pt x="2416" y="770"/>
                  </a:lnTo>
                  <a:lnTo>
                    <a:pt x="2391" y="714"/>
                  </a:lnTo>
                  <a:lnTo>
                    <a:pt x="2363" y="659"/>
                  </a:lnTo>
                  <a:lnTo>
                    <a:pt x="2332" y="607"/>
                  </a:lnTo>
                  <a:lnTo>
                    <a:pt x="2299" y="556"/>
                  </a:lnTo>
                  <a:lnTo>
                    <a:pt x="2264" y="506"/>
                  </a:lnTo>
                  <a:lnTo>
                    <a:pt x="2227" y="459"/>
                  </a:lnTo>
                  <a:lnTo>
                    <a:pt x="2187" y="413"/>
                  </a:lnTo>
                  <a:lnTo>
                    <a:pt x="2145" y="369"/>
                  </a:lnTo>
                  <a:lnTo>
                    <a:pt x="2102" y="328"/>
                  </a:lnTo>
                  <a:lnTo>
                    <a:pt x="2057" y="288"/>
                  </a:lnTo>
                  <a:lnTo>
                    <a:pt x="2008" y="251"/>
                  </a:lnTo>
                  <a:lnTo>
                    <a:pt x="1959" y="216"/>
                  </a:lnTo>
                  <a:lnTo>
                    <a:pt x="1909" y="182"/>
                  </a:lnTo>
                  <a:lnTo>
                    <a:pt x="1856" y="152"/>
                  </a:lnTo>
                  <a:lnTo>
                    <a:pt x="1801" y="124"/>
                  </a:lnTo>
                  <a:lnTo>
                    <a:pt x="1746" y="99"/>
                  </a:lnTo>
                  <a:lnTo>
                    <a:pt x="1689" y="77"/>
                  </a:lnTo>
                  <a:lnTo>
                    <a:pt x="1630" y="56"/>
                  </a:lnTo>
                  <a:lnTo>
                    <a:pt x="1571" y="39"/>
                  </a:lnTo>
                  <a:lnTo>
                    <a:pt x="1510" y="25"/>
                  </a:lnTo>
                  <a:lnTo>
                    <a:pt x="1448" y="14"/>
                  </a:lnTo>
                  <a:lnTo>
                    <a:pt x="1386" y="6"/>
                  </a:lnTo>
                  <a:lnTo>
                    <a:pt x="1321" y="2"/>
                  </a:lnTo>
                  <a:lnTo>
                    <a:pt x="1257" y="0"/>
                  </a:lnTo>
                  <a:lnTo>
                    <a:pt x="1193" y="2"/>
                  </a:lnTo>
                  <a:lnTo>
                    <a:pt x="1129" y="6"/>
                  </a:lnTo>
                  <a:lnTo>
                    <a:pt x="1066" y="14"/>
                  </a:lnTo>
                  <a:lnTo>
                    <a:pt x="1004" y="25"/>
                  </a:lnTo>
                  <a:lnTo>
                    <a:pt x="943" y="39"/>
                  </a:lnTo>
                  <a:lnTo>
                    <a:pt x="884" y="56"/>
                  </a:lnTo>
                  <a:lnTo>
                    <a:pt x="825" y="77"/>
                  </a:lnTo>
                  <a:lnTo>
                    <a:pt x="768" y="99"/>
                  </a:lnTo>
                  <a:lnTo>
                    <a:pt x="713" y="124"/>
                  </a:lnTo>
                  <a:lnTo>
                    <a:pt x="658" y="152"/>
                  </a:lnTo>
                  <a:lnTo>
                    <a:pt x="606" y="182"/>
                  </a:lnTo>
                  <a:lnTo>
                    <a:pt x="555" y="216"/>
                  </a:lnTo>
                  <a:lnTo>
                    <a:pt x="506" y="251"/>
                  </a:lnTo>
                  <a:lnTo>
                    <a:pt x="458" y="288"/>
                  </a:lnTo>
                  <a:lnTo>
                    <a:pt x="412" y="328"/>
                  </a:lnTo>
                  <a:lnTo>
                    <a:pt x="369" y="369"/>
                  </a:lnTo>
                  <a:lnTo>
                    <a:pt x="326" y="413"/>
                  </a:lnTo>
                  <a:lnTo>
                    <a:pt x="287" y="459"/>
                  </a:lnTo>
                  <a:lnTo>
                    <a:pt x="250" y="506"/>
                  </a:lnTo>
                  <a:lnTo>
                    <a:pt x="215" y="556"/>
                  </a:lnTo>
                  <a:lnTo>
                    <a:pt x="182" y="607"/>
                  </a:lnTo>
                  <a:lnTo>
                    <a:pt x="151" y="659"/>
                  </a:lnTo>
                  <a:lnTo>
                    <a:pt x="124" y="714"/>
                  </a:lnTo>
                  <a:lnTo>
                    <a:pt x="99" y="770"/>
                  </a:lnTo>
                  <a:lnTo>
                    <a:pt x="76" y="828"/>
                  </a:lnTo>
                  <a:lnTo>
                    <a:pt x="57" y="886"/>
                  </a:lnTo>
                  <a:lnTo>
                    <a:pt x="40" y="946"/>
                  </a:lnTo>
                  <a:lnTo>
                    <a:pt x="26" y="1006"/>
                  </a:lnTo>
                  <a:lnTo>
                    <a:pt x="15" y="1069"/>
                  </a:lnTo>
                  <a:lnTo>
                    <a:pt x="7" y="1131"/>
                  </a:lnTo>
                  <a:lnTo>
                    <a:pt x="2" y="1196"/>
                  </a:lnTo>
                  <a:lnTo>
                    <a:pt x="0" y="1260"/>
                  </a:lnTo>
                  <a:lnTo>
                    <a:pt x="2" y="1325"/>
                  </a:lnTo>
                  <a:lnTo>
                    <a:pt x="7" y="1389"/>
                  </a:lnTo>
                  <a:lnTo>
                    <a:pt x="15" y="1452"/>
                  </a:lnTo>
                  <a:lnTo>
                    <a:pt x="26" y="1514"/>
                  </a:lnTo>
                  <a:lnTo>
                    <a:pt x="40" y="1575"/>
                  </a:lnTo>
                  <a:lnTo>
                    <a:pt x="57" y="1634"/>
                  </a:lnTo>
                  <a:lnTo>
                    <a:pt x="76" y="1693"/>
                  </a:lnTo>
                  <a:lnTo>
                    <a:pt x="99" y="1750"/>
                  </a:lnTo>
                  <a:lnTo>
                    <a:pt x="124" y="1806"/>
                  </a:lnTo>
                  <a:lnTo>
                    <a:pt x="151" y="1860"/>
                  </a:lnTo>
                  <a:lnTo>
                    <a:pt x="182" y="1914"/>
                  </a:lnTo>
                  <a:lnTo>
                    <a:pt x="215" y="1964"/>
                  </a:lnTo>
                  <a:lnTo>
                    <a:pt x="250" y="2013"/>
                  </a:lnTo>
                  <a:lnTo>
                    <a:pt x="287" y="2062"/>
                  </a:lnTo>
                  <a:lnTo>
                    <a:pt x="326" y="2107"/>
                  </a:lnTo>
                  <a:lnTo>
                    <a:pt x="369" y="2151"/>
                  </a:lnTo>
                  <a:lnTo>
                    <a:pt x="412" y="2193"/>
                  </a:lnTo>
                  <a:lnTo>
                    <a:pt x="458" y="2232"/>
                  </a:lnTo>
                  <a:lnTo>
                    <a:pt x="506" y="2270"/>
                  </a:lnTo>
                  <a:lnTo>
                    <a:pt x="555" y="2305"/>
                  </a:lnTo>
                  <a:lnTo>
                    <a:pt x="606" y="2338"/>
                  </a:lnTo>
                  <a:lnTo>
                    <a:pt x="658" y="2368"/>
                  </a:lnTo>
                  <a:lnTo>
                    <a:pt x="713" y="2396"/>
                  </a:lnTo>
                  <a:lnTo>
                    <a:pt x="768" y="2422"/>
                  </a:lnTo>
                  <a:lnTo>
                    <a:pt x="825" y="2444"/>
                  </a:lnTo>
                  <a:lnTo>
                    <a:pt x="884" y="2464"/>
                  </a:lnTo>
                  <a:lnTo>
                    <a:pt x="943" y="2481"/>
                  </a:lnTo>
                  <a:lnTo>
                    <a:pt x="1004" y="2495"/>
                  </a:lnTo>
                  <a:lnTo>
                    <a:pt x="1066" y="2507"/>
                  </a:lnTo>
                  <a:lnTo>
                    <a:pt x="1129" y="2515"/>
                  </a:lnTo>
                  <a:lnTo>
                    <a:pt x="1193" y="2519"/>
                  </a:lnTo>
                  <a:lnTo>
                    <a:pt x="1257" y="25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1" name="Freeform: Shape 50"/>
            <p:cNvSpPr/>
            <p:nvPr/>
          </p:nvSpPr>
          <p:spPr bwMode="auto">
            <a:xfrm>
              <a:off x="7408863" y="4151313"/>
              <a:ext cx="107950" cy="107950"/>
            </a:xfrm>
            <a:custGeom>
              <a:avLst/>
              <a:gdLst>
                <a:gd name="T0" fmla="*/ 1106 w 2515"/>
                <a:gd name="T1" fmla="*/ 2001 h 2521"/>
                <a:gd name="T2" fmla="*/ 931 w 2515"/>
                <a:gd name="T3" fmla="*/ 1942 h 2521"/>
                <a:gd name="T4" fmla="*/ 778 w 2515"/>
                <a:gd name="T5" fmla="*/ 1844 h 2521"/>
                <a:gd name="T6" fmla="*/ 653 w 2515"/>
                <a:gd name="T7" fmla="*/ 1713 h 2521"/>
                <a:gd name="T8" fmla="*/ 562 w 2515"/>
                <a:gd name="T9" fmla="*/ 1555 h 2521"/>
                <a:gd name="T10" fmla="*/ 512 w 2515"/>
                <a:gd name="T11" fmla="*/ 1375 h 2521"/>
                <a:gd name="T12" fmla="*/ 507 w 2515"/>
                <a:gd name="T13" fmla="*/ 1183 h 2521"/>
                <a:gd name="T14" fmla="*/ 548 w 2515"/>
                <a:gd name="T15" fmla="*/ 1000 h 2521"/>
                <a:gd name="T16" fmla="*/ 632 w 2515"/>
                <a:gd name="T17" fmla="*/ 838 h 2521"/>
                <a:gd name="T18" fmla="*/ 751 w 2515"/>
                <a:gd name="T19" fmla="*/ 701 h 2521"/>
                <a:gd name="T20" fmla="*/ 897 w 2515"/>
                <a:gd name="T21" fmla="*/ 596 h 2521"/>
                <a:gd name="T22" fmla="*/ 1068 w 2515"/>
                <a:gd name="T23" fmla="*/ 528 h 2521"/>
                <a:gd name="T24" fmla="*/ 1258 w 2515"/>
                <a:gd name="T25" fmla="*/ 504 h 2521"/>
                <a:gd name="T26" fmla="*/ 1447 w 2515"/>
                <a:gd name="T27" fmla="*/ 528 h 2521"/>
                <a:gd name="T28" fmla="*/ 1618 w 2515"/>
                <a:gd name="T29" fmla="*/ 596 h 2521"/>
                <a:gd name="T30" fmla="*/ 1765 w 2515"/>
                <a:gd name="T31" fmla="*/ 701 h 2521"/>
                <a:gd name="T32" fmla="*/ 1883 w 2515"/>
                <a:gd name="T33" fmla="*/ 838 h 2521"/>
                <a:gd name="T34" fmla="*/ 1967 w 2515"/>
                <a:gd name="T35" fmla="*/ 1000 h 2521"/>
                <a:gd name="T36" fmla="*/ 2008 w 2515"/>
                <a:gd name="T37" fmla="*/ 1183 h 2521"/>
                <a:gd name="T38" fmla="*/ 2003 w 2515"/>
                <a:gd name="T39" fmla="*/ 1375 h 2521"/>
                <a:gd name="T40" fmla="*/ 1953 w 2515"/>
                <a:gd name="T41" fmla="*/ 1555 h 2521"/>
                <a:gd name="T42" fmla="*/ 1862 w 2515"/>
                <a:gd name="T43" fmla="*/ 1713 h 2521"/>
                <a:gd name="T44" fmla="*/ 1737 w 2515"/>
                <a:gd name="T45" fmla="*/ 1844 h 2521"/>
                <a:gd name="T46" fmla="*/ 1585 w 2515"/>
                <a:gd name="T47" fmla="*/ 1942 h 2521"/>
                <a:gd name="T48" fmla="*/ 1409 w 2515"/>
                <a:gd name="T49" fmla="*/ 2001 h 2521"/>
                <a:gd name="T50" fmla="*/ 1258 w 2515"/>
                <a:gd name="T51" fmla="*/ 0 h 2521"/>
                <a:gd name="T52" fmla="*/ 944 w 2515"/>
                <a:gd name="T53" fmla="*/ 39 h 2521"/>
                <a:gd name="T54" fmla="*/ 659 w 2515"/>
                <a:gd name="T55" fmla="*/ 152 h 2521"/>
                <a:gd name="T56" fmla="*/ 413 w 2515"/>
                <a:gd name="T57" fmla="*/ 328 h 2521"/>
                <a:gd name="T58" fmla="*/ 215 w 2515"/>
                <a:gd name="T59" fmla="*/ 556 h 2521"/>
                <a:gd name="T60" fmla="*/ 77 w 2515"/>
                <a:gd name="T61" fmla="*/ 827 h 2521"/>
                <a:gd name="T62" fmla="*/ 7 w 2515"/>
                <a:gd name="T63" fmla="*/ 1131 h 2521"/>
                <a:gd name="T64" fmla="*/ 14 w 2515"/>
                <a:gd name="T65" fmla="*/ 1452 h 2521"/>
                <a:gd name="T66" fmla="*/ 99 w 2515"/>
                <a:gd name="T67" fmla="*/ 1750 h 2521"/>
                <a:gd name="T68" fmla="*/ 251 w 2515"/>
                <a:gd name="T69" fmla="*/ 2014 h 2521"/>
                <a:gd name="T70" fmla="*/ 458 w 2515"/>
                <a:gd name="T71" fmla="*/ 2232 h 2521"/>
                <a:gd name="T72" fmla="*/ 713 w 2515"/>
                <a:gd name="T73" fmla="*/ 2397 h 2521"/>
                <a:gd name="T74" fmla="*/ 1004 w 2515"/>
                <a:gd name="T75" fmla="*/ 2495 h 2521"/>
                <a:gd name="T76" fmla="*/ 1322 w 2515"/>
                <a:gd name="T77" fmla="*/ 2519 h 2521"/>
                <a:gd name="T78" fmla="*/ 1631 w 2515"/>
                <a:gd name="T79" fmla="*/ 2464 h 2521"/>
                <a:gd name="T80" fmla="*/ 1908 w 2515"/>
                <a:gd name="T81" fmla="*/ 2338 h 2521"/>
                <a:gd name="T82" fmla="*/ 2146 w 2515"/>
                <a:gd name="T83" fmla="*/ 2152 h 2521"/>
                <a:gd name="T84" fmla="*/ 2333 w 2515"/>
                <a:gd name="T85" fmla="*/ 1914 h 2521"/>
                <a:gd name="T86" fmla="*/ 2459 w 2515"/>
                <a:gd name="T87" fmla="*/ 1634 h 2521"/>
                <a:gd name="T88" fmla="*/ 2513 w 2515"/>
                <a:gd name="T89" fmla="*/ 1325 h 2521"/>
                <a:gd name="T90" fmla="*/ 2490 w 2515"/>
                <a:gd name="T91" fmla="*/ 1006 h 2521"/>
                <a:gd name="T92" fmla="*/ 2390 w 2515"/>
                <a:gd name="T93" fmla="*/ 714 h 2521"/>
                <a:gd name="T94" fmla="*/ 2227 w 2515"/>
                <a:gd name="T95" fmla="*/ 459 h 2521"/>
                <a:gd name="T96" fmla="*/ 2009 w 2515"/>
                <a:gd name="T97" fmla="*/ 251 h 2521"/>
                <a:gd name="T98" fmla="*/ 1746 w 2515"/>
                <a:gd name="T99" fmla="*/ 99 h 2521"/>
                <a:gd name="T100" fmla="*/ 1449 w 2515"/>
                <a:gd name="T101" fmla="*/ 14 h 2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15" h="2521">
                  <a:moveTo>
                    <a:pt x="1258" y="2017"/>
                  </a:moveTo>
                  <a:lnTo>
                    <a:pt x="1218" y="2015"/>
                  </a:lnTo>
                  <a:lnTo>
                    <a:pt x="1180" y="2012"/>
                  </a:lnTo>
                  <a:lnTo>
                    <a:pt x="1143" y="2007"/>
                  </a:lnTo>
                  <a:lnTo>
                    <a:pt x="1106" y="2001"/>
                  </a:lnTo>
                  <a:lnTo>
                    <a:pt x="1068" y="1992"/>
                  </a:lnTo>
                  <a:lnTo>
                    <a:pt x="1033" y="1982"/>
                  </a:lnTo>
                  <a:lnTo>
                    <a:pt x="998" y="1970"/>
                  </a:lnTo>
                  <a:lnTo>
                    <a:pt x="964" y="1957"/>
                  </a:lnTo>
                  <a:lnTo>
                    <a:pt x="931" y="1942"/>
                  </a:lnTo>
                  <a:lnTo>
                    <a:pt x="897" y="1925"/>
                  </a:lnTo>
                  <a:lnTo>
                    <a:pt x="866" y="1907"/>
                  </a:lnTo>
                  <a:lnTo>
                    <a:pt x="836" y="1887"/>
                  </a:lnTo>
                  <a:lnTo>
                    <a:pt x="806" y="1866"/>
                  </a:lnTo>
                  <a:lnTo>
                    <a:pt x="778" y="1844"/>
                  </a:lnTo>
                  <a:lnTo>
                    <a:pt x="751" y="1820"/>
                  </a:lnTo>
                  <a:lnTo>
                    <a:pt x="723" y="1795"/>
                  </a:lnTo>
                  <a:lnTo>
                    <a:pt x="699" y="1768"/>
                  </a:lnTo>
                  <a:lnTo>
                    <a:pt x="675" y="1741"/>
                  </a:lnTo>
                  <a:lnTo>
                    <a:pt x="653" y="1713"/>
                  </a:lnTo>
                  <a:lnTo>
                    <a:pt x="632" y="1683"/>
                  </a:lnTo>
                  <a:lnTo>
                    <a:pt x="612" y="1653"/>
                  </a:lnTo>
                  <a:lnTo>
                    <a:pt x="594" y="1620"/>
                  </a:lnTo>
                  <a:lnTo>
                    <a:pt x="578" y="1588"/>
                  </a:lnTo>
                  <a:lnTo>
                    <a:pt x="562" y="1555"/>
                  </a:lnTo>
                  <a:lnTo>
                    <a:pt x="548" y="1520"/>
                  </a:lnTo>
                  <a:lnTo>
                    <a:pt x="537" y="1485"/>
                  </a:lnTo>
                  <a:lnTo>
                    <a:pt x="527" y="1449"/>
                  </a:lnTo>
                  <a:lnTo>
                    <a:pt x="518" y="1413"/>
                  </a:lnTo>
                  <a:lnTo>
                    <a:pt x="512" y="1375"/>
                  </a:lnTo>
                  <a:lnTo>
                    <a:pt x="507" y="1338"/>
                  </a:lnTo>
                  <a:lnTo>
                    <a:pt x="504" y="1299"/>
                  </a:lnTo>
                  <a:lnTo>
                    <a:pt x="503" y="1260"/>
                  </a:lnTo>
                  <a:lnTo>
                    <a:pt x="504" y="1221"/>
                  </a:lnTo>
                  <a:lnTo>
                    <a:pt x="507" y="1183"/>
                  </a:lnTo>
                  <a:lnTo>
                    <a:pt x="512" y="1145"/>
                  </a:lnTo>
                  <a:lnTo>
                    <a:pt x="518" y="1108"/>
                  </a:lnTo>
                  <a:lnTo>
                    <a:pt x="527" y="1072"/>
                  </a:lnTo>
                  <a:lnTo>
                    <a:pt x="537" y="1035"/>
                  </a:lnTo>
                  <a:lnTo>
                    <a:pt x="548" y="1000"/>
                  </a:lnTo>
                  <a:lnTo>
                    <a:pt x="562" y="966"/>
                  </a:lnTo>
                  <a:lnTo>
                    <a:pt x="578" y="933"/>
                  </a:lnTo>
                  <a:lnTo>
                    <a:pt x="594" y="900"/>
                  </a:lnTo>
                  <a:lnTo>
                    <a:pt x="612" y="868"/>
                  </a:lnTo>
                  <a:lnTo>
                    <a:pt x="632" y="838"/>
                  </a:lnTo>
                  <a:lnTo>
                    <a:pt x="653" y="808"/>
                  </a:lnTo>
                  <a:lnTo>
                    <a:pt x="675" y="779"/>
                  </a:lnTo>
                  <a:lnTo>
                    <a:pt x="699" y="752"/>
                  </a:lnTo>
                  <a:lnTo>
                    <a:pt x="723" y="726"/>
                  </a:lnTo>
                  <a:lnTo>
                    <a:pt x="751" y="701"/>
                  </a:lnTo>
                  <a:lnTo>
                    <a:pt x="778" y="677"/>
                  </a:lnTo>
                  <a:lnTo>
                    <a:pt x="806" y="654"/>
                  </a:lnTo>
                  <a:lnTo>
                    <a:pt x="836" y="633"/>
                  </a:lnTo>
                  <a:lnTo>
                    <a:pt x="866" y="614"/>
                  </a:lnTo>
                  <a:lnTo>
                    <a:pt x="897" y="596"/>
                  </a:lnTo>
                  <a:lnTo>
                    <a:pt x="931" y="579"/>
                  </a:lnTo>
                  <a:lnTo>
                    <a:pt x="964" y="564"/>
                  </a:lnTo>
                  <a:lnTo>
                    <a:pt x="998" y="549"/>
                  </a:lnTo>
                  <a:lnTo>
                    <a:pt x="1033" y="538"/>
                  </a:lnTo>
                  <a:lnTo>
                    <a:pt x="1068" y="528"/>
                  </a:lnTo>
                  <a:lnTo>
                    <a:pt x="1106" y="519"/>
                  </a:lnTo>
                  <a:lnTo>
                    <a:pt x="1143" y="513"/>
                  </a:lnTo>
                  <a:lnTo>
                    <a:pt x="1180" y="508"/>
                  </a:lnTo>
                  <a:lnTo>
                    <a:pt x="1218" y="505"/>
                  </a:lnTo>
                  <a:lnTo>
                    <a:pt x="1258" y="504"/>
                  </a:lnTo>
                  <a:lnTo>
                    <a:pt x="1297" y="505"/>
                  </a:lnTo>
                  <a:lnTo>
                    <a:pt x="1335" y="508"/>
                  </a:lnTo>
                  <a:lnTo>
                    <a:pt x="1372" y="513"/>
                  </a:lnTo>
                  <a:lnTo>
                    <a:pt x="1409" y="519"/>
                  </a:lnTo>
                  <a:lnTo>
                    <a:pt x="1447" y="528"/>
                  </a:lnTo>
                  <a:lnTo>
                    <a:pt x="1482" y="538"/>
                  </a:lnTo>
                  <a:lnTo>
                    <a:pt x="1517" y="549"/>
                  </a:lnTo>
                  <a:lnTo>
                    <a:pt x="1551" y="564"/>
                  </a:lnTo>
                  <a:lnTo>
                    <a:pt x="1585" y="579"/>
                  </a:lnTo>
                  <a:lnTo>
                    <a:pt x="1618" y="596"/>
                  </a:lnTo>
                  <a:lnTo>
                    <a:pt x="1649" y="614"/>
                  </a:lnTo>
                  <a:lnTo>
                    <a:pt x="1679" y="633"/>
                  </a:lnTo>
                  <a:lnTo>
                    <a:pt x="1709" y="654"/>
                  </a:lnTo>
                  <a:lnTo>
                    <a:pt x="1737" y="677"/>
                  </a:lnTo>
                  <a:lnTo>
                    <a:pt x="1765" y="701"/>
                  </a:lnTo>
                  <a:lnTo>
                    <a:pt x="1791" y="726"/>
                  </a:lnTo>
                  <a:lnTo>
                    <a:pt x="1816" y="752"/>
                  </a:lnTo>
                  <a:lnTo>
                    <a:pt x="1840" y="779"/>
                  </a:lnTo>
                  <a:lnTo>
                    <a:pt x="1862" y="808"/>
                  </a:lnTo>
                  <a:lnTo>
                    <a:pt x="1883" y="838"/>
                  </a:lnTo>
                  <a:lnTo>
                    <a:pt x="1902" y="868"/>
                  </a:lnTo>
                  <a:lnTo>
                    <a:pt x="1920" y="900"/>
                  </a:lnTo>
                  <a:lnTo>
                    <a:pt x="1938" y="933"/>
                  </a:lnTo>
                  <a:lnTo>
                    <a:pt x="1953" y="966"/>
                  </a:lnTo>
                  <a:lnTo>
                    <a:pt x="1967" y="1000"/>
                  </a:lnTo>
                  <a:lnTo>
                    <a:pt x="1978" y="1035"/>
                  </a:lnTo>
                  <a:lnTo>
                    <a:pt x="1988" y="1072"/>
                  </a:lnTo>
                  <a:lnTo>
                    <a:pt x="1997" y="1108"/>
                  </a:lnTo>
                  <a:lnTo>
                    <a:pt x="2003" y="1145"/>
                  </a:lnTo>
                  <a:lnTo>
                    <a:pt x="2008" y="1183"/>
                  </a:lnTo>
                  <a:lnTo>
                    <a:pt x="2011" y="1221"/>
                  </a:lnTo>
                  <a:lnTo>
                    <a:pt x="2012" y="1260"/>
                  </a:lnTo>
                  <a:lnTo>
                    <a:pt x="2011" y="1299"/>
                  </a:lnTo>
                  <a:lnTo>
                    <a:pt x="2008" y="1338"/>
                  </a:lnTo>
                  <a:lnTo>
                    <a:pt x="2003" y="1375"/>
                  </a:lnTo>
                  <a:lnTo>
                    <a:pt x="1997" y="1413"/>
                  </a:lnTo>
                  <a:lnTo>
                    <a:pt x="1988" y="1449"/>
                  </a:lnTo>
                  <a:lnTo>
                    <a:pt x="1978" y="1485"/>
                  </a:lnTo>
                  <a:lnTo>
                    <a:pt x="1967" y="1520"/>
                  </a:lnTo>
                  <a:lnTo>
                    <a:pt x="1953" y="1555"/>
                  </a:lnTo>
                  <a:lnTo>
                    <a:pt x="1938" y="1588"/>
                  </a:lnTo>
                  <a:lnTo>
                    <a:pt x="1920" y="1620"/>
                  </a:lnTo>
                  <a:lnTo>
                    <a:pt x="1902" y="1653"/>
                  </a:lnTo>
                  <a:lnTo>
                    <a:pt x="1883" y="1683"/>
                  </a:lnTo>
                  <a:lnTo>
                    <a:pt x="1862" y="1713"/>
                  </a:lnTo>
                  <a:lnTo>
                    <a:pt x="1840" y="1741"/>
                  </a:lnTo>
                  <a:lnTo>
                    <a:pt x="1816" y="1768"/>
                  </a:lnTo>
                  <a:lnTo>
                    <a:pt x="1791" y="1795"/>
                  </a:lnTo>
                  <a:lnTo>
                    <a:pt x="1765" y="1820"/>
                  </a:lnTo>
                  <a:lnTo>
                    <a:pt x="1737" y="1844"/>
                  </a:lnTo>
                  <a:lnTo>
                    <a:pt x="1709" y="1866"/>
                  </a:lnTo>
                  <a:lnTo>
                    <a:pt x="1679" y="1887"/>
                  </a:lnTo>
                  <a:lnTo>
                    <a:pt x="1649" y="1907"/>
                  </a:lnTo>
                  <a:lnTo>
                    <a:pt x="1618" y="1925"/>
                  </a:lnTo>
                  <a:lnTo>
                    <a:pt x="1585" y="1942"/>
                  </a:lnTo>
                  <a:lnTo>
                    <a:pt x="1551" y="1957"/>
                  </a:lnTo>
                  <a:lnTo>
                    <a:pt x="1517" y="1970"/>
                  </a:lnTo>
                  <a:lnTo>
                    <a:pt x="1482" y="1982"/>
                  </a:lnTo>
                  <a:lnTo>
                    <a:pt x="1447" y="1992"/>
                  </a:lnTo>
                  <a:lnTo>
                    <a:pt x="1409" y="2001"/>
                  </a:lnTo>
                  <a:lnTo>
                    <a:pt x="1372" y="2007"/>
                  </a:lnTo>
                  <a:lnTo>
                    <a:pt x="1335" y="2012"/>
                  </a:lnTo>
                  <a:lnTo>
                    <a:pt x="1297" y="2015"/>
                  </a:lnTo>
                  <a:lnTo>
                    <a:pt x="1258" y="2017"/>
                  </a:lnTo>
                  <a:close/>
                  <a:moveTo>
                    <a:pt x="1258" y="0"/>
                  </a:moveTo>
                  <a:lnTo>
                    <a:pt x="1193" y="2"/>
                  </a:lnTo>
                  <a:lnTo>
                    <a:pt x="1129" y="6"/>
                  </a:lnTo>
                  <a:lnTo>
                    <a:pt x="1066" y="14"/>
                  </a:lnTo>
                  <a:lnTo>
                    <a:pt x="1004" y="25"/>
                  </a:lnTo>
                  <a:lnTo>
                    <a:pt x="944" y="39"/>
                  </a:lnTo>
                  <a:lnTo>
                    <a:pt x="884" y="56"/>
                  </a:lnTo>
                  <a:lnTo>
                    <a:pt x="826" y="77"/>
                  </a:lnTo>
                  <a:lnTo>
                    <a:pt x="769" y="99"/>
                  </a:lnTo>
                  <a:lnTo>
                    <a:pt x="713" y="124"/>
                  </a:lnTo>
                  <a:lnTo>
                    <a:pt x="659" y="152"/>
                  </a:lnTo>
                  <a:lnTo>
                    <a:pt x="606" y="182"/>
                  </a:lnTo>
                  <a:lnTo>
                    <a:pt x="555" y="216"/>
                  </a:lnTo>
                  <a:lnTo>
                    <a:pt x="506" y="251"/>
                  </a:lnTo>
                  <a:lnTo>
                    <a:pt x="458" y="288"/>
                  </a:lnTo>
                  <a:lnTo>
                    <a:pt x="413" y="328"/>
                  </a:lnTo>
                  <a:lnTo>
                    <a:pt x="369" y="369"/>
                  </a:lnTo>
                  <a:lnTo>
                    <a:pt x="327" y="413"/>
                  </a:lnTo>
                  <a:lnTo>
                    <a:pt x="288" y="459"/>
                  </a:lnTo>
                  <a:lnTo>
                    <a:pt x="251" y="506"/>
                  </a:lnTo>
                  <a:lnTo>
                    <a:pt x="215" y="556"/>
                  </a:lnTo>
                  <a:lnTo>
                    <a:pt x="182" y="607"/>
                  </a:lnTo>
                  <a:lnTo>
                    <a:pt x="152" y="659"/>
                  </a:lnTo>
                  <a:lnTo>
                    <a:pt x="124" y="714"/>
                  </a:lnTo>
                  <a:lnTo>
                    <a:pt x="99" y="770"/>
                  </a:lnTo>
                  <a:lnTo>
                    <a:pt x="77" y="827"/>
                  </a:lnTo>
                  <a:lnTo>
                    <a:pt x="56" y="886"/>
                  </a:lnTo>
                  <a:lnTo>
                    <a:pt x="39" y="946"/>
                  </a:lnTo>
                  <a:lnTo>
                    <a:pt x="25" y="1006"/>
                  </a:lnTo>
                  <a:lnTo>
                    <a:pt x="14" y="1069"/>
                  </a:lnTo>
                  <a:lnTo>
                    <a:pt x="7" y="1131"/>
                  </a:lnTo>
                  <a:lnTo>
                    <a:pt x="2" y="1196"/>
                  </a:lnTo>
                  <a:lnTo>
                    <a:pt x="0" y="1260"/>
                  </a:lnTo>
                  <a:lnTo>
                    <a:pt x="2" y="1325"/>
                  </a:lnTo>
                  <a:lnTo>
                    <a:pt x="7" y="1389"/>
                  </a:lnTo>
                  <a:lnTo>
                    <a:pt x="14" y="1452"/>
                  </a:lnTo>
                  <a:lnTo>
                    <a:pt x="25" y="1514"/>
                  </a:lnTo>
                  <a:lnTo>
                    <a:pt x="39" y="1575"/>
                  </a:lnTo>
                  <a:lnTo>
                    <a:pt x="56" y="1634"/>
                  </a:lnTo>
                  <a:lnTo>
                    <a:pt x="77" y="1693"/>
                  </a:lnTo>
                  <a:lnTo>
                    <a:pt x="99" y="1750"/>
                  </a:lnTo>
                  <a:lnTo>
                    <a:pt x="124" y="1806"/>
                  </a:lnTo>
                  <a:lnTo>
                    <a:pt x="152" y="1860"/>
                  </a:lnTo>
                  <a:lnTo>
                    <a:pt x="182" y="1914"/>
                  </a:lnTo>
                  <a:lnTo>
                    <a:pt x="215" y="1964"/>
                  </a:lnTo>
                  <a:lnTo>
                    <a:pt x="251" y="2014"/>
                  </a:lnTo>
                  <a:lnTo>
                    <a:pt x="288" y="2062"/>
                  </a:lnTo>
                  <a:lnTo>
                    <a:pt x="327" y="2107"/>
                  </a:lnTo>
                  <a:lnTo>
                    <a:pt x="369" y="2152"/>
                  </a:lnTo>
                  <a:lnTo>
                    <a:pt x="413" y="2193"/>
                  </a:lnTo>
                  <a:lnTo>
                    <a:pt x="458" y="2232"/>
                  </a:lnTo>
                  <a:lnTo>
                    <a:pt x="506" y="2270"/>
                  </a:lnTo>
                  <a:lnTo>
                    <a:pt x="555" y="2305"/>
                  </a:lnTo>
                  <a:lnTo>
                    <a:pt x="606" y="2338"/>
                  </a:lnTo>
                  <a:lnTo>
                    <a:pt x="659" y="2368"/>
                  </a:lnTo>
                  <a:lnTo>
                    <a:pt x="713" y="2397"/>
                  </a:lnTo>
                  <a:lnTo>
                    <a:pt x="769" y="2422"/>
                  </a:lnTo>
                  <a:lnTo>
                    <a:pt x="826" y="2444"/>
                  </a:lnTo>
                  <a:lnTo>
                    <a:pt x="884" y="2464"/>
                  </a:lnTo>
                  <a:lnTo>
                    <a:pt x="944" y="2481"/>
                  </a:lnTo>
                  <a:lnTo>
                    <a:pt x="1004" y="2495"/>
                  </a:lnTo>
                  <a:lnTo>
                    <a:pt x="1066" y="2507"/>
                  </a:lnTo>
                  <a:lnTo>
                    <a:pt x="1129" y="2515"/>
                  </a:lnTo>
                  <a:lnTo>
                    <a:pt x="1193" y="2519"/>
                  </a:lnTo>
                  <a:lnTo>
                    <a:pt x="1258" y="2521"/>
                  </a:lnTo>
                  <a:lnTo>
                    <a:pt x="1322" y="2519"/>
                  </a:lnTo>
                  <a:lnTo>
                    <a:pt x="1385" y="2515"/>
                  </a:lnTo>
                  <a:lnTo>
                    <a:pt x="1449" y="2507"/>
                  </a:lnTo>
                  <a:lnTo>
                    <a:pt x="1510" y="2495"/>
                  </a:lnTo>
                  <a:lnTo>
                    <a:pt x="1571" y="2481"/>
                  </a:lnTo>
                  <a:lnTo>
                    <a:pt x="1631" y="2464"/>
                  </a:lnTo>
                  <a:lnTo>
                    <a:pt x="1689" y="2444"/>
                  </a:lnTo>
                  <a:lnTo>
                    <a:pt x="1746" y="2422"/>
                  </a:lnTo>
                  <a:lnTo>
                    <a:pt x="1802" y="2397"/>
                  </a:lnTo>
                  <a:lnTo>
                    <a:pt x="1856" y="2368"/>
                  </a:lnTo>
                  <a:lnTo>
                    <a:pt x="1908" y="2338"/>
                  </a:lnTo>
                  <a:lnTo>
                    <a:pt x="1960" y="2305"/>
                  </a:lnTo>
                  <a:lnTo>
                    <a:pt x="2009" y="2270"/>
                  </a:lnTo>
                  <a:lnTo>
                    <a:pt x="2056" y="2232"/>
                  </a:lnTo>
                  <a:lnTo>
                    <a:pt x="2103" y="2193"/>
                  </a:lnTo>
                  <a:lnTo>
                    <a:pt x="2146" y="2152"/>
                  </a:lnTo>
                  <a:lnTo>
                    <a:pt x="2188" y="2107"/>
                  </a:lnTo>
                  <a:lnTo>
                    <a:pt x="2227" y="2062"/>
                  </a:lnTo>
                  <a:lnTo>
                    <a:pt x="2265" y="2014"/>
                  </a:lnTo>
                  <a:lnTo>
                    <a:pt x="2300" y="1964"/>
                  </a:lnTo>
                  <a:lnTo>
                    <a:pt x="2333" y="1914"/>
                  </a:lnTo>
                  <a:lnTo>
                    <a:pt x="2363" y="1860"/>
                  </a:lnTo>
                  <a:lnTo>
                    <a:pt x="2390" y="1806"/>
                  </a:lnTo>
                  <a:lnTo>
                    <a:pt x="2416" y="1750"/>
                  </a:lnTo>
                  <a:lnTo>
                    <a:pt x="2439" y="1693"/>
                  </a:lnTo>
                  <a:lnTo>
                    <a:pt x="2459" y="1634"/>
                  </a:lnTo>
                  <a:lnTo>
                    <a:pt x="2476" y="1575"/>
                  </a:lnTo>
                  <a:lnTo>
                    <a:pt x="2490" y="1514"/>
                  </a:lnTo>
                  <a:lnTo>
                    <a:pt x="2501" y="1452"/>
                  </a:lnTo>
                  <a:lnTo>
                    <a:pt x="2508" y="1389"/>
                  </a:lnTo>
                  <a:lnTo>
                    <a:pt x="2513" y="1325"/>
                  </a:lnTo>
                  <a:lnTo>
                    <a:pt x="2515" y="1260"/>
                  </a:lnTo>
                  <a:lnTo>
                    <a:pt x="2513" y="1196"/>
                  </a:lnTo>
                  <a:lnTo>
                    <a:pt x="2508" y="1131"/>
                  </a:lnTo>
                  <a:lnTo>
                    <a:pt x="2501" y="1069"/>
                  </a:lnTo>
                  <a:lnTo>
                    <a:pt x="2490" y="1006"/>
                  </a:lnTo>
                  <a:lnTo>
                    <a:pt x="2476" y="946"/>
                  </a:lnTo>
                  <a:lnTo>
                    <a:pt x="2459" y="886"/>
                  </a:lnTo>
                  <a:lnTo>
                    <a:pt x="2439" y="827"/>
                  </a:lnTo>
                  <a:lnTo>
                    <a:pt x="2416" y="770"/>
                  </a:lnTo>
                  <a:lnTo>
                    <a:pt x="2390" y="714"/>
                  </a:lnTo>
                  <a:lnTo>
                    <a:pt x="2363" y="659"/>
                  </a:lnTo>
                  <a:lnTo>
                    <a:pt x="2333" y="607"/>
                  </a:lnTo>
                  <a:lnTo>
                    <a:pt x="2300" y="556"/>
                  </a:lnTo>
                  <a:lnTo>
                    <a:pt x="2265" y="506"/>
                  </a:lnTo>
                  <a:lnTo>
                    <a:pt x="2227" y="459"/>
                  </a:lnTo>
                  <a:lnTo>
                    <a:pt x="2188" y="413"/>
                  </a:lnTo>
                  <a:lnTo>
                    <a:pt x="2146" y="369"/>
                  </a:lnTo>
                  <a:lnTo>
                    <a:pt x="2103" y="328"/>
                  </a:lnTo>
                  <a:lnTo>
                    <a:pt x="2056" y="288"/>
                  </a:lnTo>
                  <a:lnTo>
                    <a:pt x="2009" y="251"/>
                  </a:lnTo>
                  <a:lnTo>
                    <a:pt x="1960" y="216"/>
                  </a:lnTo>
                  <a:lnTo>
                    <a:pt x="1908" y="182"/>
                  </a:lnTo>
                  <a:lnTo>
                    <a:pt x="1856" y="152"/>
                  </a:lnTo>
                  <a:lnTo>
                    <a:pt x="1802" y="124"/>
                  </a:lnTo>
                  <a:lnTo>
                    <a:pt x="1746" y="99"/>
                  </a:lnTo>
                  <a:lnTo>
                    <a:pt x="1689" y="77"/>
                  </a:lnTo>
                  <a:lnTo>
                    <a:pt x="1631" y="56"/>
                  </a:lnTo>
                  <a:lnTo>
                    <a:pt x="1571" y="39"/>
                  </a:lnTo>
                  <a:lnTo>
                    <a:pt x="1510" y="25"/>
                  </a:lnTo>
                  <a:lnTo>
                    <a:pt x="1449" y="14"/>
                  </a:lnTo>
                  <a:lnTo>
                    <a:pt x="1385" y="6"/>
                  </a:lnTo>
                  <a:lnTo>
                    <a:pt x="1322" y="2"/>
                  </a:lnTo>
                  <a:lnTo>
                    <a:pt x="125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2" name="Freeform: Shape 51"/>
            <p:cNvSpPr/>
            <p:nvPr/>
          </p:nvSpPr>
          <p:spPr bwMode="auto">
            <a:xfrm>
              <a:off x="6999288" y="4475163"/>
              <a:ext cx="85725" cy="87313"/>
            </a:xfrm>
            <a:custGeom>
              <a:avLst/>
              <a:gdLst>
                <a:gd name="T0" fmla="*/ 1107 w 2012"/>
                <a:gd name="T1" fmla="*/ 514 h 2016"/>
                <a:gd name="T2" fmla="*/ 1224 w 2012"/>
                <a:gd name="T3" fmla="*/ 553 h 2016"/>
                <a:gd name="T4" fmla="*/ 1326 w 2012"/>
                <a:gd name="T5" fmla="*/ 619 h 2016"/>
                <a:gd name="T6" fmla="*/ 1409 w 2012"/>
                <a:gd name="T7" fmla="*/ 707 h 2016"/>
                <a:gd name="T8" fmla="*/ 1469 w 2012"/>
                <a:gd name="T9" fmla="*/ 812 h 2016"/>
                <a:gd name="T10" fmla="*/ 1503 w 2012"/>
                <a:gd name="T11" fmla="*/ 931 h 2016"/>
                <a:gd name="T12" fmla="*/ 1507 w 2012"/>
                <a:gd name="T13" fmla="*/ 1060 h 2016"/>
                <a:gd name="T14" fmla="*/ 1478 w 2012"/>
                <a:gd name="T15" fmla="*/ 1182 h 2016"/>
                <a:gd name="T16" fmla="*/ 1423 w 2012"/>
                <a:gd name="T17" fmla="*/ 1290 h 2016"/>
                <a:gd name="T18" fmla="*/ 1344 w 2012"/>
                <a:gd name="T19" fmla="*/ 1381 h 2016"/>
                <a:gd name="T20" fmla="*/ 1245 w 2012"/>
                <a:gd name="T21" fmla="*/ 1452 h 2016"/>
                <a:gd name="T22" fmla="*/ 1131 w 2012"/>
                <a:gd name="T23" fmla="*/ 1496 h 2016"/>
                <a:gd name="T24" fmla="*/ 1006 w 2012"/>
                <a:gd name="T25" fmla="*/ 1512 h 2016"/>
                <a:gd name="T26" fmla="*/ 880 w 2012"/>
                <a:gd name="T27" fmla="*/ 1496 h 2016"/>
                <a:gd name="T28" fmla="*/ 766 w 2012"/>
                <a:gd name="T29" fmla="*/ 1452 h 2016"/>
                <a:gd name="T30" fmla="*/ 668 w 2012"/>
                <a:gd name="T31" fmla="*/ 1381 h 2016"/>
                <a:gd name="T32" fmla="*/ 589 w 2012"/>
                <a:gd name="T33" fmla="*/ 1290 h 2016"/>
                <a:gd name="T34" fmla="*/ 534 w 2012"/>
                <a:gd name="T35" fmla="*/ 1182 h 2016"/>
                <a:gd name="T36" fmla="*/ 506 w 2012"/>
                <a:gd name="T37" fmla="*/ 1060 h 2016"/>
                <a:gd name="T38" fmla="*/ 509 w 2012"/>
                <a:gd name="T39" fmla="*/ 931 h 2016"/>
                <a:gd name="T40" fmla="*/ 543 w 2012"/>
                <a:gd name="T41" fmla="*/ 812 h 2016"/>
                <a:gd name="T42" fmla="*/ 603 w 2012"/>
                <a:gd name="T43" fmla="*/ 707 h 2016"/>
                <a:gd name="T44" fmla="*/ 686 w 2012"/>
                <a:gd name="T45" fmla="*/ 619 h 2016"/>
                <a:gd name="T46" fmla="*/ 787 w 2012"/>
                <a:gd name="T47" fmla="*/ 553 h 2016"/>
                <a:gd name="T48" fmla="*/ 904 w 2012"/>
                <a:gd name="T49" fmla="*/ 514 h 2016"/>
                <a:gd name="T50" fmla="*/ 0 w 2012"/>
                <a:gd name="T51" fmla="*/ 1008 h 2016"/>
                <a:gd name="T52" fmla="*/ 32 w 2012"/>
                <a:gd name="T53" fmla="*/ 1260 h 2016"/>
                <a:gd name="T54" fmla="*/ 121 w 2012"/>
                <a:gd name="T55" fmla="*/ 1488 h 2016"/>
                <a:gd name="T56" fmla="*/ 261 w 2012"/>
                <a:gd name="T57" fmla="*/ 1686 h 2016"/>
                <a:gd name="T58" fmla="*/ 443 w 2012"/>
                <a:gd name="T59" fmla="*/ 1844 h 2016"/>
                <a:gd name="T60" fmla="*/ 661 w 2012"/>
                <a:gd name="T61" fmla="*/ 1955 h 2016"/>
                <a:gd name="T62" fmla="*/ 903 w 2012"/>
                <a:gd name="T63" fmla="*/ 2011 h 2016"/>
                <a:gd name="T64" fmla="*/ 1159 w 2012"/>
                <a:gd name="T65" fmla="*/ 2004 h 2016"/>
                <a:gd name="T66" fmla="*/ 1397 w 2012"/>
                <a:gd name="T67" fmla="*/ 1937 h 2016"/>
                <a:gd name="T68" fmla="*/ 1607 w 2012"/>
                <a:gd name="T69" fmla="*/ 1816 h 2016"/>
                <a:gd name="T70" fmla="*/ 1782 w 2012"/>
                <a:gd name="T71" fmla="*/ 1649 h 2016"/>
                <a:gd name="T72" fmla="*/ 1912 w 2012"/>
                <a:gd name="T73" fmla="*/ 1445 h 2016"/>
                <a:gd name="T74" fmla="*/ 1992 w 2012"/>
                <a:gd name="T75" fmla="*/ 1211 h 2016"/>
                <a:gd name="T76" fmla="*/ 2011 w 2012"/>
                <a:gd name="T77" fmla="*/ 957 h 2016"/>
                <a:gd name="T78" fmla="*/ 1966 w 2012"/>
                <a:gd name="T79" fmla="*/ 709 h 2016"/>
                <a:gd name="T80" fmla="*/ 1866 w 2012"/>
                <a:gd name="T81" fmla="*/ 486 h 2016"/>
                <a:gd name="T82" fmla="*/ 1717 w 2012"/>
                <a:gd name="T83" fmla="*/ 295 h 2016"/>
                <a:gd name="T84" fmla="*/ 1527 w 2012"/>
                <a:gd name="T85" fmla="*/ 146 h 2016"/>
                <a:gd name="T86" fmla="*/ 1304 w 2012"/>
                <a:gd name="T87" fmla="*/ 45 h 2016"/>
                <a:gd name="T88" fmla="*/ 1057 w 2012"/>
                <a:gd name="T89" fmla="*/ 1 h 2016"/>
                <a:gd name="T90" fmla="*/ 803 w 2012"/>
                <a:gd name="T91" fmla="*/ 20 h 2016"/>
                <a:gd name="T92" fmla="*/ 570 w 2012"/>
                <a:gd name="T93" fmla="*/ 100 h 2016"/>
                <a:gd name="T94" fmla="*/ 366 w 2012"/>
                <a:gd name="T95" fmla="*/ 231 h 2016"/>
                <a:gd name="T96" fmla="*/ 200 w 2012"/>
                <a:gd name="T97" fmla="*/ 405 h 2016"/>
                <a:gd name="T98" fmla="*/ 79 w 2012"/>
                <a:gd name="T99" fmla="*/ 616 h 2016"/>
                <a:gd name="T100" fmla="*/ 12 w 2012"/>
                <a:gd name="T101" fmla="*/ 855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12" h="2016">
                  <a:moveTo>
                    <a:pt x="1006" y="504"/>
                  </a:moveTo>
                  <a:lnTo>
                    <a:pt x="1032" y="505"/>
                  </a:lnTo>
                  <a:lnTo>
                    <a:pt x="1057" y="507"/>
                  </a:lnTo>
                  <a:lnTo>
                    <a:pt x="1082" y="510"/>
                  </a:lnTo>
                  <a:lnTo>
                    <a:pt x="1107" y="514"/>
                  </a:lnTo>
                  <a:lnTo>
                    <a:pt x="1131" y="520"/>
                  </a:lnTo>
                  <a:lnTo>
                    <a:pt x="1156" y="526"/>
                  </a:lnTo>
                  <a:lnTo>
                    <a:pt x="1179" y="534"/>
                  </a:lnTo>
                  <a:lnTo>
                    <a:pt x="1202" y="543"/>
                  </a:lnTo>
                  <a:lnTo>
                    <a:pt x="1224" y="553"/>
                  </a:lnTo>
                  <a:lnTo>
                    <a:pt x="1245" y="564"/>
                  </a:lnTo>
                  <a:lnTo>
                    <a:pt x="1266" y="577"/>
                  </a:lnTo>
                  <a:lnTo>
                    <a:pt x="1287" y="590"/>
                  </a:lnTo>
                  <a:lnTo>
                    <a:pt x="1306" y="604"/>
                  </a:lnTo>
                  <a:lnTo>
                    <a:pt x="1326" y="619"/>
                  </a:lnTo>
                  <a:lnTo>
                    <a:pt x="1344" y="635"/>
                  </a:lnTo>
                  <a:lnTo>
                    <a:pt x="1362" y="651"/>
                  </a:lnTo>
                  <a:lnTo>
                    <a:pt x="1378" y="669"/>
                  </a:lnTo>
                  <a:lnTo>
                    <a:pt x="1394" y="688"/>
                  </a:lnTo>
                  <a:lnTo>
                    <a:pt x="1409" y="707"/>
                  </a:lnTo>
                  <a:lnTo>
                    <a:pt x="1423" y="726"/>
                  </a:lnTo>
                  <a:lnTo>
                    <a:pt x="1436" y="747"/>
                  </a:lnTo>
                  <a:lnTo>
                    <a:pt x="1448" y="768"/>
                  </a:lnTo>
                  <a:lnTo>
                    <a:pt x="1459" y="789"/>
                  </a:lnTo>
                  <a:lnTo>
                    <a:pt x="1469" y="812"/>
                  </a:lnTo>
                  <a:lnTo>
                    <a:pt x="1478" y="835"/>
                  </a:lnTo>
                  <a:lnTo>
                    <a:pt x="1487" y="858"/>
                  </a:lnTo>
                  <a:lnTo>
                    <a:pt x="1493" y="882"/>
                  </a:lnTo>
                  <a:lnTo>
                    <a:pt x="1499" y="906"/>
                  </a:lnTo>
                  <a:lnTo>
                    <a:pt x="1503" y="931"/>
                  </a:lnTo>
                  <a:lnTo>
                    <a:pt x="1507" y="957"/>
                  </a:lnTo>
                  <a:lnTo>
                    <a:pt x="1508" y="982"/>
                  </a:lnTo>
                  <a:lnTo>
                    <a:pt x="1509" y="1008"/>
                  </a:lnTo>
                  <a:lnTo>
                    <a:pt x="1508" y="1034"/>
                  </a:lnTo>
                  <a:lnTo>
                    <a:pt x="1507" y="1060"/>
                  </a:lnTo>
                  <a:lnTo>
                    <a:pt x="1503" y="1085"/>
                  </a:lnTo>
                  <a:lnTo>
                    <a:pt x="1499" y="1110"/>
                  </a:lnTo>
                  <a:lnTo>
                    <a:pt x="1493" y="1134"/>
                  </a:lnTo>
                  <a:lnTo>
                    <a:pt x="1487" y="1158"/>
                  </a:lnTo>
                  <a:lnTo>
                    <a:pt x="1478" y="1182"/>
                  </a:lnTo>
                  <a:lnTo>
                    <a:pt x="1469" y="1205"/>
                  </a:lnTo>
                  <a:lnTo>
                    <a:pt x="1459" y="1227"/>
                  </a:lnTo>
                  <a:lnTo>
                    <a:pt x="1448" y="1248"/>
                  </a:lnTo>
                  <a:lnTo>
                    <a:pt x="1436" y="1269"/>
                  </a:lnTo>
                  <a:lnTo>
                    <a:pt x="1423" y="1290"/>
                  </a:lnTo>
                  <a:lnTo>
                    <a:pt x="1409" y="1310"/>
                  </a:lnTo>
                  <a:lnTo>
                    <a:pt x="1394" y="1329"/>
                  </a:lnTo>
                  <a:lnTo>
                    <a:pt x="1378" y="1347"/>
                  </a:lnTo>
                  <a:lnTo>
                    <a:pt x="1362" y="1365"/>
                  </a:lnTo>
                  <a:lnTo>
                    <a:pt x="1344" y="1381"/>
                  </a:lnTo>
                  <a:lnTo>
                    <a:pt x="1326" y="1397"/>
                  </a:lnTo>
                  <a:lnTo>
                    <a:pt x="1306" y="1412"/>
                  </a:lnTo>
                  <a:lnTo>
                    <a:pt x="1287" y="1427"/>
                  </a:lnTo>
                  <a:lnTo>
                    <a:pt x="1266" y="1440"/>
                  </a:lnTo>
                  <a:lnTo>
                    <a:pt x="1245" y="1452"/>
                  </a:lnTo>
                  <a:lnTo>
                    <a:pt x="1224" y="1463"/>
                  </a:lnTo>
                  <a:lnTo>
                    <a:pt x="1202" y="1473"/>
                  </a:lnTo>
                  <a:lnTo>
                    <a:pt x="1179" y="1482"/>
                  </a:lnTo>
                  <a:lnTo>
                    <a:pt x="1156" y="1490"/>
                  </a:lnTo>
                  <a:lnTo>
                    <a:pt x="1131" y="1496"/>
                  </a:lnTo>
                  <a:lnTo>
                    <a:pt x="1107" y="1502"/>
                  </a:lnTo>
                  <a:lnTo>
                    <a:pt x="1082" y="1506"/>
                  </a:lnTo>
                  <a:lnTo>
                    <a:pt x="1057" y="1509"/>
                  </a:lnTo>
                  <a:lnTo>
                    <a:pt x="1032" y="1511"/>
                  </a:lnTo>
                  <a:lnTo>
                    <a:pt x="1006" y="1512"/>
                  </a:lnTo>
                  <a:lnTo>
                    <a:pt x="980" y="1511"/>
                  </a:lnTo>
                  <a:lnTo>
                    <a:pt x="954" y="1509"/>
                  </a:lnTo>
                  <a:lnTo>
                    <a:pt x="929" y="1506"/>
                  </a:lnTo>
                  <a:lnTo>
                    <a:pt x="904" y="1502"/>
                  </a:lnTo>
                  <a:lnTo>
                    <a:pt x="880" y="1496"/>
                  </a:lnTo>
                  <a:lnTo>
                    <a:pt x="856" y="1490"/>
                  </a:lnTo>
                  <a:lnTo>
                    <a:pt x="833" y="1482"/>
                  </a:lnTo>
                  <a:lnTo>
                    <a:pt x="811" y="1473"/>
                  </a:lnTo>
                  <a:lnTo>
                    <a:pt x="787" y="1463"/>
                  </a:lnTo>
                  <a:lnTo>
                    <a:pt x="766" y="1452"/>
                  </a:lnTo>
                  <a:lnTo>
                    <a:pt x="745" y="1440"/>
                  </a:lnTo>
                  <a:lnTo>
                    <a:pt x="725" y="1427"/>
                  </a:lnTo>
                  <a:lnTo>
                    <a:pt x="705" y="1412"/>
                  </a:lnTo>
                  <a:lnTo>
                    <a:pt x="686" y="1397"/>
                  </a:lnTo>
                  <a:lnTo>
                    <a:pt x="668" y="1381"/>
                  </a:lnTo>
                  <a:lnTo>
                    <a:pt x="651" y="1365"/>
                  </a:lnTo>
                  <a:lnTo>
                    <a:pt x="633" y="1347"/>
                  </a:lnTo>
                  <a:lnTo>
                    <a:pt x="617" y="1329"/>
                  </a:lnTo>
                  <a:lnTo>
                    <a:pt x="603" y="1310"/>
                  </a:lnTo>
                  <a:lnTo>
                    <a:pt x="589" y="1290"/>
                  </a:lnTo>
                  <a:lnTo>
                    <a:pt x="576" y="1269"/>
                  </a:lnTo>
                  <a:lnTo>
                    <a:pt x="564" y="1248"/>
                  </a:lnTo>
                  <a:lnTo>
                    <a:pt x="553" y="1227"/>
                  </a:lnTo>
                  <a:lnTo>
                    <a:pt x="543" y="1205"/>
                  </a:lnTo>
                  <a:lnTo>
                    <a:pt x="534" y="1182"/>
                  </a:lnTo>
                  <a:lnTo>
                    <a:pt x="526" y="1158"/>
                  </a:lnTo>
                  <a:lnTo>
                    <a:pt x="519" y="1134"/>
                  </a:lnTo>
                  <a:lnTo>
                    <a:pt x="513" y="1110"/>
                  </a:lnTo>
                  <a:lnTo>
                    <a:pt x="509" y="1085"/>
                  </a:lnTo>
                  <a:lnTo>
                    <a:pt x="506" y="1060"/>
                  </a:lnTo>
                  <a:lnTo>
                    <a:pt x="504" y="1034"/>
                  </a:lnTo>
                  <a:lnTo>
                    <a:pt x="503" y="1008"/>
                  </a:lnTo>
                  <a:lnTo>
                    <a:pt x="504" y="982"/>
                  </a:lnTo>
                  <a:lnTo>
                    <a:pt x="506" y="957"/>
                  </a:lnTo>
                  <a:lnTo>
                    <a:pt x="509" y="931"/>
                  </a:lnTo>
                  <a:lnTo>
                    <a:pt x="513" y="906"/>
                  </a:lnTo>
                  <a:lnTo>
                    <a:pt x="519" y="882"/>
                  </a:lnTo>
                  <a:lnTo>
                    <a:pt x="526" y="858"/>
                  </a:lnTo>
                  <a:lnTo>
                    <a:pt x="534" y="835"/>
                  </a:lnTo>
                  <a:lnTo>
                    <a:pt x="543" y="812"/>
                  </a:lnTo>
                  <a:lnTo>
                    <a:pt x="553" y="789"/>
                  </a:lnTo>
                  <a:lnTo>
                    <a:pt x="564" y="768"/>
                  </a:lnTo>
                  <a:lnTo>
                    <a:pt x="576" y="747"/>
                  </a:lnTo>
                  <a:lnTo>
                    <a:pt x="589" y="726"/>
                  </a:lnTo>
                  <a:lnTo>
                    <a:pt x="603" y="707"/>
                  </a:lnTo>
                  <a:lnTo>
                    <a:pt x="617" y="688"/>
                  </a:lnTo>
                  <a:lnTo>
                    <a:pt x="633" y="669"/>
                  </a:lnTo>
                  <a:lnTo>
                    <a:pt x="651" y="651"/>
                  </a:lnTo>
                  <a:lnTo>
                    <a:pt x="668" y="635"/>
                  </a:lnTo>
                  <a:lnTo>
                    <a:pt x="686" y="619"/>
                  </a:lnTo>
                  <a:lnTo>
                    <a:pt x="705" y="604"/>
                  </a:lnTo>
                  <a:lnTo>
                    <a:pt x="725" y="590"/>
                  </a:lnTo>
                  <a:lnTo>
                    <a:pt x="745" y="577"/>
                  </a:lnTo>
                  <a:lnTo>
                    <a:pt x="766" y="564"/>
                  </a:lnTo>
                  <a:lnTo>
                    <a:pt x="787" y="553"/>
                  </a:lnTo>
                  <a:lnTo>
                    <a:pt x="811" y="543"/>
                  </a:lnTo>
                  <a:lnTo>
                    <a:pt x="833" y="534"/>
                  </a:lnTo>
                  <a:lnTo>
                    <a:pt x="856" y="526"/>
                  </a:lnTo>
                  <a:lnTo>
                    <a:pt x="880" y="520"/>
                  </a:lnTo>
                  <a:lnTo>
                    <a:pt x="904" y="514"/>
                  </a:lnTo>
                  <a:lnTo>
                    <a:pt x="929" y="510"/>
                  </a:lnTo>
                  <a:lnTo>
                    <a:pt x="954" y="507"/>
                  </a:lnTo>
                  <a:lnTo>
                    <a:pt x="980" y="505"/>
                  </a:lnTo>
                  <a:lnTo>
                    <a:pt x="1006" y="504"/>
                  </a:lnTo>
                  <a:close/>
                  <a:moveTo>
                    <a:pt x="0" y="1008"/>
                  </a:moveTo>
                  <a:lnTo>
                    <a:pt x="2" y="1060"/>
                  </a:lnTo>
                  <a:lnTo>
                    <a:pt x="5" y="1111"/>
                  </a:lnTo>
                  <a:lnTo>
                    <a:pt x="12" y="1161"/>
                  </a:lnTo>
                  <a:lnTo>
                    <a:pt x="21" y="1211"/>
                  </a:lnTo>
                  <a:lnTo>
                    <a:pt x="32" y="1260"/>
                  </a:lnTo>
                  <a:lnTo>
                    <a:pt x="45" y="1308"/>
                  </a:lnTo>
                  <a:lnTo>
                    <a:pt x="61" y="1355"/>
                  </a:lnTo>
                  <a:lnTo>
                    <a:pt x="79" y="1400"/>
                  </a:lnTo>
                  <a:lnTo>
                    <a:pt x="99" y="1445"/>
                  </a:lnTo>
                  <a:lnTo>
                    <a:pt x="121" y="1488"/>
                  </a:lnTo>
                  <a:lnTo>
                    <a:pt x="146" y="1530"/>
                  </a:lnTo>
                  <a:lnTo>
                    <a:pt x="172" y="1572"/>
                  </a:lnTo>
                  <a:lnTo>
                    <a:pt x="200" y="1611"/>
                  </a:lnTo>
                  <a:lnTo>
                    <a:pt x="230" y="1649"/>
                  </a:lnTo>
                  <a:lnTo>
                    <a:pt x="261" y="1686"/>
                  </a:lnTo>
                  <a:lnTo>
                    <a:pt x="294" y="1721"/>
                  </a:lnTo>
                  <a:lnTo>
                    <a:pt x="330" y="1754"/>
                  </a:lnTo>
                  <a:lnTo>
                    <a:pt x="366" y="1785"/>
                  </a:lnTo>
                  <a:lnTo>
                    <a:pt x="404" y="1816"/>
                  </a:lnTo>
                  <a:lnTo>
                    <a:pt x="443" y="1844"/>
                  </a:lnTo>
                  <a:lnTo>
                    <a:pt x="485" y="1870"/>
                  </a:lnTo>
                  <a:lnTo>
                    <a:pt x="527" y="1894"/>
                  </a:lnTo>
                  <a:lnTo>
                    <a:pt x="570" y="1917"/>
                  </a:lnTo>
                  <a:lnTo>
                    <a:pt x="614" y="1937"/>
                  </a:lnTo>
                  <a:lnTo>
                    <a:pt x="661" y="1955"/>
                  </a:lnTo>
                  <a:lnTo>
                    <a:pt x="707" y="1971"/>
                  </a:lnTo>
                  <a:lnTo>
                    <a:pt x="754" y="1984"/>
                  </a:lnTo>
                  <a:lnTo>
                    <a:pt x="803" y="1995"/>
                  </a:lnTo>
                  <a:lnTo>
                    <a:pt x="853" y="2004"/>
                  </a:lnTo>
                  <a:lnTo>
                    <a:pt x="903" y="2011"/>
                  </a:lnTo>
                  <a:lnTo>
                    <a:pt x="954" y="2015"/>
                  </a:lnTo>
                  <a:lnTo>
                    <a:pt x="1006" y="2016"/>
                  </a:lnTo>
                  <a:lnTo>
                    <a:pt x="1057" y="2015"/>
                  </a:lnTo>
                  <a:lnTo>
                    <a:pt x="1108" y="2011"/>
                  </a:lnTo>
                  <a:lnTo>
                    <a:pt x="1159" y="2004"/>
                  </a:lnTo>
                  <a:lnTo>
                    <a:pt x="1208" y="1995"/>
                  </a:lnTo>
                  <a:lnTo>
                    <a:pt x="1257" y="1984"/>
                  </a:lnTo>
                  <a:lnTo>
                    <a:pt x="1304" y="1971"/>
                  </a:lnTo>
                  <a:lnTo>
                    <a:pt x="1352" y="1955"/>
                  </a:lnTo>
                  <a:lnTo>
                    <a:pt x="1397" y="1937"/>
                  </a:lnTo>
                  <a:lnTo>
                    <a:pt x="1441" y="1917"/>
                  </a:lnTo>
                  <a:lnTo>
                    <a:pt x="1485" y="1894"/>
                  </a:lnTo>
                  <a:lnTo>
                    <a:pt x="1527" y="1870"/>
                  </a:lnTo>
                  <a:lnTo>
                    <a:pt x="1568" y="1844"/>
                  </a:lnTo>
                  <a:lnTo>
                    <a:pt x="1607" y="1816"/>
                  </a:lnTo>
                  <a:lnTo>
                    <a:pt x="1645" y="1785"/>
                  </a:lnTo>
                  <a:lnTo>
                    <a:pt x="1682" y="1754"/>
                  </a:lnTo>
                  <a:lnTo>
                    <a:pt x="1717" y="1721"/>
                  </a:lnTo>
                  <a:lnTo>
                    <a:pt x="1750" y="1686"/>
                  </a:lnTo>
                  <a:lnTo>
                    <a:pt x="1782" y="1649"/>
                  </a:lnTo>
                  <a:lnTo>
                    <a:pt x="1811" y="1611"/>
                  </a:lnTo>
                  <a:lnTo>
                    <a:pt x="1840" y="1572"/>
                  </a:lnTo>
                  <a:lnTo>
                    <a:pt x="1866" y="1530"/>
                  </a:lnTo>
                  <a:lnTo>
                    <a:pt x="1890" y="1488"/>
                  </a:lnTo>
                  <a:lnTo>
                    <a:pt x="1912" y="1445"/>
                  </a:lnTo>
                  <a:lnTo>
                    <a:pt x="1932" y="1400"/>
                  </a:lnTo>
                  <a:lnTo>
                    <a:pt x="1950" y="1355"/>
                  </a:lnTo>
                  <a:lnTo>
                    <a:pt x="1966" y="1308"/>
                  </a:lnTo>
                  <a:lnTo>
                    <a:pt x="1980" y="1260"/>
                  </a:lnTo>
                  <a:lnTo>
                    <a:pt x="1992" y="1211"/>
                  </a:lnTo>
                  <a:lnTo>
                    <a:pt x="2001" y="1161"/>
                  </a:lnTo>
                  <a:lnTo>
                    <a:pt x="2007" y="1111"/>
                  </a:lnTo>
                  <a:lnTo>
                    <a:pt x="2011" y="1060"/>
                  </a:lnTo>
                  <a:lnTo>
                    <a:pt x="2012" y="1008"/>
                  </a:lnTo>
                  <a:lnTo>
                    <a:pt x="2011" y="957"/>
                  </a:lnTo>
                  <a:lnTo>
                    <a:pt x="2007" y="905"/>
                  </a:lnTo>
                  <a:lnTo>
                    <a:pt x="2001" y="855"/>
                  </a:lnTo>
                  <a:lnTo>
                    <a:pt x="1992" y="805"/>
                  </a:lnTo>
                  <a:lnTo>
                    <a:pt x="1980" y="756"/>
                  </a:lnTo>
                  <a:lnTo>
                    <a:pt x="1966" y="709"/>
                  </a:lnTo>
                  <a:lnTo>
                    <a:pt x="1950" y="661"/>
                  </a:lnTo>
                  <a:lnTo>
                    <a:pt x="1932" y="616"/>
                  </a:lnTo>
                  <a:lnTo>
                    <a:pt x="1912" y="572"/>
                  </a:lnTo>
                  <a:lnTo>
                    <a:pt x="1890" y="528"/>
                  </a:lnTo>
                  <a:lnTo>
                    <a:pt x="1866" y="486"/>
                  </a:lnTo>
                  <a:lnTo>
                    <a:pt x="1840" y="445"/>
                  </a:lnTo>
                  <a:lnTo>
                    <a:pt x="1811" y="405"/>
                  </a:lnTo>
                  <a:lnTo>
                    <a:pt x="1782" y="367"/>
                  </a:lnTo>
                  <a:lnTo>
                    <a:pt x="1750" y="331"/>
                  </a:lnTo>
                  <a:lnTo>
                    <a:pt x="1717" y="295"/>
                  </a:lnTo>
                  <a:lnTo>
                    <a:pt x="1682" y="262"/>
                  </a:lnTo>
                  <a:lnTo>
                    <a:pt x="1645" y="231"/>
                  </a:lnTo>
                  <a:lnTo>
                    <a:pt x="1607" y="201"/>
                  </a:lnTo>
                  <a:lnTo>
                    <a:pt x="1568" y="172"/>
                  </a:lnTo>
                  <a:lnTo>
                    <a:pt x="1527" y="146"/>
                  </a:lnTo>
                  <a:lnTo>
                    <a:pt x="1485" y="122"/>
                  </a:lnTo>
                  <a:lnTo>
                    <a:pt x="1441" y="100"/>
                  </a:lnTo>
                  <a:lnTo>
                    <a:pt x="1397" y="80"/>
                  </a:lnTo>
                  <a:lnTo>
                    <a:pt x="1352" y="61"/>
                  </a:lnTo>
                  <a:lnTo>
                    <a:pt x="1304" y="45"/>
                  </a:lnTo>
                  <a:lnTo>
                    <a:pt x="1257" y="31"/>
                  </a:lnTo>
                  <a:lnTo>
                    <a:pt x="1208" y="20"/>
                  </a:lnTo>
                  <a:lnTo>
                    <a:pt x="1159" y="11"/>
                  </a:lnTo>
                  <a:lnTo>
                    <a:pt x="1108" y="5"/>
                  </a:lnTo>
                  <a:lnTo>
                    <a:pt x="1057" y="1"/>
                  </a:lnTo>
                  <a:lnTo>
                    <a:pt x="1006" y="0"/>
                  </a:lnTo>
                  <a:lnTo>
                    <a:pt x="954" y="1"/>
                  </a:lnTo>
                  <a:lnTo>
                    <a:pt x="903" y="5"/>
                  </a:lnTo>
                  <a:lnTo>
                    <a:pt x="853" y="11"/>
                  </a:lnTo>
                  <a:lnTo>
                    <a:pt x="803" y="20"/>
                  </a:lnTo>
                  <a:lnTo>
                    <a:pt x="754" y="31"/>
                  </a:lnTo>
                  <a:lnTo>
                    <a:pt x="707" y="45"/>
                  </a:lnTo>
                  <a:lnTo>
                    <a:pt x="661" y="61"/>
                  </a:lnTo>
                  <a:lnTo>
                    <a:pt x="614" y="80"/>
                  </a:lnTo>
                  <a:lnTo>
                    <a:pt x="570" y="100"/>
                  </a:lnTo>
                  <a:lnTo>
                    <a:pt x="527" y="122"/>
                  </a:lnTo>
                  <a:lnTo>
                    <a:pt x="485" y="146"/>
                  </a:lnTo>
                  <a:lnTo>
                    <a:pt x="443" y="172"/>
                  </a:lnTo>
                  <a:lnTo>
                    <a:pt x="404" y="201"/>
                  </a:lnTo>
                  <a:lnTo>
                    <a:pt x="366" y="231"/>
                  </a:lnTo>
                  <a:lnTo>
                    <a:pt x="330" y="262"/>
                  </a:lnTo>
                  <a:lnTo>
                    <a:pt x="294" y="295"/>
                  </a:lnTo>
                  <a:lnTo>
                    <a:pt x="261" y="331"/>
                  </a:lnTo>
                  <a:lnTo>
                    <a:pt x="230" y="367"/>
                  </a:lnTo>
                  <a:lnTo>
                    <a:pt x="200" y="405"/>
                  </a:lnTo>
                  <a:lnTo>
                    <a:pt x="172" y="445"/>
                  </a:lnTo>
                  <a:lnTo>
                    <a:pt x="146" y="486"/>
                  </a:lnTo>
                  <a:lnTo>
                    <a:pt x="121" y="528"/>
                  </a:lnTo>
                  <a:lnTo>
                    <a:pt x="99" y="572"/>
                  </a:lnTo>
                  <a:lnTo>
                    <a:pt x="79" y="616"/>
                  </a:lnTo>
                  <a:lnTo>
                    <a:pt x="61" y="661"/>
                  </a:lnTo>
                  <a:lnTo>
                    <a:pt x="45" y="709"/>
                  </a:lnTo>
                  <a:lnTo>
                    <a:pt x="32" y="756"/>
                  </a:lnTo>
                  <a:lnTo>
                    <a:pt x="21" y="805"/>
                  </a:lnTo>
                  <a:lnTo>
                    <a:pt x="12" y="855"/>
                  </a:lnTo>
                  <a:lnTo>
                    <a:pt x="5" y="905"/>
                  </a:lnTo>
                  <a:lnTo>
                    <a:pt x="2" y="957"/>
                  </a:lnTo>
                  <a:lnTo>
                    <a:pt x="0" y="10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3" name="Freeform: Shape 52"/>
            <p:cNvSpPr/>
            <p:nvPr/>
          </p:nvSpPr>
          <p:spPr bwMode="auto">
            <a:xfrm>
              <a:off x="7085013" y="4627563"/>
              <a:ext cx="42863" cy="42863"/>
            </a:xfrm>
            <a:custGeom>
              <a:avLst/>
              <a:gdLst>
                <a:gd name="T0" fmla="*/ 554 w 1006"/>
                <a:gd name="T1" fmla="*/ 1005 h 1008"/>
                <a:gd name="T2" fmla="*/ 628 w 1006"/>
                <a:gd name="T3" fmla="*/ 992 h 1008"/>
                <a:gd name="T4" fmla="*/ 699 w 1006"/>
                <a:gd name="T5" fmla="*/ 969 h 1008"/>
                <a:gd name="T6" fmla="*/ 763 w 1006"/>
                <a:gd name="T7" fmla="*/ 935 h 1008"/>
                <a:gd name="T8" fmla="*/ 822 w 1006"/>
                <a:gd name="T9" fmla="*/ 893 h 1008"/>
                <a:gd name="T10" fmla="*/ 875 w 1006"/>
                <a:gd name="T11" fmla="*/ 843 h 1008"/>
                <a:gd name="T12" fmla="*/ 920 w 1006"/>
                <a:gd name="T13" fmla="*/ 786 h 1008"/>
                <a:gd name="T14" fmla="*/ 956 w 1006"/>
                <a:gd name="T15" fmla="*/ 723 h 1008"/>
                <a:gd name="T16" fmla="*/ 983 w 1006"/>
                <a:gd name="T17" fmla="*/ 654 h 1008"/>
                <a:gd name="T18" fmla="*/ 1000 w 1006"/>
                <a:gd name="T19" fmla="*/ 581 h 1008"/>
                <a:gd name="T20" fmla="*/ 1006 w 1006"/>
                <a:gd name="T21" fmla="*/ 504 h 1008"/>
                <a:gd name="T22" fmla="*/ 1000 w 1006"/>
                <a:gd name="T23" fmla="*/ 427 h 1008"/>
                <a:gd name="T24" fmla="*/ 983 w 1006"/>
                <a:gd name="T25" fmla="*/ 354 h 1008"/>
                <a:gd name="T26" fmla="*/ 956 w 1006"/>
                <a:gd name="T27" fmla="*/ 285 h 1008"/>
                <a:gd name="T28" fmla="*/ 920 w 1006"/>
                <a:gd name="T29" fmla="*/ 222 h 1008"/>
                <a:gd name="T30" fmla="*/ 875 w 1006"/>
                <a:gd name="T31" fmla="*/ 165 h 1008"/>
                <a:gd name="T32" fmla="*/ 822 w 1006"/>
                <a:gd name="T33" fmla="*/ 115 h 1008"/>
                <a:gd name="T34" fmla="*/ 763 w 1006"/>
                <a:gd name="T35" fmla="*/ 72 h 1008"/>
                <a:gd name="T36" fmla="*/ 699 w 1006"/>
                <a:gd name="T37" fmla="*/ 39 h 1008"/>
                <a:gd name="T38" fmla="*/ 628 w 1006"/>
                <a:gd name="T39" fmla="*/ 16 h 1008"/>
                <a:gd name="T40" fmla="*/ 554 w 1006"/>
                <a:gd name="T41" fmla="*/ 3 h 1008"/>
                <a:gd name="T42" fmla="*/ 476 w 1006"/>
                <a:gd name="T43" fmla="*/ 1 h 1008"/>
                <a:gd name="T44" fmla="*/ 401 w 1006"/>
                <a:gd name="T45" fmla="*/ 10 h 1008"/>
                <a:gd name="T46" fmla="*/ 330 w 1006"/>
                <a:gd name="T47" fmla="*/ 30 h 1008"/>
                <a:gd name="T48" fmla="*/ 263 w 1006"/>
                <a:gd name="T49" fmla="*/ 60 h 1008"/>
                <a:gd name="T50" fmla="*/ 202 w 1006"/>
                <a:gd name="T51" fmla="*/ 100 h 1008"/>
                <a:gd name="T52" fmla="*/ 147 w 1006"/>
                <a:gd name="T53" fmla="*/ 147 h 1008"/>
                <a:gd name="T54" fmla="*/ 99 w 1006"/>
                <a:gd name="T55" fmla="*/ 202 h 1008"/>
                <a:gd name="T56" fmla="*/ 61 w 1006"/>
                <a:gd name="T57" fmla="*/ 264 h 1008"/>
                <a:gd name="T58" fmla="*/ 30 w 1006"/>
                <a:gd name="T59" fmla="*/ 330 h 1008"/>
                <a:gd name="T60" fmla="*/ 10 w 1006"/>
                <a:gd name="T61" fmla="*/ 402 h 1008"/>
                <a:gd name="T62" fmla="*/ 1 w 1006"/>
                <a:gd name="T63" fmla="*/ 478 h 1008"/>
                <a:gd name="T64" fmla="*/ 3 w 1006"/>
                <a:gd name="T65" fmla="*/ 555 h 1008"/>
                <a:gd name="T66" fmla="*/ 16 w 1006"/>
                <a:gd name="T67" fmla="*/ 630 h 1008"/>
                <a:gd name="T68" fmla="*/ 39 w 1006"/>
                <a:gd name="T69" fmla="*/ 700 h 1008"/>
                <a:gd name="T70" fmla="*/ 73 w 1006"/>
                <a:gd name="T71" fmla="*/ 765 h 1008"/>
                <a:gd name="T72" fmla="*/ 114 w 1006"/>
                <a:gd name="T73" fmla="*/ 824 h 1008"/>
                <a:gd name="T74" fmla="*/ 165 w 1006"/>
                <a:gd name="T75" fmla="*/ 877 h 1008"/>
                <a:gd name="T76" fmla="*/ 222 w 1006"/>
                <a:gd name="T77" fmla="*/ 922 h 1008"/>
                <a:gd name="T78" fmla="*/ 284 w 1006"/>
                <a:gd name="T79" fmla="*/ 959 h 1008"/>
                <a:gd name="T80" fmla="*/ 353 w 1006"/>
                <a:gd name="T81" fmla="*/ 985 h 1008"/>
                <a:gd name="T82" fmla="*/ 426 w 1006"/>
                <a:gd name="T83" fmla="*/ 1002 h 1008"/>
                <a:gd name="T84" fmla="*/ 503 w 1006"/>
                <a:gd name="T85" fmla="*/ 1008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6" h="1008">
                  <a:moveTo>
                    <a:pt x="503" y="1008"/>
                  </a:moveTo>
                  <a:lnTo>
                    <a:pt x="529" y="1007"/>
                  </a:lnTo>
                  <a:lnTo>
                    <a:pt x="554" y="1005"/>
                  </a:lnTo>
                  <a:lnTo>
                    <a:pt x="579" y="1002"/>
                  </a:lnTo>
                  <a:lnTo>
                    <a:pt x="604" y="998"/>
                  </a:lnTo>
                  <a:lnTo>
                    <a:pt x="628" y="992"/>
                  </a:lnTo>
                  <a:lnTo>
                    <a:pt x="652" y="985"/>
                  </a:lnTo>
                  <a:lnTo>
                    <a:pt x="676" y="978"/>
                  </a:lnTo>
                  <a:lnTo>
                    <a:pt x="699" y="969"/>
                  </a:lnTo>
                  <a:lnTo>
                    <a:pt x="721" y="959"/>
                  </a:lnTo>
                  <a:lnTo>
                    <a:pt x="742" y="948"/>
                  </a:lnTo>
                  <a:lnTo>
                    <a:pt x="763" y="935"/>
                  </a:lnTo>
                  <a:lnTo>
                    <a:pt x="784" y="922"/>
                  </a:lnTo>
                  <a:lnTo>
                    <a:pt x="803" y="908"/>
                  </a:lnTo>
                  <a:lnTo>
                    <a:pt x="822" y="893"/>
                  </a:lnTo>
                  <a:lnTo>
                    <a:pt x="841" y="877"/>
                  </a:lnTo>
                  <a:lnTo>
                    <a:pt x="859" y="861"/>
                  </a:lnTo>
                  <a:lnTo>
                    <a:pt x="875" y="843"/>
                  </a:lnTo>
                  <a:lnTo>
                    <a:pt x="891" y="824"/>
                  </a:lnTo>
                  <a:lnTo>
                    <a:pt x="906" y="805"/>
                  </a:lnTo>
                  <a:lnTo>
                    <a:pt x="920" y="786"/>
                  </a:lnTo>
                  <a:lnTo>
                    <a:pt x="933" y="765"/>
                  </a:lnTo>
                  <a:lnTo>
                    <a:pt x="945" y="744"/>
                  </a:lnTo>
                  <a:lnTo>
                    <a:pt x="956" y="723"/>
                  </a:lnTo>
                  <a:lnTo>
                    <a:pt x="966" y="700"/>
                  </a:lnTo>
                  <a:lnTo>
                    <a:pt x="975" y="677"/>
                  </a:lnTo>
                  <a:lnTo>
                    <a:pt x="983" y="654"/>
                  </a:lnTo>
                  <a:lnTo>
                    <a:pt x="989" y="630"/>
                  </a:lnTo>
                  <a:lnTo>
                    <a:pt x="996" y="606"/>
                  </a:lnTo>
                  <a:lnTo>
                    <a:pt x="1000" y="581"/>
                  </a:lnTo>
                  <a:lnTo>
                    <a:pt x="1004" y="555"/>
                  </a:lnTo>
                  <a:lnTo>
                    <a:pt x="1006" y="530"/>
                  </a:lnTo>
                  <a:lnTo>
                    <a:pt x="1006" y="504"/>
                  </a:lnTo>
                  <a:lnTo>
                    <a:pt x="1006" y="478"/>
                  </a:lnTo>
                  <a:lnTo>
                    <a:pt x="1004" y="452"/>
                  </a:lnTo>
                  <a:lnTo>
                    <a:pt x="1000" y="427"/>
                  </a:lnTo>
                  <a:lnTo>
                    <a:pt x="996" y="402"/>
                  </a:lnTo>
                  <a:lnTo>
                    <a:pt x="989" y="378"/>
                  </a:lnTo>
                  <a:lnTo>
                    <a:pt x="983" y="354"/>
                  </a:lnTo>
                  <a:lnTo>
                    <a:pt x="975" y="330"/>
                  </a:lnTo>
                  <a:lnTo>
                    <a:pt x="966" y="307"/>
                  </a:lnTo>
                  <a:lnTo>
                    <a:pt x="956" y="285"/>
                  </a:lnTo>
                  <a:lnTo>
                    <a:pt x="945" y="264"/>
                  </a:lnTo>
                  <a:lnTo>
                    <a:pt x="933" y="243"/>
                  </a:lnTo>
                  <a:lnTo>
                    <a:pt x="920" y="222"/>
                  </a:lnTo>
                  <a:lnTo>
                    <a:pt x="906" y="202"/>
                  </a:lnTo>
                  <a:lnTo>
                    <a:pt x="891" y="183"/>
                  </a:lnTo>
                  <a:lnTo>
                    <a:pt x="875" y="165"/>
                  </a:lnTo>
                  <a:lnTo>
                    <a:pt x="859" y="147"/>
                  </a:lnTo>
                  <a:lnTo>
                    <a:pt x="841" y="131"/>
                  </a:lnTo>
                  <a:lnTo>
                    <a:pt x="822" y="115"/>
                  </a:lnTo>
                  <a:lnTo>
                    <a:pt x="803" y="100"/>
                  </a:lnTo>
                  <a:lnTo>
                    <a:pt x="784" y="85"/>
                  </a:lnTo>
                  <a:lnTo>
                    <a:pt x="763" y="72"/>
                  </a:lnTo>
                  <a:lnTo>
                    <a:pt x="742" y="60"/>
                  </a:lnTo>
                  <a:lnTo>
                    <a:pt x="721" y="49"/>
                  </a:lnTo>
                  <a:lnTo>
                    <a:pt x="699" y="39"/>
                  </a:lnTo>
                  <a:lnTo>
                    <a:pt x="676" y="30"/>
                  </a:lnTo>
                  <a:lnTo>
                    <a:pt x="652" y="22"/>
                  </a:lnTo>
                  <a:lnTo>
                    <a:pt x="628" y="16"/>
                  </a:lnTo>
                  <a:lnTo>
                    <a:pt x="604" y="10"/>
                  </a:lnTo>
                  <a:lnTo>
                    <a:pt x="579" y="6"/>
                  </a:lnTo>
                  <a:lnTo>
                    <a:pt x="554" y="3"/>
                  </a:lnTo>
                  <a:lnTo>
                    <a:pt x="529" y="1"/>
                  </a:lnTo>
                  <a:lnTo>
                    <a:pt x="503" y="0"/>
                  </a:lnTo>
                  <a:lnTo>
                    <a:pt x="476" y="1"/>
                  </a:lnTo>
                  <a:lnTo>
                    <a:pt x="451" y="3"/>
                  </a:lnTo>
                  <a:lnTo>
                    <a:pt x="426" y="6"/>
                  </a:lnTo>
                  <a:lnTo>
                    <a:pt x="401" y="10"/>
                  </a:lnTo>
                  <a:lnTo>
                    <a:pt x="377" y="16"/>
                  </a:lnTo>
                  <a:lnTo>
                    <a:pt x="353" y="22"/>
                  </a:lnTo>
                  <a:lnTo>
                    <a:pt x="330" y="30"/>
                  </a:lnTo>
                  <a:lnTo>
                    <a:pt x="307" y="39"/>
                  </a:lnTo>
                  <a:lnTo>
                    <a:pt x="284" y="49"/>
                  </a:lnTo>
                  <a:lnTo>
                    <a:pt x="263" y="60"/>
                  </a:lnTo>
                  <a:lnTo>
                    <a:pt x="242" y="72"/>
                  </a:lnTo>
                  <a:lnTo>
                    <a:pt x="222" y="85"/>
                  </a:lnTo>
                  <a:lnTo>
                    <a:pt x="202" y="100"/>
                  </a:lnTo>
                  <a:lnTo>
                    <a:pt x="183" y="115"/>
                  </a:lnTo>
                  <a:lnTo>
                    <a:pt x="165" y="131"/>
                  </a:lnTo>
                  <a:lnTo>
                    <a:pt x="147" y="147"/>
                  </a:lnTo>
                  <a:lnTo>
                    <a:pt x="130" y="165"/>
                  </a:lnTo>
                  <a:lnTo>
                    <a:pt x="114" y="183"/>
                  </a:lnTo>
                  <a:lnTo>
                    <a:pt x="99" y="202"/>
                  </a:lnTo>
                  <a:lnTo>
                    <a:pt x="86" y="222"/>
                  </a:lnTo>
                  <a:lnTo>
                    <a:pt x="73" y="243"/>
                  </a:lnTo>
                  <a:lnTo>
                    <a:pt x="61" y="264"/>
                  </a:lnTo>
                  <a:lnTo>
                    <a:pt x="49" y="285"/>
                  </a:lnTo>
                  <a:lnTo>
                    <a:pt x="39" y="307"/>
                  </a:lnTo>
                  <a:lnTo>
                    <a:pt x="30" y="330"/>
                  </a:lnTo>
                  <a:lnTo>
                    <a:pt x="23" y="354"/>
                  </a:lnTo>
                  <a:lnTo>
                    <a:pt x="16" y="378"/>
                  </a:lnTo>
                  <a:lnTo>
                    <a:pt x="10" y="402"/>
                  </a:lnTo>
                  <a:lnTo>
                    <a:pt x="6" y="427"/>
                  </a:lnTo>
                  <a:lnTo>
                    <a:pt x="3" y="452"/>
                  </a:lnTo>
                  <a:lnTo>
                    <a:pt x="1" y="478"/>
                  </a:lnTo>
                  <a:lnTo>
                    <a:pt x="0" y="504"/>
                  </a:lnTo>
                  <a:lnTo>
                    <a:pt x="1" y="530"/>
                  </a:lnTo>
                  <a:lnTo>
                    <a:pt x="3" y="555"/>
                  </a:lnTo>
                  <a:lnTo>
                    <a:pt x="6" y="581"/>
                  </a:lnTo>
                  <a:lnTo>
                    <a:pt x="10" y="606"/>
                  </a:lnTo>
                  <a:lnTo>
                    <a:pt x="16" y="630"/>
                  </a:lnTo>
                  <a:lnTo>
                    <a:pt x="23" y="654"/>
                  </a:lnTo>
                  <a:lnTo>
                    <a:pt x="30" y="677"/>
                  </a:lnTo>
                  <a:lnTo>
                    <a:pt x="39" y="700"/>
                  </a:lnTo>
                  <a:lnTo>
                    <a:pt x="49" y="723"/>
                  </a:lnTo>
                  <a:lnTo>
                    <a:pt x="61" y="744"/>
                  </a:lnTo>
                  <a:lnTo>
                    <a:pt x="73" y="765"/>
                  </a:lnTo>
                  <a:lnTo>
                    <a:pt x="86" y="786"/>
                  </a:lnTo>
                  <a:lnTo>
                    <a:pt x="99" y="805"/>
                  </a:lnTo>
                  <a:lnTo>
                    <a:pt x="114" y="824"/>
                  </a:lnTo>
                  <a:lnTo>
                    <a:pt x="130" y="843"/>
                  </a:lnTo>
                  <a:lnTo>
                    <a:pt x="147" y="861"/>
                  </a:lnTo>
                  <a:lnTo>
                    <a:pt x="165" y="877"/>
                  </a:lnTo>
                  <a:lnTo>
                    <a:pt x="183" y="893"/>
                  </a:lnTo>
                  <a:lnTo>
                    <a:pt x="202" y="908"/>
                  </a:lnTo>
                  <a:lnTo>
                    <a:pt x="222" y="922"/>
                  </a:lnTo>
                  <a:lnTo>
                    <a:pt x="242" y="935"/>
                  </a:lnTo>
                  <a:lnTo>
                    <a:pt x="263" y="948"/>
                  </a:lnTo>
                  <a:lnTo>
                    <a:pt x="284" y="959"/>
                  </a:lnTo>
                  <a:lnTo>
                    <a:pt x="307" y="969"/>
                  </a:lnTo>
                  <a:lnTo>
                    <a:pt x="330" y="978"/>
                  </a:lnTo>
                  <a:lnTo>
                    <a:pt x="353" y="985"/>
                  </a:lnTo>
                  <a:lnTo>
                    <a:pt x="377" y="992"/>
                  </a:lnTo>
                  <a:lnTo>
                    <a:pt x="401" y="998"/>
                  </a:lnTo>
                  <a:lnTo>
                    <a:pt x="426" y="1002"/>
                  </a:lnTo>
                  <a:lnTo>
                    <a:pt x="451" y="1005"/>
                  </a:lnTo>
                  <a:lnTo>
                    <a:pt x="476" y="1007"/>
                  </a:lnTo>
                  <a:lnTo>
                    <a:pt x="503" y="10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4" name="Freeform: Shape 53"/>
            <p:cNvSpPr/>
            <p:nvPr/>
          </p:nvSpPr>
          <p:spPr bwMode="auto">
            <a:xfrm>
              <a:off x="7431088" y="4302126"/>
              <a:ext cx="42863" cy="44450"/>
            </a:xfrm>
            <a:custGeom>
              <a:avLst/>
              <a:gdLst>
                <a:gd name="T0" fmla="*/ 452 w 1006"/>
                <a:gd name="T1" fmla="*/ 3 h 1008"/>
                <a:gd name="T2" fmla="*/ 377 w 1006"/>
                <a:gd name="T3" fmla="*/ 16 h 1008"/>
                <a:gd name="T4" fmla="*/ 307 w 1006"/>
                <a:gd name="T5" fmla="*/ 39 h 1008"/>
                <a:gd name="T6" fmla="*/ 243 w 1006"/>
                <a:gd name="T7" fmla="*/ 72 h 1008"/>
                <a:gd name="T8" fmla="*/ 183 w 1006"/>
                <a:gd name="T9" fmla="*/ 115 h 1008"/>
                <a:gd name="T10" fmla="*/ 131 w 1006"/>
                <a:gd name="T11" fmla="*/ 165 h 1008"/>
                <a:gd name="T12" fmla="*/ 86 w 1006"/>
                <a:gd name="T13" fmla="*/ 222 h 1008"/>
                <a:gd name="T14" fmla="*/ 49 w 1006"/>
                <a:gd name="T15" fmla="*/ 285 h 1008"/>
                <a:gd name="T16" fmla="*/ 22 w 1006"/>
                <a:gd name="T17" fmla="*/ 354 h 1008"/>
                <a:gd name="T18" fmla="*/ 6 w 1006"/>
                <a:gd name="T19" fmla="*/ 427 h 1008"/>
                <a:gd name="T20" fmla="*/ 0 w 1006"/>
                <a:gd name="T21" fmla="*/ 504 h 1008"/>
                <a:gd name="T22" fmla="*/ 6 w 1006"/>
                <a:gd name="T23" fmla="*/ 581 h 1008"/>
                <a:gd name="T24" fmla="*/ 22 w 1006"/>
                <a:gd name="T25" fmla="*/ 654 h 1008"/>
                <a:gd name="T26" fmla="*/ 49 w 1006"/>
                <a:gd name="T27" fmla="*/ 723 h 1008"/>
                <a:gd name="T28" fmla="*/ 86 w 1006"/>
                <a:gd name="T29" fmla="*/ 786 h 1008"/>
                <a:gd name="T30" fmla="*/ 131 w 1006"/>
                <a:gd name="T31" fmla="*/ 843 h 1008"/>
                <a:gd name="T32" fmla="*/ 183 w 1006"/>
                <a:gd name="T33" fmla="*/ 893 h 1008"/>
                <a:gd name="T34" fmla="*/ 243 w 1006"/>
                <a:gd name="T35" fmla="*/ 936 h 1008"/>
                <a:gd name="T36" fmla="*/ 307 w 1006"/>
                <a:gd name="T37" fmla="*/ 969 h 1008"/>
                <a:gd name="T38" fmla="*/ 377 w 1006"/>
                <a:gd name="T39" fmla="*/ 992 h 1008"/>
                <a:gd name="T40" fmla="*/ 452 w 1006"/>
                <a:gd name="T41" fmla="*/ 1005 h 1008"/>
                <a:gd name="T42" fmla="*/ 529 w 1006"/>
                <a:gd name="T43" fmla="*/ 1007 h 1008"/>
                <a:gd name="T44" fmla="*/ 605 w 1006"/>
                <a:gd name="T45" fmla="*/ 998 h 1008"/>
                <a:gd name="T46" fmla="*/ 676 w 1006"/>
                <a:gd name="T47" fmla="*/ 978 h 1008"/>
                <a:gd name="T48" fmla="*/ 743 w 1006"/>
                <a:gd name="T49" fmla="*/ 948 h 1008"/>
                <a:gd name="T50" fmla="*/ 804 w 1006"/>
                <a:gd name="T51" fmla="*/ 908 h 1008"/>
                <a:gd name="T52" fmla="*/ 858 w 1006"/>
                <a:gd name="T53" fmla="*/ 861 h 1008"/>
                <a:gd name="T54" fmla="*/ 906 w 1006"/>
                <a:gd name="T55" fmla="*/ 805 h 1008"/>
                <a:gd name="T56" fmla="*/ 946 w 1006"/>
                <a:gd name="T57" fmla="*/ 744 h 1008"/>
                <a:gd name="T58" fmla="*/ 976 w 1006"/>
                <a:gd name="T59" fmla="*/ 677 h 1008"/>
                <a:gd name="T60" fmla="*/ 996 w 1006"/>
                <a:gd name="T61" fmla="*/ 606 h 1008"/>
                <a:gd name="T62" fmla="*/ 1005 w 1006"/>
                <a:gd name="T63" fmla="*/ 530 h 1008"/>
                <a:gd name="T64" fmla="*/ 1003 w 1006"/>
                <a:gd name="T65" fmla="*/ 453 h 1008"/>
                <a:gd name="T66" fmla="*/ 990 w 1006"/>
                <a:gd name="T67" fmla="*/ 378 h 1008"/>
                <a:gd name="T68" fmla="*/ 967 w 1006"/>
                <a:gd name="T69" fmla="*/ 307 h 1008"/>
                <a:gd name="T70" fmla="*/ 934 w 1006"/>
                <a:gd name="T71" fmla="*/ 243 h 1008"/>
                <a:gd name="T72" fmla="*/ 891 w 1006"/>
                <a:gd name="T73" fmla="*/ 183 h 1008"/>
                <a:gd name="T74" fmla="*/ 841 w 1006"/>
                <a:gd name="T75" fmla="*/ 131 h 1008"/>
                <a:gd name="T76" fmla="*/ 784 w 1006"/>
                <a:gd name="T77" fmla="*/ 86 h 1008"/>
                <a:gd name="T78" fmla="*/ 721 w 1006"/>
                <a:gd name="T79" fmla="*/ 49 h 1008"/>
                <a:gd name="T80" fmla="*/ 653 w 1006"/>
                <a:gd name="T81" fmla="*/ 22 h 1008"/>
                <a:gd name="T82" fmla="*/ 580 w 1006"/>
                <a:gd name="T83" fmla="*/ 6 h 1008"/>
                <a:gd name="T84" fmla="*/ 503 w 1006"/>
                <a:gd name="T85" fmla="*/ 0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6" h="1008">
                  <a:moveTo>
                    <a:pt x="503" y="0"/>
                  </a:moveTo>
                  <a:lnTo>
                    <a:pt x="477" y="1"/>
                  </a:lnTo>
                  <a:lnTo>
                    <a:pt x="452" y="3"/>
                  </a:lnTo>
                  <a:lnTo>
                    <a:pt x="427" y="6"/>
                  </a:lnTo>
                  <a:lnTo>
                    <a:pt x="401" y="10"/>
                  </a:lnTo>
                  <a:lnTo>
                    <a:pt x="377" y="16"/>
                  </a:lnTo>
                  <a:lnTo>
                    <a:pt x="353" y="22"/>
                  </a:lnTo>
                  <a:lnTo>
                    <a:pt x="330" y="30"/>
                  </a:lnTo>
                  <a:lnTo>
                    <a:pt x="307" y="39"/>
                  </a:lnTo>
                  <a:lnTo>
                    <a:pt x="285" y="49"/>
                  </a:lnTo>
                  <a:lnTo>
                    <a:pt x="264" y="60"/>
                  </a:lnTo>
                  <a:lnTo>
                    <a:pt x="243" y="72"/>
                  </a:lnTo>
                  <a:lnTo>
                    <a:pt x="221" y="86"/>
                  </a:lnTo>
                  <a:lnTo>
                    <a:pt x="202" y="100"/>
                  </a:lnTo>
                  <a:lnTo>
                    <a:pt x="183" y="115"/>
                  </a:lnTo>
                  <a:lnTo>
                    <a:pt x="165" y="131"/>
                  </a:lnTo>
                  <a:lnTo>
                    <a:pt x="147" y="147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3"/>
                  </a:lnTo>
                  <a:lnTo>
                    <a:pt x="86" y="222"/>
                  </a:lnTo>
                  <a:lnTo>
                    <a:pt x="73" y="243"/>
                  </a:lnTo>
                  <a:lnTo>
                    <a:pt x="60" y="263"/>
                  </a:lnTo>
                  <a:lnTo>
                    <a:pt x="49" y="285"/>
                  </a:lnTo>
                  <a:lnTo>
                    <a:pt x="39" y="307"/>
                  </a:lnTo>
                  <a:lnTo>
                    <a:pt x="30" y="331"/>
                  </a:lnTo>
                  <a:lnTo>
                    <a:pt x="22" y="354"/>
                  </a:lnTo>
                  <a:lnTo>
                    <a:pt x="16" y="378"/>
                  </a:lnTo>
                  <a:lnTo>
                    <a:pt x="10" y="402"/>
                  </a:lnTo>
                  <a:lnTo>
                    <a:pt x="6" y="427"/>
                  </a:lnTo>
                  <a:lnTo>
                    <a:pt x="3" y="453"/>
                  </a:lnTo>
                  <a:lnTo>
                    <a:pt x="1" y="478"/>
                  </a:lnTo>
                  <a:lnTo>
                    <a:pt x="0" y="504"/>
                  </a:lnTo>
                  <a:lnTo>
                    <a:pt x="1" y="530"/>
                  </a:lnTo>
                  <a:lnTo>
                    <a:pt x="3" y="555"/>
                  </a:lnTo>
                  <a:lnTo>
                    <a:pt x="6" y="581"/>
                  </a:lnTo>
                  <a:lnTo>
                    <a:pt x="10" y="606"/>
                  </a:lnTo>
                  <a:lnTo>
                    <a:pt x="16" y="630"/>
                  </a:lnTo>
                  <a:lnTo>
                    <a:pt x="22" y="654"/>
                  </a:lnTo>
                  <a:lnTo>
                    <a:pt x="30" y="677"/>
                  </a:lnTo>
                  <a:lnTo>
                    <a:pt x="39" y="701"/>
                  </a:lnTo>
                  <a:lnTo>
                    <a:pt x="49" y="723"/>
                  </a:lnTo>
                  <a:lnTo>
                    <a:pt x="60" y="744"/>
                  </a:lnTo>
                  <a:lnTo>
                    <a:pt x="73" y="765"/>
                  </a:lnTo>
                  <a:lnTo>
                    <a:pt x="86" y="786"/>
                  </a:lnTo>
                  <a:lnTo>
                    <a:pt x="100" y="805"/>
                  </a:lnTo>
                  <a:lnTo>
                    <a:pt x="115" y="825"/>
                  </a:lnTo>
                  <a:lnTo>
                    <a:pt x="131" y="843"/>
                  </a:lnTo>
                  <a:lnTo>
                    <a:pt x="147" y="861"/>
                  </a:lnTo>
                  <a:lnTo>
                    <a:pt x="165" y="877"/>
                  </a:lnTo>
                  <a:lnTo>
                    <a:pt x="183" y="893"/>
                  </a:lnTo>
                  <a:lnTo>
                    <a:pt x="202" y="908"/>
                  </a:lnTo>
                  <a:lnTo>
                    <a:pt x="221" y="922"/>
                  </a:lnTo>
                  <a:lnTo>
                    <a:pt x="243" y="936"/>
                  </a:lnTo>
                  <a:lnTo>
                    <a:pt x="264" y="948"/>
                  </a:lnTo>
                  <a:lnTo>
                    <a:pt x="285" y="959"/>
                  </a:lnTo>
                  <a:lnTo>
                    <a:pt x="307" y="969"/>
                  </a:lnTo>
                  <a:lnTo>
                    <a:pt x="330" y="978"/>
                  </a:lnTo>
                  <a:lnTo>
                    <a:pt x="353" y="986"/>
                  </a:lnTo>
                  <a:lnTo>
                    <a:pt x="377" y="992"/>
                  </a:lnTo>
                  <a:lnTo>
                    <a:pt x="401" y="998"/>
                  </a:lnTo>
                  <a:lnTo>
                    <a:pt x="427" y="1002"/>
                  </a:lnTo>
                  <a:lnTo>
                    <a:pt x="452" y="1005"/>
                  </a:lnTo>
                  <a:lnTo>
                    <a:pt x="477" y="1007"/>
                  </a:lnTo>
                  <a:lnTo>
                    <a:pt x="503" y="1008"/>
                  </a:lnTo>
                  <a:lnTo>
                    <a:pt x="529" y="1007"/>
                  </a:lnTo>
                  <a:lnTo>
                    <a:pt x="554" y="1005"/>
                  </a:lnTo>
                  <a:lnTo>
                    <a:pt x="580" y="1002"/>
                  </a:lnTo>
                  <a:lnTo>
                    <a:pt x="605" y="998"/>
                  </a:lnTo>
                  <a:lnTo>
                    <a:pt x="629" y="992"/>
                  </a:lnTo>
                  <a:lnTo>
                    <a:pt x="653" y="986"/>
                  </a:lnTo>
                  <a:lnTo>
                    <a:pt x="676" y="978"/>
                  </a:lnTo>
                  <a:lnTo>
                    <a:pt x="699" y="969"/>
                  </a:lnTo>
                  <a:lnTo>
                    <a:pt x="721" y="959"/>
                  </a:lnTo>
                  <a:lnTo>
                    <a:pt x="743" y="948"/>
                  </a:lnTo>
                  <a:lnTo>
                    <a:pt x="764" y="936"/>
                  </a:lnTo>
                  <a:lnTo>
                    <a:pt x="784" y="922"/>
                  </a:lnTo>
                  <a:lnTo>
                    <a:pt x="804" y="908"/>
                  </a:lnTo>
                  <a:lnTo>
                    <a:pt x="823" y="893"/>
                  </a:lnTo>
                  <a:lnTo>
                    <a:pt x="841" y="877"/>
                  </a:lnTo>
                  <a:lnTo>
                    <a:pt x="858" y="861"/>
                  </a:lnTo>
                  <a:lnTo>
                    <a:pt x="875" y="843"/>
                  </a:lnTo>
                  <a:lnTo>
                    <a:pt x="891" y="825"/>
                  </a:lnTo>
                  <a:lnTo>
                    <a:pt x="906" y="805"/>
                  </a:lnTo>
                  <a:lnTo>
                    <a:pt x="921" y="786"/>
                  </a:lnTo>
                  <a:lnTo>
                    <a:pt x="934" y="765"/>
                  </a:lnTo>
                  <a:lnTo>
                    <a:pt x="946" y="744"/>
                  </a:lnTo>
                  <a:lnTo>
                    <a:pt x="957" y="723"/>
                  </a:lnTo>
                  <a:lnTo>
                    <a:pt x="967" y="701"/>
                  </a:lnTo>
                  <a:lnTo>
                    <a:pt x="976" y="677"/>
                  </a:lnTo>
                  <a:lnTo>
                    <a:pt x="983" y="654"/>
                  </a:lnTo>
                  <a:lnTo>
                    <a:pt x="990" y="630"/>
                  </a:lnTo>
                  <a:lnTo>
                    <a:pt x="996" y="606"/>
                  </a:lnTo>
                  <a:lnTo>
                    <a:pt x="1000" y="581"/>
                  </a:lnTo>
                  <a:lnTo>
                    <a:pt x="1003" y="555"/>
                  </a:lnTo>
                  <a:lnTo>
                    <a:pt x="1005" y="530"/>
                  </a:lnTo>
                  <a:lnTo>
                    <a:pt x="1006" y="504"/>
                  </a:lnTo>
                  <a:lnTo>
                    <a:pt x="1005" y="478"/>
                  </a:lnTo>
                  <a:lnTo>
                    <a:pt x="1003" y="453"/>
                  </a:lnTo>
                  <a:lnTo>
                    <a:pt x="1000" y="427"/>
                  </a:lnTo>
                  <a:lnTo>
                    <a:pt x="996" y="402"/>
                  </a:lnTo>
                  <a:lnTo>
                    <a:pt x="990" y="378"/>
                  </a:lnTo>
                  <a:lnTo>
                    <a:pt x="983" y="354"/>
                  </a:lnTo>
                  <a:lnTo>
                    <a:pt x="976" y="331"/>
                  </a:lnTo>
                  <a:lnTo>
                    <a:pt x="967" y="307"/>
                  </a:lnTo>
                  <a:lnTo>
                    <a:pt x="957" y="285"/>
                  </a:lnTo>
                  <a:lnTo>
                    <a:pt x="946" y="263"/>
                  </a:lnTo>
                  <a:lnTo>
                    <a:pt x="934" y="243"/>
                  </a:lnTo>
                  <a:lnTo>
                    <a:pt x="921" y="222"/>
                  </a:lnTo>
                  <a:lnTo>
                    <a:pt x="906" y="203"/>
                  </a:lnTo>
                  <a:lnTo>
                    <a:pt x="891" y="183"/>
                  </a:lnTo>
                  <a:lnTo>
                    <a:pt x="875" y="165"/>
                  </a:lnTo>
                  <a:lnTo>
                    <a:pt x="858" y="147"/>
                  </a:lnTo>
                  <a:lnTo>
                    <a:pt x="841" y="131"/>
                  </a:lnTo>
                  <a:lnTo>
                    <a:pt x="823" y="115"/>
                  </a:lnTo>
                  <a:lnTo>
                    <a:pt x="804" y="100"/>
                  </a:lnTo>
                  <a:lnTo>
                    <a:pt x="784" y="86"/>
                  </a:lnTo>
                  <a:lnTo>
                    <a:pt x="764" y="72"/>
                  </a:lnTo>
                  <a:lnTo>
                    <a:pt x="743" y="60"/>
                  </a:lnTo>
                  <a:lnTo>
                    <a:pt x="721" y="49"/>
                  </a:lnTo>
                  <a:lnTo>
                    <a:pt x="699" y="39"/>
                  </a:lnTo>
                  <a:lnTo>
                    <a:pt x="676" y="30"/>
                  </a:lnTo>
                  <a:lnTo>
                    <a:pt x="653" y="22"/>
                  </a:lnTo>
                  <a:lnTo>
                    <a:pt x="629" y="16"/>
                  </a:lnTo>
                  <a:lnTo>
                    <a:pt x="605" y="10"/>
                  </a:lnTo>
                  <a:lnTo>
                    <a:pt x="580" y="6"/>
                  </a:lnTo>
                  <a:lnTo>
                    <a:pt x="554" y="3"/>
                  </a:lnTo>
                  <a:lnTo>
                    <a:pt x="529" y="1"/>
                  </a:lnTo>
                  <a:lnTo>
                    <a:pt x="50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87" name="PA_文本框 54"/>
          <p:cNvSpPr txBox="1"/>
          <p:nvPr>
            <p:custDataLst>
              <p:tags r:id="rId32"/>
            </p:custDataLst>
          </p:nvPr>
        </p:nvSpPr>
        <p:spPr>
          <a:xfrm>
            <a:off x="4091842" y="4429333"/>
            <a:ext cx="1765653" cy="313932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6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60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60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  <a:endParaRPr lang="zh-CN" altLang="en-US" sz="60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88" name="PA_文本框 55"/>
          <p:cNvSpPr txBox="1"/>
          <p:nvPr>
            <p:custDataLst>
              <p:tags r:id="rId33"/>
            </p:custDataLst>
          </p:nvPr>
        </p:nvSpPr>
        <p:spPr>
          <a:xfrm>
            <a:off x="4427436" y="4195693"/>
            <a:ext cx="1107996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2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  <a:endParaRPr lang="zh-CN" altLang="en-US" sz="1200" b="1">
              <a:solidFill>
                <a:schemeClr val="accent3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crush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grpId="0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16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53" presetClass="entr" presetSubtype="16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53" presetClass="entr" presetSubtype="16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53" presetClass="entr" presetSubtype="16" fill="hold" grpId="0" nodeType="withEffect">
                                  <p:stCondLst>
                                    <p:cond delay="74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58" grpId="0" animBg="1"/>
      <p:bldP spid="59" grpId="0" animBg="1"/>
      <p:bldP spid="60" grpId="0" animBg="1"/>
      <p:bldP spid="61" grpId="0" animBg="1"/>
      <p:bldP spid="62" grpId="0" animBg="1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 animBg="1"/>
      <p:bldP spid="84" grpId="0" animBg="1"/>
      <p:bldP spid="87" grpId="0"/>
      <p:bldP spid="8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4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59" name="Group 3"/>
          <p:cNvGrpSpPr/>
          <p:nvPr/>
        </p:nvGrpSpPr>
        <p:grpSpPr>
          <a:xfrm>
            <a:off x="4643332" y="4063337"/>
            <a:ext cx="2909819" cy="1633915"/>
            <a:chOff x="5649913" y="2916238"/>
            <a:chExt cx="3074988" cy="2230438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44" name="Freeform: Shape 4"/>
            <p:cNvSpPr/>
            <p:nvPr/>
          </p:nvSpPr>
          <p:spPr bwMode="auto">
            <a:xfrm>
              <a:off x="5649913" y="2916238"/>
              <a:ext cx="3074988" cy="1403350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pattFill prst="dkDnDiag">
              <a:fgClr>
                <a:schemeClr val="accent4">
                  <a:lumMod val="50000"/>
                </a:schemeClr>
              </a:fgClr>
              <a:bgClr>
                <a:schemeClr val="accent4">
                  <a:lumMod val="75000"/>
                </a:schemeClr>
              </a:bgClr>
            </a:pattFill>
            <a:ln w="3175"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5" name="Freeform: Shape 5"/>
            <p:cNvSpPr/>
            <p:nvPr/>
          </p:nvSpPr>
          <p:spPr bwMode="auto">
            <a:xfrm>
              <a:off x="5649913" y="2916238"/>
              <a:ext cx="3074988" cy="1658938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6" name="Freeform: Shape 6"/>
            <p:cNvSpPr/>
            <p:nvPr/>
          </p:nvSpPr>
          <p:spPr bwMode="auto">
            <a:xfrm>
              <a:off x="5649913" y="3744913"/>
              <a:ext cx="3074988" cy="1401763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4"/>
            </a:solidFill>
            <a:ln w="3175">
              <a:noFill/>
            </a:ln>
          </p:spPr>
          <p:txBody>
            <a:bodyPr vert="horz" wrap="none" lIns="0" tIns="0" rIns="0" bIns="0" anchor="ctr" anchorCtr="0" compatLnSpc="1">
              <a:normAutofit/>
            </a:bodyPr>
            <a:lstStyle/>
            <a:p>
              <a:pPr algn="ctr"/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  <a:t>04</a:t>
              </a:r>
              <a:endParaRPr lang="en-US" altLang="ko-KR" sz="1600" b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0" name="Group 7"/>
          <p:cNvGrpSpPr/>
          <p:nvPr/>
        </p:nvGrpSpPr>
        <p:grpSpPr>
          <a:xfrm>
            <a:off x="4643332" y="3206459"/>
            <a:ext cx="2909819" cy="1633915"/>
            <a:chOff x="5649913" y="2916238"/>
            <a:chExt cx="3074988" cy="2230438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41" name="Freeform: Shape 8"/>
            <p:cNvSpPr/>
            <p:nvPr/>
          </p:nvSpPr>
          <p:spPr bwMode="auto">
            <a:xfrm>
              <a:off x="5649913" y="2916238"/>
              <a:ext cx="3074988" cy="1403350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pattFill prst="dkDnDiag">
              <a:fgClr>
                <a:schemeClr val="accent3">
                  <a:lumMod val="50000"/>
                </a:schemeClr>
              </a:fgClr>
              <a:bgClr>
                <a:schemeClr val="accent3">
                  <a:lumMod val="75000"/>
                </a:schemeClr>
              </a:bgClr>
            </a:pattFill>
            <a:ln w="3175"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2" name="Freeform: Shape 9"/>
            <p:cNvSpPr/>
            <p:nvPr/>
          </p:nvSpPr>
          <p:spPr bwMode="auto">
            <a:xfrm>
              <a:off x="5649913" y="2916238"/>
              <a:ext cx="3074988" cy="1658938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175"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3" name="Freeform: Shape 10"/>
            <p:cNvSpPr/>
            <p:nvPr/>
          </p:nvSpPr>
          <p:spPr bwMode="auto">
            <a:xfrm>
              <a:off x="5649913" y="3744913"/>
              <a:ext cx="3074988" cy="1401763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noFill/>
            </a:ln>
          </p:spPr>
          <p:txBody>
            <a:bodyPr vert="horz" wrap="none" lIns="0" tIns="0" rIns="0" bIns="0" anchor="ctr" anchorCtr="0" compatLnSpc="1">
              <a:normAutofit/>
            </a:bodyPr>
            <a:lstStyle/>
            <a:p>
              <a:pPr algn="ctr"/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  <a:t>03</a:t>
              </a:r>
              <a:endParaRPr lang="en-US" altLang="ko-KR" sz="1600" b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1" name="Group 11"/>
          <p:cNvGrpSpPr/>
          <p:nvPr/>
        </p:nvGrpSpPr>
        <p:grpSpPr>
          <a:xfrm>
            <a:off x="4643332" y="2349578"/>
            <a:ext cx="2909819" cy="1633915"/>
            <a:chOff x="5649913" y="2916238"/>
            <a:chExt cx="3074988" cy="2230438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82" name="Freeform: Shape 12"/>
            <p:cNvSpPr/>
            <p:nvPr/>
          </p:nvSpPr>
          <p:spPr bwMode="auto">
            <a:xfrm>
              <a:off x="5649913" y="2916238"/>
              <a:ext cx="3074988" cy="1403350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pattFill prst="dkDnDiag">
              <a:fgClr>
                <a:schemeClr val="accent2">
                  <a:lumMod val="50000"/>
                </a:schemeClr>
              </a:fgClr>
              <a:bgClr>
                <a:schemeClr val="accent2">
                  <a:lumMod val="75000"/>
                </a:schemeClr>
              </a:bgClr>
            </a:pattFill>
            <a:ln w="3175"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5" name="Freeform: Shape 13"/>
            <p:cNvSpPr/>
            <p:nvPr/>
          </p:nvSpPr>
          <p:spPr bwMode="auto">
            <a:xfrm>
              <a:off x="5649913" y="2916238"/>
              <a:ext cx="3074988" cy="1658938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175"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0" name="Freeform: Shape 14"/>
            <p:cNvSpPr/>
            <p:nvPr/>
          </p:nvSpPr>
          <p:spPr bwMode="auto">
            <a:xfrm>
              <a:off x="5649913" y="3744913"/>
              <a:ext cx="3074988" cy="1401763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2"/>
            </a:solidFill>
            <a:ln w="3175">
              <a:noFill/>
            </a:ln>
          </p:spPr>
          <p:txBody>
            <a:bodyPr vert="horz" wrap="none" lIns="0" tIns="0" rIns="0" bIns="0" anchor="ctr" anchorCtr="0" compatLnSpc="1">
              <a:normAutofit/>
            </a:bodyPr>
            <a:lstStyle/>
            <a:p>
              <a:pPr algn="ctr"/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  <a:t>02</a:t>
              </a:r>
              <a:endParaRPr lang="en-US" altLang="ko-KR" sz="1600" b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2" name="Group 15"/>
          <p:cNvGrpSpPr/>
          <p:nvPr/>
        </p:nvGrpSpPr>
        <p:grpSpPr>
          <a:xfrm>
            <a:off x="4643332" y="1492700"/>
            <a:ext cx="2909819" cy="1633915"/>
            <a:chOff x="5649913" y="2916238"/>
            <a:chExt cx="3074988" cy="2230438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79" name="Freeform: Shape 16"/>
            <p:cNvSpPr/>
            <p:nvPr/>
          </p:nvSpPr>
          <p:spPr bwMode="auto">
            <a:xfrm>
              <a:off x="5649913" y="2916238"/>
              <a:ext cx="3074988" cy="1403350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pattFill prst="dkDnDiag">
              <a:fgClr>
                <a:schemeClr val="accent1">
                  <a:lumMod val="50000"/>
                </a:schemeClr>
              </a:fgClr>
              <a:bgClr>
                <a:schemeClr val="accent1">
                  <a:lumMod val="75000"/>
                </a:schemeClr>
              </a:bgClr>
            </a:pattFill>
            <a:ln w="3175"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0" name="Freeform: Shape 17"/>
            <p:cNvSpPr/>
            <p:nvPr/>
          </p:nvSpPr>
          <p:spPr bwMode="auto">
            <a:xfrm>
              <a:off x="5649913" y="2916238"/>
              <a:ext cx="3074988" cy="1658937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175"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1" name="Freeform: Shape 18"/>
            <p:cNvSpPr/>
            <p:nvPr/>
          </p:nvSpPr>
          <p:spPr bwMode="auto">
            <a:xfrm>
              <a:off x="5649913" y="3744913"/>
              <a:ext cx="3074988" cy="1401763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0" tIns="0" rIns="0" bIns="0" anchor="ctr" anchorCtr="0" forceAA="0" compatLnSpc="1">
              <a:normAutofit/>
            </a:bodyPr>
            <a:lstStyle/>
            <a:p>
              <a:pPr algn="ctr"/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  <a:t>01</a:t>
              </a:r>
              <a:endParaRPr lang="en-US" altLang="ko-KR" sz="1600" b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63" name="Straight Connector 20"/>
          <p:cNvCxnSpPr/>
          <p:nvPr/>
        </p:nvCxnSpPr>
        <p:spPr>
          <a:xfrm flipH="1">
            <a:off x="4206427" y="2397894"/>
            <a:ext cx="439191" cy="0"/>
          </a:xfrm>
          <a:prstGeom prst="line">
            <a:avLst/>
          </a:prstGeom>
          <a:ln w="12700" cmpd="sng">
            <a:solidFill>
              <a:schemeClr val="accent1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24"/>
          <p:cNvCxnSpPr/>
          <p:nvPr/>
        </p:nvCxnSpPr>
        <p:spPr>
          <a:xfrm flipH="1">
            <a:off x="4206427" y="4114786"/>
            <a:ext cx="439191" cy="0"/>
          </a:xfrm>
          <a:prstGeom prst="line">
            <a:avLst/>
          </a:prstGeom>
          <a:ln w="12700" cmpd="sng">
            <a:solidFill>
              <a:schemeClr val="accent3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25"/>
          <p:cNvCxnSpPr/>
          <p:nvPr/>
        </p:nvCxnSpPr>
        <p:spPr>
          <a:xfrm>
            <a:off x="7550863" y="3082248"/>
            <a:ext cx="439191" cy="0"/>
          </a:xfrm>
          <a:prstGeom prst="line">
            <a:avLst/>
          </a:prstGeom>
          <a:ln w="12700" cmpd="sng">
            <a:solidFill>
              <a:schemeClr val="accent2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26"/>
          <p:cNvCxnSpPr/>
          <p:nvPr/>
        </p:nvCxnSpPr>
        <p:spPr>
          <a:xfrm>
            <a:off x="7550863" y="4875698"/>
            <a:ext cx="439191" cy="0"/>
          </a:xfrm>
          <a:prstGeom prst="line">
            <a:avLst/>
          </a:prstGeom>
          <a:ln w="12700" cmpd="sng">
            <a:solidFill>
              <a:schemeClr val="accent4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7" name="Group 21"/>
          <p:cNvGrpSpPr/>
          <p:nvPr/>
        </p:nvGrpSpPr>
        <p:grpSpPr>
          <a:xfrm>
            <a:off x="1559496" y="1782386"/>
            <a:ext cx="2562840" cy="895374"/>
            <a:chOff x="1559496" y="1782386"/>
            <a:chExt cx="2562840" cy="895374"/>
          </a:xfrm>
        </p:grpSpPr>
        <p:sp>
          <p:nvSpPr>
            <p:cNvPr id="77" name="TextBox 36"/>
            <p:cNvSpPr txBox="1"/>
            <p:nvPr/>
          </p:nvSpPr>
          <p:spPr>
            <a:xfrm>
              <a:off x="1559496" y="2200129"/>
              <a:ext cx="2562840" cy="477631"/>
            </a:xfrm>
            <a:prstGeom prst="rect">
              <a:avLst/>
            </a:prstGeom>
            <a:noFill/>
          </p:spPr>
          <p:txBody>
            <a:bodyPr wrap="square" lIns="72000" tIns="0" rIns="72000" bIns="0">
              <a:normAutofit/>
            </a:bodyPr>
            <a:lstStyle/>
            <a:p>
              <a:pPr algn="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78" name="Rectangle 19"/>
            <p:cNvSpPr/>
            <p:nvPr/>
          </p:nvSpPr>
          <p:spPr>
            <a:xfrm>
              <a:off x="1559496" y="1782386"/>
              <a:ext cx="2562840" cy="417743"/>
            </a:xfrm>
            <a:prstGeom prst="rect">
              <a:avLst/>
            </a:prstGeom>
          </p:spPr>
          <p:txBody>
            <a:bodyPr wrap="none" lIns="72000" rIns="72000">
              <a:normAutofit/>
            </a:bodyPr>
            <a:lstStyle/>
            <a:p>
              <a:pPr lvl="0" algn="r" defTabSz="914400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8" name="Group 29"/>
          <p:cNvGrpSpPr/>
          <p:nvPr/>
        </p:nvGrpSpPr>
        <p:grpSpPr>
          <a:xfrm>
            <a:off x="8141672" y="2634561"/>
            <a:ext cx="2562840" cy="895374"/>
            <a:chOff x="1559496" y="1782386"/>
            <a:chExt cx="2562840" cy="895374"/>
          </a:xfrm>
        </p:grpSpPr>
        <p:sp>
          <p:nvSpPr>
            <p:cNvPr id="75" name="TextBox 30"/>
            <p:cNvSpPr txBox="1"/>
            <p:nvPr/>
          </p:nvSpPr>
          <p:spPr>
            <a:xfrm>
              <a:off x="1559496" y="2200129"/>
              <a:ext cx="2562840" cy="477631"/>
            </a:xfrm>
            <a:prstGeom prst="rect">
              <a:avLst/>
            </a:prstGeom>
            <a:noFill/>
          </p:spPr>
          <p:txBody>
            <a:bodyPr wrap="square" lIns="72000" tIns="0" rIns="72000" bIns="0">
              <a:normAutofit/>
            </a:bodyPr>
            <a:lstStyle/>
            <a:p>
              <a:pPr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76" name="Rectangle 31"/>
            <p:cNvSpPr/>
            <p:nvPr/>
          </p:nvSpPr>
          <p:spPr>
            <a:xfrm>
              <a:off x="1559496" y="1782386"/>
              <a:ext cx="2562840" cy="417743"/>
            </a:xfrm>
            <a:prstGeom prst="rect">
              <a:avLst/>
            </a:prstGeom>
          </p:spPr>
          <p:txBody>
            <a:bodyPr wrap="none" lIns="72000" rIns="72000">
              <a:normAutofit/>
            </a:bodyPr>
            <a:lstStyle/>
            <a:p>
              <a:pPr lvl="0" defTabSz="914400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9" name="Group 32"/>
          <p:cNvGrpSpPr/>
          <p:nvPr/>
        </p:nvGrpSpPr>
        <p:grpSpPr>
          <a:xfrm>
            <a:off x="1559496" y="3666130"/>
            <a:ext cx="2562840" cy="895374"/>
            <a:chOff x="1559496" y="1782386"/>
            <a:chExt cx="2562840" cy="895374"/>
          </a:xfrm>
        </p:grpSpPr>
        <p:sp>
          <p:nvSpPr>
            <p:cNvPr id="73" name="TextBox 37"/>
            <p:cNvSpPr txBox="1"/>
            <p:nvPr/>
          </p:nvSpPr>
          <p:spPr>
            <a:xfrm>
              <a:off x="1559496" y="2200129"/>
              <a:ext cx="2562840" cy="477631"/>
            </a:xfrm>
            <a:prstGeom prst="rect">
              <a:avLst/>
            </a:prstGeom>
            <a:noFill/>
          </p:spPr>
          <p:txBody>
            <a:bodyPr wrap="square" lIns="72000" tIns="0" rIns="72000" bIns="0">
              <a:normAutofit/>
            </a:bodyPr>
            <a:lstStyle/>
            <a:p>
              <a:pPr algn="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74" name="Rectangle 38"/>
            <p:cNvSpPr/>
            <p:nvPr/>
          </p:nvSpPr>
          <p:spPr>
            <a:xfrm>
              <a:off x="1559496" y="1782386"/>
              <a:ext cx="2562840" cy="417743"/>
            </a:xfrm>
            <a:prstGeom prst="rect">
              <a:avLst/>
            </a:prstGeom>
          </p:spPr>
          <p:txBody>
            <a:bodyPr wrap="none" lIns="72000" rIns="72000">
              <a:normAutofit/>
            </a:bodyPr>
            <a:lstStyle/>
            <a:p>
              <a:pPr lvl="0" algn="r" defTabSz="914400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0" name="Group 39"/>
          <p:cNvGrpSpPr/>
          <p:nvPr/>
        </p:nvGrpSpPr>
        <p:grpSpPr>
          <a:xfrm>
            <a:off x="8141672" y="4518305"/>
            <a:ext cx="2562840" cy="895374"/>
            <a:chOff x="1559496" y="1782386"/>
            <a:chExt cx="2562840" cy="895374"/>
          </a:xfrm>
        </p:grpSpPr>
        <p:sp>
          <p:nvSpPr>
            <p:cNvPr id="71" name="TextBox 40"/>
            <p:cNvSpPr txBox="1"/>
            <p:nvPr/>
          </p:nvSpPr>
          <p:spPr>
            <a:xfrm>
              <a:off x="1559496" y="2200129"/>
              <a:ext cx="2562840" cy="477631"/>
            </a:xfrm>
            <a:prstGeom prst="rect">
              <a:avLst/>
            </a:prstGeom>
            <a:noFill/>
          </p:spPr>
          <p:txBody>
            <a:bodyPr wrap="square" lIns="72000" tIns="0" rIns="72000" bIns="0">
              <a:normAutofit/>
            </a:bodyPr>
            <a:lstStyle/>
            <a:p>
              <a:pPr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72" name="Rectangle 41"/>
            <p:cNvSpPr/>
            <p:nvPr/>
          </p:nvSpPr>
          <p:spPr>
            <a:xfrm>
              <a:off x="1559496" y="1782386"/>
              <a:ext cx="2562840" cy="417743"/>
            </a:xfrm>
            <a:prstGeom prst="rect">
              <a:avLst/>
            </a:prstGeom>
          </p:spPr>
          <p:txBody>
            <a:bodyPr wrap="none" lIns="72000" rIns="72000">
              <a:normAutofit/>
            </a:bodyPr>
            <a:lstStyle/>
            <a:p>
              <a:pPr lvl="0" defTabSz="914400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shred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A_标题 6"/>
          <p:cNvSpPr txBox="1"/>
          <p:nvPr>
            <p:custDataLst>
              <p:tags r:id="rId1"/>
            </p:custDataLst>
          </p:nvPr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PA_TextPlaceholder 7"/>
          <p:cNvSpPr txBox="1"/>
          <p:nvPr>
            <p:custDataLst>
              <p:tags r:id="rId2"/>
            </p:custDataLst>
          </p:nvPr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45" name="PA_组合 1"/>
          <p:cNvGrpSpPr/>
          <p:nvPr>
            <p:custDataLst>
              <p:tags r:id="rId3"/>
            </p:custDataLst>
          </p:nvPr>
        </p:nvGrpSpPr>
        <p:grpSpPr>
          <a:xfrm>
            <a:off x="5443060" y="2476778"/>
            <a:ext cx="1339983" cy="2581532"/>
            <a:chOff x="5443060" y="2476778"/>
            <a:chExt cx="1339983" cy="2581532"/>
          </a:xfrm>
        </p:grpSpPr>
        <p:sp>
          <p:nvSpPr>
            <p:cNvPr id="70" name="Freeform: Shape 25"/>
            <p:cNvSpPr/>
            <p:nvPr/>
          </p:nvSpPr>
          <p:spPr bwMode="auto">
            <a:xfrm>
              <a:off x="5682067" y="4136136"/>
              <a:ext cx="863218" cy="373339"/>
            </a:xfrm>
            <a:custGeom>
              <a:avLst/>
              <a:gdLst>
                <a:gd name="T0" fmla="*/ 63 w 537"/>
                <a:gd name="T1" fmla="*/ 120 h 233"/>
                <a:gd name="T2" fmla="*/ 448 w 537"/>
                <a:gd name="T3" fmla="*/ 17 h 233"/>
                <a:gd name="T4" fmla="*/ 473 w 537"/>
                <a:gd name="T5" fmla="*/ 113 h 233"/>
                <a:gd name="T6" fmla="*/ 89 w 537"/>
                <a:gd name="T7" fmla="*/ 216 h 233"/>
                <a:gd name="T8" fmla="*/ 63 w 537"/>
                <a:gd name="T9" fmla="*/ 12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233">
                  <a:moveTo>
                    <a:pt x="63" y="120"/>
                  </a:moveTo>
                  <a:cubicBezTo>
                    <a:pt x="448" y="17"/>
                    <a:pt x="448" y="17"/>
                    <a:pt x="448" y="17"/>
                  </a:cubicBezTo>
                  <a:cubicBezTo>
                    <a:pt x="511" y="0"/>
                    <a:pt x="537" y="96"/>
                    <a:pt x="473" y="113"/>
                  </a:cubicBezTo>
                  <a:cubicBezTo>
                    <a:pt x="89" y="216"/>
                    <a:pt x="89" y="216"/>
                    <a:pt x="89" y="216"/>
                  </a:cubicBezTo>
                  <a:cubicBezTo>
                    <a:pt x="25" y="233"/>
                    <a:pt x="0" y="137"/>
                    <a:pt x="63" y="12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1" name="Freeform: Shape 26"/>
            <p:cNvSpPr/>
            <p:nvPr/>
          </p:nvSpPr>
          <p:spPr bwMode="auto">
            <a:xfrm>
              <a:off x="5682067" y="4340083"/>
              <a:ext cx="863218" cy="373339"/>
            </a:xfrm>
            <a:custGeom>
              <a:avLst/>
              <a:gdLst>
                <a:gd name="T0" fmla="*/ 63 w 537"/>
                <a:gd name="T1" fmla="*/ 120 h 233"/>
                <a:gd name="T2" fmla="*/ 89 w 537"/>
                <a:gd name="T3" fmla="*/ 216 h 233"/>
                <a:gd name="T4" fmla="*/ 473 w 537"/>
                <a:gd name="T5" fmla="*/ 113 h 233"/>
                <a:gd name="T6" fmla="*/ 448 w 537"/>
                <a:gd name="T7" fmla="*/ 17 h 233"/>
                <a:gd name="T8" fmla="*/ 63 w 537"/>
                <a:gd name="T9" fmla="*/ 12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233">
                  <a:moveTo>
                    <a:pt x="63" y="120"/>
                  </a:moveTo>
                  <a:cubicBezTo>
                    <a:pt x="0" y="137"/>
                    <a:pt x="25" y="233"/>
                    <a:pt x="89" y="216"/>
                  </a:cubicBezTo>
                  <a:cubicBezTo>
                    <a:pt x="473" y="113"/>
                    <a:pt x="473" y="113"/>
                    <a:pt x="473" y="113"/>
                  </a:cubicBezTo>
                  <a:cubicBezTo>
                    <a:pt x="537" y="96"/>
                    <a:pt x="511" y="0"/>
                    <a:pt x="448" y="17"/>
                  </a:cubicBezTo>
                  <a:cubicBezTo>
                    <a:pt x="63" y="120"/>
                    <a:pt x="63" y="120"/>
                    <a:pt x="63" y="1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2" name="Freeform: Shape 27"/>
            <p:cNvSpPr/>
            <p:nvPr/>
          </p:nvSpPr>
          <p:spPr bwMode="auto">
            <a:xfrm>
              <a:off x="5682067" y="3935576"/>
              <a:ext cx="863218" cy="374016"/>
            </a:xfrm>
            <a:custGeom>
              <a:avLst/>
              <a:gdLst>
                <a:gd name="T0" fmla="*/ 63 w 537"/>
                <a:gd name="T1" fmla="*/ 120 h 233"/>
                <a:gd name="T2" fmla="*/ 89 w 537"/>
                <a:gd name="T3" fmla="*/ 216 h 233"/>
                <a:gd name="T4" fmla="*/ 473 w 537"/>
                <a:gd name="T5" fmla="*/ 113 h 233"/>
                <a:gd name="T6" fmla="*/ 448 w 537"/>
                <a:gd name="T7" fmla="*/ 17 h 233"/>
                <a:gd name="T8" fmla="*/ 63 w 537"/>
                <a:gd name="T9" fmla="*/ 12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233">
                  <a:moveTo>
                    <a:pt x="63" y="120"/>
                  </a:moveTo>
                  <a:cubicBezTo>
                    <a:pt x="0" y="137"/>
                    <a:pt x="25" y="233"/>
                    <a:pt x="89" y="216"/>
                  </a:cubicBezTo>
                  <a:cubicBezTo>
                    <a:pt x="473" y="113"/>
                    <a:pt x="473" y="113"/>
                    <a:pt x="473" y="113"/>
                  </a:cubicBezTo>
                  <a:cubicBezTo>
                    <a:pt x="537" y="96"/>
                    <a:pt x="511" y="0"/>
                    <a:pt x="448" y="17"/>
                  </a:cubicBezTo>
                  <a:cubicBezTo>
                    <a:pt x="63" y="120"/>
                    <a:pt x="63" y="120"/>
                    <a:pt x="63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3" name="Freeform: Shape 28"/>
            <p:cNvSpPr/>
            <p:nvPr/>
          </p:nvSpPr>
          <p:spPr bwMode="auto">
            <a:xfrm>
              <a:off x="5688843" y="3698428"/>
              <a:ext cx="602356" cy="328620"/>
            </a:xfrm>
            <a:custGeom>
              <a:avLst/>
              <a:gdLst>
                <a:gd name="T0" fmla="*/ 166 w 375"/>
                <a:gd name="T1" fmla="*/ 36 h 205"/>
                <a:gd name="T2" fmla="*/ 375 w 375"/>
                <a:gd name="T3" fmla="*/ 160 h 205"/>
                <a:gd name="T4" fmla="*/ 202 w 375"/>
                <a:gd name="T5" fmla="*/ 205 h 205"/>
                <a:gd name="T6" fmla="*/ 0 w 375"/>
                <a:gd name="T7" fmla="*/ 81 h 205"/>
                <a:gd name="T8" fmla="*/ 166 w 375"/>
                <a:gd name="T9" fmla="*/ 36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205">
                  <a:moveTo>
                    <a:pt x="166" y="36"/>
                  </a:moveTo>
                  <a:cubicBezTo>
                    <a:pt x="287" y="0"/>
                    <a:pt x="334" y="75"/>
                    <a:pt x="375" y="160"/>
                  </a:cubicBezTo>
                  <a:cubicBezTo>
                    <a:pt x="318" y="175"/>
                    <a:pt x="260" y="190"/>
                    <a:pt x="202" y="205"/>
                  </a:cubicBezTo>
                  <a:cubicBezTo>
                    <a:pt x="156" y="56"/>
                    <a:pt x="61" y="73"/>
                    <a:pt x="0" y="81"/>
                  </a:cubicBezTo>
                  <a:cubicBezTo>
                    <a:pt x="56" y="66"/>
                    <a:pt x="111" y="51"/>
                    <a:pt x="166" y="36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74" name="Group 29"/>
            <p:cNvGrpSpPr/>
            <p:nvPr/>
          </p:nvGrpSpPr>
          <p:grpSpPr>
            <a:xfrm>
              <a:off x="5856201" y="4567752"/>
              <a:ext cx="550861" cy="490558"/>
              <a:chOff x="5708371" y="5136354"/>
              <a:chExt cx="831509" cy="740482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79" name="Freeform: Shape 34"/>
              <p:cNvSpPr/>
              <p:nvPr/>
            </p:nvSpPr>
            <p:spPr bwMode="auto">
              <a:xfrm>
                <a:off x="5708371" y="5136354"/>
                <a:ext cx="831509" cy="563544"/>
              </a:xfrm>
              <a:custGeom>
                <a:avLst/>
                <a:gdLst>
                  <a:gd name="T0" fmla="*/ 813 w 813"/>
                  <a:gd name="T1" fmla="*/ 0 h 551"/>
                  <a:gd name="T2" fmla="*/ 524 w 813"/>
                  <a:gd name="T3" fmla="*/ 551 h 551"/>
                  <a:gd name="T4" fmla="*/ 256 w 813"/>
                  <a:gd name="T5" fmla="*/ 551 h 551"/>
                  <a:gd name="T6" fmla="*/ 0 w 813"/>
                  <a:gd name="T7" fmla="*/ 215 h 551"/>
                  <a:gd name="T8" fmla="*/ 0 w 813"/>
                  <a:gd name="T9" fmla="*/ 215 h 551"/>
                  <a:gd name="T10" fmla="*/ 813 w 813"/>
                  <a:gd name="T11" fmla="*/ 0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3" h="551">
                    <a:moveTo>
                      <a:pt x="813" y="0"/>
                    </a:moveTo>
                    <a:lnTo>
                      <a:pt x="524" y="551"/>
                    </a:lnTo>
                    <a:lnTo>
                      <a:pt x="256" y="551"/>
                    </a:lnTo>
                    <a:lnTo>
                      <a:pt x="0" y="215"/>
                    </a:lnTo>
                    <a:lnTo>
                      <a:pt x="0" y="215"/>
                    </a:lnTo>
                    <a:lnTo>
                      <a:pt x="81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80" name="Group 35"/>
              <p:cNvGrpSpPr/>
              <p:nvPr/>
            </p:nvGrpSpPr>
            <p:grpSpPr>
              <a:xfrm>
                <a:off x="5708371" y="5136354"/>
                <a:ext cx="831509" cy="740482"/>
                <a:chOff x="5708371" y="5136354"/>
                <a:chExt cx="831509" cy="740482"/>
              </a:xfrm>
              <a:grpFill/>
            </p:grpSpPr>
            <p:sp>
              <p:nvSpPr>
                <p:cNvPr id="81" name="Freeform: Shape 36"/>
                <p:cNvSpPr/>
                <p:nvPr/>
              </p:nvSpPr>
              <p:spPr bwMode="auto">
                <a:xfrm>
                  <a:off x="5708371" y="5136354"/>
                  <a:ext cx="831509" cy="563544"/>
                </a:xfrm>
                <a:custGeom>
                  <a:avLst/>
                  <a:gdLst>
                    <a:gd name="T0" fmla="*/ 813 w 813"/>
                    <a:gd name="T1" fmla="*/ 0 h 551"/>
                    <a:gd name="T2" fmla="*/ 524 w 813"/>
                    <a:gd name="T3" fmla="*/ 551 h 551"/>
                    <a:gd name="T4" fmla="*/ 256 w 813"/>
                    <a:gd name="T5" fmla="*/ 551 h 551"/>
                    <a:gd name="T6" fmla="*/ 0 w 813"/>
                    <a:gd name="T7" fmla="*/ 215 h 551"/>
                    <a:gd name="T8" fmla="*/ 0 w 813"/>
                    <a:gd name="T9" fmla="*/ 215 h 551"/>
                    <a:gd name="T10" fmla="*/ 813 w 813"/>
                    <a:gd name="T11" fmla="*/ 0 h 5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13" h="551">
                      <a:moveTo>
                        <a:pt x="813" y="0"/>
                      </a:moveTo>
                      <a:lnTo>
                        <a:pt x="524" y="551"/>
                      </a:lnTo>
                      <a:lnTo>
                        <a:pt x="256" y="551"/>
                      </a:lnTo>
                      <a:lnTo>
                        <a:pt x="0" y="215"/>
                      </a:lnTo>
                      <a:lnTo>
                        <a:pt x="0" y="215"/>
                      </a:lnTo>
                      <a:lnTo>
                        <a:pt x="813" y="0"/>
                      </a:lnTo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2" name="Freeform: Shape 37"/>
                <p:cNvSpPr/>
                <p:nvPr/>
              </p:nvSpPr>
              <p:spPr bwMode="auto">
                <a:xfrm>
                  <a:off x="5967131" y="5733649"/>
                  <a:ext cx="279215" cy="143187"/>
                </a:xfrm>
                <a:custGeom>
                  <a:avLst/>
                  <a:gdLst>
                    <a:gd name="T0" fmla="*/ 115 w 115"/>
                    <a:gd name="T1" fmla="*/ 0 h 59"/>
                    <a:gd name="T2" fmla="*/ 115 w 115"/>
                    <a:gd name="T3" fmla="*/ 2 h 59"/>
                    <a:gd name="T4" fmla="*/ 57 w 115"/>
                    <a:gd name="T5" fmla="*/ 59 h 59"/>
                    <a:gd name="T6" fmla="*/ 0 w 115"/>
                    <a:gd name="T7" fmla="*/ 2 h 59"/>
                    <a:gd name="T8" fmla="*/ 0 w 115"/>
                    <a:gd name="T9" fmla="*/ 0 h 59"/>
                    <a:gd name="T10" fmla="*/ 1 w 115"/>
                    <a:gd name="T11" fmla="*/ 2 h 59"/>
                    <a:gd name="T12" fmla="*/ 114 w 115"/>
                    <a:gd name="T13" fmla="*/ 2 h 59"/>
                    <a:gd name="T14" fmla="*/ 115 w 115"/>
                    <a:gd name="T15" fmla="*/ 0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5" h="59">
                      <a:moveTo>
                        <a:pt x="115" y="0"/>
                      </a:moveTo>
                      <a:cubicBezTo>
                        <a:pt x="115" y="0"/>
                        <a:pt x="115" y="1"/>
                        <a:pt x="115" y="2"/>
                      </a:cubicBezTo>
                      <a:cubicBezTo>
                        <a:pt x="115" y="33"/>
                        <a:pt x="89" y="59"/>
                        <a:pt x="57" y="59"/>
                      </a:cubicBezTo>
                      <a:cubicBezTo>
                        <a:pt x="26" y="59"/>
                        <a:pt x="0" y="33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14" y="2"/>
                        <a:pt x="114" y="2"/>
                        <a:pt x="114" y="2"/>
                      </a:cubicBezTo>
                      <a:cubicBezTo>
                        <a:pt x="115" y="0"/>
                        <a:pt x="115" y="0"/>
                        <a:pt x="115" y="0"/>
                      </a:cubicBez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75" name="Freeform: Shape 30"/>
            <p:cNvSpPr/>
            <p:nvPr/>
          </p:nvSpPr>
          <p:spPr bwMode="auto">
            <a:xfrm>
              <a:off x="5547232" y="2476778"/>
              <a:ext cx="694504" cy="272381"/>
            </a:xfrm>
            <a:custGeom>
              <a:avLst/>
              <a:gdLst>
                <a:gd name="T0" fmla="*/ 85 w 432"/>
                <a:gd name="T1" fmla="*/ 0 h 170"/>
                <a:gd name="T2" fmla="*/ 106 w 432"/>
                <a:gd name="T3" fmla="*/ 3 h 170"/>
                <a:gd name="T4" fmla="*/ 106 w 432"/>
                <a:gd name="T5" fmla="*/ 3 h 170"/>
                <a:gd name="T6" fmla="*/ 432 w 432"/>
                <a:gd name="T7" fmla="*/ 86 h 170"/>
                <a:gd name="T8" fmla="*/ 112 w 432"/>
                <a:gd name="T9" fmla="*/ 166 h 170"/>
                <a:gd name="T10" fmla="*/ 112 w 432"/>
                <a:gd name="T11" fmla="*/ 166 h 170"/>
                <a:gd name="T12" fmla="*/ 85 w 432"/>
                <a:gd name="T13" fmla="*/ 170 h 170"/>
                <a:gd name="T14" fmla="*/ 0 w 432"/>
                <a:gd name="T15" fmla="*/ 85 h 170"/>
                <a:gd name="T16" fmla="*/ 85 w 432"/>
                <a:gd name="T1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2" h="170">
                  <a:moveTo>
                    <a:pt x="85" y="0"/>
                  </a:moveTo>
                  <a:cubicBezTo>
                    <a:pt x="92" y="0"/>
                    <a:pt x="99" y="1"/>
                    <a:pt x="106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432" y="86"/>
                    <a:pt x="432" y="86"/>
                    <a:pt x="432" y="86"/>
                  </a:cubicBezTo>
                  <a:cubicBezTo>
                    <a:pt x="112" y="166"/>
                    <a:pt x="112" y="166"/>
                    <a:pt x="112" y="166"/>
                  </a:cubicBezTo>
                  <a:cubicBezTo>
                    <a:pt x="112" y="166"/>
                    <a:pt x="112" y="166"/>
                    <a:pt x="112" y="166"/>
                  </a:cubicBezTo>
                  <a:cubicBezTo>
                    <a:pt x="103" y="169"/>
                    <a:pt x="94" y="170"/>
                    <a:pt x="85" y="170"/>
                  </a:cubicBezTo>
                  <a:cubicBezTo>
                    <a:pt x="38" y="170"/>
                    <a:pt x="0" y="132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6" name="Freeform: Shape 31"/>
            <p:cNvSpPr/>
            <p:nvPr/>
          </p:nvSpPr>
          <p:spPr bwMode="auto">
            <a:xfrm>
              <a:off x="5443060" y="2561186"/>
              <a:ext cx="1339983" cy="560923"/>
            </a:xfrm>
            <a:custGeom>
              <a:avLst/>
              <a:gdLst>
                <a:gd name="connsiteX0" fmla="*/ 982060 w 2022667"/>
                <a:gd name="connsiteY0" fmla="*/ 271936 h 846697"/>
                <a:gd name="connsiteX1" fmla="*/ 123436 w 2022667"/>
                <a:gd name="connsiteY1" fmla="*/ 504080 h 846697"/>
                <a:gd name="connsiteX2" fmla="*/ 140415 w 2022667"/>
                <a:gd name="connsiteY2" fmla="*/ 564534 h 846697"/>
                <a:gd name="connsiteX3" fmla="*/ 999038 w 2022667"/>
                <a:gd name="connsiteY3" fmla="*/ 332390 h 846697"/>
                <a:gd name="connsiteX4" fmla="*/ 982060 w 2022667"/>
                <a:gd name="connsiteY4" fmla="*/ 271936 h 846697"/>
                <a:gd name="connsiteX5" fmla="*/ 1810824 w 2022667"/>
                <a:gd name="connsiteY5" fmla="*/ 386 h 846697"/>
                <a:gd name="connsiteX6" fmla="*/ 1869874 w 2022667"/>
                <a:gd name="connsiteY6" fmla="*/ 407616 h 846697"/>
                <a:gd name="connsiteX7" fmla="*/ 261781 w 2022667"/>
                <a:gd name="connsiteY7" fmla="*/ 838458 h 846697"/>
                <a:gd name="connsiteX8" fmla="*/ 152634 w 2022667"/>
                <a:gd name="connsiteY8" fmla="*/ 439082 h 846697"/>
                <a:gd name="connsiteX9" fmla="*/ 1763153 w 2022667"/>
                <a:gd name="connsiteY9" fmla="*/ 8239 h 846697"/>
                <a:gd name="connsiteX10" fmla="*/ 1810824 w 2022667"/>
                <a:gd name="connsiteY10" fmla="*/ 386 h 846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22667" h="846697">
                  <a:moveTo>
                    <a:pt x="982060" y="271936"/>
                  </a:moveTo>
                  <a:cubicBezTo>
                    <a:pt x="123436" y="504080"/>
                    <a:pt x="123436" y="504080"/>
                    <a:pt x="123436" y="504080"/>
                  </a:cubicBezTo>
                  <a:cubicBezTo>
                    <a:pt x="84628" y="513753"/>
                    <a:pt x="101607" y="574207"/>
                    <a:pt x="140415" y="564534"/>
                  </a:cubicBezTo>
                  <a:cubicBezTo>
                    <a:pt x="999038" y="332390"/>
                    <a:pt x="999038" y="332390"/>
                    <a:pt x="999038" y="332390"/>
                  </a:cubicBezTo>
                  <a:cubicBezTo>
                    <a:pt x="1037846" y="320299"/>
                    <a:pt x="1020868" y="262263"/>
                    <a:pt x="982060" y="271936"/>
                  </a:cubicBezTo>
                  <a:close/>
                  <a:moveTo>
                    <a:pt x="1810824" y="386"/>
                  </a:moveTo>
                  <a:cubicBezTo>
                    <a:pt x="2039421" y="-13318"/>
                    <a:pt x="2117728" y="341809"/>
                    <a:pt x="1869874" y="407616"/>
                  </a:cubicBezTo>
                  <a:cubicBezTo>
                    <a:pt x="1869874" y="407616"/>
                    <a:pt x="1869874" y="407616"/>
                    <a:pt x="261781" y="838458"/>
                  </a:cubicBezTo>
                  <a:cubicBezTo>
                    <a:pt x="-5022" y="908651"/>
                    <a:pt x="-111743" y="509275"/>
                    <a:pt x="152634" y="439082"/>
                  </a:cubicBezTo>
                  <a:cubicBezTo>
                    <a:pt x="152634" y="439082"/>
                    <a:pt x="152634" y="439082"/>
                    <a:pt x="1763153" y="8239"/>
                  </a:cubicBezTo>
                  <a:cubicBezTo>
                    <a:pt x="1779676" y="3852"/>
                    <a:pt x="1795584" y="1299"/>
                    <a:pt x="1810824" y="38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7" name="Freeform: Shape 32"/>
            <p:cNvSpPr/>
            <p:nvPr/>
          </p:nvSpPr>
          <p:spPr bwMode="auto">
            <a:xfrm>
              <a:off x="5443060" y="2907435"/>
              <a:ext cx="1339983" cy="562252"/>
            </a:xfrm>
            <a:custGeom>
              <a:avLst/>
              <a:gdLst>
                <a:gd name="connsiteX0" fmla="*/ 982060 w 2022667"/>
                <a:gd name="connsiteY0" fmla="*/ 266822 h 848703"/>
                <a:gd name="connsiteX1" fmla="*/ 123436 w 2022667"/>
                <a:gd name="connsiteY1" fmla="*/ 499446 h 848703"/>
                <a:gd name="connsiteX2" fmla="*/ 140415 w 2022667"/>
                <a:gd name="connsiteY2" fmla="*/ 560025 h 848703"/>
                <a:gd name="connsiteX3" fmla="*/ 999038 w 2022667"/>
                <a:gd name="connsiteY3" fmla="*/ 327401 h 848703"/>
                <a:gd name="connsiteX4" fmla="*/ 982060 w 2022667"/>
                <a:gd name="connsiteY4" fmla="*/ 266822 h 848703"/>
                <a:gd name="connsiteX5" fmla="*/ 1810824 w 2022667"/>
                <a:gd name="connsiteY5" fmla="*/ 369 h 848703"/>
                <a:gd name="connsiteX6" fmla="*/ 1869874 w 2022667"/>
                <a:gd name="connsiteY6" fmla="*/ 409834 h 848703"/>
                <a:gd name="connsiteX7" fmla="*/ 261781 w 2022667"/>
                <a:gd name="connsiteY7" fmla="*/ 840511 h 848703"/>
                <a:gd name="connsiteX8" fmla="*/ 152634 w 2022667"/>
                <a:gd name="connsiteY8" fmla="*/ 438869 h 848703"/>
                <a:gd name="connsiteX9" fmla="*/ 1763153 w 2022667"/>
                <a:gd name="connsiteY9" fmla="*/ 8192 h 848703"/>
                <a:gd name="connsiteX10" fmla="*/ 1810824 w 2022667"/>
                <a:gd name="connsiteY10" fmla="*/ 369 h 848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22667" h="848703">
                  <a:moveTo>
                    <a:pt x="982060" y="266822"/>
                  </a:moveTo>
                  <a:cubicBezTo>
                    <a:pt x="123436" y="499446"/>
                    <a:pt x="123436" y="499446"/>
                    <a:pt x="123436" y="499446"/>
                  </a:cubicBezTo>
                  <a:cubicBezTo>
                    <a:pt x="84628" y="511562"/>
                    <a:pt x="101607" y="572141"/>
                    <a:pt x="140415" y="560025"/>
                  </a:cubicBezTo>
                  <a:cubicBezTo>
                    <a:pt x="999038" y="327401"/>
                    <a:pt x="999038" y="327401"/>
                    <a:pt x="999038" y="327401"/>
                  </a:cubicBezTo>
                  <a:cubicBezTo>
                    <a:pt x="1037846" y="317708"/>
                    <a:pt x="1020868" y="257129"/>
                    <a:pt x="982060" y="266822"/>
                  </a:cubicBezTo>
                  <a:close/>
                  <a:moveTo>
                    <a:pt x="1810824" y="369"/>
                  </a:moveTo>
                  <a:cubicBezTo>
                    <a:pt x="2039421" y="-13064"/>
                    <a:pt x="2117728" y="344054"/>
                    <a:pt x="1869874" y="409834"/>
                  </a:cubicBezTo>
                  <a:cubicBezTo>
                    <a:pt x="261781" y="840511"/>
                    <a:pt x="261781" y="840511"/>
                    <a:pt x="261781" y="840511"/>
                  </a:cubicBezTo>
                  <a:cubicBezTo>
                    <a:pt x="-5022" y="910677"/>
                    <a:pt x="-111743" y="509035"/>
                    <a:pt x="152634" y="438869"/>
                  </a:cubicBezTo>
                  <a:cubicBezTo>
                    <a:pt x="1763153" y="8192"/>
                    <a:pt x="1763153" y="8192"/>
                    <a:pt x="1763153" y="8192"/>
                  </a:cubicBezTo>
                  <a:cubicBezTo>
                    <a:pt x="1779676" y="3807"/>
                    <a:pt x="1795584" y="1264"/>
                    <a:pt x="1810824" y="36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8" name="Freeform: Shape 33"/>
            <p:cNvSpPr/>
            <p:nvPr/>
          </p:nvSpPr>
          <p:spPr bwMode="auto">
            <a:xfrm>
              <a:off x="5443060" y="3258385"/>
              <a:ext cx="1339983" cy="561036"/>
            </a:xfrm>
            <a:custGeom>
              <a:avLst/>
              <a:gdLst>
                <a:gd name="connsiteX0" fmla="*/ 982060 w 2022667"/>
                <a:gd name="connsiteY0" fmla="*/ 272356 h 846868"/>
                <a:gd name="connsiteX1" fmla="*/ 123436 w 2022667"/>
                <a:gd name="connsiteY1" fmla="*/ 504980 h 846868"/>
                <a:gd name="connsiteX2" fmla="*/ 140415 w 2022667"/>
                <a:gd name="connsiteY2" fmla="*/ 565559 h 846868"/>
                <a:gd name="connsiteX3" fmla="*/ 999038 w 2022667"/>
                <a:gd name="connsiteY3" fmla="*/ 332935 h 846868"/>
                <a:gd name="connsiteX4" fmla="*/ 982060 w 2022667"/>
                <a:gd name="connsiteY4" fmla="*/ 272356 h 846868"/>
                <a:gd name="connsiteX5" fmla="*/ 1810824 w 2022667"/>
                <a:gd name="connsiteY5" fmla="*/ 385 h 846868"/>
                <a:gd name="connsiteX6" fmla="*/ 1869874 w 2022667"/>
                <a:gd name="connsiteY6" fmla="*/ 409877 h 846868"/>
                <a:gd name="connsiteX7" fmla="*/ 261781 w 2022667"/>
                <a:gd name="connsiteY7" fmla="*/ 838134 h 846868"/>
                <a:gd name="connsiteX8" fmla="*/ 152634 w 2022667"/>
                <a:gd name="connsiteY8" fmla="*/ 438912 h 846868"/>
                <a:gd name="connsiteX9" fmla="*/ 1763153 w 2022667"/>
                <a:gd name="connsiteY9" fmla="*/ 8235 h 846868"/>
                <a:gd name="connsiteX10" fmla="*/ 1810824 w 2022667"/>
                <a:gd name="connsiteY10" fmla="*/ 385 h 846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22667" h="846868">
                  <a:moveTo>
                    <a:pt x="982060" y="272356"/>
                  </a:moveTo>
                  <a:lnTo>
                    <a:pt x="123436" y="504980"/>
                  </a:lnTo>
                  <a:cubicBezTo>
                    <a:pt x="84628" y="514673"/>
                    <a:pt x="101607" y="575252"/>
                    <a:pt x="140415" y="565559"/>
                  </a:cubicBezTo>
                  <a:cubicBezTo>
                    <a:pt x="999038" y="332935"/>
                    <a:pt x="999038" y="332935"/>
                    <a:pt x="999038" y="332935"/>
                  </a:cubicBezTo>
                  <a:cubicBezTo>
                    <a:pt x="1037846" y="320819"/>
                    <a:pt x="1020868" y="260240"/>
                    <a:pt x="982060" y="272356"/>
                  </a:cubicBezTo>
                  <a:close/>
                  <a:moveTo>
                    <a:pt x="1810824" y="385"/>
                  </a:moveTo>
                  <a:cubicBezTo>
                    <a:pt x="2039421" y="-13304"/>
                    <a:pt x="2117728" y="341828"/>
                    <a:pt x="1869874" y="409877"/>
                  </a:cubicBezTo>
                  <a:cubicBezTo>
                    <a:pt x="1869874" y="409877"/>
                    <a:pt x="1869874" y="409877"/>
                    <a:pt x="261781" y="838134"/>
                  </a:cubicBezTo>
                  <a:cubicBezTo>
                    <a:pt x="-5022" y="910720"/>
                    <a:pt x="-111743" y="509078"/>
                    <a:pt x="152634" y="438912"/>
                  </a:cubicBezTo>
                  <a:cubicBezTo>
                    <a:pt x="152634" y="438912"/>
                    <a:pt x="152634" y="438912"/>
                    <a:pt x="1763153" y="8235"/>
                  </a:cubicBezTo>
                  <a:cubicBezTo>
                    <a:pt x="1779676" y="3850"/>
                    <a:pt x="1795584" y="1298"/>
                    <a:pt x="1810824" y="3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46" name="PA_椭圆 39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3522395" y="3274692"/>
            <a:ext cx="823407" cy="824096"/>
          </a:xfrm>
          <a:prstGeom prst="ellipse">
            <a:avLst/>
          </a:prstGeom>
          <a:solidFill>
            <a:schemeClr val="accent1">
              <a:alpha val="81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7" name="PA_椭圆 40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3617404" y="3369781"/>
            <a:ext cx="633390" cy="633920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US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PA_椭圆 4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4167324" y="4674247"/>
            <a:ext cx="823407" cy="824096"/>
          </a:xfrm>
          <a:prstGeom prst="ellipse">
            <a:avLst/>
          </a:prstGeom>
          <a:solidFill>
            <a:schemeClr val="accent2">
              <a:alpha val="7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9" name="PA_椭圆 43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262333" y="4769336"/>
            <a:ext cx="633390" cy="633920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US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PA_椭圆 45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7208804" y="1866012"/>
            <a:ext cx="823407" cy="824096"/>
          </a:xfrm>
          <a:prstGeom prst="ellipse">
            <a:avLst/>
          </a:prstGeom>
          <a:solidFill>
            <a:schemeClr val="accent5">
              <a:alpha val="72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1" name="PA_椭圆 46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7303813" y="1961101"/>
            <a:ext cx="633390" cy="633920"/>
          </a:xfrm>
          <a:prstGeom prst="ellipse">
            <a:avLst/>
          </a:prstGeom>
          <a:solidFill>
            <a:schemeClr val="accent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en-US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PA_椭圆 48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7801340" y="3274692"/>
            <a:ext cx="823407" cy="824096"/>
          </a:xfrm>
          <a:prstGeom prst="ellipse">
            <a:avLst/>
          </a:prstGeom>
          <a:solidFill>
            <a:schemeClr val="accent4">
              <a:alpha val="72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3" name="PA_椭圆 49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7896349" y="3369781"/>
            <a:ext cx="633390" cy="633920"/>
          </a:xfrm>
          <a:prstGeom prst="ellipse">
            <a:avLst/>
          </a:prstGeom>
          <a:solidFill>
            <a:schemeClr val="accent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+mn-ea"/>
                <a:sym typeface="+mn-lt"/>
              </a:rPr>
              <a:t>05</a:t>
            </a:r>
            <a:endParaRPr lang="en-US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4" name="PA_椭圆 51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7202900" y="4674247"/>
            <a:ext cx="823407" cy="824096"/>
          </a:xfrm>
          <a:prstGeom prst="ellipse">
            <a:avLst/>
          </a:prstGeom>
          <a:solidFill>
            <a:schemeClr val="accent6">
              <a:alpha val="72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5" name="PA_椭圆 52"/>
          <p:cNvSpPr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7297909" y="4769336"/>
            <a:ext cx="633390" cy="633920"/>
          </a:xfrm>
          <a:prstGeom prst="ellipse">
            <a:avLst/>
          </a:prstGeom>
          <a:solidFill>
            <a:schemeClr val="accent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+mn-ea"/>
                <a:sym typeface="+mn-lt"/>
              </a:rPr>
              <a:t>06</a:t>
            </a:r>
            <a:endParaRPr lang="en-US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PA_椭圆 54"/>
          <p:cNvSpPr>
            <a:spLocks noChangeAspect="1"/>
          </p:cNvSpPr>
          <p:nvPr>
            <p:custDataLst>
              <p:tags r:id="rId14"/>
            </p:custDataLst>
          </p:nvPr>
        </p:nvSpPr>
        <p:spPr>
          <a:xfrm>
            <a:off x="4167324" y="1880525"/>
            <a:ext cx="823407" cy="824096"/>
          </a:xfrm>
          <a:prstGeom prst="ellipse">
            <a:avLst/>
          </a:prstGeom>
          <a:solidFill>
            <a:schemeClr val="accent3">
              <a:alpha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7" name="PA_椭圆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>
            <a:off x="4262331" y="1975614"/>
            <a:ext cx="633390" cy="633920"/>
          </a:xfrm>
          <a:prstGeom prst="ellipse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en-US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PA_文本框 57"/>
          <p:cNvSpPr txBox="1"/>
          <p:nvPr>
            <p:custDataLst>
              <p:tags r:id="rId16"/>
            </p:custDataLst>
          </p:nvPr>
        </p:nvSpPr>
        <p:spPr>
          <a:xfrm>
            <a:off x="8239694" y="1920646"/>
            <a:ext cx="3233169" cy="769462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59" name="PA_文本框 58"/>
          <p:cNvSpPr txBox="1"/>
          <p:nvPr>
            <p:custDataLst>
              <p:tags r:id="rId17"/>
            </p:custDataLst>
          </p:nvPr>
        </p:nvSpPr>
        <p:spPr>
          <a:xfrm>
            <a:off x="8239695" y="1628801"/>
            <a:ext cx="1231106" cy="246221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zh-CN" altLang="en-US" sz="1600" b="1">
                <a:solidFill>
                  <a:schemeClr val="accent5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60" name="PA_文本框 60"/>
          <p:cNvSpPr txBox="1"/>
          <p:nvPr>
            <p:custDataLst>
              <p:tags r:id="rId18"/>
            </p:custDataLst>
          </p:nvPr>
        </p:nvSpPr>
        <p:spPr>
          <a:xfrm>
            <a:off x="8968992" y="3523722"/>
            <a:ext cx="2503871" cy="716181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61" name="PA_文本框 61"/>
          <p:cNvSpPr txBox="1"/>
          <p:nvPr>
            <p:custDataLst>
              <p:tags r:id="rId19"/>
            </p:custDataLst>
          </p:nvPr>
        </p:nvSpPr>
        <p:spPr>
          <a:xfrm>
            <a:off x="8968992" y="3231878"/>
            <a:ext cx="1231106" cy="246221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zh-CN" altLang="en-US" sz="1600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62" name="PA_文本框 63"/>
          <p:cNvSpPr txBox="1"/>
          <p:nvPr>
            <p:custDataLst>
              <p:tags r:id="rId20"/>
            </p:custDataLst>
          </p:nvPr>
        </p:nvSpPr>
        <p:spPr>
          <a:xfrm>
            <a:off x="8263015" y="5061182"/>
            <a:ext cx="3209848" cy="1055456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63" name="PA_文本框 64"/>
          <p:cNvSpPr txBox="1"/>
          <p:nvPr>
            <p:custDataLst>
              <p:tags r:id="rId21"/>
            </p:custDataLst>
          </p:nvPr>
        </p:nvSpPr>
        <p:spPr>
          <a:xfrm>
            <a:off x="8263015" y="4769337"/>
            <a:ext cx="1231106" cy="246221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zh-CN" altLang="en-US" sz="1600" b="1">
                <a:solidFill>
                  <a:schemeClr val="accent6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64" name="PA_文本框 66"/>
          <p:cNvSpPr txBox="1"/>
          <p:nvPr>
            <p:custDataLst>
              <p:tags r:id="rId22"/>
            </p:custDataLst>
          </p:nvPr>
        </p:nvSpPr>
        <p:spPr>
          <a:xfrm>
            <a:off x="711509" y="1920645"/>
            <a:ext cx="3229325" cy="778587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65" name="PA_文本框 67"/>
          <p:cNvSpPr txBox="1"/>
          <p:nvPr>
            <p:custDataLst>
              <p:tags r:id="rId23"/>
            </p:custDataLst>
          </p:nvPr>
        </p:nvSpPr>
        <p:spPr>
          <a:xfrm>
            <a:off x="2710224" y="1628801"/>
            <a:ext cx="1231106" cy="246221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66" name="PA_文本框 69"/>
          <p:cNvSpPr txBox="1"/>
          <p:nvPr>
            <p:custDataLst>
              <p:tags r:id="rId24"/>
            </p:custDataLst>
          </p:nvPr>
        </p:nvSpPr>
        <p:spPr>
          <a:xfrm>
            <a:off x="719667" y="3523722"/>
            <a:ext cx="2492001" cy="7818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67" name="PA_文本框 70"/>
          <p:cNvSpPr txBox="1"/>
          <p:nvPr>
            <p:custDataLst>
              <p:tags r:id="rId25"/>
            </p:custDataLst>
          </p:nvPr>
        </p:nvSpPr>
        <p:spPr>
          <a:xfrm>
            <a:off x="719667" y="3231878"/>
            <a:ext cx="2492368" cy="283452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8" name="PA_文本框 72"/>
          <p:cNvSpPr txBox="1"/>
          <p:nvPr>
            <p:custDataLst>
              <p:tags r:id="rId26"/>
            </p:custDataLst>
          </p:nvPr>
        </p:nvSpPr>
        <p:spPr>
          <a:xfrm>
            <a:off x="719667" y="5061182"/>
            <a:ext cx="3221296" cy="1055456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69" name="PA_文本框 73"/>
          <p:cNvSpPr txBox="1"/>
          <p:nvPr>
            <p:custDataLst>
              <p:tags r:id="rId27"/>
            </p:custDataLst>
          </p:nvPr>
        </p:nvSpPr>
        <p:spPr>
          <a:xfrm>
            <a:off x="2710224" y="4769337"/>
            <a:ext cx="1231106" cy="246221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2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0">
        <p14:glitter pattern="hexago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1" name="Freeform: Shape 4"/>
          <p:cNvSpPr/>
          <p:nvPr/>
        </p:nvSpPr>
        <p:spPr bwMode="auto">
          <a:xfrm>
            <a:off x="-135468" y="1474522"/>
            <a:ext cx="6265333" cy="1532467"/>
          </a:xfrm>
          <a:custGeom>
            <a:avLst/>
            <a:gdLst>
              <a:gd name="T0" fmla="*/ 2281 w 2294"/>
              <a:gd name="T1" fmla="*/ 203 h 560"/>
              <a:gd name="T2" fmla="*/ 1776 w 2294"/>
              <a:gd name="T3" fmla="*/ 0 h 560"/>
              <a:gd name="T4" fmla="*/ 1353 w 2294"/>
              <a:gd name="T5" fmla="*/ 134 h 560"/>
              <a:gd name="T6" fmla="*/ 1090 w 2294"/>
              <a:gd name="T7" fmla="*/ 479 h 560"/>
              <a:gd name="T8" fmla="*/ 1059 w 2294"/>
              <a:gd name="T9" fmla="*/ 500 h 560"/>
              <a:gd name="T10" fmla="*/ 30 w 2294"/>
              <a:gd name="T11" fmla="*/ 500 h 560"/>
              <a:gd name="T12" fmla="*/ 0 w 2294"/>
              <a:gd name="T13" fmla="*/ 530 h 560"/>
              <a:gd name="T14" fmla="*/ 30 w 2294"/>
              <a:gd name="T15" fmla="*/ 560 h 560"/>
              <a:gd name="T16" fmla="*/ 1059 w 2294"/>
              <a:gd name="T17" fmla="*/ 560 h 560"/>
              <a:gd name="T18" fmla="*/ 1146 w 2294"/>
              <a:gd name="T19" fmla="*/ 499 h 560"/>
              <a:gd name="T20" fmla="*/ 1776 w 2294"/>
              <a:gd name="T21" fmla="*/ 60 h 560"/>
              <a:gd name="T22" fmla="*/ 2240 w 2294"/>
              <a:gd name="T23" fmla="*/ 247 h 560"/>
              <a:gd name="T24" fmla="*/ 2282 w 2294"/>
              <a:gd name="T25" fmla="*/ 246 h 560"/>
              <a:gd name="T26" fmla="*/ 2281 w 2294"/>
              <a:gd name="T27" fmla="*/ 203 h 560"/>
              <a:gd name="T28" fmla="*/ 2261 w 2294"/>
              <a:gd name="T29" fmla="*/ 243 h 560"/>
              <a:gd name="T30" fmla="*/ 2243 w 2294"/>
              <a:gd name="T31" fmla="*/ 225 h 560"/>
              <a:gd name="T32" fmla="*/ 2261 w 2294"/>
              <a:gd name="T33" fmla="*/ 208 h 560"/>
              <a:gd name="T34" fmla="*/ 2278 w 2294"/>
              <a:gd name="T35" fmla="*/ 225 h 560"/>
              <a:gd name="T36" fmla="*/ 2261 w 2294"/>
              <a:gd name="T37" fmla="*/ 243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94" h="560">
                <a:moveTo>
                  <a:pt x="2281" y="203"/>
                </a:moveTo>
                <a:cubicBezTo>
                  <a:pt x="2145" y="72"/>
                  <a:pt x="1965" y="0"/>
                  <a:pt x="1776" y="0"/>
                </a:cubicBezTo>
                <a:cubicBezTo>
                  <a:pt x="1623" y="0"/>
                  <a:pt x="1477" y="46"/>
                  <a:pt x="1353" y="134"/>
                </a:cubicBezTo>
                <a:cubicBezTo>
                  <a:pt x="1232" y="221"/>
                  <a:pt x="1141" y="340"/>
                  <a:pt x="1090" y="479"/>
                </a:cubicBezTo>
                <a:cubicBezTo>
                  <a:pt x="1085" y="491"/>
                  <a:pt x="1073" y="500"/>
                  <a:pt x="1059" y="500"/>
                </a:cubicBezTo>
                <a:cubicBezTo>
                  <a:pt x="30" y="500"/>
                  <a:pt x="30" y="500"/>
                  <a:pt x="30" y="500"/>
                </a:cubicBezTo>
                <a:cubicBezTo>
                  <a:pt x="13" y="500"/>
                  <a:pt x="0" y="513"/>
                  <a:pt x="0" y="530"/>
                </a:cubicBezTo>
                <a:cubicBezTo>
                  <a:pt x="0" y="546"/>
                  <a:pt x="13" y="560"/>
                  <a:pt x="30" y="560"/>
                </a:cubicBezTo>
                <a:cubicBezTo>
                  <a:pt x="1059" y="560"/>
                  <a:pt x="1059" y="560"/>
                  <a:pt x="1059" y="560"/>
                </a:cubicBezTo>
                <a:cubicBezTo>
                  <a:pt x="1098" y="560"/>
                  <a:pt x="1133" y="535"/>
                  <a:pt x="1146" y="499"/>
                </a:cubicBezTo>
                <a:cubicBezTo>
                  <a:pt x="1243" y="236"/>
                  <a:pt x="1496" y="60"/>
                  <a:pt x="1776" y="60"/>
                </a:cubicBezTo>
                <a:cubicBezTo>
                  <a:pt x="1950" y="60"/>
                  <a:pt x="2115" y="126"/>
                  <a:pt x="2240" y="247"/>
                </a:cubicBezTo>
                <a:cubicBezTo>
                  <a:pt x="2252" y="258"/>
                  <a:pt x="2271" y="258"/>
                  <a:pt x="2282" y="246"/>
                </a:cubicBezTo>
                <a:cubicBezTo>
                  <a:pt x="2294" y="234"/>
                  <a:pt x="2293" y="215"/>
                  <a:pt x="2281" y="203"/>
                </a:cubicBezTo>
                <a:close/>
                <a:moveTo>
                  <a:pt x="2261" y="243"/>
                </a:moveTo>
                <a:cubicBezTo>
                  <a:pt x="2251" y="243"/>
                  <a:pt x="2243" y="235"/>
                  <a:pt x="2243" y="225"/>
                </a:cubicBezTo>
                <a:cubicBezTo>
                  <a:pt x="2243" y="215"/>
                  <a:pt x="2251" y="208"/>
                  <a:pt x="2261" y="208"/>
                </a:cubicBezTo>
                <a:cubicBezTo>
                  <a:pt x="2270" y="208"/>
                  <a:pt x="2278" y="215"/>
                  <a:pt x="2278" y="225"/>
                </a:cubicBezTo>
                <a:cubicBezTo>
                  <a:pt x="2278" y="235"/>
                  <a:pt x="2270" y="243"/>
                  <a:pt x="2261" y="24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2" name="Freeform: Shape 5"/>
          <p:cNvSpPr/>
          <p:nvPr/>
        </p:nvSpPr>
        <p:spPr bwMode="auto">
          <a:xfrm>
            <a:off x="-135468" y="2022740"/>
            <a:ext cx="6072717" cy="1257300"/>
          </a:xfrm>
          <a:custGeom>
            <a:avLst/>
            <a:gdLst>
              <a:gd name="T0" fmla="*/ 2213 w 2223"/>
              <a:gd name="T1" fmla="*/ 230 h 460"/>
              <a:gd name="T2" fmla="*/ 1776 w 2223"/>
              <a:gd name="T3" fmla="*/ 0 h 460"/>
              <a:gd name="T4" fmla="*/ 1457 w 2223"/>
              <a:gd name="T5" fmla="*/ 106 h 460"/>
              <a:gd name="T6" fmla="*/ 1268 w 2223"/>
              <a:gd name="T7" fmla="*/ 377 h 460"/>
              <a:gd name="T8" fmla="*/ 1237 w 2223"/>
              <a:gd name="T9" fmla="*/ 400 h 460"/>
              <a:gd name="T10" fmla="*/ 30 w 2223"/>
              <a:gd name="T11" fmla="*/ 400 h 460"/>
              <a:gd name="T12" fmla="*/ 0 w 2223"/>
              <a:gd name="T13" fmla="*/ 430 h 460"/>
              <a:gd name="T14" fmla="*/ 30 w 2223"/>
              <a:gd name="T15" fmla="*/ 460 h 460"/>
              <a:gd name="T16" fmla="*/ 1237 w 2223"/>
              <a:gd name="T17" fmla="*/ 460 h 460"/>
              <a:gd name="T18" fmla="*/ 1326 w 2223"/>
              <a:gd name="T19" fmla="*/ 394 h 460"/>
              <a:gd name="T20" fmla="*/ 1776 w 2223"/>
              <a:gd name="T21" fmla="*/ 60 h 460"/>
              <a:gd name="T22" fmla="*/ 2164 w 2223"/>
              <a:gd name="T23" fmla="*/ 264 h 460"/>
              <a:gd name="T24" fmla="*/ 2205 w 2223"/>
              <a:gd name="T25" fmla="*/ 272 h 460"/>
              <a:gd name="T26" fmla="*/ 2213 w 2223"/>
              <a:gd name="T27" fmla="*/ 230 h 460"/>
              <a:gd name="T28" fmla="*/ 2188 w 2223"/>
              <a:gd name="T29" fmla="*/ 265 h 460"/>
              <a:gd name="T30" fmla="*/ 2171 w 2223"/>
              <a:gd name="T31" fmla="*/ 247 h 460"/>
              <a:gd name="T32" fmla="*/ 2188 w 2223"/>
              <a:gd name="T33" fmla="*/ 230 h 460"/>
              <a:gd name="T34" fmla="*/ 2206 w 2223"/>
              <a:gd name="T35" fmla="*/ 247 h 460"/>
              <a:gd name="T36" fmla="*/ 2188 w 2223"/>
              <a:gd name="T37" fmla="*/ 265 h 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23" h="460">
                <a:moveTo>
                  <a:pt x="2213" y="230"/>
                </a:moveTo>
                <a:cubicBezTo>
                  <a:pt x="2114" y="86"/>
                  <a:pt x="1951" y="0"/>
                  <a:pt x="1776" y="0"/>
                </a:cubicBezTo>
                <a:cubicBezTo>
                  <a:pt x="1660" y="0"/>
                  <a:pt x="1549" y="37"/>
                  <a:pt x="1457" y="106"/>
                </a:cubicBezTo>
                <a:cubicBezTo>
                  <a:pt x="1367" y="174"/>
                  <a:pt x="1300" y="270"/>
                  <a:pt x="1268" y="377"/>
                </a:cubicBezTo>
                <a:cubicBezTo>
                  <a:pt x="1264" y="390"/>
                  <a:pt x="1251" y="400"/>
                  <a:pt x="1237" y="400"/>
                </a:cubicBezTo>
                <a:cubicBezTo>
                  <a:pt x="30" y="400"/>
                  <a:pt x="30" y="400"/>
                  <a:pt x="30" y="400"/>
                </a:cubicBezTo>
                <a:cubicBezTo>
                  <a:pt x="13" y="400"/>
                  <a:pt x="0" y="413"/>
                  <a:pt x="0" y="430"/>
                </a:cubicBezTo>
                <a:cubicBezTo>
                  <a:pt x="0" y="446"/>
                  <a:pt x="13" y="460"/>
                  <a:pt x="30" y="460"/>
                </a:cubicBezTo>
                <a:cubicBezTo>
                  <a:pt x="1237" y="460"/>
                  <a:pt x="1237" y="460"/>
                  <a:pt x="1237" y="460"/>
                </a:cubicBezTo>
                <a:cubicBezTo>
                  <a:pt x="1277" y="460"/>
                  <a:pt x="1314" y="433"/>
                  <a:pt x="1326" y="394"/>
                </a:cubicBezTo>
                <a:cubicBezTo>
                  <a:pt x="1385" y="197"/>
                  <a:pt x="1570" y="60"/>
                  <a:pt x="1776" y="60"/>
                </a:cubicBezTo>
                <a:cubicBezTo>
                  <a:pt x="1931" y="60"/>
                  <a:pt x="2076" y="136"/>
                  <a:pt x="2164" y="264"/>
                </a:cubicBezTo>
                <a:cubicBezTo>
                  <a:pt x="2173" y="278"/>
                  <a:pt x="2192" y="282"/>
                  <a:pt x="2205" y="272"/>
                </a:cubicBezTo>
                <a:cubicBezTo>
                  <a:pt x="2219" y="263"/>
                  <a:pt x="2223" y="244"/>
                  <a:pt x="2213" y="230"/>
                </a:cubicBezTo>
                <a:close/>
                <a:moveTo>
                  <a:pt x="2188" y="265"/>
                </a:moveTo>
                <a:cubicBezTo>
                  <a:pt x="2179" y="265"/>
                  <a:pt x="2171" y="257"/>
                  <a:pt x="2171" y="247"/>
                </a:cubicBezTo>
                <a:cubicBezTo>
                  <a:pt x="2171" y="238"/>
                  <a:pt x="2179" y="230"/>
                  <a:pt x="2188" y="230"/>
                </a:cubicBezTo>
                <a:cubicBezTo>
                  <a:pt x="2198" y="230"/>
                  <a:pt x="2206" y="238"/>
                  <a:pt x="2206" y="247"/>
                </a:cubicBezTo>
                <a:cubicBezTo>
                  <a:pt x="2206" y="257"/>
                  <a:pt x="2198" y="265"/>
                  <a:pt x="2188" y="26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3" name="Freeform: Shape 6"/>
          <p:cNvSpPr/>
          <p:nvPr/>
        </p:nvSpPr>
        <p:spPr bwMode="auto">
          <a:xfrm>
            <a:off x="-135468" y="2568840"/>
            <a:ext cx="5742517" cy="984251"/>
          </a:xfrm>
          <a:custGeom>
            <a:avLst/>
            <a:gdLst>
              <a:gd name="T0" fmla="*/ 2099 w 2102"/>
              <a:gd name="T1" fmla="*/ 263 h 360"/>
              <a:gd name="T2" fmla="*/ 1776 w 2102"/>
              <a:gd name="T3" fmla="*/ 0 h 360"/>
              <a:gd name="T4" fmla="*/ 1451 w 2102"/>
              <a:gd name="T5" fmla="*/ 272 h 360"/>
              <a:gd name="T6" fmla="*/ 1419 w 2102"/>
              <a:gd name="T7" fmla="*/ 300 h 360"/>
              <a:gd name="T8" fmla="*/ 30 w 2102"/>
              <a:gd name="T9" fmla="*/ 300 h 360"/>
              <a:gd name="T10" fmla="*/ 0 w 2102"/>
              <a:gd name="T11" fmla="*/ 330 h 360"/>
              <a:gd name="T12" fmla="*/ 30 w 2102"/>
              <a:gd name="T13" fmla="*/ 360 h 360"/>
              <a:gd name="T14" fmla="*/ 1419 w 2102"/>
              <a:gd name="T15" fmla="*/ 360 h 360"/>
              <a:gd name="T16" fmla="*/ 1510 w 2102"/>
              <a:gd name="T17" fmla="*/ 283 h 360"/>
              <a:gd name="T18" fmla="*/ 1776 w 2102"/>
              <a:gd name="T19" fmla="*/ 60 h 360"/>
              <a:gd name="T20" fmla="*/ 2040 w 2102"/>
              <a:gd name="T21" fmla="*/ 275 h 360"/>
              <a:gd name="T22" fmla="*/ 2076 w 2102"/>
              <a:gd name="T23" fmla="*/ 299 h 360"/>
              <a:gd name="T24" fmla="*/ 2099 w 2102"/>
              <a:gd name="T25" fmla="*/ 263 h 360"/>
              <a:gd name="T26" fmla="*/ 2070 w 2102"/>
              <a:gd name="T27" fmla="*/ 287 h 360"/>
              <a:gd name="T28" fmla="*/ 2052 w 2102"/>
              <a:gd name="T29" fmla="*/ 270 h 360"/>
              <a:gd name="T30" fmla="*/ 2070 w 2102"/>
              <a:gd name="T31" fmla="*/ 252 h 360"/>
              <a:gd name="T32" fmla="*/ 2087 w 2102"/>
              <a:gd name="T33" fmla="*/ 270 h 360"/>
              <a:gd name="T34" fmla="*/ 2070 w 2102"/>
              <a:gd name="T35" fmla="*/ 287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102" h="360">
                <a:moveTo>
                  <a:pt x="2099" y="263"/>
                </a:moveTo>
                <a:cubicBezTo>
                  <a:pt x="2068" y="110"/>
                  <a:pt x="1932" y="0"/>
                  <a:pt x="1776" y="0"/>
                </a:cubicBezTo>
                <a:cubicBezTo>
                  <a:pt x="1615" y="0"/>
                  <a:pt x="1478" y="114"/>
                  <a:pt x="1451" y="272"/>
                </a:cubicBezTo>
                <a:cubicBezTo>
                  <a:pt x="1448" y="288"/>
                  <a:pt x="1435" y="300"/>
                  <a:pt x="1419" y="300"/>
                </a:cubicBezTo>
                <a:cubicBezTo>
                  <a:pt x="30" y="300"/>
                  <a:pt x="30" y="300"/>
                  <a:pt x="30" y="300"/>
                </a:cubicBezTo>
                <a:cubicBezTo>
                  <a:pt x="13" y="300"/>
                  <a:pt x="0" y="313"/>
                  <a:pt x="0" y="330"/>
                </a:cubicBezTo>
                <a:cubicBezTo>
                  <a:pt x="0" y="346"/>
                  <a:pt x="13" y="360"/>
                  <a:pt x="30" y="360"/>
                </a:cubicBezTo>
                <a:cubicBezTo>
                  <a:pt x="1419" y="360"/>
                  <a:pt x="1419" y="360"/>
                  <a:pt x="1419" y="360"/>
                </a:cubicBezTo>
                <a:cubicBezTo>
                  <a:pt x="1464" y="360"/>
                  <a:pt x="1502" y="327"/>
                  <a:pt x="1510" y="283"/>
                </a:cubicBezTo>
                <a:cubicBezTo>
                  <a:pt x="1532" y="154"/>
                  <a:pt x="1644" y="60"/>
                  <a:pt x="1776" y="60"/>
                </a:cubicBezTo>
                <a:cubicBezTo>
                  <a:pt x="1903" y="60"/>
                  <a:pt x="2015" y="150"/>
                  <a:pt x="2040" y="275"/>
                </a:cubicBezTo>
                <a:cubicBezTo>
                  <a:pt x="2044" y="291"/>
                  <a:pt x="2059" y="302"/>
                  <a:pt x="2076" y="299"/>
                </a:cubicBezTo>
                <a:cubicBezTo>
                  <a:pt x="2092" y="295"/>
                  <a:pt x="2102" y="279"/>
                  <a:pt x="2099" y="263"/>
                </a:cubicBezTo>
                <a:close/>
                <a:moveTo>
                  <a:pt x="2070" y="287"/>
                </a:moveTo>
                <a:cubicBezTo>
                  <a:pt x="2060" y="287"/>
                  <a:pt x="2052" y="279"/>
                  <a:pt x="2052" y="270"/>
                </a:cubicBezTo>
                <a:cubicBezTo>
                  <a:pt x="2052" y="260"/>
                  <a:pt x="2060" y="252"/>
                  <a:pt x="2070" y="252"/>
                </a:cubicBezTo>
                <a:cubicBezTo>
                  <a:pt x="2079" y="252"/>
                  <a:pt x="2087" y="260"/>
                  <a:pt x="2087" y="270"/>
                </a:cubicBezTo>
                <a:cubicBezTo>
                  <a:pt x="2087" y="279"/>
                  <a:pt x="2079" y="287"/>
                  <a:pt x="2070" y="28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4" name="Freeform: Shape 7"/>
          <p:cNvSpPr/>
          <p:nvPr/>
        </p:nvSpPr>
        <p:spPr bwMode="auto">
          <a:xfrm>
            <a:off x="-141817" y="3719348"/>
            <a:ext cx="5943600" cy="984251"/>
          </a:xfrm>
          <a:custGeom>
            <a:avLst/>
            <a:gdLst>
              <a:gd name="T0" fmla="*/ 2154 w 2176"/>
              <a:gd name="T1" fmla="*/ 65 h 360"/>
              <a:gd name="T2" fmla="*/ 2114 w 2176"/>
              <a:gd name="T3" fmla="*/ 80 h 360"/>
              <a:gd name="T4" fmla="*/ 1776 w 2176"/>
              <a:gd name="T5" fmla="*/ 300 h 360"/>
              <a:gd name="T6" fmla="*/ 1429 w 2176"/>
              <a:gd name="T7" fmla="*/ 60 h 360"/>
              <a:gd name="T8" fmla="*/ 1342 w 2176"/>
              <a:gd name="T9" fmla="*/ 0 h 360"/>
              <a:gd name="T10" fmla="*/ 30 w 2176"/>
              <a:gd name="T11" fmla="*/ 0 h 360"/>
              <a:gd name="T12" fmla="*/ 0 w 2176"/>
              <a:gd name="T13" fmla="*/ 30 h 360"/>
              <a:gd name="T14" fmla="*/ 30 w 2176"/>
              <a:gd name="T15" fmla="*/ 60 h 360"/>
              <a:gd name="T16" fmla="*/ 1342 w 2176"/>
              <a:gd name="T17" fmla="*/ 60 h 360"/>
              <a:gd name="T18" fmla="*/ 1373 w 2176"/>
              <a:gd name="T19" fmla="*/ 81 h 360"/>
              <a:gd name="T20" fmla="*/ 1528 w 2176"/>
              <a:gd name="T21" fmla="*/ 281 h 360"/>
              <a:gd name="T22" fmla="*/ 1776 w 2176"/>
              <a:gd name="T23" fmla="*/ 360 h 360"/>
              <a:gd name="T24" fmla="*/ 2169 w 2176"/>
              <a:gd name="T25" fmla="*/ 104 h 360"/>
              <a:gd name="T26" fmla="*/ 2154 w 2176"/>
              <a:gd name="T27" fmla="*/ 65 h 360"/>
              <a:gd name="T28" fmla="*/ 2141 w 2176"/>
              <a:gd name="T29" fmla="*/ 110 h 360"/>
              <a:gd name="T30" fmla="*/ 2124 w 2176"/>
              <a:gd name="T31" fmla="*/ 92 h 360"/>
              <a:gd name="T32" fmla="*/ 2141 w 2176"/>
              <a:gd name="T33" fmla="*/ 74 h 360"/>
              <a:gd name="T34" fmla="*/ 2159 w 2176"/>
              <a:gd name="T35" fmla="*/ 92 h 360"/>
              <a:gd name="T36" fmla="*/ 2141 w 2176"/>
              <a:gd name="T37" fmla="*/ 11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176" h="360">
                <a:moveTo>
                  <a:pt x="2154" y="65"/>
                </a:moveTo>
                <a:cubicBezTo>
                  <a:pt x="2138" y="58"/>
                  <a:pt x="2121" y="65"/>
                  <a:pt x="2114" y="80"/>
                </a:cubicBezTo>
                <a:cubicBezTo>
                  <a:pt x="2055" y="213"/>
                  <a:pt x="1922" y="300"/>
                  <a:pt x="1776" y="300"/>
                </a:cubicBezTo>
                <a:cubicBezTo>
                  <a:pt x="1622" y="300"/>
                  <a:pt x="1483" y="203"/>
                  <a:pt x="1429" y="60"/>
                </a:cubicBezTo>
                <a:cubicBezTo>
                  <a:pt x="1416" y="24"/>
                  <a:pt x="1381" y="0"/>
                  <a:pt x="1342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3" y="0"/>
                  <a:pt x="0" y="13"/>
                  <a:pt x="0" y="30"/>
                </a:cubicBezTo>
                <a:cubicBezTo>
                  <a:pt x="0" y="46"/>
                  <a:pt x="13" y="60"/>
                  <a:pt x="30" y="60"/>
                </a:cubicBezTo>
                <a:cubicBezTo>
                  <a:pt x="1342" y="60"/>
                  <a:pt x="1342" y="60"/>
                  <a:pt x="1342" y="60"/>
                </a:cubicBezTo>
                <a:cubicBezTo>
                  <a:pt x="1356" y="60"/>
                  <a:pt x="1368" y="68"/>
                  <a:pt x="1373" y="81"/>
                </a:cubicBezTo>
                <a:cubicBezTo>
                  <a:pt x="1404" y="162"/>
                  <a:pt x="1457" y="231"/>
                  <a:pt x="1528" y="281"/>
                </a:cubicBezTo>
                <a:cubicBezTo>
                  <a:pt x="1601" y="333"/>
                  <a:pt x="1686" y="360"/>
                  <a:pt x="1776" y="360"/>
                </a:cubicBezTo>
                <a:cubicBezTo>
                  <a:pt x="1945" y="360"/>
                  <a:pt x="2100" y="259"/>
                  <a:pt x="2169" y="104"/>
                </a:cubicBezTo>
                <a:cubicBezTo>
                  <a:pt x="2176" y="89"/>
                  <a:pt x="2169" y="71"/>
                  <a:pt x="2154" y="65"/>
                </a:cubicBezTo>
                <a:close/>
                <a:moveTo>
                  <a:pt x="2141" y="110"/>
                </a:moveTo>
                <a:cubicBezTo>
                  <a:pt x="2132" y="110"/>
                  <a:pt x="2124" y="102"/>
                  <a:pt x="2124" y="92"/>
                </a:cubicBezTo>
                <a:cubicBezTo>
                  <a:pt x="2124" y="82"/>
                  <a:pt x="2132" y="74"/>
                  <a:pt x="2141" y="74"/>
                </a:cubicBezTo>
                <a:cubicBezTo>
                  <a:pt x="2151" y="74"/>
                  <a:pt x="2159" y="82"/>
                  <a:pt x="2159" y="92"/>
                </a:cubicBezTo>
                <a:cubicBezTo>
                  <a:pt x="2159" y="102"/>
                  <a:pt x="2151" y="110"/>
                  <a:pt x="2141" y="11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5" name="Freeform: Shape 8"/>
          <p:cNvSpPr/>
          <p:nvPr/>
        </p:nvSpPr>
        <p:spPr bwMode="auto">
          <a:xfrm>
            <a:off x="-141817" y="3992399"/>
            <a:ext cx="6199717" cy="1257300"/>
          </a:xfrm>
          <a:custGeom>
            <a:avLst/>
            <a:gdLst>
              <a:gd name="T0" fmla="*/ 2255 w 2270"/>
              <a:gd name="T1" fmla="*/ 192 h 460"/>
              <a:gd name="T2" fmla="*/ 2213 w 2270"/>
              <a:gd name="T3" fmla="*/ 195 h 460"/>
              <a:gd name="T4" fmla="*/ 1776 w 2270"/>
              <a:gd name="T5" fmla="*/ 400 h 460"/>
              <a:gd name="T6" fmla="*/ 1252 w 2270"/>
              <a:gd name="T7" fmla="*/ 55 h 460"/>
              <a:gd name="T8" fmla="*/ 1167 w 2270"/>
              <a:gd name="T9" fmla="*/ 0 h 460"/>
              <a:gd name="T10" fmla="*/ 30 w 2270"/>
              <a:gd name="T11" fmla="*/ 0 h 460"/>
              <a:gd name="T12" fmla="*/ 0 w 2270"/>
              <a:gd name="T13" fmla="*/ 30 h 460"/>
              <a:gd name="T14" fmla="*/ 30 w 2270"/>
              <a:gd name="T15" fmla="*/ 60 h 460"/>
              <a:gd name="T16" fmla="*/ 1167 w 2270"/>
              <a:gd name="T17" fmla="*/ 60 h 460"/>
              <a:gd name="T18" fmla="*/ 1197 w 2270"/>
              <a:gd name="T19" fmla="*/ 79 h 460"/>
              <a:gd name="T20" fmla="*/ 1776 w 2270"/>
              <a:gd name="T21" fmla="*/ 460 h 460"/>
              <a:gd name="T22" fmla="*/ 2259 w 2270"/>
              <a:gd name="T23" fmla="*/ 234 h 460"/>
              <a:gd name="T24" fmla="*/ 2255 w 2270"/>
              <a:gd name="T25" fmla="*/ 192 h 460"/>
              <a:gd name="T26" fmla="*/ 2236 w 2270"/>
              <a:gd name="T27" fmla="*/ 232 h 460"/>
              <a:gd name="T28" fmla="*/ 2218 w 2270"/>
              <a:gd name="T29" fmla="*/ 215 h 460"/>
              <a:gd name="T30" fmla="*/ 2236 w 2270"/>
              <a:gd name="T31" fmla="*/ 197 h 460"/>
              <a:gd name="T32" fmla="*/ 2254 w 2270"/>
              <a:gd name="T33" fmla="*/ 215 h 460"/>
              <a:gd name="T34" fmla="*/ 2236 w 2270"/>
              <a:gd name="T35" fmla="*/ 232 h 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270" h="460">
                <a:moveTo>
                  <a:pt x="2255" y="192"/>
                </a:moveTo>
                <a:cubicBezTo>
                  <a:pt x="2243" y="181"/>
                  <a:pt x="2224" y="183"/>
                  <a:pt x="2213" y="195"/>
                </a:cubicBezTo>
                <a:cubicBezTo>
                  <a:pt x="2104" y="325"/>
                  <a:pt x="1945" y="400"/>
                  <a:pt x="1776" y="400"/>
                </a:cubicBezTo>
                <a:cubicBezTo>
                  <a:pt x="1548" y="400"/>
                  <a:pt x="1342" y="264"/>
                  <a:pt x="1252" y="55"/>
                </a:cubicBezTo>
                <a:cubicBezTo>
                  <a:pt x="1237" y="21"/>
                  <a:pt x="1204" y="0"/>
                  <a:pt x="1167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3" y="0"/>
                  <a:pt x="0" y="13"/>
                  <a:pt x="0" y="30"/>
                </a:cubicBezTo>
                <a:cubicBezTo>
                  <a:pt x="0" y="46"/>
                  <a:pt x="13" y="60"/>
                  <a:pt x="30" y="60"/>
                </a:cubicBezTo>
                <a:cubicBezTo>
                  <a:pt x="1167" y="60"/>
                  <a:pt x="1167" y="60"/>
                  <a:pt x="1167" y="60"/>
                </a:cubicBezTo>
                <a:cubicBezTo>
                  <a:pt x="1180" y="60"/>
                  <a:pt x="1192" y="67"/>
                  <a:pt x="1197" y="79"/>
                </a:cubicBezTo>
                <a:cubicBezTo>
                  <a:pt x="1297" y="310"/>
                  <a:pt x="1524" y="460"/>
                  <a:pt x="1776" y="460"/>
                </a:cubicBezTo>
                <a:cubicBezTo>
                  <a:pt x="1963" y="460"/>
                  <a:pt x="2139" y="377"/>
                  <a:pt x="2259" y="234"/>
                </a:cubicBezTo>
                <a:cubicBezTo>
                  <a:pt x="2270" y="221"/>
                  <a:pt x="2268" y="202"/>
                  <a:pt x="2255" y="192"/>
                </a:cubicBezTo>
                <a:close/>
                <a:moveTo>
                  <a:pt x="2236" y="232"/>
                </a:moveTo>
                <a:cubicBezTo>
                  <a:pt x="2226" y="232"/>
                  <a:pt x="2218" y="224"/>
                  <a:pt x="2218" y="215"/>
                </a:cubicBezTo>
                <a:cubicBezTo>
                  <a:pt x="2218" y="205"/>
                  <a:pt x="2226" y="197"/>
                  <a:pt x="2236" y="197"/>
                </a:cubicBezTo>
                <a:cubicBezTo>
                  <a:pt x="2246" y="197"/>
                  <a:pt x="2254" y="205"/>
                  <a:pt x="2254" y="215"/>
                </a:cubicBezTo>
                <a:cubicBezTo>
                  <a:pt x="2254" y="224"/>
                  <a:pt x="2246" y="232"/>
                  <a:pt x="2236" y="23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6" name="Freeform: Shape 9"/>
          <p:cNvSpPr/>
          <p:nvPr/>
        </p:nvSpPr>
        <p:spPr bwMode="auto">
          <a:xfrm>
            <a:off x="-141817" y="4265448"/>
            <a:ext cx="6364817" cy="1530351"/>
          </a:xfrm>
          <a:custGeom>
            <a:avLst/>
            <a:gdLst>
              <a:gd name="T0" fmla="*/ 2319 w 2330"/>
              <a:gd name="T1" fmla="*/ 318 h 560"/>
              <a:gd name="T2" fmla="*/ 2277 w 2330"/>
              <a:gd name="T3" fmla="*/ 314 h 560"/>
              <a:gd name="T4" fmla="*/ 1776 w 2330"/>
              <a:gd name="T5" fmla="*/ 500 h 560"/>
              <a:gd name="T6" fmla="*/ 1077 w 2330"/>
              <a:gd name="T7" fmla="*/ 54 h 560"/>
              <a:gd name="T8" fmla="*/ 993 w 2330"/>
              <a:gd name="T9" fmla="*/ 0 h 560"/>
              <a:gd name="T10" fmla="*/ 30 w 2330"/>
              <a:gd name="T11" fmla="*/ 0 h 560"/>
              <a:gd name="T12" fmla="*/ 0 w 2330"/>
              <a:gd name="T13" fmla="*/ 30 h 560"/>
              <a:gd name="T14" fmla="*/ 30 w 2330"/>
              <a:gd name="T15" fmla="*/ 60 h 560"/>
              <a:gd name="T16" fmla="*/ 993 w 2330"/>
              <a:gd name="T17" fmla="*/ 60 h 560"/>
              <a:gd name="T18" fmla="*/ 1023 w 2330"/>
              <a:gd name="T19" fmla="*/ 79 h 560"/>
              <a:gd name="T20" fmla="*/ 1323 w 2330"/>
              <a:gd name="T21" fmla="*/ 426 h 560"/>
              <a:gd name="T22" fmla="*/ 1776 w 2330"/>
              <a:gd name="T23" fmla="*/ 560 h 560"/>
              <a:gd name="T24" fmla="*/ 2316 w 2330"/>
              <a:gd name="T25" fmla="*/ 360 h 560"/>
              <a:gd name="T26" fmla="*/ 2319 w 2330"/>
              <a:gd name="T27" fmla="*/ 318 h 560"/>
              <a:gd name="T28" fmla="*/ 2296 w 2330"/>
              <a:gd name="T29" fmla="*/ 355 h 560"/>
              <a:gd name="T30" fmla="*/ 2279 w 2330"/>
              <a:gd name="T31" fmla="*/ 337 h 560"/>
              <a:gd name="T32" fmla="*/ 2296 w 2330"/>
              <a:gd name="T33" fmla="*/ 320 h 560"/>
              <a:gd name="T34" fmla="*/ 2314 w 2330"/>
              <a:gd name="T35" fmla="*/ 337 h 560"/>
              <a:gd name="T36" fmla="*/ 2296 w 2330"/>
              <a:gd name="T37" fmla="*/ 355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30" h="560">
                <a:moveTo>
                  <a:pt x="2319" y="318"/>
                </a:moveTo>
                <a:cubicBezTo>
                  <a:pt x="2308" y="305"/>
                  <a:pt x="2289" y="304"/>
                  <a:pt x="2277" y="314"/>
                </a:cubicBezTo>
                <a:cubicBezTo>
                  <a:pt x="2137" y="434"/>
                  <a:pt x="1960" y="500"/>
                  <a:pt x="1776" y="500"/>
                </a:cubicBezTo>
                <a:cubicBezTo>
                  <a:pt x="1477" y="500"/>
                  <a:pt x="1203" y="325"/>
                  <a:pt x="1077" y="54"/>
                </a:cubicBezTo>
                <a:cubicBezTo>
                  <a:pt x="1062" y="21"/>
                  <a:pt x="1029" y="0"/>
                  <a:pt x="993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3" y="0"/>
                  <a:pt x="0" y="13"/>
                  <a:pt x="0" y="30"/>
                </a:cubicBezTo>
                <a:cubicBezTo>
                  <a:pt x="0" y="46"/>
                  <a:pt x="13" y="60"/>
                  <a:pt x="30" y="60"/>
                </a:cubicBezTo>
                <a:cubicBezTo>
                  <a:pt x="993" y="60"/>
                  <a:pt x="993" y="60"/>
                  <a:pt x="993" y="60"/>
                </a:cubicBezTo>
                <a:cubicBezTo>
                  <a:pt x="1005" y="60"/>
                  <a:pt x="1017" y="67"/>
                  <a:pt x="1023" y="79"/>
                </a:cubicBezTo>
                <a:cubicBezTo>
                  <a:pt x="1088" y="220"/>
                  <a:pt x="1192" y="340"/>
                  <a:pt x="1323" y="426"/>
                </a:cubicBezTo>
                <a:cubicBezTo>
                  <a:pt x="1458" y="513"/>
                  <a:pt x="1614" y="560"/>
                  <a:pt x="1776" y="560"/>
                </a:cubicBezTo>
                <a:cubicBezTo>
                  <a:pt x="1974" y="560"/>
                  <a:pt x="2166" y="489"/>
                  <a:pt x="2316" y="360"/>
                </a:cubicBezTo>
                <a:cubicBezTo>
                  <a:pt x="2328" y="349"/>
                  <a:pt x="2330" y="330"/>
                  <a:pt x="2319" y="318"/>
                </a:cubicBezTo>
                <a:close/>
                <a:moveTo>
                  <a:pt x="2296" y="355"/>
                </a:moveTo>
                <a:cubicBezTo>
                  <a:pt x="2287" y="355"/>
                  <a:pt x="2279" y="347"/>
                  <a:pt x="2279" y="337"/>
                </a:cubicBezTo>
                <a:cubicBezTo>
                  <a:pt x="2279" y="327"/>
                  <a:pt x="2287" y="320"/>
                  <a:pt x="2296" y="320"/>
                </a:cubicBezTo>
                <a:cubicBezTo>
                  <a:pt x="2306" y="320"/>
                  <a:pt x="2314" y="327"/>
                  <a:pt x="2314" y="337"/>
                </a:cubicBezTo>
                <a:cubicBezTo>
                  <a:pt x="2314" y="347"/>
                  <a:pt x="2306" y="355"/>
                  <a:pt x="2296" y="35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77" name="Group 21"/>
          <p:cNvGrpSpPr/>
          <p:nvPr/>
        </p:nvGrpSpPr>
        <p:grpSpPr>
          <a:xfrm>
            <a:off x="4227297" y="3154987"/>
            <a:ext cx="983659" cy="917053"/>
            <a:chOff x="1066800" y="184151"/>
            <a:chExt cx="609600" cy="568325"/>
          </a:xfrm>
          <a:solidFill>
            <a:schemeClr val="tx2"/>
          </a:solidFill>
          <a:effectLst/>
        </p:grpSpPr>
        <p:sp>
          <p:nvSpPr>
            <p:cNvPr id="102" name="Freeform: Shape 22"/>
            <p:cNvSpPr/>
            <p:nvPr/>
          </p:nvSpPr>
          <p:spPr bwMode="auto">
            <a:xfrm>
              <a:off x="1071563" y="704851"/>
              <a:ext cx="600075" cy="47625"/>
            </a:xfrm>
            <a:custGeom>
              <a:avLst/>
              <a:gdLst>
                <a:gd name="T0" fmla="*/ 875 w 898"/>
                <a:gd name="T1" fmla="*/ 0 h 72"/>
                <a:gd name="T2" fmla="*/ 22 w 898"/>
                <a:gd name="T3" fmla="*/ 0 h 72"/>
                <a:gd name="T4" fmla="*/ 0 w 898"/>
                <a:gd name="T5" fmla="*/ 36 h 72"/>
                <a:gd name="T6" fmla="*/ 0 w 898"/>
                <a:gd name="T7" fmla="*/ 72 h 72"/>
                <a:gd name="T8" fmla="*/ 22 w 898"/>
                <a:gd name="T9" fmla="*/ 72 h 72"/>
                <a:gd name="T10" fmla="*/ 875 w 898"/>
                <a:gd name="T11" fmla="*/ 72 h 72"/>
                <a:gd name="T12" fmla="*/ 898 w 898"/>
                <a:gd name="T13" fmla="*/ 72 h 72"/>
                <a:gd name="T14" fmla="*/ 898 w 898"/>
                <a:gd name="T15" fmla="*/ 36 h 72"/>
                <a:gd name="T16" fmla="*/ 875 w 898"/>
                <a:gd name="T1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8" h="72">
                  <a:moveTo>
                    <a:pt x="875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6"/>
                    <a:pt x="0" y="36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22" y="72"/>
                    <a:pt x="22" y="72"/>
                    <a:pt x="22" y="72"/>
                  </a:cubicBezTo>
                  <a:cubicBezTo>
                    <a:pt x="875" y="72"/>
                    <a:pt x="875" y="72"/>
                    <a:pt x="875" y="72"/>
                  </a:cubicBezTo>
                  <a:cubicBezTo>
                    <a:pt x="898" y="72"/>
                    <a:pt x="898" y="72"/>
                    <a:pt x="898" y="72"/>
                  </a:cubicBezTo>
                  <a:cubicBezTo>
                    <a:pt x="898" y="36"/>
                    <a:pt x="898" y="36"/>
                    <a:pt x="898" y="36"/>
                  </a:cubicBezTo>
                  <a:cubicBezTo>
                    <a:pt x="898" y="16"/>
                    <a:pt x="887" y="0"/>
                    <a:pt x="87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3" name="Freeform: Shape 23"/>
            <p:cNvSpPr/>
            <p:nvPr/>
          </p:nvSpPr>
          <p:spPr bwMode="auto">
            <a:xfrm>
              <a:off x="1108075" y="392113"/>
              <a:ext cx="88900" cy="33338"/>
            </a:xfrm>
            <a:custGeom>
              <a:avLst/>
              <a:gdLst>
                <a:gd name="T0" fmla="*/ 25 w 133"/>
                <a:gd name="T1" fmla="*/ 51 h 51"/>
                <a:gd name="T2" fmla="*/ 48 w 133"/>
                <a:gd name="T3" fmla="*/ 36 h 51"/>
                <a:gd name="T4" fmla="*/ 85 w 133"/>
                <a:gd name="T5" fmla="*/ 36 h 51"/>
                <a:gd name="T6" fmla="*/ 108 w 133"/>
                <a:gd name="T7" fmla="*/ 51 h 51"/>
                <a:gd name="T8" fmla="*/ 133 w 133"/>
                <a:gd name="T9" fmla="*/ 25 h 51"/>
                <a:gd name="T10" fmla="*/ 108 w 133"/>
                <a:gd name="T11" fmla="*/ 0 h 51"/>
                <a:gd name="T12" fmla="*/ 25 w 133"/>
                <a:gd name="T13" fmla="*/ 0 h 51"/>
                <a:gd name="T14" fmla="*/ 0 w 133"/>
                <a:gd name="T15" fmla="*/ 25 h 51"/>
                <a:gd name="T16" fmla="*/ 25 w 133"/>
                <a:gd name="T1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3" h="51">
                  <a:moveTo>
                    <a:pt x="25" y="51"/>
                  </a:moveTo>
                  <a:cubicBezTo>
                    <a:pt x="35" y="51"/>
                    <a:pt x="44" y="45"/>
                    <a:pt x="48" y="36"/>
                  </a:cubicBezTo>
                  <a:cubicBezTo>
                    <a:pt x="85" y="36"/>
                    <a:pt x="85" y="36"/>
                    <a:pt x="85" y="36"/>
                  </a:cubicBezTo>
                  <a:cubicBezTo>
                    <a:pt x="89" y="45"/>
                    <a:pt x="98" y="51"/>
                    <a:pt x="108" y="51"/>
                  </a:cubicBezTo>
                  <a:cubicBezTo>
                    <a:pt x="122" y="51"/>
                    <a:pt x="133" y="39"/>
                    <a:pt x="133" y="25"/>
                  </a:cubicBezTo>
                  <a:cubicBezTo>
                    <a:pt x="133" y="11"/>
                    <a:pt x="122" y="0"/>
                    <a:pt x="10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1"/>
                    <a:pt x="25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4" name="Freeform: Shape 24"/>
            <p:cNvSpPr/>
            <p:nvPr/>
          </p:nvSpPr>
          <p:spPr bwMode="auto">
            <a:xfrm>
              <a:off x="1252538" y="392113"/>
              <a:ext cx="88900" cy="33338"/>
            </a:xfrm>
            <a:custGeom>
              <a:avLst/>
              <a:gdLst>
                <a:gd name="T0" fmla="*/ 26 w 134"/>
                <a:gd name="T1" fmla="*/ 51 h 51"/>
                <a:gd name="T2" fmla="*/ 48 w 134"/>
                <a:gd name="T3" fmla="*/ 36 h 51"/>
                <a:gd name="T4" fmla="*/ 85 w 134"/>
                <a:gd name="T5" fmla="*/ 36 h 51"/>
                <a:gd name="T6" fmla="*/ 108 w 134"/>
                <a:gd name="T7" fmla="*/ 51 h 51"/>
                <a:gd name="T8" fmla="*/ 134 w 134"/>
                <a:gd name="T9" fmla="*/ 25 h 51"/>
                <a:gd name="T10" fmla="*/ 108 w 134"/>
                <a:gd name="T11" fmla="*/ 0 h 51"/>
                <a:gd name="T12" fmla="*/ 26 w 134"/>
                <a:gd name="T13" fmla="*/ 0 h 51"/>
                <a:gd name="T14" fmla="*/ 0 w 134"/>
                <a:gd name="T15" fmla="*/ 25 h 51"/>
                <a:gd name="T16" fmla="*/ 26 w 134"/>
                <a:gd name="T1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51">
                  <a:moveTo>
                    <a:pt x="26" y="51"/>
                  </a:moveTo>
                  <a:cubicBezTo>
                    <a:pt x="36" y="51"/>
                    <a:pt x="44" y="45"/>
                    <a:pt x="48" y="36"/>
                  </a:cubicBezTo>
                  <a:cubicBezTo>
                    <a:pt x="85" y="36"/>
                    <a:pt x="85" y="36"/>
                    <a:pt x="85" y="36"/>
                  </a:cubicBezTo>
                  <a:cubicBezTo>
                    <a:pt x="89" y="45"/>
                    <a:pt x="98" y="51"/>
                    <a:pt x="108" y="51"/>
                  </a:cubicBezTo>
                  <a:cubicBezTo>
                    <a:pt x="122" y="51"/>
                    <a:pt x="134" y="39"/>
                    <a:pt x="134" y="25"/>
                  </a:cubicBezTo>
                  <a:cubicBezTo>
                    <a:pt x="134" y="11"/>
                    <a:pt x="122" y="0"/>
                    <a:pt x="10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1"/>
                    <a:pt x="0" y="25"/>
                  </a:cubicBezTo>
                  <a:cubicBezTo>
                    <a:pt x="0" y="39"/>
                    <a:pt x="12" y="51"/>
                    <a:pt x="26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5" name="Freeform: Shape 25"/>
            <p:cNvSpPr/>
            <p:nvPr/>
          </p:nvSpPr>
          <p:spPr bwMode="auto">
            <a:xfrm>
              <a:off x="1395413" y="392113"/>
              <a:ext cx="88900" cy="33338"/>
            </a:xfrm>
            <a:custGeom>
              <a:avLst/>
              <a:gdLst>
                <a:gd name="T0" fmla="*/ 26 w 134"/>
                <a:gd name="T1" fmla="*/ 51 h 51"/>
                <a:gd name="T2" fmla="*/ 49 w 134"/>
                <a:gd name="T3" fmla="*/ 36 h 51"/>
                <a:gd name="T4" fmla="*/ 86 w 134"/>
                <a:gd name="T5" fmla="*/ 36 h 51"/>
                <a:gd name="T6" fmla="*/ 108 w 134"/>
                <a:gd name="T7" fmla="*/ 51 h 51"/>
                <a:gd name="T8" fmla="*/ 134 w 134"/>
                <a:gd name="T9" fmla="*/ 25 h 51"/>
                <a:gd name="T10" fmla="*/ 108 w 134"/>
                <a:gd name="T11" fmla="*/ 0 h 51"/>
                <a:gd name="T12" fmla="*/ 26 w 134"/>
                <a:gd name="T13" fmla="*/ 0 h 51"/>
                <a:gd name="T14" fmla="*/ 0 w 134"/>
                <a:gd name="T15" fmla="*/ 25 h 51"/>
                <a:gd name="T16" fmla="*/ 26 w 134"/>
                <a:gd name="T1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51">
                  <a:moveTo>
                    <a:pt x="26" y="51"/>
                  </a:moveTo>
                  <a:cubicBezTo>
                    <a:pt x="36" y="51"/>
                    <a:pt x="45" y="45"/>
                    <a:pt x="49" y="36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90" y="45"/>
                    <a:pt x="98" y="51"/>
                    <a:pt x="108" y="51"/>
                  </a:cubicBezTo>
                  <a:cubicBezTo>
                    <a:pt x="122" y="51"/>
                    <a:pt x="134" y="39"/>
                    <a:pt x="134" y="25"/>
                  </a:cubicBezTo>
                  <a:cubicBezTo>
                    <a:pt x="134" y="11"/>
                    <a:pt x="122" y="0"/>
                    <a:pt x="10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1"/>
                    <a:pt x="0" y="25"/>
                  </a:cubicBezTo>
                  <a:cubicBezTo>
                    <a:pt x="0" y="39"/>
                    <a:pt x="12" y="51"/>
                    <a:pt x="26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6" name="Freeform: Shape 26"/>
            <p:cNvSpPr/>
            <p:nvPr/>
          </p:nvSpPr>
          <p:spPr bwMode="auto">
            <a:xfrm>
              <a:off x="1538288" y="392113"/>
              <a:ext cx="88900" cy="33338"/>
            </a:xfrm>
            <a:custGeom>
              <a:avLst/>
              <a:gdLst>
                <a:gd name="T0" fmla="*/ 25 w 133"/>
                <a:gd name="T1" fmla="*/ 51 h 51"/>
                <a:gd name="T2" fmla="*/ 48 w 133"/>
                <a:gd name="T3" fmla="*/ 36 h 51"/>
                <a:gd name="T4" fmla="*/ 85 w 133"/>
                <a:gd name="T5" fmla="*/ 36 h 51"/>
                <a:gd name="T6" fmla="*/ 108 w 133"/>
                <a:gd name="T7" fmla="*/ 51 h 51"/>
                <a:gd name="T8" fmla="*/ 133 w 133"/>
                <a:gd name="T9" fmla="*/ 25 h 51"/>
                <a:gd name="T10" fmla="*/ 108 w 133"/>
                <a:gd name="T11" fmla="*/ 0 h 51"/>
                <a:gd name="T12" fmla="*/ 25 w 133"/>
                <a:gd name="T13" fmla="*/ 0 h 51"/>
                <a:gd name="T14" fmla="*/ 0 w 133"/>
                <a:gd name="T15" fmla="*/ 25 h 51"/>
                <a:gd name="T16" fmla="*/ 25 w 133"/>
                <a:gd name="T1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3" h="51">
                  <a:moveTo>
                    <a:pt x="25" y="51"/>
                  </a:moveTo>
                  <a:cubicBezTo>
                    <a:pt x="35" y="51"/>
                    <a:pt x="44" y="45"/>
                    <a:pt x="48" y="36"/>
                  </a:cubicBezTo>
                  <a:cubicBezTo>
                    <a:pt x="85" y="36"/>
                    <a:pt x="85" y="36"/>
                    <a:pt x="85" y="36"/>
                  </a:cubicBezTo>
                  <a:cubicBezTo>
                    <a:pt x="89" y="45"/>
                    <a:pt x="98" y="51"/>
                    <a:pt x="108" y="51"/>
                  </a:cubicBezTo>
                  <a:cubicBezTo>
                    <a:pt x="122" y="51"/>
                    <a:pt x="133" y="39"/>
                    <a:pt x="133" y="25"/>
                  </a:cubicBezTo>
                  <a:cubicBezTo>
                    <a:pt x="133" y="11"/>
                    <a:pt x="122" y="0"/>
                    <a:pt x="10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1"/>
                    <a:pt x="25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7" name="Freeform: Shape 27"/>
            <p:cNvSpPr/>
            <p:nvPr/>
          </p:nvSpPr>
          <p:spPr bwMode="auto">
            <a:xfrm>
              <a:off x="1087438" y="433388"/>
              <a:ext cx="566738" cy="242888"/>
            </a:xfrm>
            <a:custGeom>
              <a:avLst/>
              <a:gdLst>
                <a:gd name="T0" fmla="*/ 0 w 847"/>
                <a:gd name="T1" fmla="*/ 352 h 364"/>
                <a:gd name="T2" fmla="*/ 0 w 847"/>
                <a:gd name="T3" fmla="*/ 364 h 364"/>
                <a:gd name="T4" fmla="*/ 11 w 847"/>
                <a:gd name="T5" fmla="*/ 364 h 364"/>
                <a:gd name="T6" fmla="*/ 836 w 847"/>
                <a:gd name="T7" fmla="*/ 364 h 364"/>
                <a:gd name="T8" fmla="*/ 847 w 847"/>
                <a:gd name="T9" fmla="*/ 364 h 364"/>
                <a:gd name="T10" fmla="*/ 847 w 847"/>
                <a:gd name="T11" fmla="*/ 352 h 364"/>
                <a:gd name="T12" fmla="*/ 836 w 847"/>
                <a:gd name="T13" fmla="*/ 341 h 364"/>
                <a:gd name="T14" fmla="*/ 805 w 847"/>
                <a:gd name="T15" fmla="*/ 341 h 364"/>
                <a:gd name="T16" fmla="*/ 805 w 847"/>
                <a:gd name="T17" fmla="*/ 330 h 364"/>
                <a:gd name="T18" fmla="*/ 794 w 847"/>
                <a:gd name="T19" fmla="*/ 319 h 364"/>
                <a:gd name="T20" fmla="*/ 782 w 847"/>
                <a:gd name="T21" fmla="*/ 319 h 364"/>
                <a:gd name="T22" fmla="*/ 782 w 847"/>
                <a:gd name="T23" fmla="*/ 15 h 364"/>
                <a:gd name="T24" fmla="*/ 747 w 847"/>
                <a:gd name="T25" fmla="*/ 0 h 364"/>
                <a:gd name="T26" fmla="*/ 733 w 847"/>
                <a:gd name="T27" fmla="*/ 0 h 364"/>
                <a:gd name="T28" fmla="*/ 699 w 847"/>
                <a:gd name="T29" fmla="*/ 15 h 364"/>
                <a:gd name="T30" fmla="*/ 699 w 847"/>
                <a:gd name="T31" fmla="*/ 319 h 364"/>
                <a:gd name="T32" fmla="*/ 687 w 847"/>
                <a:gd name="T33" fmla="*/ 319 h 364"/>
                <a:gd name="T34" fmla="*/ 676 w 847"/>
                <a:gd name="T35" fmla="*/ 330 h 364"/>
                <a:gd name="T36" fmla="*/ 676 w 847"/>
                <a:gd name="T37" fmla="*/ 341 h 364"/>
                <a:gd name="T38" fmla="*/ 591 w 847"/>
                <a:gd name="T39" fmla="*/ 341 h 364"/>
                <a:gd name="T40" fmla="*/ 591 w 847"/>
                <a:gd name="T41" fmla="*/ 330 h 364"/>
                <a:gd name="T42" fmla="*/ 579 w 847"/>
                <a:gd name="T43" fmla="*/ 319 h 364"/>
                <a:gd name="T44" fmla="*/ 567 w 847"/>
                <a:gd name="T45" fmla="*/ 319 h 364"/>
                <a:gd name="T46" fmla="*/ 567 w 847"/>
                <a:gd name="T47" fmla="*/ 15 h 364"/>
                <a:gd name="T48" fmla="*/ 533 w 847"/>
                <a:gd name="T49" fmla="*/ 0 h 364"/>
                <a:gd name="T50" fmla="*/ 519 w 847"/>
                <a:gd name="T51" fmla="*/ 0 h 364"/>
                <a:gd name="T52" fmla="*/ 485 w 847"/>
                <a:gd name="T53" fmla="*/ 15 h 364"/>
                <a:gd name="T54" fmla="*/ 485 w 847"/>
                <a:gd name="T55" fmla="*/ 319 h 364"/>
                <a:gd name="T56" fmla="*/ 473 w 847"/>
                <a:gd name="T57" fmla="*/ 319 h 364"/>
                <a:gd name="T58" fmla="*/ 462 w 847"/>
                <a:gd name="T59" fmla="*/ 330 h 364"/>
                <a:gd name="T60" fmla="*/ 462 w 847"/>
                <a:gd name="T61" fmla="*/ 341 h 364"/>
                <a:gd name="T62" fmla="*/ 376 w 847"/>
                <a:gd name="T63" fmla="*/ 341 h 364"/>
                <a:gd name="T64" fmla="*/ 376 w 847"/>
                <a:gd name="T65" fmla="*/ 330 h 364"/>
                <a:gd name="T66" fmla="*/ 365 w 847"/>
                <a:gd name="T67" fmla="*/ 319 h 364"/>
                <a:gd name="T68" fmla="*/ 353 w 847"/>
                <a:gd name="T69" fmla="*/ 319 h 364"/>
                <a:gd name="T70" fmla="*/ 353 w 847"/>
                <a:gd name="T71" fmla="*/ 15 h 364"/>
                <a:gd name="T72" fmla="*/ 319 w 847"/>
                <a:gd name="T73" fmla="*/ 0 h 364"/>
                <a:gd name="T74" fmla="*/ 305 w 847"/>
                <a:gd name="T75" fmla="*/ 0 h 364"/>
                <a:gd name="T76" fmla="*/ 271 w 847"/>
                <a:gd name="T77" fmla="*/ 15 h 364"/>
                <a:gd name="T78" fmla="*/ 271 w 847"/>
                <a:gd name="T79" fmla="*/ 319 h 364"/>
                <a:gd name="T80" fmla="*/ 259 w 847"/>
                <a:gd name="T81" fmla="*/ 319 h 364"/>
                <a:gd name="T82" fmla="*/ 247 w 847"/>
                <a:gd name="T83" fmla="*/ 330 h 364"/>
                <a:gd name="T84" fmla="*/ 247 w 847"/>
                <a:gd name="T85" fmla="*/ 341 h 364"/>
                <a:gd name="T86" fmla="*/ 162 w 847"/>
                <a:gd name="T87" fmla="*/ 341 h 364"/>
                <a:gd name="T88" fmla="*/ 162 w 847"/>
                <a:gd name="T89" fmla="*/ 330 h 364"/>
                <a:gd name="T90" fmla="*/ 151 w 847"/>
                <a:gd name="T91" fmla="*/ 319 h 364"/>
                <a:gd name="T92" fmla="*/ 139 w 847"/>
                <a:gd name="T93" fmla="*/ 319 h 364"/>
                <a:gd name="T94" fmla="*/ 139 w 847"/>
                <a:gd name="T95" fmla="*/ 15 h 364"/>
                <a:gd name="T96" fmla="*/ 105 w 847"/>
                <a:gd name="T97" fmla="*/ 0 h 364"/>
                <a:gd name="T98" fmla="*/ 90 w 847"/>
                <a:gd name="T99" fmla="*/ 0 h 364"/>
                <a:gd name="T100" fmla="*/ 56 w 847"/>
                <a:gd name="T101" fmla="*/ 15 h 364"/>
                <a:gd name="T102" fmla="*/ 56 w 847"/>
                <a:gd name="T103" fmla="*/ 319 h 364"/>
                <a:gd name="T104" fmla="*/ 44 w 847"/>
                <a:gd name="T105" fmla="*/ 319 h 364"/>
                <a:gd name="T106" fmla="*/ 33 w 847"/>
                <a:gd name="T107" fmla="*/ 330 h 364"/>
                <a:gd name="T108" fmla="*/ 33 w 847"/>
                <a:gd name="T109" fmla="*/ 341 h 364"/>
                <a:gd name="T110" fmla="*/ 11 w 847"/>
                <a:gd name="T111" fmla="*/ 341 h 364"/>
                <a:gd name="T112" fmla="*/ 0 w 847"/>
                <a:gd name="T113" fmla="*/ 352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47" h="364">
                  <a:moveTo>
                    <a:pt x="0" y="352"/>
                  </a:moveTo>
                  <a:cubicBezTo>
                    <a:pt x="0" y="364"/>
                    <a:pt x="0" y="364"/>
                    <a:pt x="0" y="364"/>
                  </a:cubicBezTo>
                  <a:cubicBezTo>
                    <a:pt x="11" y="364"/>
                    <a:pt x="11" y="364"/>
                    <a:pt x="11" y="364"/>
                  </a:cubicBezTo>
                  <a:cubicBezTo>
                    <a:pt x="836" y="364"/>
                    <a:pt x="836" y="364"/>
                    <a:pt x="836" y="364"/>
                  </a:cubicBezTo>
                  <a:cubicBezTo>
                    <a:pt x="847" y="364"/>
                    <a:pt x="847" y="364"/>
                    <a:pt x="847" y="364"/>
                  </a:cubicBezTo>
                  <a:cubicBezTo>
                    <a:pt x="847" y="352"/>
                    <a:pt x="847" y="352"/>
                    <a:pt x="847" y="352"/>
                  </a:cubicBezTo>
                  <a:cubicBezTo>
                    <a:pt x="847" y="346"/>
                    <a:pt x="842" y="341"/>
                    <a:pt x="836" y="341"/>
                  </a:cubicBezTo>
                  <a:cubicBezTo>
                    <a:pt x="805" y="341"/>
                    <a:pt x="805" y="341"/>
                    <a:pt x="805" y="341"/>
                  </a:cubicBezTo>
                  <a:cubicBezTo>
                    <a:pt x="805" y="330"/>
                    <a:pt x="805" y="330"/>
                    <a:pt x="805" y="330"/>
                  </a:cubicBezTo>
                  <a:cubicBezTo>
                    <a:pt x="805" y="324"/>
                    <a:pt x="800" y="319"/>
                    <a:pt x="794" y="319"/>
                  </a:cubicBezTo>
                  <a:cubicBezTo>
                    <a:pt x="782" y="319"/>
                    <a:pt x="782" y="319"/>
                    <a:pt x="782" y="319"/>
                  </a:cubicBezTo>
                  <a:cubicBezTo>
                    <a:pt x="782" y="15"/>
                    <a:pt x="782" y="15"/>
                    <a:pt x="782" y="15"/>
                  </a:cubicBezTo>
                  <a:cubicBezTo>
                    <a:pt x="768" y="15"/>
                    <a:pt x="756" y="9"/>
                    <a:pt x="747" y="0"/>
                  </a:cubicBezTo>
                  <a:cubicBezTo>
                    <a:pt x="733" y="0"/>
                    <a:pt x="733" y="0"/>
                    <a:pt x="733" y="0"/>
                  </a:cubicBezTo>
                  <a:cubicBezTo>
                    <a:pt x="724" y="9"/>
                    <a:pt x="712" y="15"/>
                    <a:pt x="699" y="15"/>
                  </a:cubicBezTo>
                  <a:cubicBezTo>
                    <a:pt x="699" y="319"/>
                    <a:pt x="699" y="319"/>
                    <a:pt x="699" y="319"/>
                  </a:cubicBezTo>
                  <a:cubicBezTo>
                    <a:pt x="687" y="319"/>
                    <a:pt x="687" y="319"/>
                    <a:pt x="687" y="319"/>
                  </a:cubicBezTo>
                  <a:cubicBezTo>
                    <a:pt x="681" y="319"/>
                    <a:pt x="676" y="324"/>
                    <a:pt x="676" y="330"/>
                  </a:cubicBezTo>
                  <a:cubicBezTo>
                    <a:pt x="676" y="341"/>
                    <a:pt x="676" y="341"/>
                    <a:pt x="676" y="341"/>
                  </a:cubicBezTo>
                  <a:cubicBezTo>
                    <a:pt x="591" y="341"/>
                    <a:pt x="591" y="341"/>
                    <a:pt x="591" y="341"/>
                  </a:cubicBezTo>
                  <a:cubicBezTo>
                    <a:pt x="591" y="330"/>
                    <a:pt x="591" y="330"/>
                    <a:pt x="591" y="330"/>
                  </a:cubicBezTo>
                  <a:cubicBezTo>
                    <a:pt x="591" y="324"/>
                    <a:pt x="586" y="319"/>
                    <a:pt x="579" y="319"/>
                  </a:cubicBezTo>
                  <a:cubicBezTo>
                    <a:pt x="567" y="319"/>
                    <a:pt x="567" y="319"/>
                    <a:pt x="567" y="319"/>
                  </a:cubicBezTo>
                  <a:cubicBezTo>
                    <a:pt x="567" y="15"/>
                    <a:pt x="567" y="15"/>
                    <a:pt x="567" y="15"/>
                  </a:cubicBezTo>
                  <a:cubicBezTo>
                    <a:pt x="554" y="15"/>
                    <a:pt x="542" y="9"/>
                    <a:pt x="533" y="0"/>
                  </a:cubicBezTo>
                  <a:cubicBezTo>
                    <a:pt x="519" y="0"/>
                    <a:pt x="519" y="0"/>
                    <a:pt x="519" y="0"/>
                  </a:cubicBezTo>
                  <a:cubicBezTo>
                    <a:pt x="510" y="9"/>
                    <a:pt x="498" y="15"/>
                    <a:pt x="485" y="15"/>
                  </a:cubicBezTo>
                  <a:cubicBezTo>
                    <a:pt x="485" y="319"/>
                    <a:pt x="485" y="319"/>
                    <a:pt x="485" y="319"/>
                  </a:cubicBezTo>
                  <a:cubicBezTo>
                    <a:pt x="473" y="319"/>
                    <a:pt x="473" y="319"/>
                    <a:pt x="473" y="319"/>
                  </a:cubicBezTo>
                  <a:cubicBezTo>
                    <a:pt x="467" y="319"/>
                    <a:pt x="462" y="324"/>
                    <a:pt x="462" y="330"/>
                  </a:cubicBezTo>
                  <a:cubicBezTo>
                    <a:pt x="462" y="341"/>
                    <a:pt x="462" y="341"/>
                    <a:pt x="462" y="341"/>
                  </a:cubicBezTo>
                  <a:cubicBezTo>
                    <a:pt x="376" y="341"/>
                    <a:pt x="376" y="341"/>
                    <a:pt x="376" y="341"/>
                  </a:cubicBezTo>
                  <a:cubicBezTo>
                    <a:pt x="376" y="330"/>
                    <a:pt x="376" y="330"/>
                    <a:pt x="376" y="330"/>
                  </a:cubicBezTo>
                  <a:cubicBezTo>
                    <a:pt x="376" y="324"/>
                    <a:pt x="371" y="319"/>
                    <a:pt x="365" y="319"/>
                  </a:cubicBezTo>
                  <a:cubicBezTo>
                    <a:pt x="353" y="319"/>
                    <a:pt x="353" y="319"/>
                    <a:pt x="353" y="319"/>
                  </a:cubicBezTo>
                  <a:cubicBezTo>
                    <a:pt x="353" y="15"/>
                    <a:pt x="353" y="15"/>
                    <a:pt x="353" y="15"/>
                  </a:cubicBezTo>
                  <a:cubicBezTo>
                    <a:pt x="340" y="15"/>
                    <a:pt x="328" y="9"/>
                    <a:pt x="319" y="0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296" y="9"/>
                    <a:pt x="284" y="15"/>
                    <a:pt x="271" y="15"/>
                  </a:cubicBezTo>
                  <a:cubicBezTo>
                    <a:pt x="271" y="319"/>
                    <a:pt x="271" y="319"/>
                    <a:pt x="271" y="319"/>
                  </a:cubicBezTo>
                  <a:cubicBezTo>
                    <a:pt x="259" y="319"/>
                    <a:pt x="259" y="319"/>
                    <a:pt x="259" y="319"/>
                  </a:cubicBezTo>
                  <a:cubicBezTo>
                    <a:pt x="252" y="319"/>
                    <a:pt x="247" y="324"/>
                    <a:pt x="247" y="330"/>
                  </a:cubicBezTo>
                  <a:cubicBezTo>
                    <a:pt x="247" y="341"/>
                    <a:pt x="247" y="341"/>
                    <a:pt x="247" y="341"/>
                  </a:cubicBezTo>
                  <a:cubicBezTo>
                    <a:pt x="162" y="341"/>
                    <a:pt x="162" y="341"/>
                    <a:pt x="162" y="341"/>
                  </a:cubicBezTo>
                  <a:cubicBezTo>
                    <a:pt x="162" y="330"/>
                    <a:pt x="162" y="330"/>
                    <a:pt x="162" y="330"/>
                  </a:cubicBezTo>
                  <a:cubicBezTo>
                    <a:pt x="162" y="324"/>
                    <a:pt x="157" y="319"/>
                    <a:pt x="151" y="319"/>
                  </a:cubicBezTo>
                  <a:cubicBezTo>
                    <a:pt x="139" y="319"/>
                    <a:pt x="139" y="319"/>
                    <a:pt x="139" y="319"/>
                  </a:cubicBezTo>
                  <a:cubicBezTo>
                    <a:pt x="139" y="15"/>
                    <a:pt x="139" y="15"/>
                    <a:pt x="139" y="15"/>
                  </a:cubicBezTo>
                  <a:cubicBezTo>
                    <a:pt x="126" y="15"/>
                    <a:pt x="113" y="9"/>
                    <a:pt x="105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82" y="9"/>
                    <a:pt x="69" y="15"/>
                    <a:pt x="56" y="15"/>
                  </a:cubicBezTo>
                  <a:cubicBezTo>
                    <a:pt x="56" y="319"/>
                    <a:pt x="56" y="319"/>
                    <a:pt x="56" y="319"/>
                  </a:cubicBezTo>
                  <a:cubicBezTo>
                    <a:pt x="44" y="319"/>
                    <a:pt x="44" y="319"/>
                    <a:pt x="44" y="319"/>
                  </a:cubicBezTo>
                  <a:cubicBezTo>
                    <a:pt x="38" y="319"/>
                    <a:pt x="33" y="324"/>
                    <a:pt x="33" y="330"/>
                  </a:cubicBezTo>
                  <a:cubicBezTo>
                    <a:pt x="33" y="341"/>
                    <a:pt x="33" y="341"/>
                    <a:pt x="33" y="341"/>
                  </a:cubicBezTo>
                  <a:cubicBezTo>
                    <a:pt x="11" y="341"/>
                    <a:pt x="11" y="341"/>
                    <a:pt x="11" y="341"/>
                  </a:cubicBezTo>
                  <a:cubicBezTo>
                    <a:pt x="5" y="341"/>
                    <a:pt x="0" y="346"/>
                    <a:pt x="0" y="3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8" name="Freeform: Shape 28"/>
            <p:cNvSpPr/>
            <p:nvPr/>
          </p:nvSpPr>
          <p:spPr bwMode="auto">
            <a:xfrm>
              <a:off x="1066800" y="184151"/>
              <a:ext cx="609600" cy="184150"/>
            </a:xfrm>
            <a:custGeom>
              <a:avLst/>
              <a:gdLst>
                <a:gd name="T0" fmla="*/ 191 w 384"/>
                <a:gd name="T1" fmla="*/ 0 h 116"/>
                <a:gd name="T2" fmla="*/ 0 w 384"/>
                <a:gd name="T3" fmla="*/ 116 h 116"/>
                <a:gd name="T4" fmla="*/ 384 w 384"/>
                <a:gd name="T5" fmla="*/ 116 h 116"/>
                <a:gd name="T6" fmla="*/ 191 w 384"/>
                <a:gd name="T7" fmla="*/ 0 h 116"/>
                <a:gd name="T8" fmla="*/ 191 w 384"/>
                <a:gd name="T9" fmla="*/ 38 h 116"/>
                <a:gd name="T10" fmla="*/ 268 w 384"/>
                <a:gd name="T11" fmla="*/ 84 h 116"/>
                <a:gd name="T12" fmla="*/ 114 w 384"/>
                <a:gd name="T13" fmla="*/ 84 h 116"/>
                <a:gd name="T14" fmla="*/ 191 w 384"/>
                <a:gd name="T15" fmla="*/ 3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4" h="116">
                  <a:moveTo>
                    <a:pt x="191" y="0"/>
                  </a:moveTo>
                  <a:lnTo>
                    <a:pt x="0" y="116"/>
                  </a:lnTo>
                  <a:lnTo>
                    <a:pt x="384" y="116"/>
                  </a:lnTo>
                  <a:lnTo>
                    <a:pt x="191" y="0"/>
                  </a:lnTo>
                  <a:close/>
                  <a:moveTo>
                    <a:pt x="191" y="38"/>
                  </a:moveTo>
                  <a:lnTo>
                    <a:pt x="268" y="84"/>
                  </a:lnTo>
                  <a:lnTo>
                    <a:pt x="114" y="84"/>
                  </a:lnTo>
                  <a:lnTo>
                    <a:pt x="191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cxnSp>
        <p:nvCxnSpPr>
          <p:cNvPr id="78" name="Straight Connector 3"/>
          <p:cNvCxnSpPr/>
          <p:nvPr/>
        </p:nvCxnSpPr>
        <p:spPr>
          <a:xfrm>
            <a:off x="5796107" y="3300316"/>
            <a:ext cx="1628444" cy="0"/>
          </a:xfrm>
          <a:prstGeom prst="line">
            <a:avLst/>
          </a:prstGeom>
          <a:ln w="0">
            <a:solidFill>
              <a:schemeClr val="accent3"/>
            </a:solidFill>
            <a:prstDash val="dash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11"/>
          <p:cNvCxnSpPr/>
          <p:nvPr/>
        </p:nvCxnSpPr>
        <p:spPr>
          <a:xfrm>
            <a:off x="6090925" y="3944941"/>
            <a:ext cx="1628444" cy="0"/>
          </a:xfrm>
          <a:prstGeom prst="line">
            <a:avLst/>
          </a:prstGeom>
          <a:ln w="0">
            <a:solidFill>
              <a:schemeClr val="accent4"/>
            </a:solidFill>
            <a:prstDash val="dash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13"/>
          <p:cNvCxnSpPr/>
          <p:nvPr/>
        </p:nvCxnSpPr>
        <p:spPr>
          <a:xfrm>
            <a:off x="6270239" y="2708483"/>
            <a:ext cx="1628444" cy="0"/>
          </a:xfrm>
          <a:prstGeom prst="line">
            <a:avLst/>
          </a:prstGeom>
          <a:ln w="0">
            <a:solidFill>
              <a:schemeClr val="accent2"/>
            </a:solidFill>
            <a:prstDash val="dash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15"/>
          <p:cNvCxnSpPr/>
          <p:nvPr/>
        </p:nvCxnSpPr>
        <p:spPr>
          <a:xfrm>
            <a:off x="6572287" y="2087016"/>
            <a:ext cx="1628444" cy="0"/>
          </a:xfrm>
          <a:prstGeom prst="line">
            <a:avLst/>
          </a:prstGeom>
          <a:ln w="0">
            <a:solidFill>
              <a:schemeClr val="accent1"/>
            </a:solidFill>
            <a:prstDash val="dash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17"/>
          <p:cNvCxnSpPr/>
          <p:nvPr/>
        </p:nvCxnSpPr>
        <p:spPr>
          <a:xfrm>
            <a:off x="6735809" y="5171612"/>
            <a:ext cx="1628444" cy="0"/>
          </a:xfrm>
          <a:prstGeom prst="line">
            <a:avLst/>
          </a:prstGeom>
          <a:ln w="0">
            <a:solidFill>
              <a:schemeClr val="accent6"/>
            </a:solidFill>
            <a:prstDash val="dash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19"/>
          <p:cNvCxnSpPr/>
          <p:nvPr/>
        </p:nvCxnSpPr>
        <p:spPr>
          <a:xfrm>
            <a:off x="6502547" y="4564512"/>
            <a:ext cx="1628444" cy="0"/>
          </a:xfrm>
          <a:prstGeom prst="line">
            <a:avLst/>
          </a:prstGeom>
          <a:ln w="0">
            <a:solidFill>
              <a:schemeClr val="accent5"/>
            </a:solidFill>
            <a:prstDash val="dash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Group 57"/>
          <p:cNvGrpSpPr/>
          <p:nvPr/>
        </p:nvGrpSpPr>
        <p:grpSpPr>
          <a:xfrm>
            <a:off x="8200731" y="1850435"/>
            <a:ext cx="4232109" cy="473164"/>
            <a:chOff x="8039055" y="1807586"/>
            <a:chExt cx="4232109" cy="473164"/>
          </a:xfrm>
        </p:grpSpPr>
        <p:sp>
          <p:nvSpPr>
            <p:cNvPr id="100" name="TextBox 43"/>
            <p:cNvSpPr txBox="1"/>
            <p:nvPr/>
          </p:nvSpPr>
          <p:spPr>
            <a:xfrm>
              <a:off x="8039055" y="1807586"/>
              <a:ext cx="4232109" cy="240979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1" name="TextBox 44"/>
            <p:cNvSpPr txBox="1"/>
            <p:nvPr/>
          </p:nvSpPr>
          <p:spPr>
            <a:xfrm>
              <a:off x="8039055" y="2048565"/>
              <a:ext cx="4232109" cy="232185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5" name="Group 58"/>
          <p:cNvGrpSpPr/>
          <p:nvPr/>
        </p:nvGrpSpPr>
        <p:grpSpPr>
          <a:xfrm>
            <a:off x="7898683" y="2471901"/>
            <a:ext cx="4232109" cy="473164"/>
            <a:chOff x="8039055" y="1807586"/>
            <a:chExt cx="4232109" cy="473164"/>
          </a:xfrm>
        </p:grpSpPr>
        <p:sp>
          <p:nvSpPr>
            <p:cNvPr id="98" name="TextBox 59"/>
            <p:cNvSpPr txBox="1"/>
            <p:nvPr/>
          </p:nvSpPr>
          <p:spPr>
            <a:xfrm>
              <a:off x="8039055" y="1807586"/>
              <a:ext cx="4232109" cy="240979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9" name="TextBox 60"/>
            <p:cNvSpPr txBox="1"/>
            <p:nvPr/>
          </p:nvSpPr>
          <p:spPr>
            <a:xfrm>
              <a:off x="8039055" y="2048565"/>
              <a:ext cx="4232109" cy="232185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6" name="Group 61"/>
          <p:cNvGrpSpPr/>
          <p:nvPr/>
        </p:nvGrpSpPr>
        <p:grpSpPr>
          <a:xfrm>
            <a:off x="7719368" y="3706463"/>
            <a:ext cx="4232109" cy="473164"/>
            <a:chOff x="8039055" y="1807586"/>
            <a:chExt cx="4232109" cy="473164"/>
          </a:xfrm>
        </p:grpSpPr>
        <p:sp>
          <p:nvSpPr>
            <p:cNvPr id="96" name="TextBox 62"/>
            <p:cNvSpPr txBox="1"/>
            <p:nvPr/>
          </p:nvSpPr>
          <p:spPr>
            <a:xfrm>
              <a:off x="8039055" y="1807586"/>
              <a:ext cx="4232109" cy="240979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accent4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7" name="TextBox 63"/>
            <p:cNvSpPr txBox="1"/>
            <p:nvPr/>
          </p:nvSpPr>
          <p:spPr>
            <a:xfrm>
              <a:off x="8039055" y="2048565"/>
              <a:ext cx="4232109" cy="232185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7" name="Group 64"/>
          <p:cNvGrpSpPr/>
          <p:nvPr/>
        </p:nvGrpSpPr>
        <p:grpSpPr>
          <a:xfrm>
            <a:off x="8130992" y="4327931"/>
            <a:ext cx="4232109" cy="473164"/>
            <a:chOff x="8039055" y="1807586"/>
            <a:chExt cx="4232109" cy="473164"/>
          </a:xfrm>
        </p:grpSpPr>
        <p:sp>
          <p:nvSpPr>
            <p:cNvPr id="94" name="TextBox 65"/>
            <p:cNvSpPr txBox="1"/>
            <p:nvPr/>
          </p:nvSpPr>
          <p:spPr>
            <a:xfrm>
              <a:off x="8039055" y="1807586"/>
              <a:ext cx="4232109" cy="240979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5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accent5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5" name="TextBox 66"/>
            <p:cNvSpPr txBox="1"/>
            <p:nvPr/>
          </p:nvSpPr>
          <p:spPr>
            <a:xfrm>
              <a:off x="8039055" y="2048565"/>
              <a:ext cx="4232109" cy="232185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8" name="Group 67"/>
          <p:cNvGrpSpPr/>
          <p:nvPr/>
        </p:nvGrpSpPr>
        <p:grpSpPr>
          <a:xfrm>
            <a:off x="8364252" y="4935031"/>
            <a:ext cx="4232109" cy="473164"/>
            <a:chOff x="8039055" y="1807586"/>
            <a:chExt cx="4232109" cy="473164"/>
          </a:xfrm>
        </p:grpSpPr>
        <p:sp>
          <p:nvSpPr>
            <p:cNvPr id="92" name="TextBox 68"/>
            <p:cNvSpPr txBox="1"/>
            <p:nvPr/>
          </p:nvSpPr>
          <p:spPr>
            <a:xfrm>
              <a:off x="8039055" y="1807586"/>
              <a:ext cx="4232109" cy="240979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6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accent6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3" name="TextBox 69"/>
            <p:cNvSpPr txBox="1"/>
            <p:nvPr/>
          </p:nvSpPr>
          <p:spPr>
            <a:xfrm>
              <a:off x="8039055" y="2048565"/>
              <a:ext cx="4232109" cy="232185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9" name="Group 70"/>
          <p:cNvGrpSpPr/>
          <p:nvPr/>
        </p:nvGrpSpPr>
        <p:grpSpPr>
          <a:xfrm>
            <a:off x="7719368" y="3060966"/>
            <a:ext cx="4232109" cy="473164"/>
            <a:chOff x="8039055" y="1807586"/>
            <a:chExt cx="4232109" cy="473164"/>
          </a:xfrm>
        </p:grpSpPr>
        <p:sp>
          <p:nvSpPr>
            <p:cNvPr id="90" name="TextBox 71"/>
            <p:cNvSpPr txBox="1"/>
            <p:nvPr/>
          </p:nvSpPr>
          <p:spPr>
            <a:xfrm>
              <a:off x="8039055" y="1807586"/>
              <a:ext cx="4232109" cy="240979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1" name="TextBox 72"/>
            <p:cNvSpPr txBox="1"/>
            <p:nvPr/>
          </p:nvSpPr>
          <p:spPr>
            <a:xfrm>
              <a:off x="8039055" y="2048565"/>
              <a:ext cx="4232109" cy="232185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4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95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450"/>
                            </p:stCondLst>
                            <p:childTnLst>
                              <p:par>
                                <p:cTn id="1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0" name="Oval 31"/>
          <p:cNvSpPr/>
          <p:nvPr/>
        </p:nvSpPr>
        <p:spPr bwMode="auto">
          <a:xfrm rot="19890794">
            <a:off x="5600507" y="2106155"/>
            <a:ext cx="1132812" cy="3103934"/>
          </a:xfrm>
          <a:prstGeom prst="ellipse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Freeform: Shape 32"/>
          <p:cNvSpPr/>
          <p:nvPr/>
        </p:nvSpPr>
        <p:spPr bwMode="auto">
          <a:xfrm rot="19890794">
            <a:off x="5680671" y="2987099"/>
            <a:ext cx="1869066" cy="882048"/>
          </a:xfrm>
          <a:custGeom>
            <a:avLst/>
            <a:gdLst>
              <a:gd name="T0" fmla="*/ 1043 w 1309"/>
              <a:gd name="T1" fmla="*/ 95 h 618"/>
              <a:gd name="T2" fmla="*/ 602 w 1309"/>
              <a:gd name="T3" fmla="*/ 0 h 618"/>
              <a:gd name="T4" fmla="*/ 0 w 1309"/>
              <a:gd name="T5" fmla="*/ 602 h 618"/>
              <a:gd name="T6" fmla="*/ 301 w 1309"/>
              <a:gd name="T7" fmla="*/ 618 h 618"/>
              <a:gd name="T8" fmla="*/ 1043 w 1309"/>
              <a:gd name="T9" fmla="*/ 506 h 618"/>
              <a:gd name="T10" fmla="*/ 1309 w 1309"/>
              <a:gd name="T11" fmla="*/ 301 h 618"/>
              <a:gd name="T12" fmla="*/ 1043 w 1309"/>
              <a:gd name="T13" fmla="*/ 95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09" h="618">
                <a:moveTo>
                  <a:pt x="1043" y="95"/>
                </a:moveTo>
                <a:cubicBezTo>
                  <a:pt x="918" y="50"/>
                  <a:pt x="767" y="18"/>
                  <a:pt x="602" y="0"/>
                </a:cubicBezTo>
                <a:cubicBezTo>
                  <a:pt x="0" y="602"/>
                  <a:pt x="0" y="602"/>
                  <a:pt x="0" y="602"/>
                </a:cubicBezTo>
                <a:cubicBezTo>
                  <a:pt x="97" y="612"/>
                  <a:pt x="198" y="618"/>
                  <a:pt x="301" y="618"/>
                </a:cubicBezTo>
                <a:cubicBezTo>
                  <a:pt x="583" y="618"/>
                  <a:pt x="846" y="578"/>
                  <a:pt x="1043" y="506"/>
                </a:cubicBezTo>
                <a:cubicBezTo>
                  <a:pt x="1239" y="435"/>
                  <a:pt x="1309" y="353"/>
                  <a:pt x="1309" y="301"/>
                </a:cubicBezTo>
                <a:cubicBezTo>
                  <a:pt x="1309" y="248"/>
                  <a:pt x="1239" y="167"/>
                  <a:pt x="1043" y="95"/>
                </a:cubicBezTo>
                <a:close/>
              </a:path>
            </a:pathLst>
          </a:custGeom>
          <a:gradFill>
            <a:gsLst>
              <a:gs pos="3800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13500000" scaled="1"/>
          </a:gra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2" name="Freeform: Shape 33"/>
          <p:cNvSpPr/>
          <p:nvPr/>
        </p:nvSpPr>
        <p:spPr bwMode="auto">
          <a:xfrm rot="19890794">
            <a:off x="5799901" y="2091989"/>
            <a:ext cx="1325259" cy="1446267"/>
          </a:xfrm>
          <a:custGeom>
            <a:avLst/>
            <a:gdLst>
              <a:gd name="T0" fmla="*/ 552 w 928"/>
              <a:gd name="T1" fmla="*/ 303 h 1013"/>
              <a:gd name="T2" fmla="*/ 816 w 928"/>
              <a:gd name="T3" fmla="*/ 1013 h 1013"/>
              <a:gd name="T4" fmla="*/ 927 w 928"/>
              <a:gd name="T5" fmla="*/ 927 h 1013"/>
              <a:gd name="T6" fmla="*/ 928 w 928"/>
              <a:gd name="T7" fmla="*/ 927 h 1013"/>
              <a:gd name="T8" fmla="*/ 656 w 928"/>
              <a:gd name="T9" fmla="*/ 271 h 1013"/>
              <a:gd name="T10" fmla="*/ 0 w 928"/>
              <a:gd name="T11" fmla="*/ 0 h 1013"/>
              <a:gd name="T12" fmla="*/ 552 w 928"/>
              <a:gd name="T13" fmla="*/ 303 h 10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8" h="1013">
                <a:moveTo>
                  <a:pt x="552" y="303"/>
                </a:moveTo>
                <a:cubicBezTo>
                  <a:pt x="703" y="499"/>
                  <a:pt x="816" y="766"/>
                  <a:pt x="816" y="1013"/>
                </a:cubicBezTo>
                <a:cubicBezTo>
                  <a:pt x="891" y="974"/>
                  <a:pt x="920" y="941"/>
                  <a:pt x="927" y="927"/>
                </a:cubicBezTo>
                <a:cubicBezTo>
                  <a:pt x="928" y="927"/>
                  <a:pt x="928" y="927"/>
                  <a:pt x="928" y="927"/>
                </a:cubicBezTo>
                <a:cubicBezTo>
                  <a:pt x="928" y="679"/>
                  <a:pt x="831" y="446"/>
                  <a:pt x="656" y="271"/>
                </a:cubicBezTo>
                <a:cubicBezTo>
                  <a:pt x="481" y="96"/>
                  <a:pt x="248" y="0"/>
                  <a:pt x="0" y="0"/>
                </a:cubicBezTo>
                <a:cubicBezTo>
                  <a:pt x="248" y="0"/>
                  <a:pt x="503" y="239"/>
                  <a:pt x="552" y="303"/>
                </a:cubicBezTo>
                <a:close/>
              </a:path>
            </a:pathLst>
          </a:custGeom>
          <a:gradFill>
            <a:gsLst>
              <a:gs pos="3800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8900000" scaled="1"/>
          </a:gra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3" name="Freeform: Shape 34"/>
          <p:cNvSpPr/>
          <p:nvPr/>
        </p:nvSpPr>
        <p:spPr bwMode="auto">
          <a:xfrm rot="19890794">
            <a:off x="5809609" y="2130234"/>
            <a:ext cx="1164887" cy="1446267"/>
          </a:xfrm>
          <a:custGeom>
            <a:avLst/>
            <a:gdLst>
              <a:gd name="T0" fmla="*/ 0 w 816"/>
              <a:gd name="T1" fmla="*/ 0 h 1013"/>
              <a:gd name="T2" fmla="*/ 0 w 816"/>
              <a:gd name="T3" fmla="*/ 927 h 1013"/>
              <a:gd name="T4" fmla="*/ 816 w 816"/>
              <a:gd name="T5" fmla="*/ 1013 h 1013"/>
              <a:gd name="T6" fmla="*/ 552 w 816"/>
              <a:gd name="T7" fmla="*/ 285 h 1013"/>
              <a:gd name="T8" fmla="*/ 0 w 816"/>
              <a:gd name="T9" fmla="*/ 0 h 10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6" h="1013">
                <a:moveTo>
                  <a:pt x="0" y="0"/>
                </a:moveTo>
                <a:cubicBezTo>
                  <a:pt x="0" y="927"/>
                  <a:pt x="0" y="927"/>
                  <a:pt x="0" y="927"/>
                </a:cubicBezTo>
                <a:cubicBezTo>
                  <a:pt x="816" y="1013"/>
                  <a:pt x="816" y="1013"/>
                  <a:pt x="816" y="1013"/>
                </a:cubicBezTo>
                <a:cubicBezTo>
                  <a:pt x="816" y="766"/>
                  <a:pt x="727" y="461"/>
                  <a:pt x="552" y="285"/>
                </a:cubicBezTo>
                <a:cubicBezTo>
                  <a:pt x="412" y="145"/>
                  <a:pt x="248" y="0"/>
                  <a:pt x="0" y="0"/>
                </a:cubicBezTo>
                <a:close/>
              </a:path>
            </a:pathLst>
          </a:custGeom>
          <a:gradFill>
            <a:gsLst>
              <a:gs pos="38000">
                <a:schemeClr val="accent2">
                  <a:lumMod val="7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8900000" scaled="1"/>
          </a:gra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4" name="Freeform: Shape 35"/>
          <p:cNvSpPr/>
          <p:nvPr/>
        </p:nvSpPr>
        <p:spPr bwMode="auto">
          <a:xfrm rot="19890794">
            <a:off x="5679370" y="2395307"/>
            <a:ext cx="1145933" cy="1376286"/>
          </a:xfrm>
          <a:custGeom>
            <a:avLst/>
            <a:gdLst>
              <a:gd name="T0" fmla="*/ 803 w 803"/>
              <a:gd name="T1" fmla="*/ 876 h 964"/>
              <a:gd name="T2" fmla="*/ 589 w 803"/>
              <a:gd name="T3" fmla="*/ 279 h 964"/>
              <a:gd name="T4" fmla="*/ 156 w 803"/>
              <a:gd name="T5" fmla="*/ 0 h 964"/>
              <a:gd name="T6" fmla="*/ 101 w 803"/>
              <a:gd name="T7" fmla="*/ 120 h 964"/>
              <a:gd name="T8" fmla="*/ 4 w 803"/>
              <a:gd name="T9" fmla="*/ 654 h 964"/>
              <a:gd name="T10" fmla="*/ 0 w 803"/>
              <a:gd name="T11" fmla="*/ 807 h 964"/>
              <a:gd name="T12" fmla="*/ 4 w 803"/>
              <a:gd name="T13" fmla="*/ 959 h 964"/>
              <a:gd name="T14" fmla="*/ 156 w 803"/>
              <a:gd name="T15" fmla="*/ 964 h 964"/>
              <a:gd name="T16" fmla="*/ 309 w 803"/>
              <a:gd name="T17" fmla="*/ 959 h 964"/>
              <a:gd name="T18" fmla="*/ 803 w 803"/>
              <a:gd name="T19" fmla="*/ 876 h 964"/>
              <a:gd name="T20" fmla="*/ 803 w 803"/>
              <a:gd name="T21" fmla="*/ 876 h 9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03" h="964">
                <a:moveTo>
                  <a:pt x="803" y="876"/>
                </a:moveTo>
                <a:cubicBezTo>
                  <a:pt x="784" y="654"/>
                  <a:pt x="705" y="419"/>
                  <a:pt x="589" y="279"/>
                </a:cubicBezTo>
                <a:cubicBezTo>
                  <a:pt x="455" y="120"/>
                  <a:pt x="322" y="25"/>
                  <a:pt x="156" y="0"/>
                </a:cubicBezTo>
                <a:cubicBezTo>
                  <a:pt x="140" y="27"/>
                  <a:pt x="121" y="66"/>
                  <a:pt x="101" y="120"/>
                </a:cubicBezTo>
                <a:cubicBezTo>
                  <a:pt x="49" y="265"/>
                  <a:pt x="15" y="450"/>
                  <a:pt x="4" y="654"/>
                </a:cubicBezTo>
                <a:cubicBezTo>
                  <a:pt x="1" y="704"/>
                  <a:pt x="0" y="755"/>
                  <a:pt x="0" y="807"/>
                </a:cubicBezTo>
                <a:cubicBezTo>
                  <a:pt x="0" y="859"/>
                  <a:pt x="1" y="910"/>
                  <a:pt x="4" y="959"/>
                </a:cubicBezTo>
                <a:cubicBezTo>
                  <a:pt x="54" y="962"/>
                  <a:pt x="105" y="964"/>
                  <a:pt x="156" y="964"/>
                </a:cubicBezTo>
                <a:cubicBezTo>
                  <a:pt x="208" y="964"/>
                  <a:pt x="259" y="962"/>
                  <a:pt x="309" y="959"/>
                </a:cubicBezTo>
                <a:cubicBezTo>
                  <a:pt x="495" y="949"/>
                  <a:pt x="665" y="920"/>
                  <a:pt x="803" y="876"/>
                </a:cubicBezTo>
                <a:cubicBezTo>
                  <a:pt x="803" y="876"/>
                  <a:pt x="803" y="876"/>
                  <a:pt x="803" y="876"/>
                </a:cubicBezTo>
                <a:close/>
              </a:path>
            </a:pathLst>
          </a:custGeom>
          <a:gradFill>
            <a:gsLst>
              <a:gs pos="38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900000" scaled="1"/>
          </a:gra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5" name="Freeform: Shape 36"/>
          <p:cNvSpPr/>
          <p:nvPr/>
        </p:nvSpPr>
        <p:spPr bwMode="auto">
          <a:xfrm rot="19890794">
            <a:off x="4707571" y="2476786"/>
            <a:ext cx="1552696" cy="3103934"/>
          </a:xfrm>
          <a:custGeom>
            <a:avLst/>
            <a:gdLst>
              <a:gd name="T0" fmla="*/ 1087 w 1087"/>
              <a:gd name="T1" fmla="*/ 0 h 2174"/>
              <a:gd name="T2" fmla="*/ 0 w 1087"/>
              <a:gd name="T3" fmla="*/ 1087 h 2174"/>
              <a:gd name="T4" fmla="*/ 1087 w 1087"/>
              <a:gd name="T5" fmla="*/ 2174 h 2174"/>
              <a:gd name="T6" fmla="*/ 1087 w 1087"/>
              <a:gd name="T7" fmla="*/ 2174 h 2174"/>
              <a:gd name="T8" fmla="*/ 691 w 1087"/>
              <a:gd name="T9" fmla="*/ 1087 h 2174"/>
              <a:gd name="T10" fmla="*/ 1087 w 1087"/>
              <a:gd name="T11" fmla="*/ 0 h 2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87" h="2174">
                <a:moveTo>
                  <a:pt x="1087" y="0"/>
                </a:moveTo>
                <a:cubicBezTo>
                  <a:pt x="487" y="0"/>
                  <a:pt x="0" y="486"/>
                  <a:pt x="0" y="1087"/>
                </a:cubicBezTo>
                <a:cubicBezTo>
                  <a:pt x="0" y="1687"/>
                  <a:pt x="487" y="2174"/>
                  <a:pt x="1087" y="2174"/>
                </a:cubicBezTo>
                <a:cubicBezTo>
                  <a:pt x="1087" y="2174"/>
                  <a:pt x="1087" y="2174"/>
                  <a:pt x="1087" y="2174"/>
                </a:cubicBezTo>
                <a:cubicBezTo>
                  <a:pt x="868" y="2174"/>
                  <a:pt x="691" y="1687"/>
                  <a:pt x="691" y="1087"/>
                </a:cubicBezTo>
                <a:cubicBezTo>
                  <a:pt x="691" y="486"/>
                  <a:pt x="868" y="0"/>
                  <a:pt x="1087" y="0"/>
                </a:cubicBezTo>
                <a:close/>
              </a:path>
            </a:pathLst>
          </a:custGeom>
          <a:gradFill flip="none" rotWithShape="1">
            <a:gsLst>
              <a:gs pos="38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8900000" scaled="1"/>
            <a:tileRect/>
          </a:gra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6" name="Freeform: Shape 37"/>
          <p:cNvSpPr/>
          <p:nvPr/>
        </p:nvSpPr>
        <p:spPr bwMode="auto">
          <a:xfrm rot="19890794">
            <a:off x="6018273" y="3331490"/>
            <a:ext cx="1869066" cy="1437519"/>
          </a:xfrm>
          <a:custGeom>
            <a:avLst/>
            <a:gdLst>
              <a:gd name="T0" fmla="*/ 1309 w 1309"/>
              <a:gd name="T1" fmla="*/ 0 h 1007"/>
              <a:gd name="T2" fmla="*/ 1043 w 1309"/>
              <a:gd name="T3" fmla="*/ 205 h 1007"/>
              <a:gd name="T4" fmla="*/ 301 w 1309"/>
              <a:gd name="T5" fmla="*/ 317 h 1007"/>
              <a:gd name="T6" fmla="*/ 0 w 1309"/>
              <a:gd name="T7" fmla="*/ 301 h 1007"/>
              <a:gd name="T8" fmla="*/ 96 w 1309"/>
              <a:gd name="T9" fmla="*/ 741 h 1007"/>
              <a:gd name="T10" fmla="*/ 301 w 1309"/>
              <a:gd name="T11" fmla="*/ 1007 h 1007"/>
              <a:gd name="T12" fmla="*/ 301 w 1309"/>
              <a:gd name="T13" fmla="*/ 1007 h 1007"/>
              <a:gd name="T14" fmla="*/ 1013 w 1309"/>
              <a:gd name="T15" fmla="*/ 712 h 1007"/>
              <a:gd name="T16" fmla="*/ 1309 w 1309"/>
              <a:gd name="T17" fmla="*/ 0 h 10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9" h="1007">
                <a:moveTo>
                  <a:pt x="1309" y="0"/>
                </a:moveTo>
                <a:cubicBezTo>
                  <a:pt x="1308" y="52"/>
                  <a:pt x="1238" y="134"/>
                  <a:pt x="1043" y="205"/>
                </a:cubicBezTo>
                <a:cubicBezTo>
                  <a:pt x="846" y="277"/>
                  <a:pt x="583" y="317"/>
                  <a:pt x="301" y="317"/>
                </a:cubicBezTo>
                <a:cubicBezTo>
                  <a:pt x="198" y="317"/>
                  <a:pt x="97" y="311"/>
                  <a:pt x="0" y="301"/>
                </a:cubicBezTo>
                <a:cubicBezTo>
                  <a:pt x="18" y="466"/>
                  <a:pt x="51" y="617"/>
                  <a:pt x="96" y="741"/>
                </a:cubicBezTo>
                <a:cubicBezTo>
                  <a:pt x="167" y="937"/>
                  <a:pt x="249" y="1007"/>
                  <a:pt x="301" y="1007"/>
                </a:cubicBezTo>
                <a:cubicBezTo>
                  <a:pt x="301" y="1007"/>
                  <a:pt x="301" y="1007"/>
                  <a:pt x="301" y="1007"/>
                </a:cubicBezTo>
                <a:cubicBezTo>
                  <a:pt x="570" y="1007"/>
                  <a:pt x="823" y="902"/>
                  <a:pt x="1013" y="712"/>
                </a:cubicBezTo>
                <a:cubicBezTo>
                  <a:pt x="1204" y="522"/>
                  <a:pt x="1308" y="269"/>
                  <a:pt x="1309" y="0"/>
                </a:cubicBezTo>
                <a:close/>
              </a:path>
            </a:pathLst>
          </a:custGeom>
          <a:gradFill flip="none" rotWithShape="1">
            <a:gsLst>
              <a:gs pos="38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cxnSp>
        <p:nvCxnSpPr>
          <p:cNvPr id="52" name="Straight Connector 3"/>
          <p:cNvCxnSpPr/>
          <p:nvPr/>
        </p:nvCxnSpPr>
        <p:spPr>
          <a:xfrm flipV="1">
            <a:off x="6768589" y="2094633"/>
            <a:ext cx="459155" cy="459155"/>
          </a:xfrm>
          <a:prstGeom prst="line">
            <a:avLst/>
          </a:prstGeom>
          <a:ln w="19050">
            <a:solidFill>
              <a:schemeClr val="tx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4"/>
          <p:cNvCxnSpPr/>
          <p:nvPr/>
        </p:nvCxnSpPr>
        <p:spPr>
          <a:xfrm>
            <a:off x="7223369" y="2095792"/>
            <a:ext cx="917768" cy="0"/>
          </a:xfrm>
          <a:prstGeom prst="straightConnector1">
            <a:avLst/>
          </a:prstGeom>
          <a:ln w="19050">
            <a:solidFill>
              <a:schemeClr val="tx2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"/>
          <p:cNvCxnSpPr/>
          <p:nvPr/>
        </p:nvCxnSpPr>
        <p:spPr>
          <a:xfrm rot="10800000" flipV="1">
            <a:off x="4445587" y="4261483"/>
            <a:ext cx="459155" cy="459155"/>
          </a:xfrm>
          <a:prstGeom prst="line">
            <a:avLst/>
          </a:prstGeom>
          <a:ln w="19050">
            <a:solidFill>
              <a:schemeClr val="tx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6"/>
          <p:cNvCxnSpPr/>
          <p:nvPr/>
        </p:nvCxnSpPr>
        <p:spPr>
          <a:xfrm rot="8100000">
            <a:off x="4141688" y="4590669"/>
            <a:ext cx="257618" cy="257618"/>
          </a:xfrm>
          <a:prstGeom prst="straightConnector1">
            <a:avLst/>
          </a:prstGeom>
          <a:ln w="19050">
            <a:solidFill>
              <a:schemeClr val="tx2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7"/>
          <p:cNvCxnSpPr/>
          <p:nvPr/>
        </p:nvCxnSpPr>
        <p:spPr>
          <a:xfrm flipH="1" flipV="1">
            <a:off x="5131728" y="2119742"/>
            <a:ext cx="629557" cy="629557"/>
          </a:xfrm>
          <a:prstGeom prst="line">
            <a:avLst/>
          </a:prstGeom>
          <a:ln w="19050">
            <a:solidFill>
              <a:schemeClr val="tx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8"/>
          <p:cNvCxnSpPr/>
          <p:nvPr/>
        </p:nvCxnSpPr>
        <p:spPr>
          <a:xfrm flipH="1">
            <a:off x="3879355" y="2121330"/>
            <a:ext cx="1258371" cy="0"/>
          </a:xfrm>
          <a:prstGeom prst="straightConnector1">
            <a:avLst/>
          </a:prstGeom>
          <a:ln w="19050">
            <a:solidFill>
              <a:schemeClr val="tx2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9"/>
          <p:cNvCxnSpPr/>
          <p:nvPr/>
        </p:nvCxnSpPr>
        <p:spPr>
          <a:xfrm rot="10800000" flipH="1" flipV="1">
            <a:off x="7300727" y="4127408"/>
            <a:ext cx="459155" cy="459155"/>
          </a:xfrm>
          <a:prstGeom prst="line">
            <a:avLst/>
          </a:prstGeom>
          <a:ln w="19050">
            <a:solidFill>
              <a:schemeClr val="tx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10"/>
          <p:cNvCxnSpPr/>
          <p:nvPr/>
        </p:nvCxnSpPr>
        <p:spPr>
          <a:xfrm rot="13500000" flipH="1">
            <a:off x="7806162" y="4456595"/>
            <a:ext cx="257618" cy="257618"/>
          </a:xfrm>
          <a:prstGeom prst="straightConnector1">
            <a:avLst/>
          </a:prstGeom>
          <a:ln w="19050">
            <a:solidFill>
              <a:schemeClr val="tx2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11"/>
          <p:cNvSpPr txBox="1"/>
          <p:nvPr/>
        </p:nvSpPr>
        <p:spPr>
          <a:xfrm>
            <a:off x="8763162" y="1808820"/>
            <a:ext cx="1415772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600" b="1">
                <a:cs typeface="+mn-ea"/>
                <a:sym typeface="+mn-lt"/>
              </a:rPr>
              <a:t>标题文本预设</a:t>
            </a:r>
            <a:endParaRPr lang="zh-CN" altLang="en-US" sz="1600" b="1">
              <a:cs typeface="+mn-ea"/>
              <a:sym typeface="+mn-lt"/>
            </a:endParaRPr>
          </a:p>
        </p:txBody>
      </p:sp>
      <p:sp>
        <p:nvSpPr>
          <p:cNvPr id="61" name="Rectangle 12"/>
          <p:cNvSpPr/>
          <p:nvPr/>
        </p:nvSpPr>
        <p:spPr>
          <a:xfrm>
            <a:off x="8763162" y="2137690"/>
            <a:ext cx="2463174" cy="60016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cs typeface="+mn-ea"/>
                <a:sym typeface="+mn-lt"/>
              </a:rPr>
              <a:t>此部分内容作为文字排版占位显示（建议使用主题字体）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62" name="TextBox 13"/>
          <p:cNvSpPr txBox="1"/>
          <p:nvPr/>
        </p:nvSpPr>
        <p:spPr>
          <a:xfrm>
            <a:off x="2028136" y="1808820"/>
            <a:ext cx="1415773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sz="1600" b="1">
                <a:cs typeface="+mn-ea"/>
                <a:sym typeface="+mn-lt"/>
              </a:rPr>
              <a:t>标题文本预设</a:t>
            </a:r>
            <a:endParaRPr lang="zh-CN" altLang="en-US" sz="1600" b="1">
              <a:cs typeface="+mn-ea"/>
              <a:sym typeface="+mn-lt"/>
            </a:endParaRPr>
          </a:p>
        </p:txBody>
      </p:sp>
      <p:sp>
        <p:nvSpPr>
          <p:cNvPr id="63" name="Rectangle 14"/>
          <p:cNvSpPr/>
          <p:nvPr/>
        </p:nvSpPr>
        <p:spPr>
          <a:xfrm>
            <a:off x="965664" y="2137690"/>
            <a:ext cx="2478245" cy="60016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 dirty="0">
                <a:cs typeface="+mn-ea"/>
                <a:sym typeface="+mn-lt"/>
              </a:rPr>
              <a:t>此部分内容作为文字排版占位显示（建议使用主题字体）</a:t>
            </a:r>
            <a:endParaRPr lang="zh-CN" altLang="en-US" sz="1100" dirty="0">
              <a:cs typeface="+mn-ea"/>
              <a:sym typeface="+mn-lt"/>
            </a:endParaRPr>
          </a:p>
        </p:txBody>
      </p:sp>
      <p:sp>
        <p:nvSpPr>
          <p:cNvPr id="64" name="TextBox 15"/>
          <p:cNvSpPr txBox="1"/>
          <p:nvPr/>
        </p:nvSpPr>
        <p:spPr>
          <a:xfrm>
            <a:off x="8675686" y="4254256"/>
            <a:ext cx="1415772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600" b="1">
                <a:cs typeface="+mn-ea"/>
                <a:sym typeface="+mn-lt"/>
              </a:rPr>
              <a:t>标题文本预设</a:t>
            </a:r>
            <a:endParaRPr lang="zh-CN" altLang="en-US" sz="1600" b="1">
              <a:cs typeface="+mn-ea"/>
              <a:sym typeface="+mn-lt"/>
            </a:endParaRPr>
          </a:p>
        </p:txBody>
      </p:sp>
      <p:sp>
        <p:nvSpPr>
          <p:cNvPr id="65" name="Rectangle 16"/>
          <p:cNvSpPr/>
          <p:nvPr/>
        </p:nvSpPr>
        <p:spPr>
          <a:xfrm>
            <a:off x="8675686" y="4583127"/>
            <a:ext cx="2463174" cy="60016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cs typeface="+mn-ea"/>
                <a:sym typeface="+mn-lt"/>
              </a:rPr>
              <a:t>此部分内容作为文字排版占位显示（建议使用主题字体）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66" name="TextBox 17"/>
          <p:cNvSpPr txBox="1"/>
          <p:nvPr/>
        </p:nvSpPr>
        <p:spPr>
          <a:xfrm>
            <a:off x="2127442" y="4409717"/>
            <a:ext cx="1415773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sz="1600" b="1">
                <a:cs typeface="+mn-ea"/>
                <a:sym typeface="+mn-lt"/>
              </a:rPr>
              <a:t>标题文本预设</a:t>
            </a:r>
            <a:endParaRPr lang="zh-CN" altLang="en-US" sz="1600" b="1">
              <a:cs typeface="+mn-ea"/>
              <a:sym typeface="+mn-lt"/>
            </a:endParaRPr>
          </a:p>
        </p:txBody>
      </p:sp>
      <p:sp>
        <p:nvSpPr>
          <p:cNvPr id="67" name="Rectangle 18"/>
          <p:cNvSpPr/>
          <p:nvPr/>
        </p:nvSpPr>
        <p:spPr>
          <a:xfrm>
            <a:off x="1064970" y="4738587"/>
            <a:ext cx="2478245" cy="60016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>
                <a:cs typeface="+mn-ea"/>
                <a:sym typeface="+mn-lt"/>
              </a:rPr>
              <a:t>此部分内容作为文字排版占位显示（建议使用主题字体）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76" name="Freeform: Shape 27"/>
          <p:cNvSpPr/>
          <p:nvPr/>
        </p:nvSpPr>
        <p:spPr bwMode="auto">
          <a:xfrm>
            <a:off x="3591790" y="4501549"/>
            <a:ext cx="378127" cy="372801"/>
          </a:xfrm>
          <a:custGeom>
            <a:avLst/>
            <a:gdLst>
              <a:gd name="T0" fmla="*/ 111 w 120"/>
              <a:gd name="T1" fmla="*/ 0 h 118"/>
              <a:gd name="T2" fmla="*/ 9 w 120"/>
              <a:gd name="T3" fmla="*/ 0 h 118"/>
              <a:gd name="T4" fmla="*/ 0 w 120"/>
              <a:gd name="T5" fmla="*/ 9 h 118"/>
              <a:gd name="T6" fmla="*/ 0 w 120"/>
              <a:gd name="T7" fmla="*/ 103 h 118"/>
              <a:gd name="T8" fmla="*/ 9 w 120"/>
              <a:gd name="T9" fmla="*/ 112 h 118"/>
              <a:gd name="T10" fmla="*/ 16 w 120"/>
              <a:gd name="T11" fmla="*/ 112 h 118"/>
              <a:gd name="T12" fmla="*/ 16 w 120"/>
              <a:gd name="T13" fmla="*/ 112 h 118"/>
              <a:gd name="T14" fmla="*/ 22 w 120"/>
              <a:gd name="T15" fmla="*/ 118 h 118"/>
              <a:gd name="T16" fmla="*/ 28 w 120"/>
              <a:gd name="T17" fmla="*/ 112 h 118"/>
              <a:gd name="T18" fmla="*/ 28 w 120"/>
              <a:gd name="T19" fmla="*/ 112 h 118"/>
              <a:gd name="T20" fmla="*/ 92 w 120"/>
              <a:gd name="T21" fmla="*/ 112 h 118"/>
              <a:gd name="T22" fmla="*/ 92 w 120"/>
              <a:gd name="T23" fmla="*/ 112 h 118"/>
              <a:gd name="T24" fmla="*/ 98 w 120"/>
              <a:gd name="T25" fmla="*/ 118 h 118"/>
              <a:gd name="T26" fmla="*/ 104 w 120"/>
              <a:gd name="T27" fmla="*/ 112 h 118"/>
              <a:gd name="T28" fmla="*/ 104 w 120"/>
              <a:gd name="T29" fmla="*/ 112 h 118"/>
              <a:gd name="T30" fmla="*/ 111 w 120"/>
              <a:gd name="T31" fmla="*/ 112 h 118"/>
              <a:gd name="T32" fmla="*/ 120 w 120"/>
              <a:gd name="T33" fmla="*/ 103 h 118"/>
              <a:gd name="T34" fmla="*/ 120 w 120"/>
              <a:gd name="T35" fmla="*/ 9 h 118"/>
              <a:gd name="T36" fmla="*/ 111 w 120"/>
              <a:gd name="T37" fmla="*/ 0 h 118"/>
              <a:gd name="T38" fmla="*/ 112 w 120"/>
              <a:gd name="T39" fmla="*/ 103 h 118"/>
              <a:gd name="T40" fmla="*/ 111 w 120"/>
              <a:gd name="T41" fmla="*/ 104 h 118"/>
              <a:gd name="T42" fmla="*/ 9 w 120"/>
              <a:gd name="T43" fmla="*/ 104 h 118"/>
              <a:gd name="T44" fmla="*/ 8 w 120"/>
              <a:gd name="T45" fmla="*/ 103 h 118"/>
              <a:gd name="T46" fmla="*/ 8 w 120"/>
              <a:gd name="T47" fmla="*/ 9 h 118"/>
              <a:gd name="T48" fmla="*/ 9 w 120"/>
              <a:gd name="T49" fmla="*/ 8 h 118"/>
              <a:gd name="T50" fmla="*/ 111 w 120"/>
              <a:gd name="T51" fmla="*/ 8 h 118"/>
              <a:gd name="T52" fmla="*/ 112 w 120"/>
              <a:gd name="T53" fmla="*/ 9 h 118"/>
              <a:gd name="T54" fmla="*/ 112 w 120"/>
              <a:gd name="T55" fmla="*/ 103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20" h="118">
                <a:moveTo>
                  <a:pt x="11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108"/>
                  <a:pt x="4" y="112"/>
                  <a:pt x="9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6" y="115"/>
                  <a:pt x="19" y="118"/>
                  <a:pt x="22" y="118"/>
                </a:cubicBezTo>
                <a:cubicBezTo>
                  <a:pt x="25" y="118"/>
                  <a:pt x="28" y="115"/>
                  <a:pt x="28" y="112"/>
                </a:cubicBezTo>
                <a:cubicBezTo>
                  <a:pt x="28" y="112"/>
                  <a:pt x="28" y="112"/>
                  <a:pt x="28" y="112"/>
                </a:cubicBezTo>
                <a:cubicBezTo>
                  <a:pt x="92" y="112"/>
                  <a:pt x="92" y="112"/>
                  <a:pt x="92" y="112"/>
                </a:cubicBezTo>
                <a:cubicBezTo>
                  <a:pt x="92" y="112"/>
                  <a:pt x="92" y="112"/>
                  <a:pt x="92" y="112"/>
                </a:cubicBezTo>
                <a:cubicBezTo>
                  <a:pt x="92" y="115"/>
                  <a:pt x="95" y="118"/>
                  <a:pt x="98" y="118"/>
                </a:cubicBezTo>
                <a:cubicBezTo>
                  <a:pt x="101" y="118"/>
                  <a:pt x="104" y="115"/>
                  <a:pt x="104" y="112"/>
                </a:cubicBezTo>
                <a:cubicBezTo>
                  <a:pt x="104" y="112"/>
                  <a:pt x="104" y="112"/>
                  <a:pt x="104" y="112"/>
                </a:cubicBezTo>
                <a:cubicBezTo>
                  <a:pt x="111" y="112"/>
                  <a:pt x="111" y="112"/>
                  <a:pt x="111" y="112"/>
                </a:cubicBezTo>
                <a:cubicBezTo>
                  <a:pt x="116" y="112"/>
                  <a:pt x="120" y="108"/>
                  <a:pt x="120" y="103"/>
                </a:cubicBezTo>
                <a:cubicBezTo>
                  <a:pt x="120" y="9"/>
                  <a:pt x="120" y="9"/>
                  <a:pt x="120" y="9"/>
                </a:cubicBezTo>
                <a:cubicBezTo>
                  <a:pt x="120" y="4"/>
                  <a:pt x="116" y="0"/>
                  <a:pt x="111" y="0"/>
                </a:cubicBezTo>
                <a:close/>
                <a:moveTo>
                  <a:pt x="112" y="103"/>
                </a:moveTo>
                <a:cubicBezTo>
                  <a:pt x="112" y="104"/>
                  <a:pt x="112" y="104"/>
                  <a:pt x="111" y="104"/>
                </a:cubicBezTo>
                <a:cubicBezTo>
                  <a:pt x="9" y="104"/>
                  <a:pt x="9" y="104"/>
                  <a:pt x="9" y="104"/>
                </a:cubicBezTo>
                <a:cubicBezTo>
                  <a:pt x="8" y="104"/>
                  <a:pt x="8" y="104"/>
                  <a:pt x="8" y="103"/>
                </a:cubicBezTo>
                <a:cubicBezTo>
                  <a:pt x="8" y="9"/>
                  <a:pt x="8" y="9"/>
                  <a:pt x="8" y="9"/>
                </a:cubicBezTo>
                <a:cubicBezTo>
                  <a:pt x="8" y="8"/>
                  <a:pt x="8" y="8"/>
                  <a:pt x="9" y="8"/>
                </a:cubicBezTo>
                <a:cubicBezTo>
                  <a:pt x="111" y="8"/>
                  <a:pt x="111" y="8"/>
                  <a:pt x="111" y="8"/>
                </a:cubicBezTo>
                <a:cubicBezTo>
                  <a:pt x="112" y="8"/>
                  <a:pt x="112" y="8"/>
                  <a:pt x="112" y="9"/>
                </a:cubicBezTo>
                <a:lnTo>
                  <a:pt x="112" y="10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7" name="Freeform: Shape 28"/>
          <p:cNvSpPr/>
          <p:nvPr/>
        </p:nvSpPr>
        <p:spPr bwMode="auto">
          <a:xfrm>
            <a:off x="3698305" y="4596080"/>
            <a:ext cx="163767" cy="165098"/>
          </a:xfrm>
          <a:custGeom>
            <a:avLst/>
            <a:gdLst>
              <a:gd name="T0" fmla="*/ 26 w 52"/>
              <a:gd name="T1" fmla="*/ 0 h 52"/>
              <a:gd name="T2" fmla="*/ 0 w 52"/>
              <a:gd name="T3" fmla="*/ 26 h 52"/>
              <a:gd name="T4" fmla="*/ 26 w 52"/>
              <a:gd name="T5" fmla="*/ 52 h 52"/>
              <a:gd name="T6" fmla="*/ 52 w 52"/>
              <a:gd name="T7" fmla="*/ 26 h 52"/>
              <a:gd name="T8" fmla="*/ 26 w 52"/>
              <a:gd name="T9" fmla="*/ 0 h 52"/>
              <a:gd name="T10" fmla="*/ 26 w 52"/>
              <a:gd name="T11" fmla="*/ 48 h 52"/>
              <a:gd name="T12" fmla="*/ 4 w 52"/>
              <a:gd name="T13" fmla="*/ 26 h 52"/>
              <a:gd name="T14" fmla="*/ 26 w 52"/>
              <a:gd name="T15" fmla="*/ 4 h 52"/>
              <a:gd name="T16" fmla="*/ 48 w 52"/>
              <a:gd name="T17" fmla="*/ 26 h 52"/>
              <a:gd name="T18" fmla="*/ 26 w 52"/>
              <a:gd name="T19" fmla="*/ 48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2" h="52">
                <a:moveTo>
                  <a:pt x="26" y="0"/>
                </a:moveTo>
                <a:cubicBezTo>
                  <a:pt x="12" y="0"/>
                  <a:pt x="0" y="12"/>
                  <a:pt x="0" y="26"/>
                </a:cubicBezTo>
                <a:cubicBezTo>
                  <a:pt x="0" y="40"/>
                  <a:pt x="12" y="52"/>
                  <a:pt x="26" y="52"/>
                </a:cubicBezTo>
                <a:cubicBezTo>
                  <a:pt x="40" y="52"/>
                  <a:pt x="52" y="40"/>
                  <a:pt x="52" y="26"/>
                </a:cubicBezTo>
                <a:cubicBezTo>
                  <a:pt x="52" y="12"/>
                  <a:pt x="40" y="0"/>
                  <a:pt x="26" y="0"/>
                </a:cubicBezTo>
                <a:close/>
                <a:moveTo>
                  <a:pt x="26" y="48"/>
                </a:moveTo>
                <a:cubicBezTo>
                  <a:pt x="14" y="48"/>
                  <a:pt x="4" y="38"/>
                  <a:pt x="4" y="26"/>
                </a:cubicBezTo>
                <a:cubicBezTo>
                  <a:pt x="4" y="14"/>
                  <a:pt x="14" y="4"/>
                  <a:pt x="26" y="4"/>
                </a:cubicBezTo>
                <a:cubicBezTo>
                  <a:pt x="38" y="4"/>
                  <a:pt x="48" y="14"/>
                  <a:pt x="48" y="26"/>
                </a:cubicBezTo>
                <a:cubicBezTo>
                  <a:pt x="48" y="38"/>
                  <a:pt x="38" y="48"/>
                  <a:pt x="26" y="4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8" name="Freeform: Shape 29"/>
          <p:cNvSpPr/>
          <p:nvPr/>
        </p:nvSpPr>
        <p:spPr bwMode="auto">
          <a:xfrm>
            <a:off x="3748899" y="4624041"/>
            <a:ext cx="62578" cy="86544"/>
          </a:xfrm>
          <a:custGeom>
            <a:avLst/>
            <a:gdLst>
              <a:gd name="T0" fmla="*/ 12 w 20"/>
              <a:gd name="T1" fmla="*/ 7 h 27"/>
              <a:gd name="T2" fmla="*/ 12 w 20"/>
              <a:gd name="T3" fmla="*/ 2 h 27"/>
              <a:gd name="T4" fmla="*/ 10 w 20"/>
              <a:gd name="T5" fmla="*/ 0 h 27"/>
              <a:gd name="T6" fmla="*/ 8 w 20"/>
              <a:gd name="T7" fmla="*/ 2 h 27"/>
              <a:gd name="T8" fmla="*/ 8 w 20"/>
              <a:gd name="T9" fmla="*/ 7 h 27"/>
              <a:gd name="T10" fmla="*/ 0 w 20"/>
              <a:gd name="T11" fmla="*/ 17 h 27"/>
              <a:gd name="T12" fmla="*/ 10 w 20"/>
              <a:gd name="T13" fmla="*/ 27 h 27"/>
              <a:gd name="T14" fmla="*/ 20 w 20"/>
              <a:gd name="T15" fmla="*/ 17 h 27"/>
              <a:gd name="T16" fmla="*/ 12 w 20"/>
              <a:gd name="T17" fmla="*/ 7 h 27"/>
              <a:gd name="T18" fmla="*/ 10 w 20"/>
              <a:gd name="T19" fmla="*/ 23 h 27"/>
              <a:gd name="T20" fmla="*/ 4 w 20"/>
              <a:gd name="T21" fmla="*/ 17 h 27"/>
              <a:gd name="T22" fmla="*/ 8 w 20"/>
              <a:gd name="T23" fmla="*/ 11 h 27"/>
              <a:gd name="T24" fmla="*/ 8 w 20"/>
              <a:gd name="T25" fmla="*/ 14 h 27"/>
              <a:gd name="T26" fmla="*/ 10 w 20"/>
              <a:gd name="T27" fmla="*/ 16 h 27"/>
              <a:gd name="T28" fmla="*/ 12 w 20"/>
              <a:gd name="T29" fmla="*/ 14 h 27"/>
              <a:gd name="T30" fmla="*/ 12 w 20"/>
              <a:gd name="T31" fmla="*/ 11 h 27"/>
              <a:gd name="T32" fmla="*/ 16 w 20"/>
              <a:gd name="T33" fmla="*/ 17 h 27"/>
              <a:gd name="T34" fmla="*/ 10 w 20"/>
              <a:gd name="T35" fmla="*/ 23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" h="27">
                <a:moveTo>
                  <a:pt x="12" y="7"/>
                </a:moveTo>
                <a:cubicBezTo>
                  <a:pt x="12" y="2"/>
                  <a:pt x="12" y="2"/>
                  <a:pt x="12" y="2"/>
                </a:cubicBezTo>
                <a:cubicBezTo>
                  <a:pt x="12" y="1"/>
                  <a:pt x="11" y="0"/>
                  <a:pt x="10" y="0"/>
                </a:cubicBezTo>
                <a:cubicBezTo>
                  <a:pt x="9" y="0"/>
                  <a:pt x="8" y="1"/>
                  <a:pt x="8" y="2"/>
                </a:cubicBezTo>
                <a:cubicBezTo>
                  <a:pt x="8" y="7"/>
                  <a:pt x="8" y="7"/>
                  <a:pt x="8" y="7"/>
                </a:cubicBezTo>
                <a:cubicBezTo>
                  <a:pt x="3" y="8"/>
                  <a:pt x="0" y="12"/>
                  <a:pt x="0" y="17"/>
                </a:cubicBezTo>
                <a:cubicBezTo>
                  <a:pt x="0" y="23"/>
                  <a:pt x="4" y="27"/>
                  <a:pt x="10" y="27"/>
                </a:cubicBezTo>
                <a:cubicBezTo>
                  <a:pt x="16" y="27"/>
                  <a:pt x="20" y="23"/>
                  <a:pt x="20" y="17"/>
                </a:cubicBezTo>
                <a:cubicBezTo>
                  <a:pt x="20" y="12"/>
                  <a:pt x="17" y="8"/>
                  <a:pt x="12" y="7"/>
                </a:cubicBezTo>
                <a:close/>
                <a:moveTo>
                  <a:pt x="10" y="23"/>
                </a:moveTo>
                <a:cubicBezTo>
                  <a:pt x="7" y="23"/>
                  <a:pt x="4" y="20"/>
                  <a:pt x="4" y="17"/>
                </a:cubicBezTo>
                <a:cubicBezTo>
                  <a:pt x="4" y="14"/>
                  <a:pt x="6" y="12"/>
                  <a:pt x="8" y="11"/>
                </a:cubicBezTo>
                <a:cubicBezTo>
                  <a:pt x="8" y="14"/>
                  <a:pt x="8" y="14"/>
                  <a:pt x="8" y="14"/>
                </a:cubicBezTo>
                <a:cubicBezTo>
                  <a:pt x="8" y="15"/>
                  <a:pt x="9" y="16"/>
                  <a:pt x="10" y="16"/>
                </a:cubicBezTo>
                <a:cubicBezTo>
                  <a:pt x="11" y="16"/>
                  <a:pt x="12" y="15"/>
                  <a:pt x="12" y="14"/>
                </a:cubicBezTo>
                <a:cubicBezTo>
                  <a:pt x="12" y="11"/>
                  <a:pt x="12" y="11"/>
                  <a:pt x="12" y="11"/>
                </a:cubicBezTo>
                <a:cubicBezTo>
                  <a:pt x="14" y="12"/>
                  <a:pt x="16" y="14"/>
                  <a:pt x="16" y="17"/>
                </a:cubicBezTo>
                <a:cubicBezTo>
                  <a:pt x="16" y="20"/>
                  <a:pt x="13" y="23"/>
                  <a:pt x="10" y="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9" name="Freeform: Shape 30"/>
          <p:cNvSpPr/>
          <p:nvPr/>
        </p:nvSpPr>
        <p:spPr bwMode="auto">
          <a:xfrm>
            <a:off x="3642384" y="4552143"/>
            <a:ext cx="288921" cy="252972"/>
          </a:xfrm>
          <a:custGeom>
            <a:avLst/>
            <a:gdLst>
              <a:gd name="T0" fmla="*/ 88 w 92"/>
              <a:gd name="T1" fmla="*/ 13 h 80"/>
              <a:gd name="T2" fmla="*/ 88 w 92"/>
              <a:gd name="T3" fmla="*/ 5 h 80"/>
              <a:gd name="T4" fmla="*/ 83 w 92"/>
              <a:gd name="T5" fmla="*/ 0 h 80"/>
              <a:gd name="T6" fmla="*/ 5 w 92"/>
              <a:gd name="T7" fmla="*/ 0 h 80"/>
              <a:gd name="T8" fmla="*/ 0 w 92"/>
              <a:gd name="T9" fmla="*/ 5 h 80"/>
              <a:gd name="T10" fmla="*/ 0 w 92"/>
              <a:gd name="T11" fmla="*/ 75 h 80"/>
              <a:gd name="T12" fmla="*/ 5 w 92"/>
              <a:gd name="T13" fmla="*/ 80 h 80"/>
              <a:gd name="T14" fmla="*/ 83 w 92"/>
              <a:gd name="T15" fmla="*/ 80 h 80"/>
              <a:gd name="T16" fmla="*/ 88 w 92"/>
              <a:gd name="T17" fmla="*/ 75 h 80"/>
              <a:gd name="T18" fmla="*/ 88 w 92"/>
              <a:gd name="T19" fmla="*/ 69 h 80"/>
              <a:gd name="T20" fmla="*/ 92 w 92"/>
              <a:gd name="T21" fmla="*/ 63 h 80"/>
              <a:gd name="T22" fmla="*/ 92 w 92"/>
              <a:gd name="T23" fmla="*/ 59 h 80"/>
              <a:gd name="T24" fmla="*/ 88 w 92"/>
              <a:gd name="T25" fmla="*/ 53 h 80"/>
              <a:gd name="T26" fmla="*/ 88 w 92"/>
              <a:gd name="T27" fmla="*/ 29 h 80"/>
              <a:gd name="T28" fmla="*/ 92 w 92"/>
              <a:gd name="T29" fmla="*/ 23 h 80"/>
              <a:gd name="T30" fmla="*/ 92 w 92"/>
              <a:gd name="T31" fmla="*/ 19 h 80"/>
              <a:gd name="T32" fmla="*/ 88 w 92"/>
              <a:gd name="T33" fmla="*/ 13 h 80"/>
              <a:gd name="T34" fmla="*/ 83 w 92"/>
              <a:gd name="T35" fmla="*/ 76 h 80"/>
              <a:gd name="T36" fmla="*/ 5 w 92"/>
              <a:gd name="T37" fmla="*/ 76 h 80"/>
              <a:gd name="T38" fmla="*/ 4 w 92"/>
              <a:gd name="T39" fmla="*/ 75 h 80"/>
              <a:gd name="T40" fmla="*/ 4 w 92"/>
              <a:gd name="T41" fmla="*/ 5 h 80"/>
              <a:gd name="T42" fmla="*/ 5 w 92"/>
              <a:gd name="T43" fmla="*/ 4 h 80"/>
              <a:gd name="T44" fmla="*/ 83 w 92"/>
              <a:gd name="T45" fmla="*/ 4 h 80"/>
              <a:gd name="T46" fmla="*/ 84 w 92"/>
              <a:gd name="T47" fmla="*/ 5 h 80"/>
              <a:gd name="T48" fmla="*/ 84 w 92"/>
              <a:gd name="T49" fmla="*/ 13 h 80"/>
              <a:gd name="T50" fmla="*/ 80 w 92"/>
              <a:gd name="T51" fmla="*/ 19 h 80"/>
              <a:gd name="T52" fmla="*/ 80 w 92"/>
              <a:gd name="T53" fmla="*/ 23 h 80"/>
              <a:gd name="T54" fmla="*/ 84 w 92"/>
              <a:gd name="T55" fmla="*/ 29 h 80"/>
              <a:gd name="T56" fmla="*/ 84 w 92"/>
              <a:gd name="T57" fmla="*/ 53 h 80"/>
              <a:gd name="T58" fmla="*/ 80 w 92"/>
              <a:gd name="T59" fmla="*/ 59 h 80"/>
              <a:gd name="T60" fmla="*/ 80 w 92"/>
              <a:gd name="T61" fmla="*/ 63 h 80"/>
              <a:gd name="T62" fmla="*/ 84 w 92"/>
              <a:gd name="T63" fmla="*/ 69 h 80"/>
              <a:gd name="T64" fmla="*/ 84 w 92"/>
              <a:gd name="T65" fmla="*/ 75 h 80"/>
              <a:gd name="T66" fmla="*/ 83 w 92"/>
              <a:gd name="T67" fmla="*/ 76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2" h="80">
                <a:moveTo>
                  <a:pt x="88" y="13"/>
                </a:moveTo>
                <a:cubicBezTo>
                  <a:pt x="88" y="5"/>
                  <a:pt x="88" y="5"/>
                  <a:pt x="88" y="5"/>
                </a:cubicBezTo>
                <a:cubicBezTo>
                  <a:pt x="88" y="2"/>
                  <a:pt x="86" y="0"/>
                  <a:pt x="83" y="0"/>
                </a:cubicBez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2"/>
                  <a:pt x="0" y="5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78"/>
                  <a:pt x="2" y="80"/>
                  <a:pt x="5" y="80"/>
                </a:cubicBezTo>
                <a:cubicBezTo>
                  <a:pt x="83" y="80"/>
                  <a:pt x="83" y="80"/>
                  <a:pt x="83" y="80"/>
                </a:cubicBezTo>
                <a:cubicBezTo>
                  <a:pt x="86" y="80"/>
                  <a:pt x="88" y="78"/>
                  <a:pt x="88" y="75"/>
                </a:cubicBezTo>
                <a:cubicBezTo>
                  <a:pt x="88" y="69"/>
                  <a:pt x="88" y="69"/>
                  <a:pt x="88" y="69"/>
                </a:cubicBezTo>
                <a:cubicBezTo>
                  <a:pt x="90" y="68"/>
                  <a:pt x="92" y="66"/>
                  <a:pt x="92" y="63"/>
                </a:cubicBezTo>
                <a:cubicBezTo>
                  <a:pt x="92" y="59"/>
                  <a:pt x="92" y="59"/>
                  <a:pt x="92" y="59"/>
                </a:cubicBezTo>
                <a:cubicBezTo>
                  <a:pt x="92" y="56"/>
                  <a:pt x="90" y="54"/>
                  <a:pt x="88" y="53"/>
                </a:cubicBezTo>
                <a:cubicBezTo>
                  <a:pt x="88" y="29"/>
                  <a:pt x="88" y="29"/>
                  <a:pt x="88" y="29"/>
                </a:cubicBezTo>
                <a:cubicBezTo>
                  <a:pt x="90" y="28"/>
                  <a:pt x="92" y="26"/>
                  <a:pt x="92" y="23"/>
                </a:cubicBezTo>
                <a:cubicBezTo>
                  <a:pt x="92" y="19"/>
                  <a:pt x="92" y="19"/>
                  <a:pt x="92" y="19"/>
                </a:cubicBezTo>
                <a:cubicBezTo>
                  <a:pt x="92" y="16"/>
                  <a:pt x="90" y="14"/>
                  <a:pt x="88" y="13"/>
                </a:cubicBezTo>
                <a:close/>
                <a:moveTo>
                  <a:pt x="83" y="76"/>
                </a:moveTo>
                <a:cubicBezTo>
                  <a:pt x="5" y="76"/>
                  <a:pt x="5" y="76"/>
                  <a:pt x="5" y="76"/>
                </a:cubicBezTo>
                <a:cubicBezTo>
                  <a:pt x="4" y="76"/>
                  <a:pt x="4" y="76"/>
                  <a:pt x="4" y="75"/>
                </a:cubicBezTo>
                <a:cubicBezTo>
                  <a:pt x="4" y="5"/>
                  <a:pt x="4" y="5"/>
                  <a:pt x="4" y="5"/>
                </a:cubicBezTo>
                <a:cubicBezTo>
                  <a:pt x="4" y="4"/>
                  <a:pt x="4" y="4"/>
                  <a:pt x="5" y="4"/>
                </a:cubicBezTo>
                <a:cubicBezTo>
                  <a:pt x="83" y="4"/>
                  <a:pt x="83" y="4"/>
                  <a:pt x="83" y="4"/>
                </a:cubicBezTo>
                <a:cubicBezTo>
                  <a:pt x="84" y="4"/>
                  <a:pt x="84" y="4"/>
                  <a:pt x="84" y="5"/>
                </a:cubicBezTo>
                <a:cubicBezTo>
                  <a:pt x="84" y="13"/>
                  <a:pt x="84" y="13"/>
                  <a:pt x="84" y="13"/>
                </a:cubicBezTo>
                <a:cubicBezTo>
                  <a:pt x="82" y="14"/>
                  <a:pt x="80" y="16"/>
                  <a:pt x="80" y="19"/>
                </a:cubicBezTo>
                <a:cubicBezTo>
                  <a:pt x="80" y="23"/>
                  <a:pt x="80" y="23"/>
                  <a:pt x="80" y="23"/>
                </a:cubicBezTo>
                <a:cubicBezTo>
                  <a:pt x="80" y="26"/>
                  <a:pt x="82" y="28"/>
                  <a:pt x="84" y="29"/>
                </a:cubicBezTo>
                <a:cubicBezTo>
                  <a:pt x="84" y="53"/>
                  <a:pt x="84" y="53"/>
                  <a:pt x="84" y="53"/>
                </a:cubicBezTo>
                <a:cubicBezTo>
                  <a:pt x="82" y="54"/>
                  <a:pt x="80" y="56"/>
                  <a:pt x="80" y="59"/>
                </a:cubicBezTo>
                <a:cubicBezTo>
                  <a:pt x="80" y="63"/>
                  <a:pt x="80" y="63"/>
                  <a:pt x="80" y="63"/>
                </a:cubicBezTo>
                <a:cubicBezTo>
                  <a:pt x="80" y="66"/>
                  <a:pt x="82" y="68"/>
                  <a:pt x="84" y="69"/>
                </a:cubicBezTo>
                <a:cubicBezTo>
                  <a:pt x="84" y="75"/>
                  <a:pt x="84" y="75"/>
                  <a:pt x="84" y="75"/>
                </a:cubicBezTo>
                <a:cubicBezTo>
                  <a:pt x="84" y="76"/>
                  <a:pt x="84" y="76"/>
                  <a:pt x="83" y="7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9" name="Freeform: Shape 20"/>
          <p:cNvSpPr/>
          <p:nvPr/>
        </p:nvSpPr>
        <p:spPr bwMode="auto">
          <a:xfrm>
            <a:off x="8299101" y="1933596"/>
            <a:ext cx="413478" cy="297990"/>
          </a:xfrm>
          <a:custGeom>
            <a:avLst/>
            <a:gdLst>
              <a:gd name="T0" fmla="*/ 298 w 368"/>
              <a:gd name="T1" fmla="*/ 94 h 265"/>
              <a:gd name="T2" fmla="*/ 196 w 368"/>
              <a:gd name="T3" fmla="*/ 0 h 265"/>
              <a:gd name="T4" fmla="*/ 102 w 368"/>
              <a:gd name="T5" fmla="*/ 60 h 265"/>
              <a:gd name="T6" fmla="*/ 86 w 368"/>
              <a:gd name="T7" fmla="*/ 58 h 265"/>
              <a:gd name="T8" fmla="*/ 35 w 368"/>
              <a:gd name="T9" fmla="*/ 109 h 265"/>
              <a:gd name="T10" fmla="*/ 37 w 368"/>
              <a:gd name="T11" fmla="*/ 126 h 265"/>
              <a:gd name="T12" fmla="*/ 0 w 368"/>
              <a:gd name="T13" fmla="*/ 190 h 265"/>
              <a:gd name="T14" fmla="*/ 75 w 368"/>
              <a:gd name="T15" fmla="*/ 265 h 265"/>
              <a:gd name="T16" fmla="*/ 75 w 368"/>
              <a:gd name="T17" fmla="*/ 265 h 265"/>
              <a:gd name="T18" fmla="*/ 282 w 368"/>
              <a:gd name="T19" fmla="*/ 265 h 265"/>
              <a:gd name="T20" fmla="*/ 282 w 368"/>
              <a:gd name="T21" fmla="*/ 265 h 265"/>
              <a:gd name="T22" fmla="*/ 368 w 368"/>
              <a:gd name="T23" fmla="*/ 178 h 265"/>
              <a:gd name="T24" fmla="*/ 298 w 368"/>
              <a:gd name="T25" fmla="*/ 94 h 265"/>
              <a:gd name="T26" fmla="*/ 282 w 368"/>
              <a:gd name="T27" fmla="*/ 242 h 265"/>
              <a:gd name="T28" fmla="*/ 282 w 368"/>
              <a:gd name="T29" fmla="*/ 242 h 265"/>
              <a:gd name="T30" fmla="*/ 75 w 368"/>
              <a:gd name="T31" fmla="*/ 242 h 265"/>
              <a:gd name="T32" fmla="*/ 23 w 368"/>
              <a:gd name="T33" fmla="*/ 190 h 265"/>
              <a:gd name="T34" fmla="*/ 49 w 368"/>
              <a:gd name="T35" fmla="*/ 145 h 265"/>
              <a:gd name="T36" fmla="*/ 59 w 368"/>
              <a:gd name="T37" fmla="*/ 118 h 265"/>
              <a:gd name="T38" fmla="*/ 58 w 368"/>
              <a:gd name="T39" fmla="*/ 109 h 265"/>
              <a:gd name="T40" fmla="*/ 86 w 368"/>
              <a:gd name="T41" fmla="*/ 81 h 265"/>
              <a:gd name="T42" fmla="*/ 102 w 368"/>
              <a:gd name="T43" fmla="*/ 83 h 265"/>
              <a:gd name="T44" fmla="*/ 123 w 368"/>
              <a:gd name="T45" fmla="*/ 70 h 265"/>
              <a:gd name="T46" fmla="*/ 196 w 368"/>
              <a:gd name="T47" fmla="*/ 23 h 265"/>
              <a:gd name="T48" fmla="*/ 275 w 368"/>
              <a:gd name="T49" fmla="*/ 96 h 265"/>
              <a:gd name="T50" fmla="*/ 294 w 368"/>
              <a:gd name="T51" fmla="*/ 116 h 265"/>
              <a:gd name="T52" fmla="*/ 345 w 368"/>
              <a:gd name="T53" fmla="*/ 178 h 265"/>
              <a:gd name="T54" fmla="*/ 282 w 368"/>
              <a:gd name="T55" fmla="*/ 242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68" h="265">
                <a:moveTo>
                  <a:pt x="298" y="94"/>
                </a:moveTo>
                <a:cubicBezTo>
                  <a:pt x="293" y="41"/>
                  <a:pt x="250" y="0"/>
                  <a:pt x="196" y="0"/>
                </a:cubicBezTo>
                <a:cubicBezTo>
                  <a:pt x="154" y="0"/>
                  <a:pt x="118" y="25"/>
                  <a:pt x="102" y="60"/>
                </a:cubicBezTo>
                <a:cubicBezTo>
                  <a:pt x="97" y="59"/>
                  <a:pt x="92" y="58"/>
                  <a:pt x="86" y="58"/>
                </a:cubicBezTo>
                <a:cubicBezTo>
                  <a:pt x="58" y="58"/>
                  <a:pt x="35" y="81"/>
                  <a:pt x="35" y="109"/>
                </a:cubicBezTo>
                <a:cubicBezTo>
                  <a:pt x="35" y="115"/>
                  <a:pt x="36" y="120"/>
                  <a:pt x="37" y="126"/>
                </a:cubicBezTo>
                <a:cubicBezTo>
                  <a:pt x="15" y="139"/>
                  <a:pt x="0" y="162"/>
                  <a:pt x="0" y="190"/>
                </a:cubicBezTo>
                <a:cubicBezTo>
                  <a:pt x="0" y="231"/>
                  <a:pt x="34" y="265"/>
                  <a:pt x="75" y="265"/>
                </a:cubicBezTo>
                <a:cubicBezTo>
                  <a:pt x="75" y="265"/>
                  <a:pt x="75" y="265"/>
                  <a:pt x="75" y="265"/>
                </a:cubicBezTo>
                <a:cubicBezTo>
                  <a:pt x="282" y="265"/>
                  <a:pt x="282" y="265"/>
                  <a:pt x="282" y="265"/>
                </a:cubicBezTo>
                <a:cubicBezTo>
                  <a:pt x="282" y="265"/>
                  <a:pt x="282" y="265"/>
                  <a:pt x="282" y="265"/>
                </a:cubicBezTo>
                <a:cubicBezTo>
                  <a:pt x="330" y="265"/>
                  <a:pt x="368" y="226"/>
                  <a:pt x="368" y="178"/>
                </a:cubicBezTo>
                <a:cubicBezTo>
                  <a:pt x="368" y="136"/>
                  <a:pt x="338" y="101"/>
                  <a:pt x="298" y="94"/>
                </a:cubicBezTo>
                <a:close/>
                <a:moveTo>
                  <a:pt x="282" y="242"/>
                </a:moveTo>
                <a:cubicBezTo>
                  <a:pt x="282" y="242"/>
                  <a:pt x="282" y="242"/>
                  <a:pt x="282" y="242"/>
                </a:cubicBezTo>
                <a:cubicBezTo>
                  <a:pt x="75" y="242"/>
                  <a:pt x="75" y="242"/>
                  <a:pt x="75" y="242"/>
                </a:cubicBezTo>
                <a:cubicBezTo>
                  <a:pt x="46" y="242"/>
                  <a:pt x="23" y="219"/>
                  <a:pt x="23" y="190"/>
                </a:cubicBezTo>
                <a:cubicBezTo>
                  <a:pt x="23" y="172"/>
                  <a:pt x="33" y="155"/>
                  <a:pt x="49" y="145"/>
                </a:cubicBezTo>
                <a:cubicBezTo>
                  <a:pt x="65" y="136"/>
                  <a:pt x="66" y="135"/>
                  <a:pt x="59" y="118"/>
                </a:cubicBezTo>
                <a:cubicBezTo>
                  <a:pt x="58" y="115"/>
                  <a:pt x="58" y="112"/>
                  <a:pt x="58" y="109"/>
                </a:cubicBezTo>
                <a:cubicBezTo>
                  <a:pt x="58" y="94"/>
                  <a:pt x="70" y="81"/>
                  <a:pt x="86" y="81"/>
                </a:cubicBezTo>
                <a:cubicBezTo>
                  <a:pt x="86" y="81"/>
                  <a:pt x="94" y="80"/>
                  <a:pt x="102" y="83"/>
                </a:cubicBezTo>
                <a:cubicBezTo>
                  <a:pt x="115" y="89"/>
                  <a:pt x="117" y="83"/>
                  <a:pt x="123" y="70"/>
                </a:cubicBezTo>
                <a:cubicBezTo>
                  <a:pt x="136" y="41"/>
                  <a:pt x="165" y="23"/>
                  <a:pt x="196" y="23"/>
                </a:cubicBezTo>
                <a:cubicBezTo>
                  <a:pt x="237" y="23"/>
                  <a:pt x="271" y="54"/>
                  <a:pt x="275" y="96"/>
                </a:cubicBezTo>
                <a:cubicBezTo>
                  <a:pt x="277" y="112"/>
                  <a:pt x="277" y="112"/>
                  <a:pt x="294" y="116"/>
                </a:cubicBezTo>
                <a:cubicBezTo>
                  <a:pt x="324" y="122"/>
                  <a:pt x="345" y="148"/>
                  <a:pt x="345" y="178"/>
                </a:cubicBezTo>
                <a:cubicBezTo>
                  <a:pt x="345" y="213"/>
                  <a:pt x="317" y="242"/>
                  <a:pt x="282" y="24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4" name="Freeform: Shape 25"/>
          <p:cNvSpPr/>
          <p:nvPr/>
        </p:nvSpPr>
        <p:spPr bwMode="auto">
          <a:xfrm>
            <a:off x="8258969" y="4471517"/>
            <a:ext cx="226118" cy="239067"/>
          </a:xfrm>
          <a:custGeom>
            <a:avLst/>
            <a:gdLst>
              <a:gd name="T0" fmla="*/ 47 w 121"/>
              <a:gd name="T1" fmla="*/ 128 h 128"/>
              <a:gd name="T2" fmla="*/ 22 w 121"/>
              <a:gd name="T3" fmla="*/ 118 h 128"/>
              <a:gd name="T4" fmla="*/ 14 w 121"/>
              <a:gd name="T5" fmla="*/ 110 h 128"/>
              <a:gd name="T6" fmla="*/ 14 w 121"/>
              <a:gd name="T7" fmla="*/ 58 h 128"/>
              <a:gd name="T8" fmla="*/ 58 w 121"/>
              <a:gd name="T9" fmla="*/ 14 h 128"/>
              <a:gd name="T10" fmla="*/ 89 w 121"/>
              <a:gd name="T11" fmla="*/ 0 h 128"/>
              <a:gd name="T12" fmla="*/ 119 w 121"/>
              <a:gd name="T13" fmla="*/ 18 h 128"/>
              <a:gd name="T14" fmla="*/ 118 w 121"/>
              <a:gd name="T15" fmla="*/ 27 h 128"/>
              <a:gd name="T16" fmla="*/ 109 w 121"/>
              <a:gd name="T17" fmla="*/ 26 h 128"/>
              <a:gd name="T18" fmla="*/ 88 w 121"/>
              <a:gd name="T19" fmla="*/ 12 h 128"/>
              <a:gd name="T20" fmla="*/ 66 w 121"/>
              <a:gd name="T21" fmla="*/ 22 h 128"/>
              <a:gd name="T22" fmla="*/ 22 w 121"/>
              <a:gd name="T23" fmla="*/ 66 h 128"/>
              <a:gd name="T24" fmla="*/ 22 w 121"/>
              <a:gd name="T25" fmla="*/ 102 h 128"/>
              <a:gd name="T26" fmla="*/ 30 w 121"/>
              <a:gd name="T27" fmla="*/ 110 h 128"/>
              <a:gd name="T28" fmla="*/ 48 w 121"/>
              <a:gd name="T29" fmla="*/ 116 h 128"/>
              <a:gd name="T30" fmla="*/ 70 w 121"/>
              <a:gd name="T31" fmla="*/ 106 h 128"/>
              <a:gd name="T32" fmla="*/ 102 w 121"/>
              <a:gd name="T33" fmla="*/ 74 h 128"/>
              <a:gd name="T34" fmla="*/ 110 w 121"/>
              <a:gd name="T35" fmla="*/ 74 h 128"/>
              <a:gd name="T36" fmla="*/ 110 w 121"/>
              <a:gd name="T37" fmla="*/ 82 h 128"/>
              <a:gd name="T38" fmla="*/ 78 w 121"/>
              <a:gd name="T39" fmla="*/ 114 h 128"/>
              <a:gd name="T40" fmla="*/ 49 w 121"/>
              <a:gd name="T41" fmla="*/ 128 h 128"/>
              <a:gd name="T42" fmla="*/ 47 w 121"/>
              <a:gd name="T43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1" h="128">
                <a:moveTo>
                  <a:pt x="47" y="128"/>
                </a:moveTo>
                <a:cubicBezTo>
                  <a:pt x="37" y="128"/>
                  <a:pt x="28" y="125"/>
                  <a:pt x="22" y="118"/>
                </a:cubicBezTo>
                <a:cubicBezTo>
                  <a:pt x="14" y="110"/>
                  <a:pt x="14" y="110"/>
                  <a:pt x="14" y="110"/>
                </a:cubicBezTo>
                <a:cubicBezTo>
                  <a:pt x="0" y="96"/>
                  <a:pt x="0" y="72"/>
                  <a:pt x="14" y="58"/>
                </a:cubicBezTo>
                <a:cubicBezTo>
                  <a:pt x="58" y="14"/>
                  <a:pt x="58" y="14"/>
                  <a:pt x="58" y="14"/>
                </a:cubicBezTo>
                <a:cubicBezTo>
                  <a:pt x="70" y="2"/>
                  <a:pt x="81" y="0"/>
                  <a:pt x="89" y="0"/>
                </a:cubicBezTo>
                <a:cubicBezTo>
                  <a:pt x="100" y="1"/>
                  <a:pt x="111" y="7"/>
                  <a:pt x="119" y="18"/>
                </a:cubicBezTo>
                <a:cubicBezTo>
                  <a:pt x="121" y="21"/>
                  <a:pt x="120" y="25"/>
                  <a:pt x="118" y="27"/>
                </a:cubicBezTo>
                <a:cubicBezTo>
                  <a:pt x="115" y="29"/>
                  <a:pt x="111" y="28"/>
                  <a:pt x="109" y="26"/>
                </a:cubicBezTo>
                <a:cubicBezTo>
                  <a:pt x="103" y="17"/>
                  <a:pt x="96" y="13"/>
                  <a:pt x="88" y="12"/>
                </a:cubicBezTo>
                <a:cubicBezTo>
                  <a:pt x="81" y="12"/>
                  <a:pt x="73" y="15"/>
                  <a:pt x="66" y="22"/>
                </a:cubicBezTo>
                <a:cubicBezTo>
                  <a:pt x="22" y="66"/>
                  <a:pt x="22" y="66"/>
                  <a:pt x="22" y="66"/>
                </a:cubicBezTo>
                <a:cubicBezTo>
                  <a:pt x="13" y="76"/>
                  <a:pt x="13" y="92"/>
                  <a:pt x="22" y="102"/>
                </a:cubicBezTo>
                <a:cubicBezTo>
                  <a:pt x="30" y="110"/>
                  <a:pt x="30" y="110"/>
                  <a:pt x="30" y="110"/>
                </a:cubicBezTo>
                <a:cubicBezTo>
                  <a:pt x="35" y="114"/>
                  <a:pt x="41" y="117"/>
                  <a:pt x="48" y="116"/>
                </a:cubicBezTo>
                <a:cubicBezTo>
                  <a:pt x="56" y="116"/>
                  <a:pt x="63" y="112"/>
                  <a:pt x="70" y="106"/>
                </a:cubicBezTo>
                <a:cubicBezTo>
                  <a:pt x="102" y="74"/>
                  <a:pt x="102" y="74"/>
                  <a:pt x="102" y="74"/>
                </a:cubicBezTo>
                <a:cubicBezTo>
                  <a:pt x="104" y="71"/>
                  <a:pt x="108" y="71"/>
                  <a:pt x="110" y="74"/>
                </a:cubicBezTo>
                <a:cubicBezTo>
                  <a:pt x="113" y="76"/>
                  <a:pt x="113" y="80"/>
                  <a:pt x="110" y="82"/>
                </a:cubicBezTo>
                <a:cubicBezTo>
                  <a:pt x="78" y="114"/>
                  <a:pt x="78" y="114"/>
                  <a:pt x="78" y="114"/>
                </a:cubicBezTo>
                <a:cubicBezTo>
                  <a:pt x="70" y="123"/>
                  <a:pt x="59" y="128"/>
                  <a:pt x="49" y="128"/>
                </a:cubicBezTo>
                <a:cubicBezTo>
                  <a:pt x="48" y="128"/>
                  <a:pt x="47" y="128"/>
                  <a:pt x="47" y="12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5" name="Freeform: Shape 26"/>
          <p:cNvSpPr/>
          <p:nvPr/>
        </p:nvSpPr>
        <p:spPr bwMode="auto">
          <a:xfrm>
            <a:off x="8414363" y="4350987"/>
            <a:ext cx="205199" cy="246041"/>
          </a:xfrm>
          <a:custGeom>
            <a:avLst/>
            <a:gdLst>
              <a:gd name="T0" fmla="*/ 29 w 110"/>
              <a:gd name="T1" fmla="*/ 132 h 132"/>
              <a:gd name="T2" fmla="*/ 26 w 110"/>
              <a:gd name="T3" fmla="*/ 132 h 132"/>
              <a:gd name="T4" fmla="*/ 2 w 110"/>
              <a:gd name="T5" fmla="*/ 118 h 132"/>
              <a:gd name="T6" fmla="*/ 4 w 110"/>
              <a:gd name="T7" fmla="*/ 110 h 132"/>
              <a:gd name="T8" fmla="*/ 12 w 110"/>
              <a:gd name="T9" fmla="*/ 112 h 132"/>
              <a:gd name="T10" fmla="*/ 27 w 110"/>
              <a:gd name="T11" fmla="*/ 120 h 132"/>
              <a:gd name="T12" fmla="*/ 43 w 110"/>
              <a:gd name="T13" fmla="*/ 115 h 132"/>
              <a:gd name="T14" fmla="*/ 91 w 110"/>
              <a:gd name="T15" fmla="*/ 67 h 132"/>
              <a:gd name="T16" fmla="*/ 98 w 110"/>
              <a:gd name="T17" fmla="*/ 51 h 132"/>
              <a:gd name="T18" fmla="*/ 91 w 110"/>
              <a:gd name="T19" fmla="*/ 35 h 132"/>
              <a:gd name="T20" fmla="*/ 83 w 110"/>
              <a:gd name="T21" fmla="*/ 27 h 132"/>
              <a:gd name="T22" fmla="*/ 47 w 110"/>
              <a:gd name="T23" fmla="*/ 23 h 132"/>
              <a:gd name="T24" fmla="*/ 11 w 110"/>
              <a:gd name="T25" fmla="*/ 59 h 132"/>
              <a:gd name="T26" fmla="*/ 3 w 110"/>
              <a:gd name="T27" fmla="*/ 59 h 132"/>
              <a:gd name="T28" fmla="*/ 3 w 110"/>
              <a:gd name="T29" fmla="*/ 51 h 132"/>
              <a:gd name="T30" fmla="*/ 39 w 110"/>
              <a:gd name="T31" fmla="*/ 15 h 132"/>
              <a:gd name="T32" fmla="*/ 91 w 110"/>
              <a:gd name="T33" fmla="*/ 19 h 132"/>
              <a:gd name="T34" fmla="*/ 99 w 110"/>
              <a:gd name="T35" fmla="*/ 27 h 132"/>
              <a:gd name="T36" fmla="*/ 110 w 110"/>
              <a:gd name="T37" fmla="*/ 51 h 132"/>
              <a:gd name="T38" fmla="*/ 99 w 110"/>
              <a:gd name="T39" fmla="*/ 75 h 132"/>
              <a:gd name="T40" fmla="*/ 51 w 110"/>
              <a:gd name="T41" fmla="*/ 123 h 132"/>
              <a:gd name="T42" fmla="*/ 29 w 110"/>
              <a:gd name="T43" fmla="*/ 13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0" h="132">
                <a:moveTo>
                  <a:pt x="29" y="132"/>
                </a:moveTo>
                <a:cubicBezTo>
                  <a:pt x="28" y="132"/>
                  <a:pt x="27" y="132"/>
                  <a:pt x="26" y="132"/>
                </a:cubicBezTo>
                <a:cubicBezTo>
                  <a:pt x="16" y="131"/>
                  <a:pt x="7" y="126"/>
                  <a:pt x="2" y="118"/>
                </a:cubicBezTo>
                <a:cubicBezTo>
                  <a:pt x="0" y="116"/>
                  <a:pt x="1" y="112"/>
                  <a:pt x="4" y="110"/>
                </a:cubicBezTo>
                <a:cubicBezTo>
                  <a:pt x="6" y="108"/>
                  <a:pt x="10" y="109"/>
                  <a:pt x="12" y="112"/>
                </a:cubicBezTo>
                <a:cubicBezTo>
                  <a:pt x="15" y="116"/>
                  <a:pt x="21" y="120"/>
                  <a:pt x="27" y="120"/>
                </a:cubicBezTo>
                <a:cubicBezTo>
                  <a:pt x="33" y="121"/>
                  <a:pt x="39" y="119"/>
                  <a:pt x="43" y="115"/>
                </a:cubicBezTo>
                <a:cubicBezTo>
                  <a:pt x="91" y="67"/>
                  <a:pt x="91" y="67"/>
                  <a:pt x="91" y="67"/>
                </a:cubicBezTo>
                <a:cubicBezTo>
                  <a:pt x="95" y="62"/>
                  <a:pt x="98" y="57"/>
                  <a:pt x="98" y="51"/>
                </a:cubicBezTo>
                <a:cubicBezTo>
                  <a:pt x="98" y="45"/>
                  <a:pt x="95" y="40"/>
                  <a:pt x="91" y="35"/>
                </a:cubicBezTo>
                <a:cubicBezTo>
                  <a:pt x="83" y="27"/>
                  <a:pt x="83" y="27"/>
                  <a:pt x="83" y="27"/>
                </a:cubicBezTo>
                <a:cubicBezTo>
                  <a:pt x="73" y="18"/>
                  <a:pt x="57" y="14"/>
                  <a:pt x="47" y="23"/>
                </a:cubicBezTo>
                <a:cubicBezTo>
                  <a:pt x="11" y="59"/>
                  <a:pt x="11" y="59"/>
                  <a:pt x="11" y="59"/>
                </a:cubicBezTo>
                <a:cubicBezTo>
                  <a:pt x="9" y="62"/>
                  <a:pt x="5" y="62"/>
                  <a:pt x="3" y="59"/>
                </a:cubicBezTo>
                <a:cubicBezTo>
                  <a:pt x="0" y="57"/>
                  <a:pt x="0" y="53"/>
                  <a:pt x="3" y="51"/>
                </a:cubicBezTo>
                <a:cubicBezTo>
                  <a:pt x="39" y="15"/>
                  <a:pt x="39" y="15"/>
                  <a:pt x="39" y="15"/>
                </a:cubicBezTo>
                <a:cubicBezTo>
                  <a:pt x="53" y="0"/>
                  <a:pt x="78" y="5"/>
                  <a:pt x="91" y="19"/>
                </a:cubicBezTo>
                <a:cubicBezTo>
                  <a:pt x="99" y="27"/>
                  <a:pt x="99" y="27"/>
                  <a:pt x="99" y="27"/>
                </a:cubicBezTo>
                <a:cubicBezTo>
                  <a:pt x="106" y="34"/>
                  <a:pt x="110" y="42"/>
                  <a:pt x="110" y="51"/>
                </a:cubicBezTo>
                <a:cubicBezTo>
                  <a:pt x="110" y="60"/>
                  <a:pt x="106" y="68"/>
                  <a:pt x="99" y="75"/>
                </a:cubicBezTo>
                <a:cubicBezTo>
                  <a:pt x="51" y="123"/>
                  <a:pt x="51" y="123"/>
                  <a:pt x="51" y="123"/>
                </a:cubicBezTo>
                <a:cubicBezTo>
                  <a:pt x="45" y="129"/>
                  <a:pt x="38" y="132"/>
                  <a:pt x="29" y="1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2" name="Freeform: Shape 23"/>
          <p:cNvSpPr/>
          <p:nvPr/>
        </p:nvSpPr>
        <p:spPr bwMode="auto">
          <a:xfrm>
            <a:off x="3456737" y="1880990"/>
            <a:ext cx="287198" cy="400496"/>
          </a:xfrm>
          <a:custGeom>
            <a:avLst/>
            <a:gdLst>
              <a:gd name="T0" fmla="*/ 68 w 92"/>
              <a:gd name="T1" fmla="*/ 36 h 128"/>
              <a:gd name="T2" fmla="*/ 60 w 92"/>
              <a:gd name="T3" fmla="*/ 56 h 128"/>
              <a:gd name="T4" fmla="*/ 44 w 92"/>
              <a:gd name="T5" fmla="*/ 20 h 128"/>
              <a:gd name="T6" fmla="*/ 36 w 92"/>
              <a:gd name="T7" fmla="*/ 44 h 128"/>
              <a:gd name="T8" fmla="*/ 4 w 92"/>
              <a:gd name="T9" fmla="*/ 0 h 128"/>
              <a:gd name="T10" fmla="*/ 0 w 92"/>
              <a:gd name="T11" fmla="*/ 92 h 128"/>
              <a:gd name="T12" fmla="*/ 40 w 92"/>
              <a:gd name="T13" fmla="*/ 128 h 128"/>
              <a:gd name="T14" fmla="*/ 86 w 92"/>
              <a:gd name="T15" fmla="*/ 100 h 128"/>
              <a:gd name="T16" fmla="*/ 68 w 92"/>
              <a:gd name="T17" fmla="*/ 36 h 128"/>
              <a:gd name="T18" fmla="*/ 79 w 92"/>
              <a:gd name="T19" fmla="*/ 98 h 128"/>
              <a:gd name="T20" fmla="*/ 40 w 92"/>
              <a:gd name="T21" fmla="*/ 120 h 128"/>
              <a:gd name="T22" fmla="*/ 8 w 92"/>
              <a:gd name="T23" fmla="*/ 92 h 128"/>
              <a:gd name="T24" fmla="*/ 12 w 92"/>
              <a:gd name="T25" fmla="*/ 63 h 128"/>
              <a:gd name="T26" fmla="*/ 16 w 92"/>
              <a:gd name="T27" fmla="*/ 23 h 128"/>
              <a:gd name="T28" fmla="*/ 33 w 92"/>
              <a:gd name="T29" fmla="*/ 63 h 128"/>
              <a:gd name="T30" fmla="*/ 47 w 92"/>
              <a:gd name="T31" fmla="*/ 39 h 128"/>
              <a:gd name="T32" fmla="*/ 52 w 92"/>
              <a:gd name="T33" fmla="*/ 76 h 128"/>
              <a:gd name="T34" fmla="*/ 71 w 92"/>
              <a:gd name="T35" fmla="*/ 54 h 128"/>
              <a:gd name="T36" fmla="*/ 79 w 92"/>
              <a:gd name="T37" fmla="*/ 9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2" h="128">
                <a:moveTo>
                  <a:pt x="68" y="36"/>
                </a:moveTo>
                <a:cubicBezTo>
                  <a:pt x="68" y="47"/>
                  <a:pt x="60" y="56"/>
                  <a:pt x="60" y="56"/>
                </a:cubicBezTo>
                <a:cubicBezTo>
                  <a:pt x="60" y="36"/>
                  <a:pt x="44" y="20"/>
                  <a:pt x="44" y="20"/>
                </a:cubicBezTo>
                <a:cubicBezTo>
                  <a:pt x="44" y="20"/>
                  <a:pt x="44" y="32"/>
                  <a:pt x="36" y="44"/>
                </a:cubicBezTo>
                <a:cubicBezTo>
                  <a:pt x="28" y="16"/>
                  <a:pt x="4" y="0"/>
                  <a:pt x="4" y="0"/>
                </a:cubicBezTo>
                <a:cubicBezTo>
                  <a:pt x="16" y="44"/>
                  <a:pt x="0" y="60"/>
                  <a:pt x="0" y="92"/>
                </a:cubicBezTo>
                <a:cubicBezTo>
                  <a:pt x="0" y="110"/>
                  <a:pt x="16" y="128"/>
                  <a:pt x="40" y="128"/>
                </a:cubicBezTo>
                <a:cubicBezTo>
                  <a:pt x="76" y="128"/>
                  <a:pt x="83" y="115"/>
                  <a:pt x="86" y="100"/>
                </a:cubicBezTo>
                <a:cubicBezTo>
                  <a:pt x="92" y="80"/>
                  <a:pt x="84" y="56"/>
                  <a:pt x="68" y="36"/>
                </a:cubicBezTo>
                <a:close/>
                <a:moveTo>
                  <a:pt x="79" y="98"/>
                </a:moveTo>
                <a:cubicBezTo>
                  <a:pt x="76" y="108"/>
                  <a:pt x="73" y="120"/>
                  <a:pt x="40" y="120"/>
                </a:cubicBezTo>
                <a:cubicBezTo>
                  <a:pt x="20" y="120"/>
                  <a:pt x="8" y="106"/>
                  <a:pt x="8" y="92"/>
                </a:cubicBezTo>
                <a:cubicBezTo>
                  <a:pt x="8" y="81"/>
                  <a:pt x="10" y="72"/>
                  <a:pt x="12" y="63"/>
                </a:cubicBezTo>
                <a:cubicBezTo>
                  <a:pt x="15" y="51"/>
                  <a:pt x="17" y="39"/>
                  <a:pt x="16" y="23"/>
                </a:cubicBezTo>
                <a:cubicBezTo>
                  <a:pt x="29" y="40"/>
                  <a:pt x="33" y="63"/>
                  <a:pt x="33" y="63"/>
                </a:cubicBezTo>
                <a:cubicBezTo>
                  <a:pt x="33" y="63"/>
                  <a:pt x="44" y="47"/>
                  <a:pt x="47" y="39"/>
                </a:cubicBezTo>
                <a:cubicBezTo>
                  <a:pt x="50" y="44"/>
                  <a:pt x="52" y="60"/>
                  <a:pt x="52" y="76"/>
                </a:cubicBezTo>
                <a:cubicBezTo>
                  <a:pt x="52" y="76"/>
                  <a:pt x="63" y="67"/>
                  <a:pt x="71" y="54"/>
                </a:cubicBezTo>
                <a:cubicBezTo>
                  <a:pt x="79" y="69"/>
                  <a:pt x="82" y="85"/>
                  <a:pt x="79" y="9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3" name="Freeform: Shape 24"/>
          <p:cNvSpPr/>
          <p:nvPr/>
        </p:nvSpPr>
        <p:spPr bwMode="auto">
          <a:xfrm>
            <a:off x="3504164" y="2053573"/>
            <a:ext cx="177852" cy="143599"/>
          </a:xfrm>
          <a:custGeom>
            <a:avLst/>
            <a:gdLst>
              <a:gd name="T0" fmla="*/ 55 w 57"/>
              <a:gd name="T1" fmla="*/ 12 h 46"/>
              <a:gd name="T2" fmla="*/ 51 w 57"/>
              <a:gd name="T3" fmla="*/ 16 h 46"/>
              <a:gd name="T4" fmla="*/ 32 w 57"/>
              <a:gd name="T5" fmla="*/ 31 h 46"/>
              <a:gd name="T6" fmla="*/ 30 w 57"/>
              <a:gd name="T7" fmla="*/ 14 h 46"/>
              <a:gd name="T8" fmla="*/ 30 w 57"/>
              <a:gd name="T9" fmla="*/ 7 h 46"/>
              <a:gd name="T10" fmla="*/ 24 w 57"/>
              <a:gd name="T11" fmla="*/ 16 h 46"/>
              <a:gd name="T12" fmla="*/ 17 w 57"/>
              <a:gd name="T13" fmla="*/ 26 h 46"/>
              <a:gd name="T14" fmla="*/ 9 w 57"/>
              <a:gd name="T15" fmla="*/ 5 h 46"/>
              <a:gd name="T16" fmla="*/ 7 w 57"/>
              <a:gd name="T17" fmla="*/ 0 h 46"/>
              <a:gd name="T18" fmla="*/ 5 w 57"/>
              <a:gd name="T19" fmla="*/ 6 h 46"/>
              <a:gd name="T20" fmla="*/ 0 w 57"/>
              <a:gd name="T21" fmla="*/ 40 h 46"/>
              <a:gd name="T22" fmla="*/ 2 w 57"/>
              <a:gd name="T23" fmla="*/ 42 h 46"/>
              <a:gd name="T24" fmla="*/ 4 w 57"/>
              <a:gd name="T25" fmla="*/ 40 h 46"/>
              <a:gd name="T26" fmla="*/ 7 w 57"/>
              <a:gd name="T27" fmla="*/ 12 h 46"/>
              <a:gd name="T28" fmla="*/ 15 w 57"/>
              <a:gd name="T29" fmla="*/ 31 h 46"/>
              <a:gd name="T30" fmla="*/ 16 w 57"/>
              <a:gd name="T31" fmla="*/ 34 h 46"/>
              <a:gd name="T32" fmla="*/ 18 w 57"/>
              <a:gd name="T33" fmla="*/ 31 h 46"/>
              <a:gd name="T34" fmla="*/ 26 w 57"/>
              <a:gd name="T35" fmla="*/ 20 h 46"/>
              <a:gd name="T36" fmla="*/ 29 w 57"/>
              <a:gd name="T37" fmla="*/ 34 h 46"/>
              <a:gd name="T38" fmla="*/ 30 w 57"/>
              <a:gd name="T39" fmla="*/ 37 h 46"/>
              <a:gd name="T40" fmla="*/ 32 w 57"/>
              <a:gd name="T41" fmla="*/ 36 h 46"/>
              <a:gd name="T42" fmla="*/ 52 w 57"/>
              <a:gd name="T43" fmla="*/ 21 h 46"/>
              <a:gd name="T44" fmla="*/ 49 w 57"/>
              <a:gd name="T45" fmla="*/ 43 h 46"/>
              <a:gd name="T46" fmla="*/ 51 w 57"/>
              <a:gd name="T47" fmla="*/ 45 h 46"/>
              <a:gd name="T48" fmla="*/ 51 w 57"/>
              <a:gd name="T49" fmla="*/ 46 h 46"/>
              <a:gd name="T50" fmla="*/ 53 w 57"/>
              <a:gd name="T51" fmla="*/ 44 h 46"/>
              <a:gd name="T52" fmla="*/ 55 w 57"/>
              <a:gd name="T53" fmla="*/ 16 h 46"/>
              <a:gd name="T54" fmla="*/ 55 w 57"/>
              <a:gd name="T55" fmla="*/ 12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7" h="46">
                <a:moveTo>
                  <a:pt x="55" y="12"/>
                </a:moveTo>
                <a:cubicBezTo>
                  <a:pt x="51" y="16"/>
                  <a:pt x="51" y="16"/>
                  <a:pt x="51" y="16"/>
                </a:cubicBezTo>
                <a:cubicBezTo>
                  <a:pt x="47" y="21"/>
                  <a:pt x="43" y="26"/>
                  <a:pt x="32" y="31"/>
                </a:cubicBezTo>
                <a:cubicBezTo>
                  <a:pt x="31" y="26"/>
                  <a:pt x="30" y="21"/>
                  <a:pt x="30" y="14"/>
                </a:cubicBezTo>
                <a:cubicBezTo>
                  <a:pt x="30" y="7"/>
                  <a:pt x="30" y="7"/>
                  <a:pt x="30" y="7"/>
                </a:cubicBezTo>
                <a:cubicBezTo>
                  <a:pt x="24" y="16"/>
                  <a:pt x="24" y="16"/>
                  <a:pt x="24" y="16"/>
                </a:cubicBezTo>
                <a:cubicBezTo>
                  <a:pt x="21" y="20"/>
                  <a:pt x="20" y="22"/>
                  <a:pt x="17" y="26"/>
                </a:cubicBezTo>
                <a:cubicBezTo>
                  <a:pt x="13" y="17"/>
                  <a:pt x="11" y="11"/>
                  <a:pt x="9" y="5"/>
                </a:cubicBezTo>
                <a:cubicBezTo>
                  <a:pt x="7" y="0"/>
                  <a:pt x="7" y="0"/>
                  <a:pt x="7" y="0"/>
                </a:cubicBezTo>
                <a:cubicBezTo>
                  <a:pt x="5" y="6"/>
                  <a:pt x="5" y="6"/>
                  <a:pt x="5" y="6"/>
                </a:cubicBezTo>
                <a:cubicBezTo>
                  <a:pt x="2" y="13"/>
                  <a:pt x="0" y="21"/>
                  <a:pt x="0" y="40"/>
                </a:cubicBezTo>
                <a:cubicBezTo>
                  <a:pt x="0" y="41"/>
                  <a:pt x="0" y="42"/>
                  <a:pt x="2" y="42"/>
                </a:cubicBezTo>
                <a:cubicBezTo>
                  <a:pt x="3" y="42"/>
                  <a:pt x="4" y="41"/>
                  <a:pt x="4" y="40"/>
                </a:cubicBezTo>
                <a:cubicBezTo>
                  <a:pt x="4" y="25"/>
                  <a:pt x="5" y="18"/>
                  <a:pt x="7" y="12"/>
                </a:cubicBezTo>
                <a:cubicBezTo>
                  <a:pt x="9" y="17"/>
                  <a:pt x="12" y="23"/>
                  <a:pt x="15" y="31"/>
                </a:cubicBezTo>
                <a:cubicBezTo>
                  <a:pt x="16" y="34"/>
                  <a:pt x="16" y="34"/>
                  <a:pt x="16" y="34"/>
                </a:cubicBezTo>
                <a:cubicBezTo>
                  <a:pt x="18" y="31"/>
                  <a:pt x="18" y="31"/>
                  <a:pt x="18" y="31"/>
                </a:cubicBezTo>
                <a:cubicBezTo>
                  <a:pt x="22" y="27"/>
                  <a:pt x="24" y="24"/>
                  <a:pt x="26" y="20"/>
                </a:cubicBezTo>
                <a:cubicBezTo>
                  <a:pt x="27" y="26"/>
                  <a:pt x="28" y="30"/>
                  <a:pt x="29" y="34"/>
                </a:cubicBezTo>
                <a:cubicBezTo>
                  <a:pt x="30" y="37"/>
                  <a:pt x="30" y="37"/>
                  <a:pt x="30" y="37"/>
                </a:cubicBezTo>
                <a:cubicBezTo>
                  <a:pt x="32" y="36"/>
                  <a:pt x="32" y="36"/>
                  <a:pt x="32" y="36"/>
                </a:cubicBezTo>
                <a:cubicBezTo>
                  <a:pt x="43" y="31"/>
                  <a:pt x="48" y="26"/>
                  <a:pt x="52" y="21"/>
                </a:cubicBezTo>
                <a:cubicBezTo>
                  <a:pt x="53" y="29"/>
                  <a:pt x="52" y="37"/>
                  <a:pt x="49" y="43"/>
                </a:cubicBezTo>
                <a:cubicBezTo>
                  <a:pt x="49" y="44"/>
                  <a:pt x="49" y="45"/>
                  <a:pt x="51" y="45"/>
                </a:cubicBezTo>
                <a:cubicBezTo>
                  <a:pt x="51" y="45"/>
                  <a:pt x="51" y="46"/>
                  <a:pt x="51" y="46"/>
                </a:cubicBezTo>
                <a:cubicBezTo>
                  <a:pt x="52" y="46"/>
                  <a:pt x="53" y="45"/>
                  <a:pt x="53" y="44"/>
                </a:cubicBezTo>
                <a:cubicBezTo>
                  <a:pt x="56" y="37"/>
                  <a:pt x="57" y="26"/>
                  <a:pt x="55" y="16"/>
                </a:cubicBezTo>
                <a:lnTo>
                  <a:pt x="55" y="1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prestig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4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9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4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9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4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9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4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9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4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95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545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95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6450"/>
                            </p:stCondLst>
                            <p:childTnLst>
                              <p:par>
                                <p:cTn id="1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6950"/>
                            </p:stCondLst>
                            <p:childTnLst>
                              <p:par>
                                <p:cTn id="1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7450"/>
                            </p:stCondLst>
                            <p:childTnLst>
                              <p:par>
                                <p:cTn id="1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7950"/>
                            </p:stCondLst>
                            <p:childTnLst>
                              <p:par>
                                <p:cTn id="2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76" grpId="0" animBg="1"/>
      <p:bldP spid="77" grpId="0" animBg="1"/>
      <p:bldP spid="78" grpId="0" animBg="1"/>
      <p:bldP spid="79" grpId="0" animBg="1"/>
      <p:bldP spid="69" grpId="0" animBg="1"/>
      <p:bldP spid="74" grpId="0" animBg="1"/>
      <p:bldP spid="75" grpId="0" animBg="1"/>
      <p:bldP spid="72" grpId="0" animBg="1"/>
      <p:bldP spid="7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MH_Number_2">
            <a:hlinkClick r:id="rId1" action="ppaction://hlinksldjump"/>
          </p:cNvPr>
          <p:cNvSpPr/>
          <p:nvPr>
            <p:custDataLst>
              <p:tags r:id="rId2"/>
            </p:custDataLst>
          </p:nvPr>
        </p:nvSpPr>
        <p:spPr>
          <a:xfrm>
            <a:off x="5079423" y="289133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9" name="PA_MH_Entry_2">
            <a:hlinkClick r:id="rId1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5754180" y="274504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17" name="PA_MH_Number_3"/>
          <p:cNvSpPr/>
          <p:nvPr>
            <p:custDataLst>
              <p:tags r:id="rId4"/>
            </p:custDataLst>
          </p:nvPr>
        </p:nvSpPr>
        <p:spPr>
          <a:xfrm>
            <a:off x="5079423" y="391587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sz="28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0" name="PA_MH_Entry_3"/>
          <p:cNvSpPr/>
          <p:nvPr>
            <p:custDataLst>
              <p:tags r:id="rId5"/>
            </p:custDataLst>
          </p:nvPr>
        </p:nvSpPr>
        <p:spPr>
          <a:xfrm>
            <a:off x="5754180" y="3770299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  <a:endParaRPr lang="zh-CN" altLang="en-US" sz="2800" b="1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9" name="PA_MH_Number_4"/>
          <p:cNvSpPr/>
          <p:nvPr>
            <p:custDataLst>
              <p:tags r:id="rId6"/>
            </p:custDataLst>
          </p:nvPr>
        </p:nvSpPr>
        <p:spPr>
          <a:xfrm>
            <a:off x="5079423" y="494040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1" name="PA_MH_Entry_4"/>
          <p:cNvSpPr/>
          <p:nvPr>
            <p:custDataLst>
              <p:tags r:id="rId7"/>
            </p:custDataLst>
          </p:nvPr>
        </p:nvSpPr>
        <p:spPr>
          <a:xfrm>
            <a:off x="5754180" y="4795550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2" name="PA_MH_Number_1">
            <a:hlinkClick r:id="rId8" action="ppaction://hlinksldjump"/>
          </p:cNvPr>
          <p:cNvSpPr/>
          <p:nvPr>
            <p:custDataLst>
              <p:tags r:id="rId9"/>
            </p:custDataLst>
          </p:nvPr>
        </p:nvSpPr>
        <p:spPr>
          <a:xfrm>
            <a:off x="5079423" y="186680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8" name="PA_MH_Entry_1">
            <a:hlinkClick r:id="rId8" action="ppaction://hlinksldjump"/>
          </p:cNvPr>
          <p:cNvSpPr/>
          <p:nvPr>
            <p:custDataLst>
              <p:tags r:id="rId10"/>
            </p:custDataLst>
          </p:nvPr>
        </p:nvSpPr>
        <p:spPr>
          <a:xfrm>
            <a:off x="5754180" y="1719797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21" name="PA_MH_Others_1"/>
          <p:cNvSpPr/>
          <p:nvPr>
            <p:custDataLst>
              <p:tags r:id="rId11"/>
            </p:custDataLst>
          </p:nvPr>
        </p:nvSpPr>
        <p:spPr>
          <a:xfrm>
            <a:off x="1506241" y="763082"/>
            <a:ext cx="1317336" cy="1321695"/>
          </a:xfrm>
          <a:prstGeom prst="hex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bIns="180000" anchor="ctr">
            <a:noAutofit/>
          </a:bodyPr>
          <a:lstStyle/>
          <a:p>
            <a:pPr algn="ctr">
              <a:defRPr/>
            </a:pPr>
            <a:r>
              <a:rPr lang="zh-CN" altLang="en-US" sz="8800" b="1" kern="0" dirty="0">
                <a:ln>
                  <a:solidFill>
                    <a:srgbClr val="FFFFFF"/>
                  </a:solidFill>
                </a:ln>
                <a:cs typeface="+mn-ea"/>
                <a:sym typeface="+mn-lt"/>
              </a:rPr>
              <a:t>目</a:t>
            </a:r>
            <a:endParaRPr lang="zh-CN" altLang="en-US" sz="8800" b="1" kern="0" dirty="0">
              <a:ln>
                <a:solidFill>
                  <a:srgbClr val="FFFFFF"/>
                </a:solidFill>
              </a:ln>
              <a:cs typeface="+mn-ea"/>
              <a:sym typeface="+mn-lt"/>
            </a:endParaRPr>
          </a:p>
        </p:txBody>
      </p:sp>
      <p:sp>
        <p:nvSpPr>
          <p:cNvPr id="22" name="PA_MH_Others_2"/>
          <p:cNvSpPr/>
          <p:nvPr>
            <p:custDataLst>
              <p:tags r:id="rId12"/>
            </p:custDataLst>
          </p:nvPr>
        </p:nvSpPr>
        <p:spPr>
          <a:xfrm>
            <a:off x="2477292" y="1864894"/>
            <a:ext cx="772342" cy="764498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ln>
                  <a:solidFill>
                    <a:srgbClr val="FFFF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录</a:t>
            </a:r>
            <a:endParaRPr lang="zh-CN" altLang="en-US" sz="5400" b="1" kern="0" dirty="0">
              <a:ln>
                <a:solidFill>
                  <a:srgbClr val="FFFFFF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PA_MH_Others_3"/>
          <p:cNvSpPr txBox="1"/>
          <p:nvPr>
            <p:custDataLst>
              <p:tags r:id="rId13"/>
            </p:custDataLst>
          </p:nvPr>
        </p:nvSpPr>
        <p:spPr>
          <a:xfrm rot="5400000">
            <a:off x="356682" y="3422023"/>
            <a:ext cx="3484512" cy="584775"/>
          </a:xfrm>
          <a:prstGeom prst="rect">
            <a:avLst/>
          </a:prstGeom>
          <a:noFill/>
        </p:spPr>
        <p:txBody>
          <a:bodyPr vert="horz" wrap="none" anchor="ctr" anchorCtr="0">
            <a:noAutofit/>
          </a:bodyPr>
          <a:lstStyle/>
          <a:p>
            <a:pPr>
              <a:defRPr/>
            </a:pPr>
            <a:r>
              <a:rPr lang="en-US" altLang="zh-CN" sz="4000" kern="0" spc="5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CONTENTS</a:t>
            </a:r>
            <a:endParaRPr lang="zh-CN" altLang="en-US" sz="3600" kern="0" spc="5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9" grpId="0" animBg="1"/>
      <p:bldP spid="17" grpId="0" animBg="1"/>
      <p:bldP spid="40" grpId="0" animBg="1"/>
      <p:bldP spid="19" grpId="0" animBg="1"/>
      <p:bldP spid="41" grpId="0" animBg="1"/>
      <p:bldP spid="2" grpId="0" animBg="1"/>
      <p:bldP spid="48" grpId="0" animBg="1"/>
      <p:bldP spid="21" grpId="0"/>
      <p:bldP spid="22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0" name="Teardrop 1"/>
          <p:cNvSpPr/>
          <p:nvPr/>
        </p:nvSpPr>
        <p:spPr>
          <a:xfrm rot="10800000">
            <a:off x="5484094" y="1484949"/>
            <a:ext cx="1849343" cy="1849343"/>
          </a:xfrm>
          <a:prstGeom prst="teardrop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1" name="Teardrop 2"/>
          <p:cNvSpPr/>
          <p:nvPr/>
        </p:nvSpPr>
        <p:spPr>
          <a:xfrm rot="10800000" flipH="1">
            <a:off x="4022724" y="1989315"/>
            <a:ext cx="1344977" cy="1344977"/>
          </a:xfrm>
          <a:prstGeom prst="teardrop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2" name="Teardrop 5"/>
          <p:cNvSpPr/>
          <p:nvPr/>
        </p:nvSpPr>
        <p:spPr>
          <a:xfrm rot="10800000" flipH="1" flipV="1">
            <a:off x="4633137" y="3450684"/>
            <a:ext cx="1849343" cy="1849343"/>
          </a:xfrm>
          <a:prstGeom prst="teardrop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3" name="Teardrop 6"/>
          <p:cNvSpPr/>
          <p:nvPr/>
        </p:nvSpPr>
        <p:spPr>
          <a:xfrm rot="10800000" flipV="1">
            <a:off x="6598873" y="3450684"/>
            <a:ext cx="1344977" cy="1344977"/>
          </a:xfrm>
          <a:prstGeom prst="teardrop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74" name="Group 7"/>
          <p:cNvGrpSpPr/>
          <p:nvPr/>
        </p:nvGrpSpPr>
        <p:grpSpPr>
          <a:xfrm>
            <a:off x="1220758" y="2409620"/>
            <a:ext cx="2407615" cy="835777"/>
            <a:chOff x="609599" y="3139323"/>
            <a:chExt cx="2407615" cy="835777"/>
          </a:xfrm>
        </p:grpSpPr>
        <p:sp>
          <p:nvSpPr>
            <p:cNvPr id="88" name="TextBox 8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400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89" name="Rectangle 9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400">
                <a:defRPr/>
              </a:pPr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5" name="Group 10"/>
          <p:cNvGrpSpPr/>
          <p:nvPr/>
        </p:nvGrpSpPr>
        <p:grpSpPr>
          <a:xfrm>
            <a:off x="7769714" y="2114841"/>
            <a:ext cx="2457329" cy="835777"/>
            <a:chOff x="9029821" y="3139323"/>
            <a:chExt cx="2457329" cy="835777"/>
          </a:xfrm>
        </p:grpSpPr>
        <p:sp>
          <p:nvSpPr>
            <p:cNvPr id="86" name="TextBox 11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400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87" name="Rectangle 12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400">
                <a:defRPr/>
              </a:pPr>
              <a:r>
                <a:rPr lang="zh-CN" altLang="en-US" sz="16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6" name="Group 13"/>
          <p:cNvGrpSpPr/>
          <p:nvPr/>
        </p:nvGrpSpPr>
        <p:grpSpPr>
          <a:xfrm>
            <a:off x="1826814" y="3952914"/>
            <a:ext cx="2407615" cy="835777"/>
            <a:chOff x="609599" y="3139323"/>
            <a:chExt cx="2407615" cy="835777"/>
          </a:xfrm>
        </p:grpSpPr>
        <p:sp>
          <p:nvSpPr>
            <p:cNvPr id="84" name="TextBox 14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400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85" name="Rectangle 15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400">
                <a:defRPr/>
              </a:pPr>
              <a:r>
                <a:rPr lang="zh-CN" altLang="en-US" sz="16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7" name="Group 16"/>
          <p:cNvGrpSpPr/>
          <p:nvPr/>
        </p:nvGrpSpPr>
        <p:grpSpPr>
          <a:xfrm>
            <a:off x="8341214" y="3705283"/>
            <a:ext cx="2457329" cy="835777"/>
            <a:chOff x="9029821" y="3139323"/>
            <a:chExt cx="2457329" cy="835777"/>
          </a:xfrm>
        </p:grpSpPr>
        <p:sp>
          <p:nvSpPr>
            <p:cNvPr id="82" name="TextBox 17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400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83" name="Rectangle 18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400">
                <a:defRPr/>
              </a:pPr>
              <a:r>
                <a:rPr lang="zh-CN" altLang="en-US" sz="1600" b="1">
                  <a:solidFill>
                    <a:schemeClr val="accent6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8" name="Freeform: Shape 19"/>
          <p:cNvSpPr/>
          <p:nvPr/>
        </p:nvSpPr>
        <p:spPr bwMode="auto">
          <a:xfrm>
            <a:off x="4324236" y="2347298"/>
            <a:ext cx="826832" cy="679588"/>
          </a:xfrm>
          <a:custGeom>
            <a:avLst/>
            <a:gdLst>
              <a:gd name="T0" fmla="*/ 285 w 293"/>
              <a:gd name="T1" fmla="*/ 32 h 238"/>
              <a:gd name="T2" fmla="*/ 259 w 293"/>
              <a:gd name="T3" fmla="*/ 38 h 238"/>
              <a:gd name="T4" fmla="*/ 275 w 293"/>
              <a:gd name="T5" fmla="*/ 24 h 238"/>
              <a:gd name="T6" fmla="*/ 285 w 293"/>
              <a:gd name="T7" fmla="*/ 4 h 238"/>
              <a:gd name="T8" fmla="*/ 257 w 293"/>
              <a:gd name="T9" fmla="*/ 16 h 238"/>
              <a:gd name="T10" fmla="*/ 237 w 293"/>
              <a:gd name="T11" fmla="*/ 11 h 238"/>
              <a:gd name="T12" fmla="*/ 216 w 293"/>
              <a:gd name="T13" fmla="*/ 1 h 238"/>
              <a:gd name="T14" fmla="*/ 203 w 293"/>
              <a:gd name="T15" fmla="*/ 0 h 238"/>
              <a:gd name="T16" fmla="*/ 179 w 293"/>
              <a:gd name="T17" fmla="*/ 5 h 238"/>
              <a:gd name="T18" fmla="*/ 154 w 293"/>
              <a:gd name="T19" fmla="*/ 27 h 238"/>
              <a:gd name="T20" fmla="*/ 143 w 293"/>
              <a:gd name="T21" fmla="*/ 54 h 238"/>
              <a:gd name="T22" fmla="*/ 143 w 293"/>
              <a:gd name="T23" fmla="*/ 67 h 238"/>
              <a:gd name="T24" fmla="*/ 126 w 293"/>
              <a:gd name="T25" fmla="*/ 72 h 238"/>
              <a:gd name="T26" fmla="*/ 75 w 293"/>
              <a:gd name="T27" fmla="*/ 55 h 238"/>
              <a:gd name="T28" fmla="*/ 33 w 293"/>
              <a:gd name="T29" fmla="*/ 24 h 238"/>
              <a:gd name="T30" fmla="*/ 17 w 293"/>
              <a:gd name="T31" fmla="*/ 17 h 238"/>
              <a:gd name="T32" fmla="*/ 12 w 293"/>
              <a:gd name="T33" fmla="*/ 41 h 238"/>
              <a:gd name="T34" fmla="*/ 14 w 293"/>
              <a:gd name="T35" fmla="*/ 57 h 238"/>
              <a:gd name="T36" fmla="*/ 23 w 293"/>
              <a:gd name="T37" fmla="*/ 76 h 238"/>
              <a:gd name="T38" fmla="*/ 39 w 293"/>
              <a:gd name="T39" fmla="*/ 91 h 238"/>
              <a:gd name="T40" fmla="*/ 25 w 293"/>
              <a:gd name="T41" fmla="*/ 89 h 238"/>
              <a:gd name="T42" fmla="*/ 12 w 293"/>
              <a:gd name="T43" fmla="*/ 84 h 238"/>
              <a:gd name="T44" fmla="*/ 13 w 293"/>
              <a:gd name="T45" fmla="*/ 95 h 238"/>
              <a:gd name="T46" fmla="*/ 25 w 293"/>
              <a:gd name="T47" fmla="*/ 123 h 238"/>
              <a:gd name="T48" fmla="*/ 50 w 293"/>
              <a:gd name="T49" fmla="*/ 140 h 238"/>
              <a:gd name="T50" fmla="*/ 52 w 293"/>
              <a:gd name="T51" fmla="*/ 145 h 238"/>
              <a:gd name="T52" fmla="*/ 33 w 293"/>
              <a:gd name="T53" fmla="*/ 145 h 238"/>
              <a:gd name="T54" fmla="*/ 41 w 293"/>
              <a:gd name="T55" fmla="*/ 161 h 238"/>
              <a:gd name="T56" fmla="*/ 62 w 293"/>
              <a:gd name="T57" fmla="*/ 179 h 238"/>
              <a:gd name="T58" fmla="*/ 89 w 293"/>
              <a:gd name="T59" fmla="*/ 186 h 238"/>
              <a:gd name="T60" fmla="*/ 73 w 293"/>
              <a:gd name="T61" fmla="*/ 197 h 238"/>
              <a:gd name="T62" fmla="*/ 45 w 293"/>
              <a:gd name="T63" fmla="*/ 208 h 238"/>
              <a:gd name="T64" fmla="*/ 14 w 293"/>
              <a:gd name="T65" fmla="*/ 212 h 238"/>
              <a:gd name="T66" fmla="*/ 0 w 293"/>
              <a:gd name="T67" fmla="*/ 211 h 238"/>
              <a:gd name="T68" fmla="*/ 32 w 293"/>
              <a:gd name="T69" fmla="*/ 227 h 238"/>
              <a:gd name="T70" fmla="*/ 68 w 293"/>
              <a:gd name="T71" fmla="*/ 237 h 238"/>
              <a:gd name="T72" fmla="*/ 93 w 293"/>
              <a:gd name="T73" fmla="*/ 238 h 238"/>
              <a:gd name="T74" fmla="*/ 149 w 293"/>
              <a:gd name="T75" fmla="*/ 229 h 238"/>
              <a:gd name="T76" fmla="*/ 195 w 293"/>
              <a:gd name="T77" fmla="*/ 205 h 238"/>
              <a:gd name="T78" fmla="*/ 229 w 293"/>
              <a:gd name="T79" fmla="*/ 169 h 238"/>
              <a:gd name="T80" fmla="*/ 252 w 293"/>
              <a:gd name="T81" fmla="*/ 127 h 238"/>
              <a:gd name="T82" fmla="*/ 262 w 293"/>
              <a:gd name="T83" fmla="*/ 82 h 238"/>
              <a:gd name="T84" fmla="*/ 263 w 293"/>
              <a:gd name="T85" fmla="*/ 59 h 238"/>
              <a:gd name="T86" fmla="*/ 280 w 293"/>
              <a:gd name="T87" fmla="*/ 45 h 238"/>
              <a:gd name="T88" fmla="*/ 293 w 293"/>
              <a:gd name="T89" fmla="*/ 2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3" h="238">
                <a:moveTo>
                  <a:pt x="293" y="28"/>
                </a:moveTo>
                <a:lnTo>
                  <a:pt x="293" y="28"/>
                </a:lnTo>
                <a:lnTo>
                  <a:pt x="285" y="32"/>
                </a:lnTo>
                <a:lnTo>
                  <a:pt x="277" y="34"/>
                </a:lnTo>
                <a:lnTo>
                  <a:pt x="267" y="36"/>
                </a:lnTo>
                <a:lnTo>
                  <a:pt x="259" y="38"/>
                </a:lnTo>
                <a:lnTo>
                  <a:pt x="259" y="38"/>
                </a:lnTo>
                <a:lnTo>
                  <a:pt x="267" y="31"/>
                </a:lnTo>
                <a:lnTo>
                  <a:pt x="275" y="24"/>
                </a:lnTo>
                <a:lnTo>
                  <a:pt x="281" y="14"/>
                </a:lnTo>
                <a:lnTo>
                  <a:pt x="285" y="4"/>
                </a:lnTo>
                <a:lnTo>
                  <a:pt x="285" y="4"/>
                </a:lnTo>
                <a:lnTo>
                  <a:pt x="277" y="9"/>
                </a:lnTo>
                <a:lnTo>
                  <a:pt x="266" y="13"/>
                </a:lnTo>
                <a:lnTo>
                  <a:pt x="257" y="16"/>
                </a:lnTo>
                <a:lnTo>
                  <a:pt x="247" y="18"/>
                </a:lnTo>
                <a:lnTo>
                  <a:pt x="247" y="18"/>
                </a:lnTo>
                <a:lnTo>
                  <a:pt x="237" y="11"/>
                </a:lnTo>
                <a:lnTo>
                  <a:pt x="227" y="5"/>
                </a:lnTo>
                <a:lnTo>
                  <a:pt x="222" y="3"/>
                </a:lnTo>
                <a:lnTo>
                  <a:pt x="216" y="1"/>
                </a:lnTo>
                <a:lnTo>
                  <a:pt x="209" y="0"/>
                </a:lnTo>
                <a:lnTo>
                  <a:pt x="203" y="0"/>
                </a:lnTo>
                <a:lnTo>
                  <a:pt x="203" y="0"/>
                </a:lnTo>
                <a:lnTo>
                  <a:pt x="197" y="0"/>
                </a:lnTo>
                <a:lnTo>
                  <a:pt x="191" y="1"/>
                </a:lnTo>
                <a:lnTo>
                  <a:pt x="179" y="5"/>
                </a:lnTo>
                <a:lnTo>
                  <a:pt x="169" y="10"/>
                </a:lnTo>
                <a:lnTo>
                  <a:pt x="161" y="17"/>
                </a:lnTo>
                <a:lnTo>
                  <a:pt x="154" y="27"/>
                </a:lnTo>
                <a:lnTo>
                  <a:pt x="147" y="37"/>
                </a:lnTo>
                <a:lnTo>
                  <a:pt x="144" y="48"/>
                </a:lnTo>
                <a:lnTo>
                  <a:pt x="143" y="54"/>
                </a:lnTo>
                <a:lnTo>
                  <a:pt x="143" y="60"/>
                </a:lnTo>
                <a:lnTo>
                  <a:pt x="143" y="60"/>
                </a:lnTo>
                <a:lnTo>
                  <a:pt x="143" y="67"/>
                </a:lnTo>
                <a:lnTo>
                  <a:pt x="144" y="74"/>
                </a:lnTo>
                <a:lnTo>
                  <a:pt x="144" y="74"/>
                </a:lnTo>
                <a:lnTo>
                  <a:pt x="126" y="72"/>
                </a:lnTo>
                <a:lnTo>
                  <a:pt x="108" y="68"/>
                </a:lnTo>
                <a:lnTo>
                  <a:pt x="92" y="63"/>
                </a:lnTo>
                <a:lnTo>
                  <a:pt x="75" y="55"/>
                </a:lnTo>
                <a:lnTo>
                  <a:pt x="59" y="46"/>
                </a:lnTo>
                <a:lnTo>
                  <a:pt x="45" y="36"/>
                </a:lnTo>
                <a:lnTo>
                  <a:pt x="33" y="24"/>
                </a:lnTo>
                <a:lnTo>
                  <a:pt x="20" y="11"/>
                </a:lnTo>
                <a:lnTo>
                  <a:pt x="20" y="11"/>
                </a:lnTo>
                <a:lnTo>
                  <a:pt x="17" y="17"/>
                </a:lnTo>
                <a:lnTo>
                  <a:pt x="15" y="26"/>
                </a:lnTo>
                <a:lnTo>
                  <a:pt x="13" y="33"/>
                </a:lnTo>
                <a:lnTo>
                  <a:pt x="12" y="41"/>
                </a:lnTo>
                <a:lnTo>
                  <a:pt x="12" y="41"/>
                </a:lnTo>
                <a:lnTo>
                  <a:pt x="13" y="48"/>
                </a:lnTo>
                <a:lnTo>
                  <a:pt x="14" y="57"/>
                </a:lnTo>
                <a:lnTo>
                  <a:pt x="17" y="63"/>
                </a:lnTo>
                <a:lnTo>
                  <a:pt x="20" y="70"/>
                </a:lnTo>
                <a:lnTo>
                  <a:pt x="23" y="76"/>
                </a:lnTo>
                <a:lnTo>
                  <a:pt x="28" y="81"/>
                </a:lnTo>
                <a:lnTo>
                  <a:pt x="34" y="87"/>
                </a:lnTo>
                <a:lnTo>
                  <a:pt x="39" y="91"/>
                </a:lnTo>
                <a:lnTo>
                  <a:pt x="39" y="91"/>
                </a:lnTo>
                <a:lnTo>
                  <a:pt x="32" y="91"/>
                </a:lnTo>
                <a:lnTo>
                  <a:pt x="25" y="89"/>
                </a:lnTo>
                <a:lnTo>
                  <a:pt x="18" y="87"/>
                </a:lnTo>
                <a:lnTo>
                  <a:pt x="12" y="84"/>
                </a:lnTo>
                <a:lnTo>
                  <a:pt x="12" y="84"/>
                </a:lnTo>
                <a:lnTo>
                  <a:pt x="12" y="85"/>
                </a:lnTo>
                <a:lnTo>
                  <a:pt x="12" y="85"/>
                </a:lnTo>
                <a:lnTo>
                  <a:pt x="13" y="95"/>
                </a:lnTo>
                <a:lnTo>
                  <a:pt x="16" y="105"/>
                </a:lnTo>
                <a:lnTo>
                  <a:pt x="20" y="115"/>
                </a:lnTo>
                <a:lnTo>
                  <a:pt x="25" y="123"/>
                </a:lnTo>
                <a:lnTo>
                  <a:pt x="33" y="130"/>
                </a:lnTo>
                <a:lnTo>
                  <a:pt x="41" y="136"/>
                </a:lnTo>
                <a:lnTo>
                  <a:pt x="50" y="140"/>
                </a:lnTo>
                <a:lnTo>
                  <a:pt x="60" y="143"/>
                </a:lnTo>
                <a:lnTo>
                  <a:pt x="60" y="143"/>
                </a:lnTo>
                <a:lnTo>
                  <a:pt x="52" y="145"/>
                </a:lnTo>
                <a:lnTo>
                  <a:pt x="44" y="146"/>
                </a:lnTo>
                <a:lnTo>
                  <a:pt x="44" y="146"/>
                </a:lnTo>
                <a:lnTo>
                  <a:pt x="33" y="145"/>
                </a:lnTo>
                <a:lnTo>
                  <a:pt x="33" y="145"/>
                </a:lnTo>
                <a:lnTo>
                  <a:pt x="37" y="153"/>
                </a:lnTo>
                <a:lnTo>
                  <a:pt x="41" y="161"/>
                </a:lnTo>
                <a:lnTo>
                  <a:pt x="47" y="168"/>
                </a:lnTo>
                <a:lnTo>
                  <a:pt x="54" y="175"/>
                </a:lnTo>
                <a:lnTo>
                  <a:pt x="62" y="179"/>
                </a:lnTo>
                <a:lnTo>
                  <a:pt x="71" y="183"/>
                </a:lnTo>
                <a:lnTo>
                  <a:pt x="79" y="185"/>
                </a:lnTo>
                <a:lnTo>
                  <a:pt x="89" y="186"/>
                </a:lnTo>
                <a:lnTo>
                  <a:pt x="89" y="186"/>
                </a:lnTo>
                <a:lnTo>
                  <a:pt x="81" y="192"/>
                </a:lnTo>
                <a:lnTo>
                  <a:pt x="73" y="197"/>
                </a:lnTo>
                <a:lnTo>
                  <a:pt x="64" y="201"/>
                </a:lnTo>
                <a:lnTo>
                  <a:pt x="54" y="206"/>
                </a:lnTo>
                <a:lnTo>
                  <a:pt x="45" y="208"/>
                </a:lnTo>
                <a:lnTo>
                  <a:pt x="35" y="210"/>
                </a:lnTo>
                <a:lnTo>
                  <a:pt x="25" y="212"/>
                </a:lnTo>
                <a:lnTo>
                  <a:pt x="14" y="212"/>
                </a:lnTo>
                <a:lnTo>
                  <a:pt x="14" y="212"/>
                </a:lnTo>
                <a:lnTo>
                  <a:pt x="0" y="211"/>
                </a:lnTo>
                <a:lnTo>
                  <a:pt x="0" y="211"/>
                </a:lnTo>
                <a:lnTo>
                  <a:pt x="10" y="217"/>
                </a:lnTo>
                <a:lnTo>
                  <a:pt x="21" y="222"/>
                </a:lnTo>
                <a:lnTo>
                  <a:pt x="32" y="227"/>
                </a:lnTo>
                <a:lnTo>
                  <a:pt x="44" y="231"/>
                </a:lnTo>
                <a:lnTo>
                  <a:pt x="55" y="235"/>
                </a:lnTo>
                <a:lnTo>
                  <a:pt x="68" y="237"/>
                </a:lnTo>
                <a:lnTo>
                  <a:pt x="80" y="238"/>
                </a:lnTo>
                <a:lnTo>
                  <a:pt x="93" y="238"/>
                </a:lnTo>
                <a:lnTo>
                  <a:pt x="93" y="238"/>
                </a:lnTo>
                <a:lnTo>
                  <a:pt x="112" y="237"/>
                </a:lnTo>
                <a:lnTo>
                  <a:pt x="132" y="233"/>
                </a:lnTo>
                <a:lnTo>
                  <a:pt x="149" y="229"/>
                </a:lnTo>
                <a:lnTo>
                  <a:pt x="166" y="222"/>
                </a:lnTo>
                <a:lnTo>
                  <a:pt x="180" y="215"/>
                </a:lnTo>
                <a:lnTo>
                  <a:pt x="195" y="205"/>
                </a:lnTo>
                <a:lnTo>
                  <a:pt x="207" y="194"/>
                </a:lnTo>
                <a:lnTo>
                  <a:pt x="220" y="183"/>
                </a:lnTo>
                <a:lnTo>
                  <a:pt x="229" y="169"/>
                </a:lnTo>
                <a:lnTo>
                  <a:pt x="238" y="156"/>
                </a:lnTo>
                <a:lnTo>
                  <a:pt x="246" y="141"/>
                </a:lnTo>
                <a:lnTo>
                  <a:pt x="252" y="127"/>
                </a:lnTo>
                <a:lnTo>
                  <a:pt x="257" y="112"/>
                </a:lnTo>
                <a:lnTo>
                  <a:pt x="260" y="97"/>
                </a:lnTo>
                <a:lnTo>
                  <a:pt x="262" y="82"/>
                </a:lnTo>
                <a:lnTo>
                  <a:pt x="263" y="67"/>
                </a:lnTo>
                <a:lnTo>
                  <a:pt x="263" y="67"/>
                </a:lnTo>
                <a:lnTo>
                  <a:pt x="263" y="59"/>
                </a:lnTo>
                <a:lnTo>
                  <a:pt x="263" y="59"/>
                </a:lnTo>
                <a:lnTo>
                  <a:pt x="271" y="52"/>
                </a:lnTo>
                <a:lnTo>
                  <a:pt x="280" y="45"/>
                </a:lnTo>
                <a:lnTo>
                  <a:pt x="287" y="37"/>
                </a:lnTo>
                <a:lnTo>
                  <a:pt x="293" y="28"/>
                </a:lnTo>
                <a:lnTo>
                  <a:pt x="293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9" name="Freeform: Shape 20"/>
          <p:cNvSpPr/>
          <p:nvPr/>
        </p:nvSpPr>
        <p:spPr bwMode="auto">
          <a:xfrm>
            <a:off x="6930750" y="3767466"/>
            <a:ext cx="681222" cy="656448"/>
          </a:xfrm>
          <a:custGeom>
            <a:avLst/>
            <a:gdLst>
              <a:gd name="T0" fmla="*/ 0 w 208"/>
              <a:gd name="T1" fmla="*/ 68 h 201"/>
              <a:gd name="T2" fmla="*/ 8 w 208"/>
              <a:gd name="T3" fmla="*/ 78 h 201"/>
              <a:gd name="T4" fmla="*/ 31 w 208"/>
              <a:gd name="T5" fmla="*/ 72 h 201"/>
              <a:gd name="T6" fmla="*/ 64 w 208"/>
              <a:gd name="T7" fmla="*/ 172 h 201"/>
              <a:gd name="T8" fmla="*/ 106 w 208"/>
              <a:gd name="T9" fmla="*/ 189 h 201"/>
              <a:gd name="T10" fmla="*/ 197 w 208"/>
              <a:gd name="T11" fmla="*/ 62 h 201"/>
              <a:gd name="T12" fmla="*/ 114 w 208"/>
              <a:gd name="T13" fmla="*/ 67 h 201"/>
              <a:gd name="T14" fmla="*/ 137 w 208"/>
              <a:gd name="T15" fmla="*/ 94 h 201"/>
              <a:gd name="T16" fmla="*/ 109 w 208"/>
              <a:gd name="T17" fmla="*/ 130 h 201"/>
              <a:gd name="T18" fmla="*/ 93 w 208"/>
              <a:gd name="T19" fmla="*/ 90 h 201"/>
              <a:gd name="T20" fmla="*/ 60 w 208"/>
              <a:gd name="T21" fmla="*/ 22 h 201"/>
              <a:gd name="T22" fmla="*/ 0 w 208"/>
              <a:gd name="T23" fmla="*/ 68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8" h="201">
                <a:moveTo>
                  <a:pt x="0" y="68"/>
                </a:moveTo>
                <a:cubicBezTo>
                  <a:pt x="8" y="78"/>
                  <a:pt x="8" y="78"/>
                  <a:pt x="8" y="78"/>
                </a:cubicBezTo>
                <a:cubicBezTo>
                  <a:pt x="8" y="78"/>
                  <a:pt x="25" y="65"/>
                  <a:pt x="31" y="72"/>
                </a:cubicBezTo>
                <a:cubicBezTo>
                  <a:pt x="36" y="78"/>
                  <a:pt x="57" y="157"/>
                  <a:pt x="64" y="172"/>
                </a:cubicBezTo>
                <a:cubicBezTo>
                  <a:pt x="70" y="184"/>
                  <a:pt x="87" y="201"/>
                  <a:pt x="106" y="189"/>
                </a:cubicBezTo>
                <a:cubicBezTo>
                  <a:pt x="125" y="177"/>
                  <a:pt x="186" y="124"/>
                  <a:pt x="197" y="62"/>
                </a:cubicBezTo>
                <a:cubicBezTo>
                  <a:pt x="208" y="0"/>
                  <a:pt x="123" y="13"/>
                  <a:pt x="114" y="67"/>
                </a:cubicBezTo>
                <a:cubicBezTo>
                  <a:pt x="137" y="54"/>
                  <a:pt x="149" y="73"/>
                  <a:pt x="137" y="94"/>
                </a:cubicBezTo>
                <a:cubicBezTo>
                  <a:pt x="126" y="116"/>
                  <a:pt x="115" y="130"/>
                  <a:pt x="109" y="130"/>
                </a:cubicBezTo>
                <a:cubicBezTo>
                  <a:pt x="104" y="130"/>
                  <a:pt x="100" y="116"/>
                  <a:pt x="93" y="90"/>
                </a:cubicBezTo>
                <a:cubicBezTo>
                  <a:pt x="87" y="64"/>
                  <a:pt x="87" y="17"/>
                  <a:pt x="60" y="22"/>
                </a:cubicBezTo>
                <a:cubicBezTo>
                  <a:pt x="34" y="27"/>
                  <a:pt x="0" y="68"/>
                  <a:pt x="0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0" name="Freeform: Shape 21"/>
          <p:cNvSpPr>
            <a:spLocks noChangeAspect="1"/>
          </p:cNvSpPr>
          <p:nvPr/>
        </p:nvSpPr>
        <p:spPr bwMode="auto">
          <a:xfrm>
            <a:off x="6016856" y="2035353"/>
            <a:ext cx="783818" cy="782996"/>
          </a:xfrm>
          <a:custGeom>
            <a:avLst/>
            <a:gdLst>
              <a:gd name="T0" fmla="*/ 374 w 400"/>
              <a:gd name="T1" fmla="*/ 100 h 400"/>
              <a:gd name="T2" fmla="*/ 301 w 400"/>
              <a:gd name="T3" fmla="*/ 27 h 400"/>
              <a:gd name="T4" fmla="*/ 200 w 400"/>
              <a:gd name="T5" fmla="*/ 0 h 400"/>
              <a:gd name="T6" fmla="*/ 100 w 400"/>
              <a:gd name="T7" fmla="*/ 27 h 400"/>
              <a:gd name="T8" fmla="*/ 27 w 400"/>
              <a:gd name="T9" fmla="*/ 100 h 400"/>
              <a:gd name="T10" fmla="*/ 0 w 400"/>
              <a:gd name="T11" fmla="*/ 200 h 400"/>
              <a:gd name="T12" fmla="*/ 27 w 400"/>
              <a:gd name="T13" fmla="*/ 301 h 400"/>
              <a:gd name="T14" fmla="*/ 100 w 400"/>
              <a:gd name="T15" fmla="*/ 374 h 400"/>
              <a:gd name="T16" fmla="*/ 200 w 400"/>
              <a:gd name="T17" fmla="*/ 400 h 400"/>
              <a:gd name="T18" fmla="*/ 301 w 400"/>
              <a:gd name="T19" fmla="*/ 374 h 400"/>
              <a:gd name="T20" fmla="*/ 374 w 400"/>
              <a:gd name="T21" fmla="*/ 301 h 400"/>
              <a:gd name="T22" fmla="*/ 400 w 400"/>
              <a:gd name="T23" fmla="*/ 200 h 400"/>
              <a:gd name="T24" fmla="*/ 374 w 400"/>
              <a:gd name="T25" fmla="*/ 100 h 400"/>
              <a:gd name="T26" fmla="*/ 330 w 400"/>
              <a:gd name="T27" fmla="*/ 170 h 400"/>
              <a:gd name="T28" fmla="*/ 188 w 400"/>
              <a:gd name="T29" fmla="*/ 311 h 400"/>
              <a:gd name="T30" fmla="*/ 176 w 400"/>
              <a:gd name="T31" fmla="*/ 316 h 400"/>
              <a:gd name="T32" fmla="*/ 165 w 400"/>
              <a:gd name="T33" fmla="*/ 311 h 400"/>
              <a:gd name="T34" fmla="*/ 70 w 400"/>
              <a:gd name="T35" fmla="*/ 217 h 400"/>
              <a:gd name="T36" fmla="*/ 66 w 400"/>
              <a:gd name="T37" fmla="*/ 205 h 400"/>
              <a:gd name="T38" fmla="*/ 70 w 400"/>
              <a:gd name="T39" fmla="*/ 193 h 400"/>
              <a:gd name="T40" fmla="*/ 94 w 400"/>
              <a:gd name="T41" fmla="*/ 170 h 400"/>
              <a:gd name="T42" fmla="*/ 106 w 400"/>
              <a:gd name="T43" fmla="*/ 165 h 400"/>
              <a:gd name="T44" fmla="*/ 118 w 400"/>
              <a:gd name="T45" fmla="*/ 170 h 400"/>
              <a:gd name="T46" fmla="*/ 176 w 400"/>
              <a:gd name="T47" fmla="*/ 229 h 400"/>
              <a:gd name="T48" fmla="*/ 283 w 400"/>
              <a:gd name="T49" fmla="*/ 123 h 400"/>
              <a:gd name="T50" fmla="*/ 295 w 400"/>
              <a:gd name="T51" fmla="*/ 118 h 400"/>
              <a:gd name="T52" fmla="*/ 306 w 400"/>
              <a:gd name="T53" fmla="*/ 123 h 400"/>
              <a:gd name="T54" fmla="*/ 330 w 400"/>
              <a:gd name="T55" fmla="*/ 146 h 400"/>
              <a:gd name="T56" fmla="*/ 335 w 400"/>
              <a:gd name="T57" fmla="*/ 158 h 400"/>
              <a:gd name="T58" fmla="*/ 330 w 400"/>
              <a:gd name="T59" fmla="*/ 170 h 400"/>
              <a:gd name="T60" fmla="*/ 330 w 400"/>
              <a:gd name="T61" fmla="*/ 170 h 400"/>
              <a:gd name="T62" fmla="*/ 330 w 400"/>
              <a:gd name="T63" fmla="*/ 17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400">
                <a:moveTo>
                  <a:pt x="374" y="100"/>
                </a:moveTo>
                <a:cubicBezTo>
                  <a:pt x="356" y="69"/>
                  <a:pt x="331" y="45"/>
                  <a:pt x="301" y="27"/>
                </a:cubicBezTo>
                <a:cubicBezTo>
                  <a:pt x="270" y="9"/>
                  <a:pt x="237" y="0"/>
                  <a:pt x="200" y="0"/>
                </a:cubicBezTo>
                <a:cubicBezTo>
                  <a:pt x="164" y="0"/>
                  <a:pt x="130" y="9"/>
                  <a:pt x="100" y="27"/>
                </a:cubicBezTo>
                <a:cubicBezTo>
                  <a:pt x="69" y="45"/>
                  <a:pt x="45" y="69"/>
                  <a:pt x="27" y="100"/>
                </a:cubicBezTo>
                <a:cubicBezTo>
                  <a:pt x="9" y="130"/>
                  <a:pt x="0" y="164"/>
                  <a:pt x="0" y="200"/>
                </a:cubicBezTo>
                <a:cubicBezTo>
                  <a:pt x="0" y="237"/>
                  <a:pt x="9" y="270"/>
                  <a:pt x="27" y="301"/>
                </a:cubicBezTo>
                <a:cubicBezTo>
                  <a:pt x="45" y="331"/>
                  <a:pt x="69" y="356"/>
                  <a:pt x="100" y="374"/>
                </a:cubicBezTo>
                <a:cubicBezTo>
                  <a:pt x="130" y="391"/>
                  <a:pt x="164" y="400"/>
                  <a:pt x="200" y="400"/>
                </a:cubicBezTo>
                <a:cubicBezTo>
                  <a:pt x="237" y="400"/>
                  <a:pt x="270" y="391"/>
                  <a:pt x="301" y="374"/>
                </a:cubicBezTo>
                <a:cubicBezTo>
                  <a:pt x="331" y="356"/>
                  <a:pt x="356" y="331"/>
                  <a:pt x="374" y="301"/>
                </a:cubicBezTo>
                <a:cubicBezTo>
                  <a:pt x="392" y="270"/>
                  <a:pt x="400" y="237"/>
                  <a:pt x="400" y="200"/>
                </a:cubicBezTo>
                <a:cubicBezTo>
                  <a:pt x="400" y="164"/>
                  <a:pt x="392" y="130"/>
                  <a:pt x="374" y="100"/>
                </a:cubicBezTo>
                <a:close/>
                <a:moveTo>
                  <a:pt x="330" y="170"/>
                </a:moveTo>
                <a:cubicBezTo>
                  <a:pt x="188" y="311"/>
                  <a:pt x="188" y="311"/>
                  <a:pt x="188" y="311"/>
                </a:cubicBezTo>
                <a:cubicBezTo>
                  <a:pt x="185" y="315"/>
                  <a:pt x="181" y="316"/>
                  <a:pt x="176" y="316"/>
                </a:cubicBezTo>
                <a:cubicBezTo>
                  <a:pt x="172" y="316"/>
                  <a:pt x="168" y="315"/>
                  <a:pt x="165" y="311"/>
                </a:cubicBezTo>
                <a:cubicBezTo>
                  <a:pt x="70" y="217"/>
                  <a:pt x="70" y="217"/>
                  <a:pt x="70" y="217"/>
                </a:cubicBezTo>
                <a:cubicBezTo>
                  <a:pt x="67" y="214"/>
                  <a:pt x="66" y="210"/>
                  <a:pt x="66" y="205"/>
                </a:cubicBezTo>
                <a:cubicBezTo>
                  <a:pt x="66" y="200"/>
                  <a:pt x="67" y="196"/>
                  <a:pt x="70" y="193"/>
                </a:cubicBezTo>
                <a:cubicBezTo>
                  <a:pt x="94" y="170"/>
                  <a:pt x="94" y="170"/>
                  <a:pt x="94" y="170"/>
                </a:cubicBezTo>
                <a:cubicBezTo>
                  <a:pt x="97" y="166"/>
                  <a:pt x="101" y="165"/>
                  <a:pt x="106" y="165"/>
                </a:cubicBezTo>
                <a:cubicBezTo>
                  <a:pt x="110" y="165"/>
                  <a:pt x="114" y="166"/>
                  <a:pt x="118" y="170"/>
                </a:cubicBezTo>
                <a:cubicBezTo>
                  <a:pt x="176" y="229"/>
                  <a:pt x="176" y="229"/>
                  <a:pt x="176" y="229"/>
                </a:cubicBezTo>
                <a:cubicBezTo>
                  <a:pt x="283" y="123"/>
                  <a:pt x="283" y="123"/>
                  <a:pt x="283" y="123"/>
                </a:cubicBezTo>
                <a:cubicBezTo>
                  <a:pt x="286" y="119"/>
                  <a:pt x="290" y="118"/>
                  <a:pt x="295" y="118"/>
                </a:cubicBezTo>
                <a:cubicBezTo>
                  <a:pt x="299" y="118"/>
                  <a:pt x="303" y="119"/>
                  <a:pt x="306" y="123"/>
                </a:cubicBezTo>
                <a:cubicBezTo>
                  <a:pt x="330" y="146"/>
                  <a:pt x="330" y="146"/>
                  <a:pt x="330" y="146"/>
                </a:cubicBezTo>
                <a:cubicBezTo>
                  <a:pt x="333" y="149"/>
                  <a:pt x="335" y="153"/>
                  <a:pt x="335" y="158"/>
                </a:cubicBezTo>
                <a:cubicBezTo>
                  <a:pt x="335" y="163"/>
                  <a:pt x="333" y="167"/>
                  <a:pt x="330" y="170"/>
                </a:cubicBezTo>
                <a:close/>
                <a:moveTo>
                  <a:pt x="330" y="170"/>
                </a:moveTo>
                <a:cubicBezTo>
                  <a:pt x="330" y="170"/>
                  <a:pt x="330" y="170"/>
                  <a:pt x="330" y="17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Freeform: Shape 22"/>
          <p:cNvSpPr/>
          <p:nvPr/>
        </p:nvSpPr>
        <p:spPr bwMode="auto">
          <a:xfrm>
            <a:off x="5249014" y="4076024"/>
            <a:ext cx="617588" cy="616444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70" grpId="0" animBg="1"/>
      <p:bldP spid="71" grpId="0" animBg="1"/>
      <p:bldP spid="72" grpId="0" animBg="1"/>
      <p:bldP spid="73" grpId="0" animBg="1"/>
      <p:bldP spid="78" grpId="0" animBg="1"/>
      <p:bldP spid="79" grpId="0" animBg="1"/>
      <p:bldP spid="80" grpId="0" animBg="1"/>
      <p:bldP spid="8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32" name="Group 1"/>
          <p:cNvGrpSpPr/>
          <p:nvPr/>
        </p:nvGrpSpPr>
        <p:grpSpPr>
          <a:xfrm>
            <a:off x="4664030" y="1268762"/>
            <a:ext cx="2863942" cy="4839824"/>
            <a:chOff x="4664029" y="1268760"/>
            <a:chExt cx="2863942" cy="4839824"/>
          </a:xfrm>
        </p:grpSpPr>
        <p:grpSp>
          <p:nvGrpSpPr>
            <p:cNvPr id="100" name="Group 4"/>
            <p:cNvGrpSpPr/>
            <p:nvPr/>
          </p:nvGrpSpPr>
          <p:grpSpPr>
            <a:xfrm>
              <a:off x="4664029" y="1656040"/>
              <a:ext cx="810434" cy="4444889"/>
              <a:chOff x="2821032" y="55572"/>
              <a:chExt cx="1024606" cy="5619533"/>
            </a:xfrm>
          </p:grpSpPr>
          <p:sp>
            <p:nvSpPr>
              <p:cNvPr id="137" name="Freeform: Shape 5"/>
              <p:cNvSpPr/>
              <p:nvPr/>
            </p:nvSpPr>
            <p:spPr>
              <a:xfrm>
                <a:off x="3403520" y="55572"/>
                <a:ext cx="442118" cy="2858166"/>
              </a:xfrm>
              <a:custGeom>
                <a:avLst/>
                <a:gdLst>
                  <a:gd name="connsiteX0" fmla="*/ 442118 w 442118"/>
                  <a:gd name="connsiteY0" fmla="*/ 0 h 2858166"/>
                  <a:gd name="connsiteX1" fmla="*/ 442118 w 442118"/>
                  <a:gd name="connsiteY1" fmla="*/ 2858166 h 2858166"/>
                  <a:gd name="connsiteX2" fmla="*/ 754 w 442118"/>
                  <a:gd name="connsiteY2" fmla="*/ 2858166 h 2858166"/>
                  <a:gd name="connsiteX3" fmla="*/ 0 w 442118"/>
                  <a:gd name="connsiteY3" fmla="*/ 442094 h 2858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2118" h="2858166">
                    <a:moveTo>
                      <a:pt x="442118" y="0"/>
                    </a:moveTo>
                    <a:lnTo>
                      <a:pt x="442118" y="2858166"/>
                    </a:lnTo>
                    <a:lnTo>
                      <a:pt x="754" y="2858166"/>
                    </a:lnTo>
                    <a:lnTo>
                      <a:pt x="0" y="442094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138" name="Group 6"/>
              <p:cNvGrpSpPr/>
              <p:nvPr/>
            </p:nvGrpSpPr>
            <p:grpSpPr>
              <a:xfrm>
                <a:off x="2825078" y="3288885"/>
                <a:ext cx="739137" cy="2386220"/>
                <a:chOff x="3243263" y="1661479"/>
                <a:chExt cx="1125538" cy="4685346"/>
              </a:xfrm>
            </p:grpSpPr>
            <p:sp>
              <p:nvSpPr>
                <p:cNvPr id="140" name="Freeform: Shape 8"/>
                <p:cNvSpPr/>
                <p:nvPr/>
              </p:nvSpPr>
              <p:spPr bwMode="auto">
                <a:xfrm>
                  <a:off x="3243263" y="4722813"/>
                  <a:ext cx="1125538" cy="1624012"/>
                </a:xfrm>
                <a:custGeom>
                  <a:avLst/>
                  <a:gdLst>
                    <a:gd name="T0" fmla="*/ 709 w 709"/>
                    <a:gd name="T1" fmla="*/ 161 h 1023"/>
                    <a:gd name="T2" fmla="*/ 356 w 709"/>
                    <a:gd name="T3" fmla="*/ 1023 h 1023"/>
                    <a:gd name="T4" fmla="*/ 0 w 709"/>
                    <a:gd name="T5" fmla="*/ 161 h 1023"/>
                    <a:gd name="T6" fmla="*/ 0 w 709"/>
                    <a:gd name="T7" fmla="*/ 0 h 1023"/>
                    <a:gd name="T8" fmla="*/ 709 w 709"/>
                    <a:gd name="T9" fmla="*/ 0 h 1023"/>
                    <a:gd name="T10" fmla="*/ 709 w 709"/>
                    <a:gd name="T11" fmla="*/ 161 h 10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09" h="1023">
                      <a:moveTo>
                        <a:pt x="709" y="161"/>
                      </a:moveTo>
                      <a:lnTo>
                        <a:pt x="356" y="1023"/>
                      </a:lnTo>
                      <a:lnTo>
                        <a:pt x="0" y="161"/>
                      </a:lnTo>
                      <a:lnTo>
                        <a:pt x="0" y="0"/>
                      </a:lnTo>
                      <a:lnTo>
                        <a:pt x="709" y="0"/>
                      </a:lnTo>
                      <a:lnTo>
                        <a:pt x="709" y="161"/>
                      </a:lnTo>
                      <a:close/>
                    </a:path>
                  </a:pathLst>
                </a:custGeom>
                <a:solidFill>
                  <a:srgbClr val="DDBDA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1" name="Freeform: Shape 9"/>
                <p:cNvSpPr/>
                <p:nvPr/>
              </p:nvSpPr>
              <p:spPr bwMode="auto">
                <a:xfrm>
                  <a:off x="3243263" y="1661479"/>
                  <a:ext cx="374651" cy="3456623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6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2" name="Freeform: Shape 10"/>
                <p:cNvSpPr/>
                <p:nvPr/>
              </p:nvSpPr>
              <p:spPr bwMode="auto">
                <a:xfrm>
                  <a:off x="3617914" y="1661479"/>
                  <a:ext cx="376238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3" name="Freeform: Shape 11"/>
                <p:cNvSpPr/>
                <p:nvPr/>
              </p:nvSpPr>
              <p:spPr bwMode="auto">
                <a:xfrm>
                  <a:off x="3994150" y="1661479"/>
                  <a:ext cx="374651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5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5" y="713"/>
                        <a:pt x="35" y="713"/>
                        <a:pt x="35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3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4" name="Freeform: Shape 12"/>
                <p:cNvSpPr/>
                <p:nvPr/>
              </p:nvSpPr>
              <p:spPr bwMode="auto">
                <a:xfrm>
                  <a:off x="3243263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6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5" name="Freeform: Shape 13"/>
                <p:cNvSpPr/>
                <p:nvPr/>
              </p:nvSpPr>
              <p:spPr bwMode="auto">
                <a:xfrm>
                  <a:off x="3617913" y="4445000"/>
                  <a:ext cx="376238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6" name="Freeform: Shape 14"/>
                <p:cNvSpPr/>
                <p:nvPr/>
              </p:nvSpPr>
              <p:spPr bwMode="auto">
                <a:xfrm>
                  <a:off x="3994151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5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5" y="174"/>
                        <a:pt x="35" y="174"/>
                        <a:pt x="35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3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7" name="Freeform: Shape 15"/>
                <p:cNvSpPr/>
                <p:nvPr/>
              </p:nvSpPr>
              <p:spPr bwMode="auto">
                <a:xfrm>
                  <a:off x="3614738" y="5854700"/>
                  <a:ext cx="385763" cy="492125"/>
                </a:xfrm>
                <a:custGeom>
                  <a:avLst/>
                  <a:gdLst>
                    <a:gd name="T0" fmla="*/ 51 w 102"/>
                    <a:gd name="T1" fmla="*/ 0 h 131"/>
                    <a:gd name="T2" fmla="*/ 0 w 102"/>
                    <a:gd name="T3" fmla="*/ 6 h 131"/>
                    <a:gd name="T4" fmla="*/ 51 w 102"/>
                    <a:gd name="T5" fmla="*/ 131 h 131"/>
                    <a:gd name="T6" fmla="*/ 102 w 102"/>
                    <a:gd name="T7" fmla="*/ 6 h 131"/>
                    <a:gd name="T8" fmla="*/ 51 w 102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31">
                      <a:moveTo>
                        <a:pt x="51" y="0"/>
                      </a:moveTo>
                      <a:cubicBezTo>
                        <a:pt x="33" y="0"/>
                        <a:pt x="16" y="2"/>
                        <a:pt x="0" y="6"/>
                      </a:cubicBezTo>
                      <a:cubicBezTo>
                        <a:pt x="51" y="131"/>
                        <a:pt x="51" y="131"/>
                        <a:pt x="51" y="131"/>
                      </a:cubicBezTo>
                      <a:cubicBezTo>
                        <a:pt x="102" y="6"/>
                        <a:pt x="102" y="6"/>
                        <a:pt x="102" y="6"/>
                      </a:cubicBezTo>
                      <a:cubicBezTo>
                        <a:pt x="85" y="2"/>
                        <a:pt x="68" y="0"/>
                        <a:pt x="51" y="0"/>
                      </a:cubicBezTo>
                      <a:close/>
                    </a:path>
                  </a:pathLst>
                </a:custGeom>
                <a:solidFill>
                  <a:srgbClr val="663300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39" name="Freeform: Shape 7"/>
              <p:cNvSpPr/>
              <p:nvPr/>
            </p:nvSpPr>
            <p:spPr>
              <a:xfrm>
                <a:off x="2821032" y="2904063"/>
                <a:ext cx="1024606" cy="394498"/>
              </a:xfrm>
              <a:custGeom>
                <a:avLst/>
                <a:gdLst>
                  <a:gd name="connsiteX0" fmla="*/ 583250 w 1024606"/>
                  <a:gd name="connsiteY0" fmla="*/ 0 h 394498"/>
                  <a:gd name="connsiteX1" fmla="*/ 1024606 w 1024606"/>
                  <a:gd name="connsiteY1" fmla="*/ 0 h 394498"/>
                  <a:gd name="connsiteX2" fmla="*/ 1024606 w 1024606"/>
                  <a:gd name="connsiteY2" fmla="*/ 15312 h 394498"/>
                  <a:gd name="connsiteX3" fmla="*/ 1016263 w 1024606"/>
                  <a:gd name="connsiteY3" fmla="*/ 15312 h 394498"/>
                  <a:gd name="connsiteX4" fmla="*/ 733496 w 1024606"/>
                  <a:gd name="connsiteY4" fmla="*/ 394498 h 394498"/>
                  <a:gd name="connsiteX5" fmla="*/ 0 w 1024606"/>
                  <a:gd name="connsiteY5" fmla="*/ 394498 h 394498"/>
                  <a:gd name="connsiteX6" fmla="*/ 582488 w 1024606"/>
                  <a:gd name="connsiteY6" fmla="*/ 4232 h 394498"/>
                  <a:gd name="connsiteX7" fmla="*/ 583251 w 1024606"/>
                  <a:gd name="connsiteY7" fmla="*/ 4232 h 394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24606" h="394498">
                    <a:moveTo>
                      <a:pt x="583250" y="0"/>
                    </a:moveTo>
                    <a:lnTo>
                      <a:pt x="1024606" y="0"/>
                    </a:lnTo>
                    <a:lnTo>
                      <a:pt x="1024606" y="15312"/>
                    </a:lnTo>
                    <a:cubicBezTo>
                      <a:pt x="1024606" y="15312"/>
                      <a:pt x="1016263" y="15312"/>
                      <a:pt x="1016263" y="15312"/>
                    </a:cubicBezTo>
                    <a:lnTo>
                      <a:pt x="733496" y="394498"/>
                    </a:lnTo>
                    <a:lnTo>
                      <a:pt x="0" y="394498"/>
                    </a:lnTo>
                    <a:lnTo>
                      <a:pt x="582488" y="4232"/>
                    </a:lnTo>
                    <a:lnTo>
                      <a:pt x="583251" y="423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01" name="Group 16"/>
            <p:cNvGrpSpPr/>
            <p:nvPr/>
          </p:nvGrpSpPr>
          <p:grpSpPr>
            <a:xfrm>
              <a:off x="5424027" y="1288477"/>
              <a:ext cx="588535" cy="4812453"/>
              <a:chOff x="3781881" y="-409127"/>
              <a:chExt cx="744067" cy="6084232"/>
            </a:xfrm>
          </p:grpSpPr>
          <p:sp>
            <p:nvSpPr>
              <p:cNvPr id="126" name="Freeform: Shape 17"/>
              <p:cNvSpPr/>
              <p:nvPr/>
            </p:nvSpPr>
            <p:spPr>
              <a:xfrm>
                <a:off x="4076403" y="-409127"/>
                <a:ext cx="447081" cy="3322865"/>
              </a:xfrm>
              <a:custGeom>
                <a:avLst/>
                <a:gdLst>
                  <a:gd name="connsiteX0" fmla="*/ 447081 w 447081"/>
                  <a:gd name="connsiteY0" fmla="*/ 0 h 3322865"/>
                  <a:gd name="connsiteX1" fmla="*/ 447081 w 447081"/>
                  <a:gd name="connsiteY1" fmla="*/ 3322865 h 3322865"/>
                  <a:gd name="connsiteX2" fmla="*/ 0 w 447081"/>
                  <a:gd name="connsiteY2" fmla="*/ 3322865 h 3322865"/>
                  <a:gd name="connsiteX3" fmla="*/ 0 w 447081"/>
                  <a:gd name="connsiteY3" fmla="*/ 441737 h 3322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7081" h="3322865">
                    <a:moveTo>
                      <a:pt x="447081" y="0"/>
                    </a:moveTo>
                    <a:lnTo>
                      <a:pt x="447081" y="3322865"/>
                    </a:lnTo>
                    <a:lnTo>
                      <a:pt x="0" y="3322865"/>
                    </a:lnTo>
                    <a:lnTo>
                      <a:pt x="0" y="441737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127" name="Group 18"/>
              <p:cNvGrpSpPr/>
              <p:nvPr/>
            </p:nvGrpSpPr>
            <p:grpSpPr>
              <a:xfrm>
                <a:off x="3784347" y="3288885"/>
                <a:ext cx="739137" cy="2386220"/>
                <a:chOff x="3243263" y="1661479"/>
                <a:chExt cx="1125538" cy="4685346"/>
              </a:xfrm>
            </p:grpSpPr>
            <p:sp>
              <p:nvSpPr>
                <p:cNvPr id="129" name="Freeform: Shape 20"/>
                <p:cNvSpPr/>
                <p:nvPr/>
              </p:nvSpPr>
              <p:spPr bwMode="auto">
                <a:xfrm>
                  <a:off x="3243263" y="4722813"/>
                  <a:ext cx="1125538" cy="1624012"/>
                </a:xfrm>
                <a:custGeom>
                  <a:avLst/>
                  <a:gdLst>
                    <a:gd name="T0" fmla="*/ 709 w 709"/>
                    <a:gd name="T1" fmla="*/ 161 h 1023"/>
                    <a:gd name="T2" fmla="*/ 356 w 709"/>
                    <a:gd name="T3" fmla="*/ 1023 h 1023"/>
                    <a:gd name="T4" fmla="*/ 0 w 709"/>
                    <a:gd name="T5" fmla="*/ 161 h 1023"/>
                    <a:gd name="T6" fmla="*/ 0 w 709"/>
                    <a:gd name="T7" fmla="*/ 0 h 1023"/>
                    <a:gd name="T8" fmla="*/ 709 w 709"/>
                    <a:gd name="T9" fmla="*/ 0 h 1023"/>
                    <a:gd name="T10" fmla="*/ 709 w 709"/>
                    <a:gd name="T11" fmla="*/ 161 h 10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09" h="1023">
                      <a:moveTo>
                        <a:pt x="709" y="161"/>
                      </a:moveTo>
                      <a:lnTo>
                        <a:pt x="356" y="1023"/>
                      </a:lnTo>
                      <a:lnTo>
                        <a:pt x="0" y="161"/>
                      </a:lnTo>
                      <a:lnTo>
                        <a:pt x="0" y="0"/>
                      </a:lnTo>
                      <a:lnTo>
                        <a:pt x="709" y="0"/>
                      </a:lnTo>
                      <a:lnTo>
                        <a:pt x="709" y="161"/>
                      </a:lnTo>
                      <a:close/>
                    </a:path>
                  </a:pathLst>
                </a:custGeom>
                <a:solidFill>
                  <a:srgbClr val="DDBDA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0" name="Freeform: Shape 21"/>
                <p:cNvSpPr/>
                <p:nvPr/>
              </p:nvSpPr>
              <p:spPr bwMode="auto">
                <a:xfrm>
                  <a:off x="3243263" y="1661479"/>
                  <a:ext cx="374651" cy="3456623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6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1" name="Freeform: Shape 22"/>
                <p:cNvSpPr/>
                <p:nvPr/>
              </p:nvSpPr>
              <p:spPr bwMode="auto">
                <a:xfrm>
                  <a:off x="3617914" y="1661479"/>
                  <a:ext cx="376238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2" name="Freeform: Shape 23"/>
                <p:cNvSpPr/>
                <p:nvPr/>
              </p:nvSpPr>
              <p:spPr bwMode="auto">
                <a:xfrm>
                  <a:off x="3994150" y="1661479"/>
                  <a:ext cx="374651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5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5" y="713"/>
                        <a:pt x="35" y="713"/>
                        <a:pt x="35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3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3" name="Freeform: Shape 24"/>
                <p:cNvSpPr/>
                <p:nvPr/>
              </p:nvSpPr>
              <p:spPr bwMode="auto">
                <a:xfrm>
                  <a:off x="3243263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6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4" name="Freeform: Shape 25"/>
                <p:cNvSpPr/>
                <p:nvPr/>
              </p:nvSpPr>
              <p:spPr bwMode="auto">
                <a:xfrm>
                  <a:off x="3617913" y="4445000"/>
                  <a:ext cx="376238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5" name="Freeform: Shape 26"/>
                <p:cNvSpPr/>
                <p:nvPr/>
              </p:nvSpPr>
              <p:spPr bwMode="auto">
                <a:xfrm>
                  <a:off x="3994151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5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5" y="174"/>
                        <a:pt x="35" y="174"/>
                        <a:pt x="35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3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6" name="Freeform: Shape 27"/>
                <p:cNvSpPr/>
                <p:nvPr/>
              </p:nvSpPr>
              <p:spPr bwMode="auto">
                <a:xfrm>
                  <a:off x="3614738" y="5854700"/>
                  <a:ext cx="385763" cy="492125"/>
                </a:xfrm>
                <a:custGeom>
                  <a:avLst/>
                  <a:gdLst>
                    <a:gd name="T0" fmla="*/ 51 w 102"/>
                    <a:gd name="T1" fmla="*/ 0 h 131"/>
                    <a:gd name="T2" fmla="*/ 0 w 102"/>
                    <a:gd name="T3" fmla="*/ 6 h 131"/>
                    <a:gd name="T4" fmla="*/ 51 w 102"/>
                    <a:gd name="T5" fmla="*/ 131 h 131"/>
                    <a:gd name="T6" fmla="*/ 102 w 102"/>
                    <a:gd name="T7" fmla="*/ 6 h 131"/>
                    <a:gd name="T8" fmla="*/ 51 w 102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31">
                      <a:moveTo>
                        <a:pt x="51" y="0"/>
                      </a:moveTo>
                      <a:cubicBezTo>
                        <a:pt x="33" y="0"/>
                        <a:pt x="16" y="2"/>
                        <a:pt x="0" y="6"/>
                      </a:cubicBezTo>
                      <a:cubicBezTo>
                        <a:pt x="51" y="131"/>
                        <a:pt x="51" y="131"/>
                        <a:pt x="51" y="131"/>
                      </a:cubicBezTo>
                      <a:cubicBezTo>
                        <a:pt x="102" y="6"/>
                        <a:pt x="102" y="6"/>
                        <a:pt x="102" y="6"/>
                      </a:cubicBezTo>
                      <a:cubicBezTo>
                        <a:pt x="85" y="2"/>
                        <a:pt x="68" y="0"/>
                        <a:pt x="51" y="0"/>
                      </a:cubicBezTo>
                      <a:close/>
                    </a:path>
                  </a:pathLst>
                </a:custGeom>
                <a:solidFill>
                  <a:srgbClr val="663300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28" name="Freeform: Shape 19"/>
              <p:cNvSpPr/>
              <p:nvPr/>
            </p:nvSpPr>
            <p:spPr>
              <a:xfrm>
                <a:off x="3781881" y="2882462"/>
                <a:ext cx="744067" cy="407175"/>
              </a:xfrm>
              <a:custGeom>
                <a:avLst/>
                <a:gdLst>
                  <a:gd name="connsiteX0" fmla="*/ 293195 w 744067"/>
                  <a:gd name="connsiteY0" fmla="*/ 0 h 407175"/>
                  <a:gd name="connsiteX1" fmla="*/ 740276 w 744067"/>
                  <a:gd name="connsiteY1" fmla="*/ 0 h 407175"/>
                  <a:gd name="connsiteX2" fmla="*/ 740276 w 744067"/>
                  <a:gd name="connsiteY2" fmla="*/ 16883 h 407175"/>
                  <a:gd name="connsiteX3" fmla="*/ 744033 w 744067"/>
                  <a:gd name="connsiteY3" fmla="*/ 406821 h 407175"/>
                  <a:gd name="connsiteX4" fmla="*/ 744067 w 744067"/>
                  <a:gd name="connsiteY4" fmla="*/ 406821 h 407175"/>
                  <a:gd name="connsiteX5" fmla="*/ 744067 w 744067"/>
                  <a:gd name="connsiteY5" fmla="*/ 407175 h 407175"/>
                  <a:gd name="connsiteX6" fmla="*/ 0 w 744067"/>
                  <a:gd name="connsiteY6" fmla="*/ 407175 h 407175"/>
                  <a:gd name="connsiteX7" fmla="*/ 0 w 744067"/>
                  <a:gd name="connsiteY7" fmla="*/ 406821 h 407175"/>
                  <a:gd name="connsiteX8" fmla="*/ 2413 w 744067"/>
                  <a:gd name="connsiteY8" fmla="*/ 406821 h 407175"/>
                  <a:gd name="connsiteX9" fmla="*/ 293195 w 744067"/>
                  <a:gd name="connsiteY9" fmla="*/ 16883 h 40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44067" h="407175">
                    <a:moveTo>
                      <a:pt x="293195" y="0"/>
                    </a:moveTo>
                    <a:lnTo>
                      <a:pt x="740276" y="0"/>
                    </a:lnTo>
                    <a:lnTo>
                      <a:pt x="740276" y="16883"/>
                    </a:lnTo>
                    <a:lnTo>
                      <a:pt x="744033" y="406821"/>
                    </a:lnTo>
                    <a:cubicBezTo>
                      <a:pt x="744033" y="406821"/>
                      <a:pt x="744067" y="406821"/>
                      <a:pt x="744067" y="406821"/>
                    </a:cubicBezTo>
                    <a:lnTo>
                      <a:pt x="744067" y="407175"/>
                    </a:lnTo>
                    <a:lnTo>
                      <a:pt x="0" y="407175"/>
                    </a:lnTo>
                    <a:lnTo>
                      <a:pt x="0" y="406821"/>
                    </a:lnTo>
                    <a:lnTo>
                      <a:pt x="2413" y="406821"/>
                    </a:lnTo>
                    <a:lnTo>
                      <a:pt x="293195" y="16883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02" name="Group 28"/>
            <p:cNvGrpSpPr/>
            <p:nvPr/>
          </p:nvGrpSpPr>
          <p:grpSpPr>
            <a:xfrm>
              <a:off x="6174966" y="1268760"/>
              <a:ext cx="588536" cy="4832171"/>
              <a:chOff x="4731262" y="-434054"/>
              <a:chExt cx="744067" cy="6109159"/>
            </a:xfrm>
          </p:grpSpPr>
          <p:grpSp>
            <p:nvGrpSpPr>
              <p:cNvPr id="115" name="Group 29"/>
              <p:cNvGrpSpPr/>
              <p:nvPr/>
            </p:nvGrpSpPr>
            <p:grpSpPr>
              <a:xfrm>
                <a:off x="4736192" y="3288885"/>
                <a:ext cx="739137" cy="2386220"/>
                <a:chOff x="3243263" y="1661479"/>
                <a:chExt cx="1125538" cy="4685346"/>
              </a:xfrm>
            </p:grpSpPr>
            <p:sp>
              <p:nvSpPr>
                <p:cNvPr id="118" name="Freeform: Shape 32"/>
                <p:cNvSpPr/>
                <p:nvPr/>
              </p:nvSpPr>
              <p:spPr bwMode="auto">
                <a:xfrm>
                  <a:off x="3243263" y="4722813"/>
                  <a:ext cx="1125538" cy="1624012"/>
                </a:xfrm>
                <a:custGeom>
                  <a:avLst/>
                  <a:gdLst>
                    <a:gd name="T0" fmla="*/ 709 w 709"/>
                    <a:gd name="T1" fmla="*/ 161 h 1023"/>
                    <a:gd name="T2" fmla="*/ 356 w 709"/>
                    <a:gd name="T3" fmla="*/ 1023 h 1023"/>
                    <a:gd name="T4" fmla="*/ 0 w 709"/>
                    <a:gd name="T5" fmla="*/ 161 h 1023"/>
                    <a:gd name="T6" fmla="*/ 0 w 709"/>
                    <a:gd name="T7" fmla="*/ 0 h 1023"/>
                    <a:gd name="T8" fmla="*/ 709 w 709"/>
                    <a:gd name="T9" fmla="*/ 0 h 1023"/>
                    <a:gd name="T10" fmla="*/ 709 w 709"/>
                    <a:gd name="T11" fmla="*/ 161 h 10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09" h="1023">
                      <a:moveTo>
                        <a:pt x="709" y="161"/>
                      </a:moveTo>
                      <a:lnTo>
                        <a:pt x="356" y="1023"/>
                      </a:lnTo>
                      <a:lnTo>
                        <a:pt x="0" y="161"/>
                      </a:lnTo>
                      <a:lnTo>
                        <a:pt x="0" y="0"/>
                      </a:lnTo>
                      <a:lnTo>
                        <a:pt x="709" y="0"/>
                      </a:lnTo>
                      <a:lnTo>
                        <a:pt x="709" y="161"/>
                      </a:lnTo>
                      <a:close/>
                    </a:path>
                  </a:pathLst>
                </a:custGeom>
                <a:solidFill>
                  <a:srgbClr val="DDBDA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9" name="Freeform: Shape 33"/>
                <p:cNvSpPr/>
                <p:nvPr/>
              </p:nvSpPr>
              <p:spPr bwMode="auto">
                <a:xfrm>
                  <a:off x="3243263" y="1661479"/>
                  <a:ext cx="374651" cy="3456623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6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0" name="Freeform: Shape 34"/>
                <p:cNvSpPr/>
                <p:nvPr/>
              </p:nvSpPr>
              <p:spPr bwMode="auto">
                <a:xfrm>
                  <a:off x="3617914" y="1661479"/>
                  <a:ext cx="376238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1" name="Freeform: Shape 35"/>
                <p:cNvSpPr/>
                <p:nvPr/>
              </p:nvSpPr>
              <p:spPr bwMode="auto">
                <a:xfrm>
                  <a:off x="3994150" y="1661479"/>
                  <a:ext cx="374651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5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5" y="713"/>
                        <a:pt x="35" y="713"/>
                        <a:pt x="35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3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2" name="Freeform: Shape 36"/>
                <p:cNvSpPr/>
                <p:nvPr/>
              </p:nvSpPr>
              <p:spPr bwMode="auto">
                <a:xfrm>
                  <a:off x="3243263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6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3" name="Freeform: Shape 37"/>
                <p:cNvSpPr/>
                <p:nvPr/>
              </p:nvSpPr>
              <p:spPr bwMode="auto">
                <a:xfrm>
                  <a:off x="3617913" y="4445000"/>
                  <a:ext cx="376238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4" name="Freeform: Shape 38"/>
                <p:cNvSpPr/>
                <p:nvPr/>
              </p:nvSpPr>
              <p:spPr bwMode="auto">
                <a:xfrm>
                  <a:off x="3994151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5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5" y="174"/>
                        <a:pt x="35" y="174"/>
                        <a:pt x="35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3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5" name="Freeform: Shape 39"/>
                <p:cNvSpPr/>
                <p:nvPr/>
              </p:nvSpPr>
              <p:spPr bwMode="auto">
                <a:xfrm>
                  <a:off x="3614738" y="5854700"/>
                  <a:ext cx="385763" cy="492125"/>
                </a:xfrm>
                <a:custGeom>
                  <a:avLst/>
                  <a:gdLst>
                    <a:gd name="T0" fmla="*/ 51 w 102"/>
                    <a:gd name="T1" fmla="*/ 0 h 131"/>
                    <a:gd name="T2" fmla="*/ 0 w 102"/>
                    <a:gd name="T3" fmla="*/ 6 h 131"/>
                    <a:gd name="T4" fmla="*/ 51 w 102"/>
                    <a:gd name="T5" fmla="*/ 131 h 131"/>
                    <a:gd name="T6" fmla="*/ 102 w 102"/>
                    <a:gd name="T7" fmla="*/ 6 h 131"/>
                    <a:gd name="T8" fmla="*/ 51 w 102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31">
                      <a:moveTo>
                        <a:pt x="51" y="0"/>
                      </a:moveTo>
                      <a:cubicBezTo>
                        <a:pt x="33" y="0"/>
                        <a:pt x="16" y="2"/>
                        <a:pt x="0" y="6"/>
                      </a:cubicBezTo>
                      <a:cubicBezTo>
                        <a:pt x="51" y="131"/>
                        <a:pt x="51" y="131"/>
                        <a:pt x="51" y="131"/>
                      </a:cubicBezTo>
                      <a:cubicBezTo>
                        <a:pt x="102" y="6"/>
                        <a:pt x="102" y="6"/>
                        <a:pt x="102" y="6"/>
                      </a:cubicBezTo>
                      <a:cubicBezTo>
                        <a:pt x="85" y="2"/>
                        <a:pt x="68" y="0"/>
                        <a:pt x="51" y="0"/>
                      </a:cubicBezTo>
                      <a:close/>
                    </a:path>
                  </a:pathLst>
                </a:custGeom>
                <a:solidFill>
                  <a:srgbClr val="663300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16" name="Freeform: Shape 30"/>
              <p:cNvSpPr/>
              <p:nvPr/>
            </p:nvSpPr>
            <p:spPr>
              <a:xfrm flipH="1">
                <a:off x="4731262" y="2882462"/>
                <a:ext cx="744067" cy="407175"/>
              </a:xfrm>
              <a:custGeom>
                <a:avLst/>
                <a:gdLst>
                  <a:gd name="connsiteX0" fmla="*/ 293195 w 744067"/>
                  <a:gd name="connsiteY0" fmla="*/ 0 h 407175"/>
                  <a:gd name="connsiteX1" fmla="*/ 740276 w 744067"/>
                  <a:gd name="connsiteY1" fmla="*/ 0 h 407175"/>
                  <a:gd name="connsiteX2" fmla="*/ 740276 w 744067"/>
                  <a:gd name="connsiteY2" fmla="*/ 16883 h 407175"/>
                  <a:gd name="connsiteX3" fmla="*/ 744033 w 744067"/>
                  <a:gd name="connsiteY3" fmla="*/ 406821 h 407175"/>
                  <a:gd name="connsiteX4" fmla="*/ 744067 w 744067"/>
                  <a:gd name="connsiteY4" fmla="*/ 406821 h 407175"/>
                  <a:gd name="connsiteX5" fmla="*/ 744067 w 744067"/>
                  <a:gd name="connsiteY5" fmla="*/ 407175 h 407175"/>
                  <a:gd name="connsiteX6" fmla="*/ 0 w 744067"/>
                  <a:gd name="connsiteY6" fmla="*/ 407175 h 407175"/>
                  <a:gd name="connsiteX7" fmla="*/ 0 w 744067"/>
                  <a:gd name="connsiteY7" fmla="*/ 406821 h 407175"/>
                  <a:gd name="connsiteX8" fmla="*/ 2413 w 744067"/>
                  <a:gd name="connsiteY8" fmla="*/ 406821 h 407175"/>
                  <a:gd name="connsiteX9" fmla="*/ 293195 w 744067"/>
                  <a:gd name="connsiteY9" fmla="*/ 16883 h 40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44067" h="407175">
                    <a:moveTo>
                      <a:pt x="293195" y="0"/>
                    </a:moveTo>
                    <a:lnTo>
                      <a:pt x="740276" y="0"/>
                    </a:lnTo>
                    <a:lnTo>
                      <a:pt x="740276" y="16883"/>
                    </a:lnTo>
                    <a:lnTo>
                      <a:pt x="744033" y="406821"/>
                    </a:lnTo>
                    <a:cubicBezTo>
                      <a:pt x="744033" y="406821"/>
                      <a:pt x="744067" y="406821"/>
                      <a:pt x="744067" y="406821"/>
                    </a:cubicBezTo>
                    <a:lnTo>
                      <a:pt x="744067" y="407175"/>
                    </a:lnTo>
                    <a:lnTo>
                      <a:pt x="0" y="407175"/>
                    </a:lnTo>
                    <a:lnTo>
                      <a:pt x="0" y="406821"/>
                    </a:lnTo>
                    <a:lnTo>
                      <a:pt x="2413" y="406821"/>
                    </a:lnTo>
                    <a:lnTo>
                      <a:pt x="293195" y="16883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7" name="Freeform: Shape 31"/>
              <p:cNvSpPr/>
              <p:nvPr/>
            </p:nvSpPr>
            <p:spPr>
              <a:xfrm flipH="1">
                <a:off x="4736192" y="-434054"/>
                <a:ext cx="447081" cy="3322865"/>
              </a:xfrm>
              <a:custGeom>
                <a:avLst/>
                <a:gdLst>
                  <a:gd name="connsiteX0" fmla="*/ 447081 w 447081"/>
                  <a:gd name="connsiteY0" fmla="*/ 0 h 3322865"/>
                  <a:gd name="connsiteX1" fmla="*/ 447081 w 447081"/>
                  <a:gd name="connsiteY1" fmla="*/ 3322865 h 3322865"/>
                  <a:gd name="connsiteX2" fmla="*/ 0 w 447081"/>
                  <a:gd name="connsiteY2" fmla="*/ 3322865 h 3322865"/>
                  <a:gd name="connsiteX3" fmla="*/ 0 w 447081"/>
                  <a:gd name="connsiteY3" fmla="*/ 441737 h 3322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7081" h="3322865">
                    <a:moveTo>
                      <a:pt x="447081" y="0"/>
                    </a:moveTo>
                    <a:lnTo>
                      <a:pt x="447081" y="3322865"/>
                    </a:lnTo>
                    <a:lnTo>
                      <a:pt x="0" y="3322865"/>
                    </a:lnTo>
                    <a:lnTo>
                      <a:pt x="0" y="441737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03" name="Group 40"/>
            <p:cNvGrpSpPr/>
            <p:nvPr/>
          </p:nvGrpSpPr>
          <p:grpSpPr>
            <a:xfrm>
              <a:off x="6706556" y="1656039"/>
              <a:ext cx="821415" cy="4452545"/>
              <a:chOff x="5403333" y="55571"/>
              <a:chExt cx="1038489" cy="5629210"/>
            </a:xfrm>
          </p:grpSpPr>
          <p:grpSp>
            <p:nvGrpSpPr>
              <p:cNvPr id="104" name="Group 41"/>
              <p:cNvGrpSpPr/>
              <p:nvPr/>
            </p:nvGrpSpPr>
            <p:grpSpPr>
              <a:xfrm>
                <a:off x="5685573" y="3298561"/>
                <a:ext cx="739137" cy="2386220"/>
                <a:chOff x="3243263" y="1661479"/>
                <a:chExt cx="1125538" cy="4685346"/>
              </a:xfrm>
            </p:grpSpPr>
            <p:sp>
              <p:nvSpPr>
                <p:cNvPr id="107" name="Freeform: Shape 44"/>
                <p:cNvSpPr/>
                <p:nvPr/>
              </p:nvSpPr>
              <p:spPr bwMode="auto">
                <a:xfrm>
                  <a:off x="3243263" y="4722813"/>
                  <a:ext cx="1125538" cy="1624012"/>
                </a:xfrm>
                <a:custGeom>
                  <a:avLst/>
                  <a:gdLst>
                    <a:gd name="T0" fmla="*/ 709 w 709"/>
                    <a:gd name="T1" fmla="*/ 161 h 1023"/>
                    <a:gd name="T2" fmla="*/ 356 w 709"/>
                    <a:gd name="T3" fmla="*/ 1023 h 1023"/>
                    <a:gd name="T4" fmla="*/ 0 w 709"/>
                    <a:gd name="T5" fmla="*/ 161 h 1023"/>
                    <a:gd name="T6" fmla="*/ 0 w 709"/>
                    <a:gd name="T7" fmla="*/ 0 h 1023"/>
                    <a:gd name="T8" fmla="*/ 709 w 709"/>
                    <a:gd name="T9" fmla="*/ 0 h 1023"/>
                    <a:gd name="T10" fmla="*/ 709 w 709"/>
                    <a:gd name="T11" fmla="*/ 161 h 10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09" h="1023">
                      <a:moveTo>
                        <a:pt x="709" y="161"/>
                      </a:moveTo>
                      <a:lnTo>
                        <a:pt x="356" y="1023"/>
                      </a:lnTo>
                      <a:lnTo>
                        <a:pt x="0" y="161"/>
                      </a:lnTo>
                      <a:lnTo>
                        <a:pt x="0" y="0"/>
                      </a:lnTo>
                      <a:lnTo>
                        <a:pt x="709" y="0"/>
                      </a:lnTo>
                      <a:lnTo>
                        <a:pt x="709" y="161"/>
                      </a:lnTo>
                      <a:close/>
                    </a:path>
                  </a:pathLst>
                </a:custGeom>
                <a:solidFill>
                  <a:srgbClr val="DDBDA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8" name="Freeform: Shape 45"/>
                <p:cNvSpPr/>
                <p:nvPr/>
              </p:nvSpPr>
              <p:spPr bwMode="auto">
                <a:xfrm>
                  <a:off x="3243263" y="1661479"/>
                  <a:ext cx="374651" cy="3456623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6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9" name="Freeform: Shape 46"/>
                <p:cNvSpPr/>
                <p:nvPr/>
              </p:nvSpPr>
              <p:spPr bwMode="auto">
                <a:xfrm>
                  <a:off x="3617914" y="1661479"/>
                  <a:ext cx="376238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0" name="Freeform: Shape 47"/>
                <p:cNvSpPr/>
                <p:nvPr/>
              </p:nvSpPr>
              <p:spPr bwMode="auto">
                <a:xfrm>
                  <a:off x="3994150" y="1661479"/>
                  <a:ext cx="374651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5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5" y="713"/>
                        <a:pt x="35" y="713"/>
                        <a:pt x="35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3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1" name="Freeform: Shape 48"/>
                <p:cNvSpPr/>
                <p:nvPr/>
              </p:nvSpPr>
              <p:spPr bwMode="auto">
                <a:xfrm>
                  <a:off x="3243263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6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2" name="Freeform: Shape 49"/>
                <p:cNvSpPr/>
                <p:nvPr/>
              </p:nvSpPr>
              <p:spPr bwMode="auto">
                <a:xfrm>
                  <a:off x="3617913" y="4445000"/>
                  <a:ext cx="376238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3" name="Freeform: Shape 50"/>
                <p:cNvSpPr/>
                <p:nvPr/>
              </p:nvSpPr>
              <p:spPr bwMode="auto">
                <a:xfrm>
                  <a:off x="3994151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5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5" y="174"/>
                        <a:pt x="35" y="174"/>
                        <a:pt x="35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3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4" name="Freeform: Shape 51"/>
                <p:cNvSpPr/>
                <p:nvPr/>
              </p:nvSpPr>
              <p:spPr bwMode="auto">
                <a:xfrm>
                  <a:off x="3614738" y="5854700"/>
                  <a:ext cx="385763" cy="492125"/>
                </a:xfrm>
                <a:custGeom>
                  <a:avLst/>
                  <a:gdLst>
                    <a:gd name="T0" fmla="*/ 51 w 102"/>
                    <a:gd name="T1" fmla="*/ 0 h 131"/>
                    <a:gd name="T2" fmla="*/ 0 w 102"/>
                    <a:gd name="T3" fmla="*/ 6 h 131"/>
                    <a:gd name="T4" fmla="*/ 51 w 102"/>
                    <a:gd name="T5" fmla="*/ 131 h 131"/>
                    <a:gd name="T6" fmla="*/ 102 w 102"/>
                    <a:gd name="T7" fmla="*/ 6 h 131"/>
                    <a:gd name="T8" fmla="*/ 51 w 102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31">
                      <a:moveTo>
                        <a:pt x="51" y="0"/>
                      </a:moveTo>
                      <a:cubicBezTo>
                        <a:pt x="33" y="0"/>
                        <a:pt x="16" y="2"/>
                        <a:pt x="0" y="6"/>
                      </a:cubicBezTo>
                      <a:cubicBezTo>
                        <a:pt x="51" y="131"/>
                        <a:pt x="51" y="131"/>
                        <a:pt x="51" y="131"/>
                      </a:cubicBezTo>
                      <a:cubicBezTo>
                        <a:pt x="102" y="6"/>
                        <a:pt x="102" y="6"/>
                        <a:pt x="102" y="6"/>
                      </a:cubicBezTo>
                      <a:cubicBezTo>
                        <a:pt x="85" y="2"/>
                        <a:pt x="68" y="0"/>
                        <a:pt x="51" y="0"/>
                      </a:cubicBezTo>
                      <a:close/>
                    </a:path>
                  </a:pathLst>
                </a:custGeom>
                <a:solidFill>
                  <a:srgbClr val="663300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05" name="Freeform: Shape 42"/>
              <p:cNvSpPr/>
              <p:nvPr/>
            </p:nvSpPr>
            <p:spPr>
              <a:xfrm flipH="1">
                <a:off x="5417216" y="2913738"/>
                <a:ext cx="1024606" cy="394498"/>
              </a:xfrm>
              <a:custGeom>
                <a:avLst/>
                <a:gdLst>
                  <a:gd name="connsiteX0" fmla="*/ 583250 w 1024606"/>
                  <a:gd name="connsiteY0" fmla="*/ 0 h 394498"/>
                  <a:gd name="connsiteX1" fmla="*/ 1024606 w 1024606"/>
                  <a:gd name="connsiteY1" fmla="*/ 0 h 394498"/>
                  <a:gd name="connsiteX2" fmla="*/ 1024606 w 1024606"/>
                  <a:gd name="connsiteY2" fmla="*/ 15312 h 394498"/>
                  <a:gd name="connsiteX3" fmla="*/ 1016263 w 1024606"/>
                  <a:gd name="connsiteY3" fmla="*/ 15312 h 394498"/>
                  <a:gd name="connsiteX4" fmla="*/ 733496 w 1024606"/>
                  <a:gd name="connsiteY4" fmla="*/ 394498 h 394498"/>
                  <a:gd name="connsiteX5" fmla="*/ 0 w 1024606"/>
                  <a:gd name="connsiteY5" fmla="*/ 394498 h 394498"/>
                  <a:gd name="connsiteX6" fmla="*/ 582488 w 1024606"/>
                  <a:gd name="connsiteY6" fmla="*/ 4232 h 394498"/>
                  <a:gd name="connsiteX7" fmla="*/ 583251 w 1024606"/>
                  <a:gd name="connsiteY7" fmla="*/ 4232 h 394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24606" h="394498">
                    <a:moveTo>
                      <a:pt x="583250" y="0"/>
                    </a:moveTo>
                    <a:lnTo>
                      <a:pt x="1024606" y="0"/>
                    </a:lnTo>
                    <a:lnTo>
                      <a:pt x="1024606" y="15312"/>
                    </a:lnTo>
                    <a:cubicBezTo>
                      <a:pt x="1024606" y="15312"/>
                      <a:pt x="1016263" y="15312"/>
                      <a:pt x="1016263" y="15312"/>
                    </a:cubicBezTo>
                    <a:lnTo>
                      <a:pt x="733496" y="394498"/>
                    </a:lnTo>
                    <a:lnTo>
                      <a:pt x="0" y="394498"/>
                    </a:lnTo>
                    <a:lnTo>
                      <a:pt x="582488" y="4232"/>
                    </a:lnTo>
                    <a:lnTo>
                      <a:pt x="583251" y="4232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6" name="Freeform: Shape 43"/>
              <p:cNvSpPr/>
              <p:nvPr/>
            </p:nvSpPr>
            <p:spPr>
              <a:xfrm flipH="1">
                <a:off x="5403333" y="55571"/>
                <a:ext cx="442118" cy="2858166"/>
              </a:xfrm>
              <a:custGeom>
                <a:avLst/>
                <a:gdLst>
                  <a:gd name="connsiteX0" fmla="*/ 442118 w 442118"/>
                  <a:gd name="connsiteY0" fmla="*/ 0 h 2858166"/>
                  <a:gd name="connsiteX1" fmla="*/ 442118 w 442118"/>
                  <a:gd name="connsiteY1" fmla="*/ 2858166 h 2858166"/>
                  <a:gd name="connsiteX2" fmla="*/ 754 w 442118"/>
                  <a:gd name="connsiteY2" fmla="*/ 2858166 h 2858166"/>
                  <a:gd name="connsiteX3" fmla="*/ 0 w 442118"/>
                  <a:gd name="connsiteY3" fmla="*/ 442094 h 2858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2118" h="2858166">
                    <a:moveTo>
                      <a:pt x="442118" y="0"/>
                    </a:moveTo>
                    <a:lnTo>
                      <a:pt x="442118" y="2858166"/>
                    </a:lnTo>
                    <a:lnTo>
                      <a:pt x="754" y="2858166"/>
                    </a:lnTo>
                    <a:lnTo>
                      <a:pt x="0" y="442094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8" name="Group 52"/>
          <p:cNvGrpSpPr/>
          <p:nvPr/>
        </p:nvGrpSpPr>
        <p:grpSpPr>
          <a:xfrm>
            <a:off x="2085205" y="2361144"/>
            <a:ext cx="4286617" cy="1363699"/>
            <a:chOff x="2104342" y="2815365"/>
            <a:chExt cx="4286617" cy="1363699"/>
          </a:xfrm>
        </p:grpSpPr>
        <p:sp>
          <p:nvSpPr>
            <p:cNvPr id="98" name="Oval 53"/>
            <p:cNvSpPr/>
            <p:nvPr/>
          </p:nvSpPr>
          <p:spPr>
            <a:xfrm>
              <a:off x="2757941" y="2877577"/>
              <a:ext cx="101706" cy="101706"/>
            </a:xfrm>
            <a:prstGeom prst="ellipse">
              <a:avLst/>
            </a:prstGeom>
            <a:solidFill>
              <a:srgbClr val="3D37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9" name="Arc 54"/>
            <p:cNvSpPr/>
            <p:nvPr/>
          </p:nvSpPr>
          <p:spPr>
            <a:xfrm rot="152113" flipH="1">
              <a:off x="2104342" y="2815365"/>
              <a:ext cx="4286617" cy="1363699"/>
            </a:xfrm>
            <a:prstGeom prst="arc">
              <a:avLst>
                <a:gd name="adj1" fmla="val 12596661"/>
                <a:gd name="adj2" fmla="val 20489397"/>
              </a:avLst>
            </a:prstGeom>
            <a:ln w="12700">
              <a:solidFill>
                <a:srgbClr val="3D374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9" name="Group 55"/>
          <p:cNvGrpSpPr/>
          <p:nvPr/>
        </p:nvGrpSpPr>
        <p:grpSpPr>
          <a:xfrm>
            <a:off x="1808785" y="2060317"/>
            <a:ext cx="816643" cy="816643"/>
            <a:chOff x="1871467" y="2541432"/>
            <a:chExt cx="816642" cy="816643"/>
          </a:xfrm>
        </p:grpSpPr>
        <p:sp>
          <p:nvSpPr>
            <p:cNvPr id="96" name="Oval 56"/>
            <p:cNvSpPr/>
            <p:nvPr/>
          </p:nvSpPr>
          <p:spPr>
            <a:xfrm>
              <a:off x="1871467" y="2541432"/>
              <a:ext cx="816642" cy="81664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7" name="Freeform: Shape 57"/>
            <p:cNvSpPr/>
            <p:nvPr/>
          </p:nvSpPr>
          <p:spPr bwMode="auto">
            <a:xfrm>
              <a:off x="2112377" y="2786950"/>
              <a:ext cx="378492" cy="378490"/>
            </a:xfrm>
            <a:custGeom>
              <a:avLst/>
              <a:gdLst>
                <a:gd name="T0" fmla="*/ 197644 w 21600"/>
                <a:gd name="T1" fmla="*/ 197644 h 21592"/>
                <a:gd name="T2" fmla="*/ 197644 w 21600"/>
                <a:gd name="T3" fmla="*/ 197644 h 21592"/>
                <a:gd name="T4" fmla="*/ 197644 w 21600"/>
                <a:gd name="T5" fmla="*/ 197644 h 21592"/>
                <a:gd name="T6" fmla="*/ 197644 w 21600"/>
                <a:gd name="T7" fmla="*/ 197644 h 2159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92">
                  <a:moveTo>
                    <a:pt x="16719" y="11484"/>
                  </a:moveTo>
                  <a:cubicBezTo>
                    <a:pt x="16972" y="11823"/>
                    <a:pt x="17102" y="12217"/>
                    <a:pt x="17111" y="12666"/>
                  </a:cubicBezTo>
                  <a:cubicBezTo>
                    <a:pt x="17118" y="13118"/>
                    <a:pt x="16986" y="13503"/>
                    <a:pt x="16719" y="13825"/>
                  </a:cubicBezTo>
                  <a:lnTo>
                    <a:pt x="10660" y="21039"/>
                  </a:lnTo>
                  <a:cubicBezTo>
                    <a:pt x="10393" y="21361"/>
                    <a:pt x="10061" y="21530"/>
                    <a:pt x="9664" y="21548"/>
                  </a:cubicBezTo>
                  <a:cubicBezTo>
                    <a:pt x="9270" y="21568"/>
                    <a:pt x="8950" y="21398"/>
                    <a:pt x="8704" y="21039"/>
                  </a:cubicBezTo>
                  <a:lnTo>
                    <a:pt x="991" y="10768"/>
                  </a:lnTo>
                  <a:cubicBezTo>
                    <a:pt x="721" y="10408"/>
                    <a:pt x="488" y="9960"/>
                    <a:pt x="293" y="9416"/>
                  </a:cubicBezTo>
                  <a:cubicBezTo>
                    <a:pt x="98" y="8878"/>
                    <a:pt x="0" y="8375"/>
                    <a:pt x="0" y="7918"/>
                  </a:cubicBezTo>
                  <a:lnTo>
                    <a:pt x="0" y="1668"/>
                  </a:lnTo>
                  <a:cubicBezTo>
                    <a:pt x="0" y="1216"/>
                    <a:pt x="134" y="825"/>
                    <a:pt x="401" y="497"/>
                  </a:cubicBezTo>
                  <a:cubicBezTo>
                    <a:pt x="671" y="166"/>
                    <a:pt x="1003" y="0"/>
                    <a:pt x="1392" y="0"/>
                  </a:cubicBezTo>
                  <a:lnTo>
                    <a:pt x="6619" y="0"/>
                  </a:lnTo>
                  <a:cubicBezTo>
                    <a:pt x="6811" y="0"/>
                    <a:pt x="7016" y="28"/>
                    <a:pt x="7237" y="83"/>
                  </a:cubicBezTo>
                  <a:cubicBezTo>
                    <a:pt x="7456" y="138"/>
                    <a:pt x="7677" y="224"/>
                    <a:pt x="7899" y="336"/>
                  </a:cubicBezTo>
                  <a:cubicBezTo>
                    <a:pt x="8120" y="451"/>
                    <a:pt x="8332" y="580"/>
                    <a:pt x="8524" y="724"/>
                  </a:cubicBezTo>
                  <a:cubicBezTo>
                    <a:pt x="8719" y="865"/>
                    <a:pt x="8880" y="1021"/>
                    <a:pt x="9005" y="1185"/>
                  </a:cubicBezTo>
                  <a:lnTo>
                    <a:pt x="16719" y="11484"/>
                  </a:lnTo>
                  <a:close/>
                  <a:moveTo>
                    <a:pt x="3603" y="5922"/>
                  </a:moveTo>
                  <a:cubicBezTo>
                    <a:pt x="3964" y="5922"/>
                    <a:pt x="4279" y="5761"/>
                    <a:pt x="4548" y="5441"/>
                  </a:cubicBezTo>
                  <a:cubicBezTo>
                    <a:pt x="4815" y="5116"/>
                    <a:pt x="4952" y="4740"/>
                    <a:pt x="4952" y="4311"/>
                  </a:cubicBezTo>
                  <a:cubicBezTo>
                    <a:pt x="4952" y="3862"/>
                    <a:pt x="4815" y="3477"/>
                    <a:pt x="4548" y="3160"/>
                  </a:cubicBezTo>
                  <a:cubicBezTo>
                    <a:pt x="4281" y="2844"/>
                    <a:pt x="3966" y="2686"/>
                    <a:pt x="3603" y="2686"/>
                  </a:cubicBezTo>
                  <a:cubicBezTo>
                    <a:pt x="3227" y="2686"/>
                    <a:pt x="2908" y="2844"/>
                    <a:pt x="2643" y="3160"/>
                  </a:cubicBezTo>
                  <a:cubicBezTo>
                    <a:pt x="2378" y="3477"/>
                    <a:pt x="2246" y="3862"/>
                    <a:pt x="2246" y="4311"/>
                  </a:cubicBezTo>
                  <a:cubicBezTo>
                    <a:pt x="2246" y="4739"/>
                    <a:pt x="2378" y="5116"/>
                    <a:pt x="2643" y="5441"/>
                  </a:cubicBezTo>
                  <a:cubicBezTo>
                    <a:pt x="2905" y="5761"/>
                    <a:pt x="3225" y="5922"/>
                    <a:pt x="3603" y="5922"/>
                  </a:cubicBezTo>
                  <a:moveTo>
                    <a:pt x="21198" y="11510"/>
                  </a:moveTo>
                  <a:cubicBezTo>
                    <a:pt x="21465" y="11852"/>
                    <a:pt x="21599" y="12252"/>
                    <a:pt x="21599" y="12709"/>
                  </a:cubicBezTo>
                  <a:cubicBezTo>
                    <a:pt x="21599" y="13167"/>
                    <a:pt x="21465" y="13558"/>
                    <a:pt x="21198" y="13880"/>
                  </a:cubicBezTo>
                  <a:lnTo>
                    <a:pt x="15163" y="21093"/>
                  </a:lnTo>
                  <a:cubicBezTo>
                    <a:pt x="14896" y="21415"/>
                    <a:pt x="14564" y="21582"/>
                    <a:pt x="14174" y="21591"/>
                  </a:cubicBezTo>
                  <a:cubicBezTo>
                    <a:pt x="13782" y="21600"/>
                    <a:pt x="13450" y="21433"/>
                    <a:pt x="13183" y="21093"/>
                  </a:cubicBezTo>
                  <a:lnTo>
                    <a:pt x="13044" y="20903"/>
                  </a:lnTo>
                  <a:lnTo>
                    <a:pt x="18963" y="13825"/>
                  </a:lnTo>
                  <a:cubicBezTo>
                    <a:pt x="19230" y="13503"/>
                    <a:pt x="19365" y="13118"/>
                    <a:pt x="19360" y="12660"/>
                  </a:cubicBezTo>
                  <a:cubicBezTo>
                    <a:pt x="19355" y="12206"/>
                    <a:pt x="19223" y="11812"/>
                    <a:pt x="18963" y="11484"/>
                  </a:cubicBezTo>
                  <a:lnTo>
                    <a:pt x="11247" y="1185"/>
                  </a:lnTo>
                  <a:cubicBezTo>
                    <a:pt x="11009" y="865"/>
                    <a:pt x="10689" y="604"/>
                    <a:pt x="10282" y="408"/>
                  </a:cubicBezTo>
                  <a:cubicBezTo>
                    <a:pt x="9873" y="210"/>
                    <a:pt x="9484" y="83"/>
                    <a:pt x="9109" y="28"/>
                  </a:cubicBezTo>
                  <a:lnTo>
                    <a:pt x="11112" y="28"/>
                  </a:lnTo>
                  <a:cubicBezTo>
                    <a:pt x="11502" y="28"/>
                    <a:pt x="11935" y="141"/>
                    <a:pt x="12406" y="365"/>
                  </a:cubicBezTo>
                  <a:cubicBezTo>
                    <a:pt x="12878" y="589"/>
                    <a:pt x="13236" y="874"/>
                    <a:pt x="13481" y="1213"/>
                  </a:cubicBezTo>
                  <a:lnTo>
                    <a:pt x="21198" y="115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0" name="Group 58"/>
          <p:cNvGrpSpPr/>
          <p:nvPr/>
        </p:nvGrpSpPr>
        <p:grpSpPr>
          <a:xfrm>
            <a:off x="6154555" y="2349405"/>
            <a:ext cx="4303436" cy="1330558"/>
            <a:chOff x="6090031" y="2877577"/>
            <a:chExt cx="4303436" cy="1330558"/>
          </a:xfrm>
        </p:grpSpPr>
        <p:sp>
          <p:nvSpPr>
            <p:cNvPr id="94" name="Oval 59"/>
            <p:cNvSpPr/>
            <p:nvPr/>
          </p:nvSpPr>
          <p:spPr>
            <a:xfrm>
              <a:off x="9175494" y="2898900"/>
              <a:ext cx="101706" cy="101706"/>
            </a:xfrm>
            <a:prstGeom prst="ellipse">
              <a:avLst/>
            </a:prstGeom>
            <a:solidFill>
              <a:srgbClr val="3D37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5" name="Arc 60"/>
            <p:cNvSpPr/>
            <p:nvPr/>
          </p:nvSpPr>
          <p:spPr>
            <a:xfrm flipH="1">
              <a:off x="6090031" y="2877577"/>
              <a:ext cx="4303436" cy="1330558"/>
            </a:xfrm>
            <a:prstGeom prst="arc">
              <a:avLst>
                <a:gd name="adj1" fmla="val 12596661"/>
                <a:gd name="adj2" fmla="val 20457581"/>
              </a:avLst>
            </a:prstGeom>
            <a:ln w="12700">
              <a:solidFill>
                <a:srgbClr val="3D374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9409057" y="2013263"/>
            <a:ext cx="816643" cy="816643"/>
            <a:chOff x="9344533" y="2541432"/>
            <a:chExt cx="816643" cy="816643"/>
          </a:xfrm>
        </p:grpSpPr>
        <p:sp>
          <p:nvSpPr>
            <p:cNvPr id="92" name="Oval 62"/>
            <p:cNvSpPr/>
            <p:nvPr/>
          </p:nvSpPr>
          <p:spPr>
            <a:xfrm>
              <a:off x="9344533" y="2541432"/>
              <a:ext cx="816643" cy="81664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3" name="Freeform: Shape 63"/>
            <p:cNvSpPr>
              <a:spLocks noChangeAspect="1"/>
            </p:cNvSpPr>
            <p:nvPr/>
          </p:nvSpPr>
          <p:spPr bwMode="auto">
            <a:xfrm>
              <a:off x="9597064" y="2707433"/>
              <a:ext cx="370080" cy="479758"/>
            </a:xfrm>
            <a:custGeom>
              <a:avLst/>
              <a:gdLst>
                <a:gd name="T0" fmla="*/ 719 w 1222"/>
                <a:gd name="T1" fmla="*/ 1338 h 1581"/>
                <a:gd name="T2" fmla="*/ 686 w 1222"/>
                <a:gd name="T3" fmla="*/ 1221 h 1581"/>
                <a:gd name="T4" fmla="*/ 686 w 1222"/>
                <a:gd name="T5" fmla="*/ 359 h 1581"/>
                <a:gd name="T6" fmla="*/ 719 w 1222"/>
                <a:gd name="T7" fmla="*/ 243 h 1581"/>
                <a:gd name="T8" fmla="*/ 17 w 1222"/>
                <a:gd name="T9" fmla="*/ 460 h 1581"/>
                <a:gd name="T10" fmla="*/ 0 w 1222"/>
                <a:gd name="T11" fmla="*/ 794 h 1581"/>
                <a:gd name="T12" fmla="*/ 17 w 1222"/>
                <a:gd name="T13" fmla="*/ 1120 h 1581"/>
                <a:gd name="T14" fmla="*/ 502 w 1222"/>
                <a:gd name="T15" fmla="*/ 1530 h 1581"/>
                <a:gd name="T16" fmla="*/ 493 w 1222"/>
                <a:gd name="T17" fmla="*/ 1112 h 1581"/>
                <a:gd name="T18" fmla="*/ 284 w 1222"/>
                <a:gd name="T19" fmla="*/ 1120 h 1581"/>
                <a:gd name="T20" fmla="*/ 284 w 1222"/>
                <a:gd name="T21" fmla="*/ 794 h 1581"/>
                <a:gd name="T22" fmla="*/ 284 w 1222"/>
                <a:gd name="T23" fmla="*/ 460 h 1581"/>
                <a:gd name="T24" fmla="*/ 493 w 1222"/>
                <a:gd name="T25" fmla="*/ 468 h 1581"/>
                <a:gd name="T26" fmla="*/ 502 w 1222"/>
                <a:gd name="T27" fmla="*/ 58 h 1581"/>
                <a:gd name="T28" fmla="*/ 17 w 1222"/>
                <a:gd name="T29" fmla="*/ 460 h 1581"/>
                <a:gd name="T30" fmla="*/ 602 w 1222"/>
                <a:gd name="T31" fmla="*/ 911 h 1581"/>
                <a:gd name="T32" fmla="*/ 493 w 1222"/>
                <a:gd name="T33" fmla="*/ 861 h 1581"/>
                <a:gd name="T34" fmla="*/ 543 w 1222"/>
                <a:gd name="T35" fmla="*/ 828 h 1581"/>
                <a:gd name="T36" fmla="*/ 610 w 1222"/>
                <a:gd name="T37" fmla="*/ 778 h 1581"/>
                <a:gd name="T38" fmla="*/ 627 w 1222"/>
                <a:gd name="T39" fmla="*/ 660 h 1581"/>
                <a:gd name="T40" fmla="*/ 476 w 1222"/>
                <a:gd name="T41" fmla="*/ 677 h 1581"/>
                <a:gd name="T42" fmla="*/ 510 w 1222"/>
                <a:gd name="T43" fmla="*/ 736 h 1581"/>
                <a:gd name="T44" fmla="*/ 560 w 1222"/>
                <a:gd name="T45" fmla="*/ 677 h 1581"/>
                <a:gd name="T46" fmla="*/ 585 w 1222"/>
                <a:gd name="T47" fmla="*/ 719 h 1581"/>
                <a:gd name="T48" fmla="*/ 502 w 1222"/>
                <a:gd name="T49" fmla="*/ 803 h 1581"/>
                <a:gd name="T50" fmla="*/ 410 w 1222"/>
                <a:gd name="T51" fmla="*/ 911 h 1581"/>
                <a:gd name="T52" fmla="*/ 819 w 1222"/>
                <a:gd name="T53" fmla="*/ 811 h 1581"/>
                <a:gd name="T54" fmla="*/ 794 w 1222"/>
                <a:gd name="T55" fmla="*/ 635 h 1581"/>
                <a:gd name="T56" fmla="*/ 644 w 1222"/>
                <a:gd name="T57" fmla="*/ 853 h 1581"/>
                <a:gd name="T58" fmla="*/ 744 w 1222"/>
                <a:gd name="T59" fmla="*/ 911 h 1581"/>
                <a:gd name="T60" fmla="*/ 803 w 1222"/>
                <a:gd name="T61" fmla="*/ 853 h 1581"/>
                <a:gd name="T62" fmla="*/ 844 w 1222"/>
                <a:gd name="T63" fmla="*/ 811 h 1581"/>
                <a:gd name="T64" fmla="*/ 786 w 1222"/>
                <a:gd name="T65" fmla="*/ 686 h 1581"/>
                <a:gd name="T66" fmla="*/ 694 w 1222"/>
                <a:gd name="T67" fmla="*/ 811 h 1581"/>
                <a:gd name="T68" fmla="*/ 694 w 1222"/>
                <a:gd name="T69" fmla="*/ 811 h 1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22" h="1581">
                  <a:moveTo>
                    <a:pt x="1221" y="794"/>
                  </a:moveTo>
                  <a:cubicBezTo>
                    <a:pt x="1221" y="1079"/>
                    <a:pt x="995" y="1313"/>
                    <a:pt x="719" y="1338"/>
                  </a:cubicBezTo>
                  <a:cubicBezTo>
                    <a:pt x="719" y="1329"/>
                    <a:pt x="711" y="1313"/>
                    <a:pt x="711" y="1296"/>
                  </a:cubicBezTo>
                  <a:cubicBezTo>
                    <a:pt x="711" y="1296"/>
                    <a:pt x="702" y="1262"/>
                    <a:pt x="686" y="1221"/>
                  </a:cubicBezTo>
                  <a:cubicBezTo>
                    <a:pt x="911" y="1212"/>
                    <a:pt x="1095" y="1028"/>
                    <a:pt x="1095" y="794"/>
                  </a:cubicBezTo>
                  <a:cubicBezTo>
                    <a:pt x="1095" y="560"/>
                    <a:pt x="911" y="368"/>
                    <a:pt x="686" y="359"/>
                  </a:cubicBezTo>
                  <a:cubicBezTo>
                    <a:pt x="702" y="326"/>
                    <a:pt x="711" y="293"/>
                    <a:pt x="711" y="284"/>
                  </a:cubicBezTo>
                  <a:cubicBezTo>
                    <a:pt x="711" y="276"/>
                    <a:pt x="719" y="259"/>
                    <a:pt x="719" y="243"/>
                  </a:cubicBezTo>
                  <a:cubicBezTo>
                    <a:pt x="995" y="267"/>
                    <a:pt x="1221" y="510"/>
                    <a:pt x="1221" y="794"/>
                  </a:cubicBezTo>
                  <a:close/>
                  <a:moveTo>
                    <a:pt x="17" y="460"/>
                  </a:moveTo>
                  <a:cubicBezTo>
                    <a:pt x="8" y="568"/>
                    <a:pt x="0" y="677"/>
                    <a:pt x="0" y="786"/>
                  </a:cubicBezTo>
                  <a:lnTo>
                    <a:pt x="0" y="794"/>
                  </a:lnTo>
                  <a:lnTo>
                    <a:pt x="0" y="803"/>
                  </a:lnTo>
                  <a:cubicBezTo>
                    <a:pt x="0" y="911"/>
                    <a:pt x="8" y="1012"/>
                    <a:pt x="17" y="1120"/>
                  </a:cubicBezTo>
                  <a:cubicBezTo>
                    <a:pt x="42" y="1396"/>
                    <a:pt x="259" y="1580"/>
                    <a:pt x="468" y="1538"/>
                  </a:cubicBezTo>
                  <a:cubicBezTo>
                    <a:pt x="485" y="1530"/>
                    <a:pt x="493" y="1530"/>
                    <a:pt x="502" y="1530"/>
                  </a:cubicBezTo>
                  <a:cubicBezTo>
                    <a:pt x="552" y="1505"/>
                    <a:pt x="594" y="1471"/>
                    <a:pt x="644" y="1438"/>
                  </a:cubicBezTo>
                  <a:cubicBezTo>
                    <a:pt x="702" y="1396"/>
                    <a:pt x="569" y="1070"/>
                    <a:pt x="493" y="1112"/>
                  </a:cubicBezTo>
                  <a:cubicBezTo>
                    <a:pt x="460" y="1129"/>
                    <a:pt x="376" y="1196"/>
                    <a:pt x="343" y="1196"/>
                  </a:cubicBezTo>
                  <a:cubicBezTo>
                    <a:pt x="309" y="1204"/>
                    <a:pt x="293" y="1162"/>
                    <a:pt x="284" y="1120"/>
                  </a:cubicBezTo>
                  <a:cubicBezTo>
                    <a:pt x="276" y="1028"/>
                    <a:pt x="284" y="903"/>
                    <a:pt x="284" y="803"/>
                  </a:cubicBezTo>
                  <a:cubicBezTo>
                    <a:pt x="284" y="794"/>
                    <a:pt x="284" y="794"/>
                    <a:pt x="284" y="794"/>
                  </a:cubicBezTo>
                  <a:cubicBezTo>
                    <a:pt x="284" y="786"/>
                    <a:pt x="284" y="786"/>
                    <a:pt x="284" y="786"/>
                  </a:cubicBezTo>
                  <a:cubicBezTo>
                    <a:pt x="284" y="677"/>
                    <a:pt x="276" y="560"/>
                    <a:pt x="284" y="460"/>
                  </a:cubicBezTo>
                  <a:cubicBezTo>
                    <a:pt x="293" y="426"/>
                    <a:pt x="309" y="385"/>
                    <a:pt x="343" y="385"/>
                  </a:cubicBezTo>
                  <a:cubicBezTo>
                    <a:pt x="376" y="393"/>
                    <a:pt x="460" y="452"/>
                    <a:pt x="493" y="468"/>
                  </a:cubicBezTo>
                  <a:cubicBezTo>
                    <a:pt x="569" y="510"/>
                    <a:pt x="702" y="184"/>
                    <a:pt x="644" y="142"/>
                  </a:cubicBezTo>
                  <a:cubicBezTo>
                    <a:pt x="594" y="117"/>
                    <a:pt x="552" y="75"/>
                    <a:pt x="502" y="58"/>
                  </a:cubicBezTo>
                  <a:cubicBezTo>
                    <a:pt x="493" y="50"/>
                    <a:pt x="485" y="50"/>
                    <a:pt x="468" y="50"/>
                  </a:cubicBezTo>
                  <a:cubicBezTo>
                    <a:pt x="259" y="0"/>
                    <a:pt x="42" y="184"/>
                    <a:pt x="17" y="460"/>
                  </a:cubicBezTo>
                  <a:close/>
                  <a:moveTo>
                    <a:pt x="410" y="911"/>
                  </a:moveTo>
                  <a:cubicBezTo>
                    <a:pt x="602" y="911"/>
                    <a:pt x="602" y="911"/>
                    <a:pt x="602" y="911"/>
                  </a:cubicBezTo>
                  <a:cubicBezTo>
                    <a:pt x="610" y="861"/>
                    <a:pt x="610" y="861"/>
                    <a:pt x="610" y="861"/>
                  </a:cubicBezTo>
                  <a:cubicBezTo>
                    <a:pt x="493" y="861"/>
                    <a:pt x="493" y="861"/>
                    <a:pt x="493" y="861"/>
                  </a:cubicBezTo>
                  <a:cubicBezTo>
                    <a:pt x="493" y="861"/>
                    <a:pt x="502" y="853"/>
                    <a:pt x="510" y="853"/>
                  </a:cubicBezTo>
                  <a:cubicBezTo>
                    <a:pt x="510" y="845"/>
                    <a:pt x="527" y="836"/>
                    <a:pt x="543" y="828"/>
                  </a:cubicBezTo>
                  <a:cubicBezTo>
                    <a:pt x="569" y="811"/>
                    <a:pt x="569" y="811"/>
                    <a:pt x="569" y="811"/>
                  </a:cubicBezTo>
                  <a:cubicBezTo>
                    <a:pt x="585" y="803"/>
                    <a:pt x="602" y="786"/>
                    <a:pt x="610" y="778"/>
                  </a:cubicBezTo>
                  <a:cubicBezTo>
                    <a:pt x="627" y="761"/>
                    <a:pt x="635" y="744"/>
                    <a:pt x="644" y="719"/>
                  </a:cubicBezTo>
                  <a:cubicBezTo>
                    <a:pt x="652" y="694"/>
                    <a:pt x="644" y="677"/>
                    <a:pt x="627" y="660"/>
                  </a:cubicBezTo>
                  <a:cubicBezTo>
                    <a:pt x="619" y="644"/>
                    <a:pt x="594" y="635"/>
                    <a:pt x="569" y="635"/>
                  </a:cubicBezTo>
                  <a:cubicBezTo>
                    <a:pt x="527" y="635"/>
                    <a:pt x="502" y="644"/>
                    <a:pt x="476" y="677"/>
                  </a:cubicBezTo>
                  <a:cubicBezTo>
                    <a:pt x="468" y="686"/>
                    <a:pt x="460" y="711"/>
                    <a:pt x="452" y="736"/>
                  </a:cubicBezTo>
                  <a:cubicBezTo>
                    <a:pt x="510" y="736"/>
                    <a:pt x="510" y="736"/>
                    <a:pt x="510" y="736"/>
                  </a:cubicBezTo>
                  <a:cubicBezTo>
                    <a:pt x="510" y="719"/>
                    <a:pt x="518" y="702"/>
                    <a:pt x="518" y="694"/>
                  </a:cubicBezTo>
                  <a:cubicBezTo>
                    <a:pt x="527" y="686"/>
                    <a:pt x="543" y="677"/>
                    <a:pt x="560" y="677"/>
                  </a:cubicBezTo>
                  <a:cubicBezTo>
                    <a:pt x="569" y="677"/>
                    <a:pt x="577" y="686"/>
                    <a:pt x="585" y="694"/>
                  </a:cubicBezTo>
                  <a:cubicBezTo>
                    <a:pt x="585" y="702"/>
                    <a:pt x="594" y="711"/>
                    <a:pt x="585" y="719"/>
                  </a:cubicBezTo>
                  <a:cubicBezTo>
                    <a:pt x="585" y="736"/>
                    <a:pt x="577" y="744"/>
                    <a:pt x="560" y="761"/>
                  </a:cubicBezTo>
                  <a:cubicBezTo>
                    <a:pt x="552" y="769"/>
                    <a:pt x="535" y="778"/>
                    <a:pt x="502" y="803"/>
                  </a:cubicBezTo>
                  <a:cubicBezTo>
                    <a:pt x="468" y="819"/>
                    <a:pt x="452" y="836"/>
                    <a:pt x="435" y="861"/>
                  </a:cubicBezTo>
                  <a:cubicBezTo>
                    <a:pt x="426" y="878"/>
                    <a:pt x="418" y="895"/>
                    <a:pt x="410" y="911"/>
                  </a:cubicBezTo>
                  <a:close/>
                  <a:moveTo>
                    <a:pt x="844" y="811"/>
                  </a:moveTo>
                  <a:cubicBezTo>
                    <a:pt x="819" y="811"/>
                    <a:pt x="819" y="811"/>
                    <a:pt x="819" y="811"/>
                  </a:cubicBezTo>
                  <a:cubicBezTo>
                    <a:pt x="853" y="635"/>
                    <a:pt x="853" y="635"/>
                    <a:pt x="853" y="635"/>
                  </a:cubicBezTo>
                  <a:cubicBezTo>
                    <a:pt x="794" y="635"/>
                    <a:pt x="794" y="635"/>
                    <a:pt x="794" y="635"/>
                  </a:cubicBezTo>
                  <a:cubicBezTo>
                    <a:pt x="652" y="803"/>
                    <a:pt x="652" y="803"/>
                    <a:pt x="652" y="803"/>
                  </a:cubicBezTo>
                  <a:cubicBezTo>
                    <a:pt x="644" y="853"/>
                    <a:pt x="644" y="853"/>
                    <a:pt x="644" y="853"/>
                  </a:cubicBezTo>
                  <a:cubicBezTo>
                    <a:pt x="753" y="853"/>
                    <a:pt x="753" y="853"/>
                    <a:pt x="753" y="853"/>
                  </a:cubicBezTo>
                  <a:cubicBezTo>
                    <a:pt x="744" y="911"/>
                    <a:pt x="744" y="911"/>
                    <a:pt x="744" y="911"/>
                  </a:cubicBezTo>
                  <a:cubicBezTo>
                    <a:pt x="794" y="911"/>
                    <a:pt x="794" y="911"/>
                    <a:pt x="794" y="911"/>
                  </a:cubicBezTo>
                  <a:cubicBezTo>
                    <a:pt x="803" y="853"/>
                    <a:pt x="803" y="853"/>
                    <a:pt x="803" y="853"/>
                  </a:cubicBezTo>
                  <a:cubicBezTo>
                    <a:pt x="836" y="853"/>
                    <a:pt x="836" y="853"/>
                    <a:pt x="836" y="853"/>
                  </a:cubicBezTo>
                  <a:lnTo>
                    <a:pt x="844" y="811"/>
                  </a:lnTo>
                  <a:close/>
                  <a:moveTo>
                    <a:pt x="694" y="811"/>
                  </a:moveTo>
                  <a:cubicBezTo>
                    <a:pt x="786" y="686"/>
                    <a:pt x="786" y="686"/>
                    <a:pt x="786" y="686"/>
                  </a:cubicBezTo>
                  <a:cubicBezTo>
                    <a:pt x="761" y="811"/>
                    <a:pt x="761" y="811"/>
                    <a:pt x="761" y="811"/>
                  </a:cubicBezTo>
                  <a:lnTo>
                    <a:pt x="694" y="811"/>
                  </a:lnTo>
                  <a:close/>
                  <a:moveTo>
                    <a:pt x="694" y="811"/>
                  </a:moveTo>
                  <a:lnTo>
                    <a:pt x="694" y="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2" name="Group 64"/>
          <p:cNvGrpSpPr/>
          <p:nvPr/>
        </p:nvGrpSpPr>
        <p:grpSpPr>
          <a:xfrm>
            <a:off x="3481991" y="2971562"/>
            <a:ext cx="2860188" cy="2579529"/>
            <a:chOff x="3335626" y="3067990"/>
            <a:chExt cx="2860188" cy="2579529"/>
          </a:xfrm>
        </p:grpSpPr>
        <p:sp>
          <p:nvSpPr>
            <p:cNvPr id="90" name="Oval 65"/>
            <p:cNvSpPr/>
            <p:nvPr/>
          </p:nvSpPr>
          <p:spPr>
            <a:xfrm>
              <a:off x="3386275" y="4837692"/>
              <a:ext cx="101706" cy="101706"/>
            </a:xfrm>
            <a:prstGeom prst="ellipse">
              <a:avLst/>
            </a:prstGeom>
            <a:solidFill>
              <a:srgbClr val="3D37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1" name="Arc 66"/>
            <p:cNvSpPr/>
            <p:nvPr/>
          </p:nvSpPr>
          <p:spPr>
            <a:xfrm rot="20899889" flipH="1">
              <a:off x="3335626" y="3067990"/>
              <a:ext cx="2860188" cy="2579529"/>
            </a:xfrm>
            <a:prstGeom prst="arc">
              <a:avLst>
                <a:gd name="adj1" fmla="val 12957838"/>
                <a:gd name="adj2" fmla="val 525263"/>
              </a:avLst>
            </a:prstGeom>
            <a:ln w="12700">
              <a:solidFill>
                <a:srgbClr val="3D374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3" name="Group 67"/>
          <p:cNvGrpSpPr/>
          <p:nvPr/>
        </p:nvGrpSpPr>
        <p:grpSpPr>
          <a:xfrm>
            <a:off x="3226025" y="4934136"/>
            <a:ext cx="816643" cy="816643"/>
            <a:chOff x="3891185" y="4779146"/>
            <a:chExt cx="816642" cy="816643"/>
          </a:xfrm>
        </p:grpSpPr>
        <p:sp>
          <p:nvSpPr>
            <p:cNvPr id="82" name="Oval 68"/>
            <p:cNvSpPr/>
            <p:nvPr/>
          </p:nvSpPr>
          <p:spPr>
            <a:xfrm>
              <a:off x="3891185" y="4779146"/>
              <a:ext cx="816642" cy="81664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83" name="Group 69"/>
            <p:cNvGrpSpPr/>
            <p:nvPr/>
          </p:nvGrpSpPr>
          <p:grpSpPr>
            <a:xfrm>
              <a:off x="4095044" y="4989694"/>
              <a:ext cx="463335" cy="395531"/>
              <a:chOff x="3440113" y="1050925"/>
              <a:chExt cx="390525" cy="333376"/>
            </a:xfrm>
            <a:solidFill>
              <a:schemeClr val="bg1"/>
            </a:solidFill>
          </p:grpSpPr>
          <p:sp>
            <p:nvSpPr>
              <p:cNvPr id="84" name="Freeform: Shape 70"/>
              <p:cNvSpPr/>
              <p:nvPr/>
            </p:nvSpPr>
            <p:spPr bwMode="auto">
              <a:xfrm>
                <a:off x="3563938" y="1244600"/>
                <a:ext cx="69850" cy="71438"/>
              </a:xfrm>
              <a:custGeom>
                <a:avLst/>
                <a:gdLst>
                  <a:gd name="T0" fmla="*/ 44 w 44"/>
                  <a:gd name="T1" fmla="*/ 25 h 45"/>
                  <a:gd name="T2" fmla="*/ 19 w 44"/>
                  <a:gd name="T3" fmla="*/ 0 h 45"/>
                  <a:gd name="T4" fmla="*/ 19 w 44"/>
                  <a:gd name="T5" fmla="*/ 0 h 45"/>
                  <a:gd name="T6" fmla="*/ 0 w 44"/>
                  <a:gd name="T7" fmla="*/ 45 h 45"/>
                  <a:gd name="T8" fmla="*/ 44 w 44"/>
                  <a:gd name="T9" fmla="*/ 2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5">
                    <a:moveTo>
                      <a:pt x="44" y="25"/>
                    </a:moveTo>
                    <a:lnTo>
                      <a:pt x="19" y="0"/>
                    </a:lnTo>
                    <a:lnTo>
                      <a:pt x="19" y="0"/>
                    </a:lnTo>
                    <a:lnTo>
                      <a:pt x="0" y="45"/>
                    </a:lnTo>
                    <a:lnTo>
                      <a:pt x="44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5" name="Rectangle 71"/>
              <p:cNvSpPr/>
              <p:nvPr/>
            </p:nvSpPr>
            <p:spPr bwMode="auto">
              <a:xfrm>
                <a:off x="3633788" y="1284288"/>
                <a:ext cx="1588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6" name="Freeform: Shape 72"/>
              <p:cNvSpPr/>
              <p:nvPr/>
            </p:nvSpPr>
            <p:spPr bwMode="auto">
              <a:xfrm>
                <a:off x="3605213" y="1074738"/>
                <a:ext cx="176213" cy="176213"/>
              </a:xfrm>
              <a:custGeom>
                <a:avLst/>
                <a:gdLst>
                  <a:gd name="T0" fmla="*/ 101 w 111"/>
                  <a:gd name="T1" fmla="*/ 0 h 111"/>
                  <a:gd name="T2" fmla="*/ 0 w 111"/>
                  <a:gd name="T3" fmla="*/ 101 h 111"/>
                  <a:gd name="T4" fmla="*/ 10 w 111"/>
                  <a:gd name="T5" fmla="*/ 111 h 111"/>
                  <a:gd name="T6" fmla="*/ 111 w 111"/>
                  <a:gd name="T7" fmla="*/ 10 h 111"/>
                  <a:gd name="T8" fmla="*/ 101 w 111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111">
                    <a:moveTo>
                      <a:pt x="101" y="0"/>
                    </a:moveTo>
                    <a:lnTo>
                      <a:pt x="0" y="101"/>
                    </a:lnTo>
                    <a:lnTo>
                      <a:pt x="10" y="111"/>
                    </a:lnTo>
                    <a:lnTo>
                      <a:pt x="111" y="10"/>
                    </a:lnTo>
                    <a:lnTo>
                      <a:pt x="10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7" name="Freeform: Shape 73"/>
              <p:cNvSpPr/>
              <p:nvPr/>
            </p:nvSpPr>
            <p:spPr bwMode="auto">
              <a:xfrm>
                <a:off x="3629025" y="1098550"/>
                <a:ext cx="177800" cy="177800"/>
              </a:xfrm>
              <a:custGeom>
                <a:avLst/>
                <a:gdLst>
                  <a:gd name="T0" fmla="*/ 0 w 112"/>
                  <a:gd name="T1" fmla="*/ 102 h 112"/>
                  <a:gd name="T2" fmla="*/ 10 w 112"/>
                  <a:gd name="T3" fmla="*/ 112 h 112"/>
                  <a:gd name="T4" fmla="*/ 112 w 112"/>
                  <a:gd name="T5" fmla="*/ 12 h 112"/>
                  <a:gd name="T6" fmla="*/ 102 w 112"/>
                  <a:gd name="T7" fmla="*/ 0 h 112"/>
                  <a:gd name="T8" fmla="*/ 0 w 112"/>
                  <a:gd name="T9" fmla="*/ 10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112">
                    <a:moveTo>
                      <a:pt x="0" y="102"/>
                    </a:moveTo>
                    <a:lnTo>
                      <a:pt x="10" y="112"/>
                    </a:lnTo>
                    <a:lnTo>
                      <a:pt x="112" y="12"/>
                    </a:lnTo>
                    <a:lnTo>
                      <a:pt x="102" y="0"/>
                    </a:lnTo>
                    <a:lnTo>
                      <a:pt x="0" y="1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8" name="Freeform: Shape 74"/>
              <p:cNvSpPr/>
              <p:nvPr/>
            </p:nvSpPr>
            <p:spPr bwMode="auto">
              <a:xfrm>
                <a:off x="3775075" y="1050925"/>
                <a:ext cx="55563" cy="52388"/>
              </a:xfrm>
              <a:custGeom>
                <a:avLst/>
                <a:gdLst>
                  <a:gd name="T0" fmla="*/ 14 w 21"/>
                  <a:gd name="T1" fmla="*/ 6 h 20"/>
                  <a:gd name="T2" fmla="*/ 0 w 21"/>
                  <a:gd name="T3" fmla="*/ 6 h 20"/>
                  <a:gd name="T4" fmla="*/ 15 w 21"/>
                  <a:gd name="T5" fmla="*/ 20 h 20"/>
                  <a:gd name="T6" fmla="*/ 14 w 21"/>
                  <a:gd name="T7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4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9" name="Freeform: Shape 75"/>
              <p:cNvSpPr/>
              <p:nvPr/>
            </p:nvSpPr>
            <p:spPr bwMode="auto">
              <a:xfrm>
                <a:off x="3440113" y="1058863"/>
                <a:ext cx="327025" cy="325438"/>
              </a:xfrm>
              <a:custGeom>
                <a:avLst/>
                <a:gdLst>
                  <a:gd name="T0" fmla="*/ 182 w 206"/>
                  <a:gd name="T1" fmla="*/ 180 h 205"/>
                  <a:gd name="T2" fmla="*/ 25 w 206"/>
                  <a:gd name="T3" fmla="*/ 180 h 205"/>
                  <a:gd name="T4" fmla="*/ 25 w 206"/>
                  <a:gd name="T5" fmla="*/ 25 h 205"/>
                  <a:gd name="T6" fmla="*/ 172 w 206"/>
                  <a:gd name="T7" fmla="*/ 25 h 205"/>
                  <a:gd name="T8" fmla="*/ 198 w 206"/>
                  <a:gd name="T9" fmla="*/ 0 h 205"/>
                  <a:gd name="T10" fmla="*/ 0 w 206"/>
                  <a:gd name="T11" fmla="*/ 0 h 205"/>
                  <a:gd name="T12" fmla="*/ 0 w 206"/>
                  <a:gd name="T13" fmla="*/ 205 h 205"/>
                  <a:gd name="T14" fmla="*/ 206 w 206"/>
                  <a:gd name="T15" fmla="*/ 205 h 205"/>
                  <a:gd name="T16" fmla="*/ 206 w 206"/>
                  <a:gd name="T17" fmla="*/ 76 h 205"/>
                  <a:gd name="T18" fmla="*/ 182 w 206"/>
                  <a:gd name="T19" fmla="*/ 101 h 205"/>
                  <a:gd name="T20" fmla="*/ 182 w 206"/>
                  <a:gd name="T21" fmla="*/ 18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6" h="205">
                    <a:moveTo>
                      <a:pt x="182" y="180"/>
                    </a:moveTo>
                    <a:lnTo>
                      <a:pt x="25" y="180"/>
                    </a:lnTo>
                    <a:lnTo>
                      <a:pt x="25" y="25"/>
                    </a:lnTo>
                    <a:lnTo>
                      <a:pt x="172" y="25"/>
                    </a:lnTo>
                    <a:lnTo>
                      <a:pt x="198" y="0"/>
                    </a:lnTo>
                    <a:lnTo>
                      <a:pt x="0" y="0"/>
                    </a:lnTo>
                    <a:lnTo>
                      <a:pt x="0" y="205"/>
                    </a:lnTo>
                    <a:lnTo>
                      <a:pt x="206" y="205"/>
                    </a:lnTo>
                    <a:lnTo>
                      <a:pt x="206" y="76"/>
                    </a:lnTo>
                    <a:lnTo>
                      <a:pt x="182" y="101"/>
                    </a:lnTo>
                    <a:lnTo>
                      <a:pt x="182" y="1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4" name="Group 76"/>
          <p:cNvGrpSpPr/>
          <p:nvPr/>
        </p:nvGrpSpPr>
        <p:grpSpPr>
          <a:xfrm>
            <a:off x="8142865" y="4898177"/>
            <a:ext cx="816643" cy="816643"/>
            <a:chOff x="7344296" y="4779146"/>
            <a:chExt cx="816643" cy="816643"/>
          </a:xfrm>
        </p:grpSpPr>
        <p:sp>
          <p:nvSpPr>
            <p:cNvPr id="80" name="Oval 77"/>
            <p:cNvSpPr/>
            <p:nvPr/>
          </p:nvSpPr>
          <p:spPr>
            <a:xfrm>
              <a:off x="7344296" y="4779146"/>
              <a:ext cx="816643" cy="81664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1" name="Freeform: Shape 78"/>
            <p:cNvSpPr/>
            <p:nvPr/>
          </p:nvSpPr>
          <p:spPr bwMode="auto">
            <a:xfrm>
              <a:off x="7568960" y="5018428"/>
              <a:ext cx="401781" cy="332570"/>
            </a:xfrm>
            <a:custGeom>
              <a:avLst/>
              <a:gdLst>
                <a:gd name="T0" fmla="*/ 260 w 287"/>
                <a:gd name="T1" fmla="*/ 78 h 237"/>
                <a:gd name="T2" fmla="*/ 244 w 287"/>
                <a:gd name="T3" fmla="*/ 94 h 237"/>
                <a:gd name="T4" fmla="*/ 260 w 287"/>
                <a:gd name="T5" fmla="*/ 111 h 237"/>
                <a:gd name="T6" fmla="*/ 277 w 287"/>
                <a:gd name="T7" fmla="*/ 94 h 237"/>
                <a:gd name="T8" fmla="*/ 260 w 287"/>
                <a:gd name="T9" fmla="*/ 78 h 237"/>
                <a:gd name="T10" fmla="*/ 27 w 287"/>
                <a:gd name="T11" fmla="*/ 78 h 237"/>
                <a:gd name="T12" fmla="*/ 11 w 287"/>
                <a:gd name="T13" fmla="*/ 94 h 237"/>
                <a:gd name="T14" fmla="*/ 27 w 287"/>
                <a:gd name="T15" fmla="*/ 111 h 237"/>
                <a:gd name="T16" fmla="*/ 43 w 287"/>
                <a:gd name="T17" fmla="*/ 94 h 237"/>
                <a:gd name="T18" fmla="*/ 27 w 287"/>
                <a:gd name="T19" fmla="*/ 78 h 237"/>
                <a:gd name="T20" fmla="*/ 212 w 287"/>
                <a:gd name="T21" fmla="*/ 49 h 237"/>
                <a:gd name="T22" fmla="*/ 188 w 287"/>
                <a:gd name="T23" fmla="*/ 73 h 237"/>
                <a:gd name="T24" fmla="*/ 212 w 287"/>
                <a:gd name="T25" fmla="*/ 97 h 237"/>
                <a:gd name="T26" fmla="*/ 236 w 287"/>
                <a:gd name="T27" fmla="*/ 73 h 237"/>
                <a:gd name="T28" fmla="*/ 212 w 287"/>
                <a:gd name="T29" fmla="*/ 49 h 237"/>
                <a:gd name="T30" fmla="*/ 287 w 287"/>
                <a:gd name="T31" fmla="*/ 196 h 237"/>
                <a:gd name="T32" fmla="*/ 259 w 287"/>
                <a:gd name="T33" fmla="*/ 196 h 237"/>
                <a:gd name="T34" fmla="*/ 259 w 287"/>
                <a:gd name="T35" fmla="*/ 145 h 237"/>
                <a:gd name="T36" fmla="*/ 253 w 287"/>
                <a:gd name="T37" fmla="*/ 121 h 237"/>
                <a:gd name="T38" fmla="*/ 260 w 287"/>
                <a:gd name="T39" fmla="*/ 120 h 237"/>
                <a:gd name="T40" fmla="*/ 287 w 287"/>
                <a:gd name="T41" fmla="*/ 147 h 237"/>
                <a:gd name="T42" fmla="*/ 287 w 287"/>
                <a:gd name="T43" fmla="*/ 196 h 237"/>
                <a:gd name="T44" fmla="*/ 75 w 287"/>
                <a:gd name="T45" fmla="*/ 49 h 237"/>
                <a:gd name="T46" fmla="*/ 51 w 287"/>
                <a:gd name="T47" fmla="*/ 73 h 237"/>
                <a:gd name="T48" fmla="*/ 75 w 287"/>
                <a:gd name="T49" fmla="*/ 97 h 237"/>
                <a:gd name="T50" fmla="*/ 99 w 287"/>
                <a:gd name="T51" fmla="*/ 73 h 237"/>
                <a:gd name="T52" fmla="*/ 75 w 287"/>
                <a:gd name="T53" fmla="*/ 49 h 237"/>
                <a:gd name="T54" fmla="*/ 27 w 287"/>
                <a:gd name="T55" fmla="*/ 120 h 237"/>
                <a:gd name="T56" fmla="*/ 34 w 287"/>
                <a:gd name="T57" fmla="*/ 121 h 237"/>
                <a:gd name="T58" fmla="*/ 28 w 287"/>
                <a:gd name="T59" fmla="*/ 145 h 237"/>
                <a:gd name="T60" fmla="*/ 28 w 287"/>
                <a:gd name="T61" fmla="*/ 196 h 237"/>
                <a:gd name="T62" fmla="*/ 0 w 287"/>
                <a:gd name="T63" fmla="*/ 196 h 237"/>
                <a:gd name="T64" fmla="*/ 0 w 287"/>
                <a:gd name="T65" fmla="*/ 147 h 237"/>
                <a:gd name="T66" fmla="*/ 27 w 287"/>
                <a:gd name="T67" fmla="*/ 120 h 237"/>
                <a:gd name="T68" fmla="*/ 144 w 287"/>
                <a:gd name="T69" fmla="*/ 0 h 237"/>
                <a:gd name="T70" fmla="*/ 108 w 287"/>
                <a:gd name="T71" fmla="*/ 36 h 237"/>
                <a:gd name="T72" fmla="*/ 144 w 287"/>
                <a:gd name="T73" fmla="*/ 72 h 237"/>
                <a:gd name="T74" fmla="*/ 179 w 287"/>
                <a:gd name="T75" fmla="*/ 36 h 237"/>
                <a:gd name="T76" fmla="*/ 144 w 287"/>
                <a:gd name="T77" fmla="*/ 0 h 237"/>
                <a:gd name="T78" fmla="*/ 251 w 287"/>
                <a:gd name="T79" fmla="*/ 214 h 237"/>
                <a:gd name="T80" fmla="*/ 208 w 287"/>
                <a:gd name="T81" fmla="*/ 214 h 237"/>
                <a:gd name="T82" fmla="*/ 208 w 287"/>
                <a:gd name="T83" fmla="*/ 137 h 237"/>
                <a:gd name="T84" fmla="*/ 201 w 287"/>
                <a:gd name="T85" fmla="*/ 108 h 237"/>
                <a:gd name="T86" fmla="*/ 212 w 287"/>
                <a:gd name="T87" fmla="*/ 106 h 237"/>
                <a:gd name="T88" fmla="*/ 251 w 287"/>
                <a:gd name="T89" fmla="*/ 145 h 237"/>
                <a:gd name="T90" fmla="*/ 251 w 287"/>
                <a:gd name="T91" fmla="*/ 214 h 237"/>
                <a:gd name="T92" fmla="*/ 79 w 287"/>
                <a:gd name="T93" fmla="*/ 137 h 237"/>
                <a:gd name="T94" fmla="*/ 79 w 287"/>
                <a:gd name="T95" fmla="*/ 214 h 237"/>
                <a:gd name="T96" fmla="*/ 37 w 287"/>
                <a:gd name="T97" fmla="*/ 214 h 237"/>
                <a:gd name="T98" fmla="*/ 37 w 287"/>
                <a:gd name="T99" fmla="*/ 145 h 237"/>
                <a:gd name="T100" fmla="*/ 75 w 287"/>
                <a:gd name="T101" fmla="*/ 106 h 237"/>
                <a:gd name="T102" fmla="*/ 86 w 287"/>
                <a:gd name="T103" fmla="*/ 108 h 237"/>
                <a:gd name="T104" fmla="*/ 79 w 287"/>
                <a:gd name="T105" fmla="*/ 137 h 237"/>
                <a:gd name="T106" fmla="*/ 88 w 287"/>
                <a:gd name="T107" fmla="*/ 237 h 237"/>
                <a:gd name="T108" fmla="*/ 200 w 287"/>
                <a:gd name="T109" fmla="*/ 237 h 237"/>
                <a:gd name="T110" fmla="*/ 200 w 287"/>
                <a:gd name="T111" fmla="*/ 137 h 237"/>
                <a:gd name="T112" fmla="*/ 144 w 287"/>
                <a:gd name="T113" fmla="*/ 81 h 237"/>
                <a:gd name="T114" fmla="*/ 88 w 287"/>
                <a:gd name="T115" fmla="*/ 137 h 237"/>
                <a:gd name="T116" fmla="*/ 88 w 287"/>
                <a:gd name="T117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5" name="Group 79"/>
          <p:cNvGrpSpPr/>
          <p:nvPr/>
        </p:nvGrpSpPr>
        <p:grpSpPr>
          <a:xfrm flipH="1">
            <a:off x="5803118" y="2971561"/>
            <a:ext cx="2860188" cy="2579529"/>
            <a:chOff x="3335626" y="3067990"/>
            <a:chExt cx="2860188" cy="2579529"/>
          </a:xfrm>
        </p:grpSpPr>
        <p:sp>
          <p:nvSpPr>
            <p:cNvPr id="78" name="Oval 80"/>
            <p:cNvSpPr/>
            <p:nvPr/>
          </p:nvSpPr>
          <p:spPr>
            <a:xfrm>
              <a:off x="3386275" y="4837692"/>
              <a:ext cx="101706" cy="101706"/>
            </a:xfrm>
            <a:prstGeom prst="ellipse">
              <a:avLst/>
            </a:prstGeom>
            <a:solidFill>
              <a:srgbClr val="3D37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9" name="Arc 81"/>
            <p:cNvSpPr/>
            <p:nvPr/>
          </p:nvSpPr>
          <p:spPr>
            <a:xfrm rot="20899889" flipH="1">
              <a:off x="3335626" y="3067990"/>
              <a:ext cx="2860188" cy="2579529"/>
            </a:xfrm>
            <a:prstGeom prst="arc">
              <a:avLst>
                <a:gd name="adj1" fmla="val 12957838"/>
                <a:gd name="adj2" fmla="val 525263"/>
              </a:avLst>
            </a:prstGeom>
            <a:ln w="12700">
              <a:solidFill>
                <a:srgbClr val="3D374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6" name="Group 91"/>
          <p:cNvGrpSpPr/>
          <p:nvPr/>
        </p:nvGrpSpPr>
        <p:grpSpPr>
          <a:xfrm>
            <a:off x="719669" y="2924944"/>
            <a:ext cx="2287521" cy="767261"/>
            <a:chOff x="4012199" y="1347816"/>
            <a:chExt cx="2322052" cy="767261"/>
          </a:xfrm>
        </p:grpSpPr>
        <p:sp>
          <p:nvSpPr>
            <p:cNvPr id="76" name="TextBox 94"/>
            <p:cNvSpPr txBox="1"/>
            <p:nvPr/>
          </p:nvSpPr>
          <p:spPr>
            <a:xfrm>
              <a:off x="4012199" y="1594037"/>
              <a:ext cx="2322052" cy="52104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77" name="TextBox 95"/>
            <p:cNvSpPr txBox="1"/>
            <p:nvPr/>
          </p:nvSpPr>
          <p:spPr>
            <a:xfrm>
              <a:off x="5084561" y="1347816"/>
              <a:ext cx="1249690" cy="246221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7" name="Group 96"/>
          <p:cNvGrpSpPr/>
          <p:nvPr/>
        </p:nvGrpSpPr>
        <p:grpSpPr>
          <a:xfrm>
            <a:off x="739760" y="4994850"/>
            <a:ext cx="2285856" cy="1106079"/>
            <a:chOff x="4012199" y="1347816"/>
            <a:chExt cx="2322052" cy="1106079"/>
          </a:xfrm>
        </p:grpSpPr>
        <p:sp>
          <p:nvSpPr>
            <p:cNvPr id="74" name="TextBox 97"/>
            <p:cNvSpPr txBox="1"/>
            <p:nvPr/>
          </p:nvSpPr>
          <p:spPr>
            <a:xfrm>
              <a:off x="4012199" y="1594037"/>
              <a:ext cx="2322052" cy="85985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75" name="TextBox 98"/>
            <p:cNvSpPr txBox="1"/>
            <p:nvPr/>
          </p:nvSpPr>
          <p:spPr>
            <a:xfrm>
              <a:off x="5083651" y="1347816"/>
              <a:ext cx="1250600" cy="246221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8" name="Group 99"/>
          <p:cNvGrpSpPr/>
          <p:nvPr/>
        </p:nvGrpSpPr>
        <p:grpSpPr>
          <a:xfrm>
            <a:off x="8857732" y="2924945"/>
            <a:ext cx="2615133" cy="938651"/>
            <a:chOff x="4012199" y="1347816"/>
            <a:chExt cx="2322052" cy="938651"/>
          </a:xfrm>
        </p:grpSpPr>
        <p:sp>
          <p:nvSpPr>
            <p:cNvPr id="72" name="TextBox 100"/>
            <p:cNvSpPr txBox="1"/>
            <p:nvPr/>
          </p:nvSpPr>
          <p:spPr>
            <a:xfrm>
              <a:off x="4012199" y="1594037"/>
              <a:ext cx="2322052" cy="692430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73" name="TextBox 101"/>
            <p:cNvSpPr txBox="1"/>
            <p:nvPr/>
          </p:nvSpPr>
          <p:spPr>
            <a:xfrm>
              <a:off x="4012199" y="1347816"/>
              <a:ext cx="1093135" cy="246221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4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9" name="Group 102"/>
          <p:cNvGrpSpPr/>
          <p:nvPr/>
        </p:nvGrpSpPr>
        <p:grpSpPr>
          <a:xfrm>
            <a:off x="9138109" y="4994850"/>
            <a:ext cx="2251335" cy="1106079"/>
            <a:chOff x="4012199" y="1347816"/>
            <a:chExt cx="2322052" cy="1106079"/>
          </a:xfrm>
        </p:grpSpPr>
        <p:sp>
          <p:nvSpPr>
            <p:cNvPr id="70" name="TextBox 103"/>
            <p:cNvSpPr txBox="1"/>
            <p:nvPr/>
          </p:nvSpPr>
          <p:spPr>
            <a:xfrm>
              <a:off x="4012199" y="1594036"/>
              <a:ext cx="2322052" cy="859859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71" name="TextBox 104"/>
            <p:cNvSpPr txBox="1"/>
            <p:nvPr/>
          </p:nvSpPr>
          <p:spPr>
            <a:xfrm>
              <a:off x="4012199" y="1347816"/>
              <a:ext cx="1269776" cy="246221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114" name="Group 51"/>
          <p:cNvGrpSpPr/>
          <p:nvPr/>
        </p:nvGrpSpPr>
        <p:grpSpPr>
          <a:xfrm rot="18900000">
            <a:off x="5652342" y="1333957"/>
            <a:ext cx="1747616" cy="1997794"/>
            <a:chOff x="5294313" y="1127125"/>
            <a:chExt cx="1654175" cy="1890977"/>
          </a:xfrm>
        </p:grpSpPr>
        <p:grpSp>
          <p:nvGrpSpPr>
            <p:cNvPr id="116" name="Group 53"/>
            <p:cNvGrpSpPr/>
            <p:nvPr/>
          </p:nvGrpSpPr>
          <p:grpSpPr>
            <a:xfrm>
              <a:off x="5294313" y="1127125"/>
              <a:ext cx="1654175" cy="1652589"/>
              <a:chOff x="5294313" y="1127125"/>
              <a:chExt cx="1654175" cy="1652589"/>
            </a:xfrm>
          </p:grpSpPr>
          <p:sp>
            <p:nvSpPr>
              <p:cNvPr id="118" name="Freeform: Shape 55"/>
              <p:cNvSpPr/>
              <p:nvPr/>
            </p:nvSpPr>
            <p:spPr bwMode="auto">
              <a:xfrm>
                <a:off x="5294314" y="1127126"/>
                <a:ext cx="1649413" cy="1652588"/>
              </a:xfrm>
              <a:custGeom>
                <a:avLst/>
                <a:gdLst>
                  <a:gd name="T0" fmla="*/ 604 w 604"/>
                  <a:gd name="T1" fmla="*/ 605 h 605"/>
                  <a:gd name="T2" fmla="*/ 56 w 604"/>
                  <a:gd name="T3" fmla="*/ 550 h 605"/>
                  <a:gd name="T4" fmla="*/ 0 w 604"/>
                  <a:gd name="T5" fmla="*/ 0 h 605"/>
                  <a:gd name="T6" fmla="*/ 604 w 604"/>
                  <a:gd name="T7" fmla="*/ 60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4" h="605">
                    <a:moveTo>
                      <a:pt x="604" y="605"/>
                    </a:moveTo>
                    <a:cubicBezTo>
                      <a:pt x="56" y="550"/>
                      <a:pt x="56" y="550"/>
                      <a:pt x="56" y="55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28" y="14"/>
                      <a:pt x="591" y="277"/>
                      <a:pt x="604" y="60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9" name="Freeform: Shape 67"/>
              <p:cNvSpPr/>
              <p:nvPr/>
            </p:nvSpPr>
            <p:spPr bwMode="auto">
              <a:xfrm>
                <a:off x="5294313" y="2630488"/>
                <a:ext cx="1654175" cy="149225"/>
              </a:xfrm>
              <a:custGeom>
                <a:avLst/>
                <a:gdLst>
                  <a:gd name="T0" fmla="*/ 96 w 1042"/>
                  <a:gd name="T1" fmla="*/ 0 h 94"/>
                  <a:gd name="T2" fmla="*/ 1042 w 1042"/>
                  <a:gd name="T3" fmla="*/ 94 h 94"/>
                  <a:gd name="T4" fmla="*/ 0 w 1042"/>
                  <a:gd name="T5" fmla="*/ 94 h 94"/>
                  <a:gd name="T6" fmla="*/ 96 w 1042"/>
                  <a:gd name="T7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2" h="94">
                    <a:moveTo>
                      <a:pt x="96" y="0"/>
                    </a:moveTo>
                    <a:lnTo>
                      <a:pt x="1042" y="94"/>
                    </a:lnTo>
                    <a:lnTo>
                      <a:pt x="0" y="94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0" name="Freeform: Shape 68"/>
              <p:cNvSpPr/>
              <p:nvPr/>
            </p:nvSpPr>
            <p:spPr bwMode="auto">
              <a:xfrm>
                <a:off x="5294313" y="1127125"/>
                <a:ext cx="152400" cy="1652588"/>
              </a:xfrm>
              <a:custGeom>
                <a:avLst/>
                <a:gdLst>
                  <a:gd name="T0" fmla="*/ 0 w 96"/>
                  <a:gd name="T1" fmla="*/ 1041 h 1041"/>
                  <a:gd name="T2" fmla="*/ 0 w 96"/>
                  <a:gd name="T3" fmla="*/ 0 h 1041"/>
                  <a:gd name="T4" fmla="*/ 96 w 96"/>
                  <a:gd name="T5" fmla="*/ 947 h 1041"/>
                  <a:gd name="T6" fmla="*/ 0 w 96"/>
                  <a:gd name="T7" fmla="*/ 1041 h 1041"/>
                  <a:gd name="T8" fmla="*/ 0 w 96"/>
                  <a:gd name="T9" fmla="*/ 1041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1041">
                    <a:moveTo>
                      <a:pt x="0" y="1041"/>
                    </a:moveTo>
                    <a:lnTo>
                      <a:pt x="0" y="0"/>
                    </a:lnTo>
                    <a:lnTo>
                      <a:pt x="96" y="947"/>
                    </a:lnTo>
                    <a:lnTo>
                      <a:pt x="0" y="1041"/>
                    </a:lnTo>
                    <a:lnTo>
                      <a:pt x="0" y="1041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17" name="TextBox 54"/>
            <p:cNvSpPr txBox="1"/>
            <p:nvPr/>
          </p:nvSpPr>
          <p:spPr>
            <a:xfrm rot="2700000">
              <a:off x="5057512" y="1705125"/>
              <a:ext cx="1875139" cy="750816"/>
            </a:xfrm>
            <a:prstGeom prst="rect">
              <a:avLst/>
            </a:prstGeom>
            <a:noFill/>
          </p:spPr>
          <p:txBody>
            <a:bodyPr spcFirstLastPara="1" wrap="none" lIns="0" tIns="0" rIns="0" bIns="0">
              <a:prstTxWarp prst="textArchUp">
                <a:avLst>
                  <a:gd name="adj" fmla="val 10994875"/>
                </a:avLst>
              </a:prstTxWarp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5" name="TextBox 52"/>
          <p:cNvSpPr txBox="1"/>
          <p:nvPr/>
        </p:nvSpPr>
        <p:spPr>
          <a:xfrm>
            <a:off x="6156224" y="2226493"/>
            <a:ext cx="570239" cy="732620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algn="ctr"/>
            <a:r>
              <a:rPr lang="en-US" sz="4500" b="1">
                <a:solidFill>
                  <a:schemeClr val="bg1"/>
                </a:solidFill>
                <a:cs typeface="+mn-ea"/>
                <a:sym typeface="+mn-lt"/>
              </a:rPr>
              <a:t>S</a:t>
            </a:r>
            <a:endParaRPr lang="en-US" sz="45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9" name="Freeform: Shape 71"/>
          <p:cNvSpPr/>
          <p:nvPr/>
        </p:nvSpPr>
        <p:spPr bwMode="auto">
          <a:xfrm rot="18900000">
            <a:off x="6897512" y="2712699"/>
            <a:ext cx="1742584" cy="1745938"/>
          </a:xfrm>
          <a:custGeom>
            <a:avLst/>
            <a:gdLst>
              <a:gd name="T0" fmla="*/ 604 w 604"/>
              <a:gd name="T1" fmla="*/ 0 h 605"/>
              <a:gd name="T2" fmla="*/ 0 w 604"/>
              <a:gd name="T3" fmla="*/ 605 h 605"/>
              <a:gd name="T4" fmla="*/ 56 w 604"/>
              <a:gd name="T5" fmla="*/ 56 h 605"/>
              <a:gd name="T6" fmla="*/ 604 w 604"/>
              <a:gd name="T7" fmla="*/ 0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04" h="605">
                <a:moveTo>
                  <a:pt x="604" y="0"/>
                </a:moveTo>
                <a:cubicBezTo>
                  <a:pt x="591" y="328"/>
                  <a:pt x="328" y="591"/>
                  <a:pt x="0" y="605"/>
                </a:cubicBezTo>
                <a:cubicBezTo>
                  <a:pt x="56" y="56"/>
                  <a:pt x="56" y="56"/>
                  <a:pt x="56" y="56"/>
                </a:cubicBezTo>
                <a:lnTo>
                  <a:pt x="604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0" name="Freeform: Shape 77"/>
          <p:cNvSpPr/>
          <p:nvPr/>
        </p:nvSpPr>
        <p:spPr bwMode="auto">
          <a:xfrm rot="18900000">
            <a:off x="6336416" y="2943029"/>
            <a:ext cx="1747615" cy="161009"/>
          </a:xfrm>
          <a:custGeom>
            <a:avLst/>
            <a:gdLst>
              <a:gd name="T0" fmla="*/ 96 w 1042"/>
              <a:gd name="T1" fmla="*/ 96 h 96"/>
              <a:gd name="T2" fmla="*/ 1042 w 1042"/>
              <a:gd name="T3" fmla="*/ 0 h 96"/>
              <a:gd name="T4" fmla="*/ 0 w 1042"/>
              <a:gd name="T5" fmla="*/ 0 h 96"/>
              <a:gd name="T6" fmla="*/ 96 w 1042"/>
              <a:gd name="T7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42" h="96">
                <a:moveTo>
                  <a:pt x="96" y="96"/>
                </a:moveTo>
                <a:lnTo>
                  <a:pt x="1042" y="0"/>
                </a:lnTo>
                <a:lnTo>
                  <a:pt x="0" y="0"/>
                </a:lnTo>
                <a:lnTo>
                  <a:pt x="96" y="9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 cap="rnd">
            <a:noFill/>
            <a:prstDash val="solid"/>
            <a:round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1" name="Freeform: Shape 78"/>
          <p:cNvSpPr/>
          <p:nvPr/>
        </p:nvSpPr>
        <p:spPr bwMode="auto">
          <a:xfrm rot="18900000">
            <a:off x="7129129" y="3271870"/>
            <a:ext cx="161009" cy="1745938"/>
          </a:xfrm>
          <a:custGeom>
            <a:avLst/>
            <a:gdLst>
              <a:gd name="T0" fmla="*/ 0 w 96"/>
              <a:gd name="T1" fmla="*/ 0 h 1041"/>
              <a:gd name="T2" fmla="*/ 0 w 96"/>
              <a:gd name="T3" fmla="*/ 1041 h 1041"/>
              <a:gd name="T4" fmla="*/ 96 w 96"/>
              <a:gd name="T5" fmla="*/ 96 h 1041"/>
              <a:gd name="T6" fmla="*/ 0 w 96"/>
              <a:gd name="T7" fmla="*/ 0 h 1041"/>
              <a:gd name="T8" fmla="*/ 0 w 96"/>
              <a:gd name="T9" fmla="*/ 0 h 1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1041">
                <a:moveTo>
                  <a:pt x="0" y="0"/>
                </a:moveTo>
                <a:lnTo>
                  <a:pt x="0" y="1041"/>
                </a:lnTo>
                <a:lnTo>
                  <a:pt x="96" y="9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6350" cap="rnd">
            <a:noFill/>
            <a:round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2" name="TextBox 79"/>
          <p:cNvSpPr txBox="1"/>
          <p:nvPr/>
        </p:nvSpPr>
        <p:spPr>
          <a:xfrm rot="16200000">
            <a:off x="6730997" y="3186684"/>
            <a:ext cx="1981060" cy="793228"/>
          </a:xfrm>
          <a:prstGeom prst="rect">
            <a:avLst/>
          </a:prstGeom>
          <a:noFill/>
        </p:spPr>
        <p:txBody>
          <a:bodyPr spcFirstLastPara="1" wrap="none" lIns="0" tIns="0" rIns="0" bIns="0">
            <a:prstTxWarp prst="textArchDown">
              <a:avLst/>
            </a:prstTxWarp>
            <a:normAutofit/>
          </a:bodyPr>
          <a:lstStyle/>
          <a:p>
            <a:pPr algn="ctr"/>
            <a:r>
              <a:rPr lang="zh-CN" altLang="en-US" sz="1200" b="1">
                <a:cs typeface="+mn-ea"/>
                <a:sym typeface="+mn-lt"/>
              </a:rPr>
              <a:t>标题文本预设</a:t>
            </a:r>
            <a:endParaRPr lang="zh-CN" altLang="en-US" sz="1200" b="1">
              <a:cs typeface="+mn-ea"/>
              <a:sym typeface="+mn-lt"/>
            </a:endParaRPr>
          </a:p>
        </p:txBody>
      </p:sp>
      <p:sp>
        <p:nvSpPr>
          <p:cNvPr id="113" name="TextBox 85"/>
          <p:cNvSpPr txBox="1"/>
          <p:nvPr/>
        </p:nvSpPr>
        <p:spPr>
          <a:xfrm>
            <a:off x="7122136" y="3167481"/>
            <a:ext cx="570239" cy="732620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algn="ctr"/>
            <a:r>
              <a:rPr lang="en-US" sz="4500" b="1">
                <a:solidFill>
                  <a:schemeClr val="tx1"/>
                </a:solidFill>
                <a:cs typeface="+mn-ea"/>
                <a:sym typeface="+mn-lt"/>
              </a:rPr>
              <a:t>W</a:t>
            </a:r>
            <a:endParaRPr lang="en-US" sz="4500" b="1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9" name="Freeform: Shape 87"/>
          <p:cNvSpPr/>
          <p:nvPr/>
        </p:nvSpPr>
        <p:spPr bwMode="auto">
          <a:xfrm rot="2700000" flipH="1">
            <a:off x="4211741" y="2715514"/>
            <a:ext cx="1742585" cy="1745940"/>
          </a:xfrm>
          <a:custGeom>
            <a:avLst/>
            <a:gdLst>
              <a:gd name="T0" fmla="*/ 604 w 604"/>
              <a:gd name="T1" fmla="*/ 0 h 605"/>
              <a:gd name="T2" fmla="*/ 0 w 604"/>
              <a:gd name="T3" fmla="*/ 605 h 605"/>
              <a:gd name="T4" fmla="*/ 56 w 604"/>
              <a:gd name="T5" fmla="*/ 56 h 605"/>
              <a:gd name="T6" fmla="*/ 604 w 604"/>
              <a:gd name="T7" fmla="*/ 0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04" h="605">
                <a:moveTo>
                  <a:pt x="604" y="0"/>
                </a:moveTo>
                <a:cubicBezTo>
                  <a:pt x="591" y="328"/>
                  <a:pt x="328" y="591"/>
                  <a:pt x="0" y="605"/>
                </a:cubicBezTo>
                <a:cubicBezTo>
                  <a:pt x="56" y="56"/>
                  <a:pt x="56" y="56"/>
                  <a:pt x="56" y="56"/>
                </a:cubicBezTo>
                <a:lnTo>
                  <a:pt x="604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5" name="Freeform: Shape 88"/>
          <p:cNvSpPr/>
          <p:nvPr/>
        </p:nvSpPr>
        <p:spPr bwMode="auto">
          <a:xfrm rot="2700000" flipH="1">
            <a:off x="4768988" y="2945845"/>
            <a:ext cx="1747616" cy="161009"/>
          </a:xfrm>
          <a:custGeom>
            <a:avLst/>
            <a:gdLst>
              <a:gd name="T0" fmla="*/ 96 w 1042"/>
              <a:gd name="T1" fmla="*/ 96 h 96"/>
              <a:gd name="T2" fmla="*/ 1042 w 1042"/>
              <a:gd name="T3" fmla="*/ 0 h 96"/>
              <a:gd name="T4" fmla="*/ 0 w 1042"/>
              <a:gd name="T5" fmla="*/ 0 h 96"/>
              <a:gd name="T6" fmla="*/ 96 w 1042"/>
              <a:gd name="T7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42" h="96">
                <a:moveTo>
                  <a:pt x="96" y="96"/>
                </a:moveTo>
                <a:lnTo>
                  <a:pt x="1042" y="0"/>
                </a:lnTo>
                <a:lnTo>
                  <a:pt x="0" y="0"/>
                </a:lnTo>
                <a:lnTo>
                  <a:pt x="96" y="9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 cap="rnd">
            <a:noFill/>
            <a:prstDash val="solid"/>
            <a:round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6" name="Freeform: Shape 89"/>
          <p:cNvSpPr/>
          <p:nvPr/>
        </p:nvSpPr>
        <p:spPr bwMode="auto">
          <a:xfrm rot="2700000" flipH="1">
            <a:off x="5561701" y="3274688"/>
            <a:ext cx="161009" cy="1745940"/>
          </a:xfrm>
          <a:custGeom>
            <a:avLst/>
            <a:gdLst>
              <a:gd name="T0" fmla="*/ 0 w 96"/>
              <a:gd name="T1" fmla="*/ 0 h 1041"/>
              <a:gd name="T2" fmla="*/ 0 w 96"/>
              <a:gd name="T3" fmla="*/ 1041 h 1041"/>
              <a:gd name="T4" fmla="*/ 96 w 96"/>
              <a:gd name="T5" fmla="*/ 96 h 1041"/>
              <a:gd name="T6" fmla="*/ 0 w 96"/>
              <a:gd name="T7" fmla="*/ 0 h 1041"/>
              <a:gd name="T8" fmla="*/ 0 w 96"/>
              <a:gd name="T9" fmla="*/ 0 h 1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1041">
                <a:moveTo>
                  <a:pt x="0" y="0"/>
                </a:moveTo>
                <a:lnTo>
                  <a:pt x="0" y="1041"/>
                </a:lnTo>
                <a:lnTo>
                  <a:pt x="96" y="9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6350" cap="rnd">
            <a:noFill/>
            <a:round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7" name="TextBox 90"/>
          <p:cNvSpPr txBox="1"/>
          <p:nvPr/>
        </p:nvSpPr>
        <p:spPr>
          <a:xfrm rot="16200000">
            <a:off x="4333203" y="3244360"/>
            <a:ext cx="1981062" cy="793228"/>
          </a:xfrm>
          <a:prstGeom prst="rect">
            <a:avLst/>
          </a:prstGeom>
          <a:noFill/>
        </p:spPr>
        <p:txBody>
          <a:bodyPr spcFirstLastPara="1" wrap="none" lIns="0" tIns="0" rIns="0" bIns="0">
            <a:prstTxWarp prst="textArchUp">
              <a:avLst>
                <a:gd name="adj" fmla="val 10994875"/>
              </a:avLst>
            </a:prstTxWarp>
            <a:normAutofit/>
          </a:bodyPr>
          <a:lstStyle/>
          <a:p>
            <a:pPr algn="ctr"/>
            <a:r>
              <a:rPr lang="zh-CN" altLang="en-US" sz="1200" b="1">
                <a:cs typeface="+mn-ea"/>
                <a:sym typeface="+mn-lt"/>
              </a:rPr>
              <a:t>标题文本预设</a:t>
            </a:r>
            <a:endParaRPr lang="zh-CN" altLang="en-US" sz="1200" b="1">
              <a:cs typeface="+mn-ea"/>
              <a:sym typeface="+mn-lt"/>
            </a:endParaRPr>
          </a:p>
        </p:txBody>
      </p:sp>
      <p:sp>
        <p:nvSpPr>
          <p:cNvPr id="108" name="TextBox 92"/>
          <p:cNvSpPr txBox="1"/>
          <p:nvPr/>
        </p:nvSpPr>
        <p:spPr>
          <a:xfrm>
            <a:off x="5187199" y="3170298"/>
            <a:ext cx="570239" cy="732621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algn="ctr"/>
            <a:r>
              <a:rPr lang="en-US" sz="4500" b="1">
                <a:solidFill>
                  <a:schemeClr val="tx1"/>
                </a:solidFill>
                <a:cs typeface="+mn-ea"/>
                <a:sym typeface="+mn-lt"/>
              </a:rPr>
              <a:t>T</a:t>
            </a:r>
            <a:endParaRPr lang="en-US" sz="4500" b="1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62" name="Group 96"/>
          <p:cNvGrpSpPr/>
          <p:nvPr/>
        </p:nvGrpSpPr>
        <p:grpSpPr>
          <a:xfrm rot="18900000">
            <a:off x="5523445" y="3932215"/>
            <a:ext cx="1750685" cy="1981061"/>
            <a:chOff x="3561328" y="2718296"/>
            <a:chExt cx="1657079" cy="1875139"/>
          </a:xfrm>
        </p:grpSpPr>
        <p:grpSp>
          <p:nvGrpSpPr>
            <p:cNvPr id="64" name="Group 98"/>
            <p:cNvGrpSpPr/>
            <p:nvPr/>
          </p:nvGrpSpPr>
          <p:grpSpPr>
            <a:xfrm>
              <a:off x="3561328" y="2855621"/>
              <a:ext cx="1657079" cy="1657078"/>
              <a:chOff x="3561328" y="2855621"/>
              <a:chExt cx="1657079" cy="1657078"/>
            </a:xfrm>
          </p:grpSpPr>
          <p:sp>
            <p:nvSpPr>
              <p:cNvPr id="66" name="Freeform: Shape 108"/>
              <p:cNvSpPr/>
              <p:nvPr/>
            </p:nvSpPr>
            <p:spPr bwMode="auto">
              <a:xfrm>
                <a:off x="3561328" y="2860111"/>
                <a:ext cx="1652588" cy="1652588"/>
              </a:xfrm>
              <a:custGeom>
                <a:avLst/>
                <a:gdLst>
                  <a:gd name="T0" fmla="*/ 605 w 605"/>
                  <a:gd name="T1" fmla="*/ 605 h 605"/>
                  <a:gd name="T2" fmla="*/ 0 w 605"/>
                  <a:gd name="T3" fmla="*/ 0 h 605"/>
                  <a:gd name="T4" fmla="*/ 550 w 605"/>
                  <a:gd name="T5" fmla="*/ 56 h 605"/>
                  <a:gd name="T6" fmla="*/ 605 w 605"/>
                  <a:gd name="T7" fmla="*/ 60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5" h="605">
                    <a:moveTo>
                      <a:pt x="605" y="605"/>
                    </a:moveTo>
                    <a:cubicBezTo>
                      <a:pt x="277" y="592"/>
                      <a:pt x="13" y="329"/>
                      <a:pt x="0" y="0"/>
                    </a:cubicBezTo>
                    <a:cubicBezTo>
                      <a:pt x="550" y="56"/>
                      <a:pt x="550" y="56"/>
                      <a:pt x="550" y="56"/>
                    </a:cubicBezTo>
                    <a:lnTo>
                      <a:pt x="605" y="605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7" name="Freeform: Shape 109"/>
              <p:cNvSpPr/>
              <p:nvPr/>
            </p:nvSpPr>
            <p:spPr bwMode="auto">
              <a:xfrm>
                <a:off x="3565819" y="2855621"/>
                <a:ext cx="1652588" cy="152400"/>
              </a:xfrm>
              <a:custGeom>
                <a:avLst/>
                <a:gdLst>
                  <a:gd name="T0" fmla="*/ 946 w 1041"/>
                  <a:gd name="T1" fmla="*/ 96 h 96"/>
                  <a:gd name="T2" fmla="*/ 0 w 1041"/>
                  <a:gd name="T3" fmla="*/ 0 h 96"/>
                  <a:gd name="T4" fmla="*/ 1041 w 1041"/>
                  <a:gd name="T5" fmla="*/ 0 h 96"/>
                  <a:gd name="T6" fmla="*/ 946 w 1041"/>
                  <a:gd name="T7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1" h="96">
                    <a:moveTo>
                      <a:pt x="946" y="96"/>
                    </a:moveTo>
                    <a:lnTo>
                      <a:pt x="0" y="0"/>
                    </a:lnTo>
                    <a:lnTo>
                      <a:pt x="1041" y="0"/>
                    </a:lnTo>
                    <a:lnTo>
                      <a:pt x="946" y="96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6350" cap="rnd">
                <a:noFill/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8" name="Freeform: Shape 110"/>
              <p:cNvSpPr/>
              <p:nvPr/>
            </p:nvSpPr>
            <p:spPr bwMode="auto">
              <a:xfrm>
                <a:off x="5067593" y="2855621"/>
                <a:ext cx="150813" cy="1652588"/>
              </a:xfrm>
              <a:custGeom>
                <a:avLst/>
                <a:gdLst>
                  <a:gd name="T0" fmla="*/ 95 w 95"/>
                  <a:gd name="T1" fmla="*/ 0 h 1041"/>
                  <a:gd name="T2" fmla="*/ 95 w 95"/>
                  <a:gd name="T3" fmla="*/ 1041 h 1041"/>
                  <a:gd name="T4" fmla="*/ 0 w 95"/>
                  <a:gd name="T5" fmla="*/ 96 h 1041"/>
                  <a:gd name="T6" fmla="*/ 95 w 95"/>
                  <a:gd name="T7" fmla="*/ 0 h 1041"/>
                  <a:gd name="T8" fmla="*/ 95 w 95"/>
                  <a:gd name="T9" fmla="*/ 0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1041">
                    <a:moveTo>
                      <a:pt x="95" y="0"/>
                    </a:moveTo>
                    <a:lnTo>
                      <a:pt x="95" y="1041"/>
                    </a:lnTo>
                    <a:lnTo>
                      <a:pt x="0" y="96"/>
                    </a:lnTo>
                    <a:lnTo>
                      <a:pt x="95" y="0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rnd">
                <a:noFill/>
                <a:round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65" name="TextBox 104"/>
            <p:cNvSpPr txBox="1"/>
            <p:nvPr/>
          </p:nvSpPr>
          <p:spPr>
            <a:xfrm rot="2700000">
              <a:off x="3474110" y="3280458"/>
              <a:ext cx="1875139" cy="750816"/>
            </a:xfrm>
            <a:prstGeom prst="rect">
              <a:avLst/>
            </a:prstGeom>
            <a:noFill/>
          </p:spPr>
          <p:txBody>
            <a:bodyPr spcFirstLastPara="1" wrap="none" lIns="0" tIns="0" rIns="0" bIns="0">
              <a:prstTxWarp prst="textArchDown">
                <a:avLst/>
              </a:prstTxWarp>
              <a:normAutofit/>
            </a:bodyPr>
            <a:lstStyle/>
            <a:p>
              <a:pPr algn="ctr"/>
              <a:r>
                <a:rPr lang="zh-CN" altLang="en-US" sz="1200" b="1">
                  <a:cs typeface="+mn-ea"/>
                  <a:sym typeface="+mn-lt"/>
                </a:rPr>
                <a:t>标题文本预设</a:t>
              </a:r>
              <a:endParaRPr lang="zh-CN" altLang="en-US" sz="1200" b="1">
                <a:cs typeface="+mn-ea"/>
                <a:sym typeface="+mn-lt"/>
              </a:endParaRPr>
            </a:p>
          </p:txBody>
        </p:sp>
      </p:grpSp>
      <p:sp>
        <p:nvSpPr>
          <p:cNvPr id="63" name="TextBox 97"/>
          <p:cNvSpPr txBox="1"/>
          <p:nvPr/>
        </p:nvSpPr>
        <p:spPr>
          <a:xfrm>
            <a:off x="6139632" y="4201213"/>
            <a:ext cx="570240" cy="732620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algn="ctr"/>
            <a:r>
              <a:rPr lang="en-US" sz="4500" b="1">
                <a:solidFill>
                  <a:schemeClr val="tx1"/>
                </a:solidFill>
                <a:cs typeface="+mn-ea"/>
                <a:sym typeface="+mn-lt"/>
              </a:rPr>
              <a:t>O</a:t>
            </a:r>
            <a:endParaRPr lang="en-US" sz="4500" b="1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0" name="TextBox 121"/>
          <p:cNvSpPr txBox="1"/>
          <p:nvPr/>
        </p:nvSpPr>
        <p:spPr>
          <a:xfrm>
            <a:off x="1634715" y="2466851"/>
            <a:ext cx="1952641" cy="366186"/>
          </a:xfrm>
          <a:prstGeom prst="rect">
            <a:avLst/>
          </a:prstGeom>
        </p:spPr>
        <p:txBody>
          <a:bodyPr vert="horz" wrap="none">
            <a:normAutofit/>
          </a:bodyPr>
          <a:lstStyle/>
          <a:p>
            <a:pPr>
              <a:spcBef>
                <a:spcPct val="0"/>
              </a:spcBef>
            </a:pPr>
            <a:r>
              <a:rPr lang="zh-CN" altLang="en-US" sz="15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  <a:endParaRPr lang="zh-CN" altLang="en-US" sz="1500" b="1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61" name="TextBox 128"/>
          <p:cNvSpPr txBox="1"/>
          <p:nvPr/>
        </p:nvSpPr>
        <p:spPr>
          <a:xfrm>
            <a:off x="1634715" y="2833037"/>
            <a:ext cx="1952641" cy="574624"/>
          </a:xfrm>
          <a:prstGeom prst="rect">
            <a:avLst/>
          </a:prstGeom>
        </p:spPr>
        <p:txBody>
          <a:bodyPr vert="horz" wrap="square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900">
                <a:solidFill>
                  <a:schemeClr val="tx1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900">
                <a:solidFill>
                  <a:schemeClr val="tx1"/>
                </a:solidFill>
                <a:cs typeface="+mn-ea"/>
                <a:sym typeface="+mn-lt"/>
              </a:rPr>
            </a:br>
            <a:r>
              <a:rPr lang="zh-CN" altLang="en-US" sz="900">
                <a:solidFill>
                  <a:schemeClr val="tx1"/>
                </a:solidFill>
                <a:cs typeface="+mn-ea"/>
                <a:sym typeface="+mn-lt"/>
              </a:rPr>
              <a:t>（建议使用主题字体）</a:t>
            </a:r>
            <a:endParaRPr lang="zh-CN" altLang="en-US" sz="9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5" name="Oval 114"/>
          <p:cNvSpPr/>
          <p:nvPr/>
        </p:nvSpPr>
        <p:spPr>
          <a:xfrm>
            <a:off x="1155933" y="2643509"/>
            <a:ext cx="470646" cy="470646"/>
          </a:xfrm>
          <a:prstGeom prst="ellipse">
            <a:avLst/>
          </a:prstGeom>
          <a:noFill/>
          <a:ln w="12700"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fontScale="77500" lnSpcReduction="20000"/>
          </a:bodyPr>
          <a:lstStyle/>
          <a:p>
            <a:pPr lvl="0" algn="ctr"/>
            <a:r>
              <a:rPr lang="en-US" altLang="zh-CN" sz="2400">
                <a:solidFill>
                  <a:srgbClr val="000000"/>
                </a:solidFill>
                <a:cs typeface="+mn-ea"/>
                <a:sym typeface="+mn-lt"/>
              </a:rPr>
              <a:t>S</a:t>
            </a:r>
            <a:endParaRPr lang="en-US" altLang="zh-CN" sz="240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6" name="TextBox 133"/>
          <p:cNvSpPr txBox="1"/>
          <p:nvPr/>
        </p:nvSpPr>
        <p:spPr>
          <a:xfrm>
            <a:off x="1634715" y="3836792"/>
            <a:ext cx="1952641" cy="366185"/>
          </a:xfrm>
          <a:prstGeom prst="rect">
            <a:avLst/>
          </a:prstGeom>
        </p:spPr>
        <p:txBody>
          <a:bodyPr vert="horz" wrap="none">
            <a:normAutofit/>
          </a:bodyPr>
          <a:lstStyle/>
          <a:p>
            <a:pPr lvl="0" defTabSz="914400"/>
            <a:r>
              <a:rPr lang="zh-CN" altLang="en-US" sz="1500" b="1">
                <a:solidFill>
                  <a:srgbClr val="000000"/>
                </a:solidFill>
                <a:cs typeface="+mn-ea"/>
                <a:sym typeface="+mn-lt"/>
              </a:rPr>
              <a:t>标题文本预设</a:t>
            </a:r>
            <a:endParaRPr lang="zh-CN" altLang="en-US" sz="1500" b="1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7" name="TextBox 134"/>
          <p:cNvSpPr txBox="1"/>
          <p:nvPr/>
        </p:nvSpPr>
        <p:spPr>
          <a:xfrm>
            <a:off x="1634715" y="4202977"/>
            <a:ext cx="1952641" cy="574624"/>
          </a:xfrm>
          <a:prstGeom prst="rect">
            <a:avLst/>
          </a:prstGeom>
        </p:spPr>
        <p:txBody>
          <a:bodyPr vert="horz" wrap="square">
            <a:normAutofit/>
          </a:bodyPr>
          <a:lstStyle/>
          <a:p>
            <a:pPr lvl="0" defTabSz="914400">
              <a:lnSpc>
                <a:spcPct val="120000"/>
              </a:lnSpc>
            </a:pPr>
            <a: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</a:br>
            <a: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  <a:t>（建议使用主题字体）</a:t>
            </a:r>
            <a:endParaRPr lang="zh-CN" altLang="en-US" sz="90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47" name="Oval 131"/>
          <p:cNvSpPr/>
          <p:nvPr/>
        </p:nvSpPr>
        <p:spPr>
          <a:xfrm>
            <a:off x="1155933" y="4006321"/>
            <a:ext cx="470646" cy="470646"/>
          </a:xfrm>
          <a:prstGeom prst="ellipse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fontScale="77500" lnSpcReduction="20000"/>
          </a:bodyPr>
          <a:lstStyle/>
          <a:p>
            <a:pPr lvl="0" algn="ctr"/>
            <a:r>
              <a:rPr lang="en-US" altLang="zh-CN" sz="2400">
                <a:solidFill>
                  <a:srgbClr val="000000"/>
                </a:solidFill>
                <a:cs typeface="+mn-ea"/>
                <a:sym typeface="+mn-lt"/>
              </a:rPr>
              <a:t>W</a:t>
            </a:r>
            <a:endParaRPr lang="en-US" altLang="zh-CN" sz="240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4" name="TextBox 139"/>
          <p:cNvSpPr txBox="1"/>
          <p:nvPr/>
        </p:nvSpPr>
        <p:spPr>
          <a:xfrm>
            <a:off x="9255927" y="2466849"/>
            <a:ext cx="1952641" cy="366185"/>
          </a:xfrm>
          <a:prstGeom prst="rect">
            <a:avLst/>
          </a:prstGeom>
        </p:spPr>
        <p:txBody>
          <a:bodyPr vert="horz" wrap="none">
            <a:normAutofit/>
          </a:bodyPr>
          <a:lstStyle/>
          <a:p>
            <a:pPr lvl="0" defTabSz="914400"/>
            <a:r>
              <a:rPr lang="zh-CN" altLang="en-US" sz="1500" b="1">
                <a:solidFill>
                  <a:srgbClr val="000000"/>
                </a:solidFill>
                <a:cs typeface="+mn-ea"/>
                <a:sym typeface="+mn-lt"/>
              </a:rPr>
              <a:t>标题文本预设</a:t>
            </a:r>
            <a:endParaRPr lang="zh-CN" altLang="en-US" sz="1500" b="1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5" name="TextBox 140"/>
          <p:cNvSpPr txBox="1"/>
          <p:nvPr/>
        </p:nvSpPr>
        <p:spPr>
          <a:xfrm>
            <a:off x="9255927" y="2833034"/>
            <a:ext cx="1952641" cy="574624"/>
          </a:xfrm>
          <a:prstGeom prst="rect">
            <a:avLst/>
          </a:prstGeom>
        </p:spPr>
        <p:txBody>
          <a:bodyPr vert="horz" wrap="square">
            <a:normAutofit/>
          </a:bodyPr>
          <a:lstStyle/>
          <a:p>
            <a:pPr lvl="0" defTabSz="914400">
              <a:lnSpc>
                <a:spcPct val="120000"/>
              </a:lnSpc>
            </a:pPr>
            <a: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</a:br>
            <a: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  <a:t>（建议使用主题字体）</a:t>
            </a:r>
            <a:endParaRPr lang="zh-CN" altLang="en-US" sz="90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49" name="Oval 137"/>
          <p:cNvSpPr/>
          <p:nvPr/>
        </p:nvSpPr>
        <p:spPr>
          <a:xfrm>
            <a:off x="8777145" y="2629249"/>
            <a:ext cx="470646" cy="470646"/>
          </a:xfrm>
          <a:prstGeom prst="ellipse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fontScale="77500" lnSpcReduction="20000"/>
          </a:bodyPr>
          <a:lstStyle/>
          <a:p>
            <a:pPr lvl="0" algn="ctr"/>
            <a:r>
              <a:rPr lang="en-US" altLang="zh-CN" sz="2400">
                <a:solidFill>
                  <a:srgbClr val="000000"/>
                </a:solidFill>
                <a:cs typeface="+mn-ea"/>
                <a:sym typeface="+mn-lt"/>
              </a:rPr>
              <a:t>O</a:t>
            </a:r>
            <a:endParaRPr lang="en-US" altLang="zh-CN" sz="240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2" name="TextBox 145"/>
          <p:cNvSpPr txBox="1"/>
          <p:nvPr/>
        </p:nvSpPr>
        <p:spPr>
          <a:xfrm>
            <a:off x="9255927" y="3836790"/>
            <a:ext cx="1952641" cy="366185"/>
          </a:xfrm>
          <a:prstGeom prst="rect">
            <a:avLst/>
          </a:prstGeom>
        </p:spPr>
        <p:txBody>
          <a:bodyPr vert="horz" wrap="none">
            <a:normAutofit/>
          </a:bodyPr>
          <a:lstStyle/>
          <a:p>
            <a:pPr lvl="0" defTabSz="914400"/>
            <a:r>
              <a:rPr lang="zh-CN" altLang="en-US" sz="1500" b="1">
                <a:solidFill>
                  <a:srgbClr val="000000"/>
                </a:solidFill>
                <a:cs typeface="+mn-ea"/>
                <a:sym typeface="+mn-lt"/>
              </a:rPr>
              <a:t>标题文本预设</a:t>
            </a:r>
            <a:endParaRPr lang="zh-CN" altLang="en-US" sz="1500" b="1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3" name="TextBox 146"/>
          <p:cNvSpPr txBox="1"/>
          <p:nvPr/>
        </p:nvSpPr>
        <p:spPr>
          <a:xfrm>
            <a:off x="9255927" y="4202975"/>
            <a:ext cx="1952641" cy="574624"/>
          </a:xfrm>
          <a:prstGeom prst="rect">
            <a:avLst/>
          </a:prstGeom>
        </p:spPr>
        <p:txBody>
          <a:bodyPr vert="horz" wrap="square">
            <a:normAutofit/>
          </a:bodyPr>
          <a:lstStyle/>
          <a:p>
            <a:pPr lvl="0" defTabSz="914400">
              <a:lnSpc>
                <a:spcPct val="120000"/>
              </a:lnSpc>
            </a:pPr>
            <a: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</a:br>
            <a: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  <a:t>（建议使用主题字体）</a:t>
            </a:r>
            <a:endParaRPr lang="zh-CN" altLang="en-US" sz="90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1" name="Oval 143"/>
          <p:cNvSpPr/>
          <p:nvPr/>
        </p:nvSpPr>
        <p:spPr>
          <a:xfrm>
            <a:off x="8777145" y="3992061"/>
            <a:ext cx="470646" cy="470646"/>
          </a:xfrm>
          <a:prstGeom prst="ellipse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fontScale="77500" lnSpcReduction="20000"/>
          </a:bodyPr>
          <a:lstStyle/>
          <a:p>
            <a:pPr lvl="0" algn="ctr"/>
            <a:r>
              <a:rPr lang="en-US" altLang="zh-CN" sz="2400">
                <a:solidFill>
                  <a:srgbClr val="000000"/>
                </a:solidFill>
                <a:cs typeface="+mn-ea"/>
                <a:sym typeface="+mn-lt"/>
              </a:rPr>
              <a:t>T</a:t>
            </a:r>
            <a:endParaRPr lang="en-US" altLang="zh-CN" sz="2400">
              <a:solidFill>
                <a:srgbClr val="0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4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9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4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9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4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9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4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9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4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95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115" grpId="0"/>
      <p:bldP spid="109" grpId="0" animBg="1"/>
      <p:bldP spid="110" grpId="0" animBg="1"/>
      <p:bldP spid="111" grpId="0" animBg="1"/>
      <p:bldP spid="112" grpId="0"/>
      <p:bldP spid="113" grpId="0"/>
      <p:bldP spid="79" grpId="0" animBg="1"/>
      <p:bldP spid="105" grpId="0" animBg="1"/>
      <p:bldP spid="106" grpId="0" animBg="1"/>
      <p:bldP spid="107" grpId="0"/>
      <p:bldP spid="108" grpId="0"/>
      <p:bldP spid="63" grpId="0"/>
      <p:bldP spid="60" grpId="0"/>
      <p:bldP spid="61" grpId="0"/>
      <p:bldP spid="45" grpId="0" animBg="1"/>
      <p:bldP spid="56" grpId="0"/>
      <p:bldP spid="57" grpId="0"/>
      <p:bldP spid="47" grpId="0" animBg="1"/>
      <p:bldP spid="54" grpId="0"/>
      <p:bldP spid="55" grpId="0"/>
      <p:bldP spid="49" grpId="0" animBg="1"/>
      <p:bldP spid="52" grpId="0"/>
      <p:bldP spid="53" grpId="0"/>
      <p:bldP spid="5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08" name="Freeform: Shape 5"/>
          <p:cNvSpPr/>
          <p:nvPr/>
        </p:nvSpPr>
        <p:spPr bwMode="auto">
          <a:xfrm flipH="1">
            <a:off x="3996215" y="1935615"/>
            <a:ext cx="3867409" cy="4058935"/>
          </a:xfrm>
          <a:custGeom>
            <a:avLst/>
            <a:gdLst/>
            <a:ahLst/>
            <a:cxnLst>
              <a:cxn ang="0">
                <a:pos x="168" y="24"/>
              </a:cxn>
              <a:cxn ang="0">
                <a:pos x="419" y="190"/>
              </a:cxn>
              <a:cxn ang="0">
                <a:pos x="253" y="441"/>
              </a:cxn>
              <a:cxn ang="0">
                <a:pos x="2" y="276"/>
              </a:cxn>
              <a:cxn ang="0">
                <a:pos x="0" y="267"/>
              </a:cxn>
              <a:cxn ang="0">
                <a:pos x="2" y="271"/>
              </a:cxn>
              <a:cxn ang="0">
                <a:pos x="286" y="292"/>
              </a:cxn>
              <a:cxn ang="0">
                <a:pos x="119" y="40"/>
              </a:cxn>
              <a:cxn ang="0">
                <a:pos x="118" y="40"/>
              </a:cxn>
              <a:cxn ang="0">
                <a:pos x="168" y="24"/>
              </a:cxn>
            </a:cxnLst>
            <a:rect l="0" t="0" r="r" b="b"/>
            <a:pathLst>
              <a:path w="443" h="465">
                <a:moveTo>
                  <a:pt x="168" y="24"/>
                </a:moveTo>
                <a:cubicBezTo>
                  <a:pt x="283" y="0"/>
                  <a:pt x="396" y="74"/>
                  <a:pt x="419" y="190"/>
                </a:cubicBezTo>
                <a:cubicBezTo>
                  <a:pt x="443" y="305"/>
                  <a:pt x="369" y="418"/>
                  <a:pt x="253" y="441"/>
                </a:cubicBezTo>
                <a:cubicBezTo>
                  <a:pt x="138" y="465"/>
                  <a:pt x="25" y="391"/>
                  <a:pt x="2" y="276"/>
                </a:cubicBezTo>
                <a:cubicBezTo>
                  <a:pt x="1" y="273"/>
                  <a:pt x="0" y="270"/>
                  <a:pt x="0" y="267"/>
                </a:cubicBezTo>
                <a:cubicBezTo>
                  <a:pt x="2" y="271"/>
                  <a:pt x="2" y="271"/>
                  <a:pt x="2" y="271"/>
                </a:cubicBezTo>
                <a:cubicBezTo>
                  <a:pt x="286" y="292"/>
                  <a:pt x="286" y="292"/>
                  <a:pt x="286" y="292"/>
                </a:cubicBezTo>
                <a:cubicBezTo>
                  <a:pt x="119" y="40"/>
                  <a:pt x="119" y="40"/>
                  <a:pt x="119" y="40"/>
                </a:cubicBezTo>
                <a:cubicBezTo>
                  <a:pt x="118" y="40"/>
                  <a:pt x="118" y="40"/>
                  <a:pt x="118" y="40"/>
                </a:cubicBezTo>
                <a:cubicBezTo>
                  <a:pt x="134" y="33"/>
                  <a:pt x="150" y="27"/>
                  <a:pt x="168" y="2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9" name="Freeform: Shape 6"/>
          <p:cNvSpPr/>
          <p:nvPr/>
        </p:nvSpPr>
        <p:spPr bwMode="auto">
          <a:xfrm flipH="1">
            <a:off x="4136176" y="2112411"/>
            <a:ext cx="3709030" cy="3473301"/>
          </a:xfrm>
          <a:custGeom>
            <a:avLst/>
            <a:gdLst/>
            <a:ahLst/>
            <a:cxnLst>
              <a:cxn ang="0">
                <a:pos x="403" y="137"/>
              </a:cxn>
              <a:cxn ang="0">
                <a:pos x="411" y="152"/>
              </a:cxn>
              <a:cxn ang="0">
                <a:pos x="388" y="129"/>
              </a:cxn>
              <a:cxn ang="0">
                <a:pos x="368" y="101"/>
              </a:cxn>
              <a:cxn ang="0">
                <a:pos x="351" y="87"/>
              </a:cxn>
              <a:cxn ang="0">
                <a:pos x="330" y="80"/>
              </a:cxn>
              <a:cxn ang="0">
                <a:pos x="302" y="78"/>
              </a:cxn>
              <a:cxn ang="0">
                <a:pos x="310" y="105"/>
              </a:cxn>
              <a:cxn ang="0">
                <a:pos x="346" y="97"/>
              </a:cxn>
              <a:cxn ang="0">
                <a:pos x="334" y="121"/>
              </a:cxn>
              <a:cxn ang="0">
                <a:pos x="300" y="104"/>
              </a:cxn>
              <a:cxn ang="0">
                <a:pos x="249" y="114"/>
              </a:cxn>
              <a:cxn ang="0">
                <a:pos x="294" y="146"/>
              </a:cxn>
              <a:cxn ang="0">
                <a:pos x="315" y="159"/>
              </a:cxn>
              <a:cxn ang="0">
                <a:pos x="340" y="178"/>
              </a:cxn>
              <a:cxn ang="0">
                <a:pos x="323" y="210"/>
              </a:cxn>
              <a:cxn ang="0">
                <a:pos x="230" y="137"/>
              </a:cxn>
              <a:cxn ang="0">
                <a:pos x="196" y="332"/>
              </a:cxn>
              <a:cxn ang="0">
                <a:pos x="242" y="381"/>
              </a:cxn>
              <a:cxn ang="0">
                <a:pos x="344" y="303"/>
              </a:cxn>
              <a:cxn ang="0">
                <a:pos x="335" y="234"/>
              </a:cxn>
              <a:cxn ang="0">
                <a:pos x="371" y="268"/>
              </a:cxn>
              <a:cxn ang="0">
                <a:pos x="381" y="269"/>
              </a:cxn>
              <a:cxn ang="0">
                <a:pos x="386" y="321"/>
              </a:cxn>
              <a:cxn ang="0">
                <a:pos x="417" y="174"/>
              </a:cxn>
              <a:cxn ang="0">
                <a:pos x="22" y="282"/>
              </a:cxn>
              <a:cxn ang="0">
                <a:pos x="124" y="17"/>
              </a:cxn>
              <a:cxn ang="0">
                <a:pos x="145" y="18"/>
              </a:cxn>
              <a:cxn ang="0">
                <a:pos x="123" y="30"/>
              </a:cxn>
              <a:cxn ang="0">
                <a:pos x="158" y="6"/>
              </a:cxn>
              <a:cxn ang="0">
                <a:pos x="153" y="8"/>
              </a:cxn>
              <a:cxn ang="0">
                <a:pos x="139" y="12"/>
              </a:cxn>
              <a:cxn ang="0">
                <a:pos x="224" y="1"/>
              </a:cxn>
              <a:cxn ang="0">
                <a:pos x="273" y="15"/>
              </a:cxn>
              <a:cxn ang="0">
                <a:pos x="273" y="20"/>
              </a:cxn>
              <a:cxn ang="0">
                <a:pos x="268" y="25"/>
              </a:cxn>
              <a:cxn ang="0">
                <a:pos x="251" y="25"/>
              </a:cxn>
              <a:cxn ang="0">
                <a:pos x="200" y="20"/>
              </a:cxn>
              <a:cxn ang="0">
                <a:pos x="181" y="14"/>
              </a:cxn>
              <a:cxn ang="0">
                <a:pos x="185" y="7"/>
              </a:cxn>
              <a:cxn ang="0">
                <a:pos x="187" y="3"/>
              </a:cxn>
              <a:cxn ang="0">
                <a:pos x="286" y="375"/>
              </a:cxn>
              <a:cxn ang="0">
                <a:pos x="382" y="328"/>
              </a:cxn>
              <a:cxn ang="0">
                <a:pos x="328" y="180"/>
              </a:cxn>
              <a:cxn ang="0">
                <a:pos x="267" y="86"/>
              </a:cxn>
              <a:cxn ang="0">
                <a:pos x="276" y="90"/>
              </a:cxn>
              <a:cxn ang="0">
                <a:pos x="254" y="74"/>
              </a:cxn>
              <a:cxn ang="0">
                <a:pos x="262" y="68"/>
              </a:cxn>
              <a:cxn ang="0">
                <a:pos x="382" y="211"/>
              </a:cxn>
              <a:cxn ang="0">
                <a:pos x="390" y="199"/>
              </a:cxn>
              <a:cxn ang="0">
                <a:pos x="396" y="201"/>
              </a:cxn>
              <a:cxn ang="0">
                <a:pos x="365" y="172"/>
              </a:cxn>
              <a:cxn ang="0">
                <a:pos x="397" y="202"/>
              </a:cxn>
              <a:cxn ang="0">
                <a:pos x="140" y="26"/>
              </a:cxn>
              <a:cxn ang="0">
                <a:pos x="146" y="38"/>
              </a:cxn>
              <a:cxn ang="0">
                <a:pos x="203" y="20"/>
              </a:cxn>
              <a:cxn ang="0">
                <a:pos x="184" y="8"/>
              </a:cxn>
              <a:cxn ang="0">
                <a:pos x="258" y="20"/>
              </a:cxn>
              <a:cxn ang="0">
                <a:pos x="224" y="1"/>
              </a:cxn>
              <a:cxn ang="0">
                <a:pos x="136" y="12"/>
              </a:cxn>
              <a:cxn ang="0">
                <a:pos x="187" y="6"/>
              </a:cxn>
              <a:cxn ang="0">
                <a:pos x="281" y="45"/>
              </a:cxn>
              <a:cxn ang="0">
                <a:pos x="258" y="38"/>
              </a:cxn>
            </a:cxnLst>
            <a:rect l="0" t="0" r="r" b="b"/>
            <a:pathLst>
              <a:path w="425" h="398">
                <a:moveTo>
                  <a:pt x="408" y="141"/>
                </a:move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9" y="142"/>
                  <a:pt x="409" y="143"/>
                  <a:pt x="409" y="144"/>
                </a:cubicBezTo>
                <a:cubicBezTo>
                  <a:pt x="409" y="144"/>
                  <a:pt x="409" y="144"/>
                  <a:pt x="409" y="144"/>
                </a:cubicBezTo>
                <a:cubicBezTo>
                  <a:pt x="409" y="144"/>
                  <a:pt x="409" y="143"/>
                  <a:pt x="409" y="143"/>
                </a:cubicBezTo>
                <a:cubicBezTo>
                  <a:pt x="409" y="143"/>
                  <a:pt x="409" y="143"/>
                  <a:pt x="409" y="143"/>
                </a:cubicBezTo>
                <a:cubicBezTo>
                  <a:pt x="409" y="143"/>
                  <a:pt x="409" y="143"/>
                  <a:pt x="409" y="142"/>
                </a:cubicBezTo>
                <a:cubicBezTo>
                  <a:pt x="409" y="142"/>
                  <a:pt x="409" y="142"/>
                  <a:pt x="409" y="143"/>
                </a:cubicBezTo>
                <a:cubicBezTo>
                  <a:pt x="409" y="143"/>
                  <a:pt x="409" y="143"/>
                  <a:pt x="409" y="143"/>
                </a:cubicBezTo>
                <a:cubicBezTo>
                  <a:pt x="409" y="143"/>
                  <a:pt x="409" y="143"/>
                  <a:pt x="409" y="143"/>
                </a:cubicBezTo>
                <a:cubicBezTo>
                  <a:pt x="409" y="143"/>
                  <a:pt x="409" y="143"/>
                  <a:pt x="409" y="143"/>
                </a:cubicBezTo>
                <a:cubicBezTo>
                  <a:pt x="409" y="143"/>
                  <a:pt x="409" y="142"/>
                  <a:pt x="408" y="142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0"/>
                  <a:pt x="407" y="140"/>
                  <a:pt x="408" y="140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0"/>
                  <a:pt x="407" y="141"/>
                  <a:pt x="407" y="141"/>
                </a:cubicBezTo>
                <a:cubicBezTo>
                  <a:pt x="408" y="141"/>
                  <a:pt x="407" y="140"/>
                  <a:pt x="407" y="139"/>
                </a:cubicBezTo>
                <a:cubicBezTo>
                  <a:pt x="407" y="139"/>
                  <a:pt x="407" y="139"/>
                  <a:pt x="407" y="139"/>
                </a:cubicBezTo>
                <a:cubicBezTo>
                  <a:pt x="407" y="139"/>
                  <a:pt x="407" y="140"/>
                  <a:pt x="407" y="140"/>
                </a:cubicBezTo>
                <a:cubicBezTo>
                  <a:pt x="407" y="141"/>
                  <a:pt x="407" y="141"/>
                  <a:pt x="407" y="141"/>
                </a:cubicBezTo>
                <a:cubicBezTo>
                  <a:pt x="407" y="141"/>
                  <a:pt x="407" y="140"/>
                  <a:pt x="407" y="140"/>
                </a:cubicBezTo>
                <a:cubicBezTo>
                  <a:pt x="407" y="140"/>
                  <a:pt x="407" y="140"/>
                  <a:pt x="407" y="139"/>
                </a:cubicBezTo>
                <a:cubicBezTo>
                  <a:pt x="407" y="139"/>
                  <a:pt x="407" y="139"/>
                  <a:pt x="407" y="140"/>
                </a:cubicBezTo>
                <a:cubicBezTo>
                  <a:pt x="407" y="140"/>
                  <a:pt x="407" y="141"/>
                  <a:pt x="407" y="140"/>
                </a:cubicBezTo>
                <a:cubicBezTo>
                  <a:pt x="407" y="140"/>
                  <a:pt x="407" y="140"/>
                  <a:pt x="407" y="140"/>
                </a:cubicBezTo>
                <a:cubicBezTo>
                  <a:pt x="407" y="140"/>
                  <a:pt x="407" y="140"/>
                  <a:pt x="407" y="140"/>
                </a:cubicBezTo>
                <a:cubicBezTo>
                  <a:pt x="407" y="139"/>
                  <a:pt x="406" y="139"/>
                  <a:pt x="406" y="139"/>
                </a:cubicBezTo>
                <a:cubicBezTo>
                  <a:pt x="406" y="140"/>
                  <a:pt x="406" y="139"/>
                  <a:pt x="406" y="139"/>
                </a:cubicBezTo>
                <a:cubicBezTo>
                  <a:pt x="406" y="139"/>
                  <a:pt x="406" y="139"/>
                  <a:pt x="406" y="139"/>
                </a:cubicBezTo>
                <a:cubicBezTo>
                  <a:pt x="406" y="139"/>
                  <a:pt x="406" y="139"/>
                  <a:pt x="406" y="139"/>
                </a:cubicBezTo>
                <a:cubicBezTo>
                  <a:pt x="406" y="139"/>
                  <a:pt x="406" y="139"/>
                  <a:pt x="406" y="139"/>
                </a:cubicBezTo>
                <a:cubicBezTo>
                  <a:pt x="406" y="139"/>
                  <a:pt x="406" y="139"/>
                  <a:pt x="406" y="140"/>
                </a:cubicBezTo>
                <a:cubicBezTo>
                  <a:pt x="406" y="140"/>
                  <a:pt x="406" y="140"/>
                  <a:pt x="406" y="140"/>
                </a:cubicBezTo>
                <a:cubicBezTo>
                  <a:pt x="406" y="142"/>
                  <a:pt x="407" y="143"/>
                  <a:pt x="408" y="145"/>
                </a:cubicBezTo>
                <a:cubicBezTo>
                  <a:pt x="408" y="146"/>
                  <a:pt x="408" y="146"/>
                  <a:pt x="408" y="146"/>
                </a:cubicBezTo>
                <a:cubicBezTo>
                  <a:pt x="408" y="146"/>
                  <a:pt x="408" y="145"/>
                  <a:pt x="408" y="145"/>
                </a:cubicBezTo>
                <a:cubicBezTo>
                  <a:pt x="408" y="145"/>
                  <a:pt x="407" y="144"/>
                  <a:pt x="407" y="143"/>
                </a:cubicBezTo>
                <a:cubicBezTo>
                  <a:pt x="407" y="143"/>
                  <a:pt x="407" y="143"/>
                  <a:pt x="407" y="143"/>
                </a:cubicBezTo>
                <a:cubicBezTo>
                  <a:pt x="407" y="143"/>
                  <a:pt x="407" y="143"/>
                  <a:pt x="406" y="143"/>
                </a:cubicBezTo>
                <a:cubicBezTo>
                  <a:pt x="406" y="142"/>
                  <a:pt x="406" y="142"/>
                  <a:pt x="406" y="142"/>
                </a:cubicBezTo>
                <a:cubicBezTo>
                  <a:pt x="406" y="142"/>
                  <a:pt x="406" y="142"/>
                  <a:pt x="406" y="142"/>
                </a:cubicBezTo>
                <a:cubicBezTo>
                  <a:pt x="406" y="141"/>
                  <a:pt x="405" y="141"/>
                  <a:pt x="405" y="140"/>
                </a:cubicBezTo>
                <a:cubicBezTo>
                  <a:pt x="405" y="140"/>
                  <a:pt x="405" y="140"/>
                  <a:pt x="405" y="140"/>
                </a:cubicBezTo>
                <a:cubicBezTo>
                  <a:pt x="404" y="139"/>
                  <a:pt x="404" y="139"/>
                  <a:pt x="404" y="139"/>
                </a:cubicBezTo>
                <a:cubicBezTo>
                  <a:pt x="405" y="139"/>
                  <a:pt x="405" y="139"/>
                  <a:pt x="404" y="138"/>
                </a:cubicBezTo>
                <a:cubicBezTo>
                  <a:pt x="404" y="138"/>
                  <a:pt x="404" y="138"/>
                  <a:pt x="404" y="138"/>
                </a:cubicBezTo>
                <a:cubicBezTo>
                  <a:pt x="404" y="137"/>
                  <a:pt x="404" y="137"/>
                  <a:pt x="404" y="137"/>
                </a:cubicBezTo>
                <a:cubicBezTo>
                  <a:pt x="404" y="137"/>
                  <a:pt x="404" y="137"/>
                  <a:pt x="404" y="137"/>
                </a:cubicBezTo>
                <a:cubicBezTo>
                  <a:pt x="404" y="138"/>
                  <a:pt x="404" y="138"/>
                  <a:pt x="404" y="138"/>
                </a:cubicBezTo>
                <a:cubicBezTo>
                  <a:pt x="404" y="138"/>
                  <a:pt x="404" y="137"/>
                  <a:pt x="403" y="137"/>
                </a:cubicBezTo>
                <a:cubicBezTo>
                  <a:pt x="403" y="137"/>
                  <a:pt x="403" y="137"/>
                  <a:pt x="403" y="137"/>
                </a:cubicBezTo>
                <a:cubicBezTo>
                  <a:pt x="403" y="136"/>
                  <a:pt x="403" y="136"/>
                  <a:pt x="403" y="136"/>
                </a:cubicBezTo>
                <a:cubicBezTo>
                  <a:pt x="403" y="136"/>
                  <a:pt x="403" y="136"/>
                  <a:pt x="403" y="136"/>
                </a:cubicBezTo>
                <a:cubicBezTo>
                  <a:pt x="402" y="135"/>
                  <a:pt x="402" y="134"/>
                  <a:pt x="402" y="134"/>
                </a:cubicBezTo>
                <a:cubicBezTo>
                  <a:pt x="402" y="133"/>
                  <a:pt x="402" y="134"/>
                  <a:pt x="402" y="134"/>
                </a:cubicBezTo>
                <a:cubicBezTo>
                  <a:pt x="403" y="134"/>
                  <a:pt x="403" y="135"/>
                  <a:pt x="403" y="135"/>
                </a:cubicBezTo>
                <a:cubicBezTo>
                  <a:pt x="403" y="135"/>
                  <a:pt x="403" y="135"/>
                  <a:pt x="403" y="135"/>
                </a:cubicBezTo>
                <a:cubicBezTo>
                  <a:pt x="403" y="135"/>
                  <a:pt x="403" y="135"/>
                  <a:pt x="403" y="135"/>
                </a:cubicBezTo>
                <a:cubicBezTo>
                  <a:pt x="403" y="134"/>
                  <a:pt x="403" y="134"/>
                  <a:pt x="403" y="135"/>
                </a:cubicBezTo>
                <a:cubicBezTo>
                  <a:pt x="403" y="135"/>
                  <a:pt x="403" y="135"/>
                  <a:pt x="403" y="135"/>
                </a:cubicBezTo>
                <a:cubicBezTo>
                  <a:pt x="403" y="135"/>
                  <a:pt x="403" y="134"/>
                  <a:pt x="403" y="134"/>
                </a:cubicBezTo>
                <a:cubicBezTo>
                  <a:pt x="403" y="134"/>
                  <a:pt x="403" y="134"/>
                  <a:pt x="403" y="133"/>
                </a:cubicBezTo>
                <a:cubicBezTo>
                  <a:pt x="403" y="134"/>
                  <a:pt x="403" y="134"/>
                  <a:pt x="403" y="134"/>
                </a:cubicBezTo>
                <a:cubicBezTo>
                  <a:pt x="404" y="135"/>
                  <a:pt x="404" y="135"/>
                  <a:pt x="404" y="135"/>
                </a:cubicBezTo>
                <a:cubicBezTo>
                  <a:pt x="403" y="134"/>
                  <a:pt x="404" y="134"/>
                  <a:pt x="404" y="135"/>
                </a:cubicBezTo>
                <a:cubicBezTo>
                  <a:pt x="404" y="135"/>
                  <a:pt x="404" y="136"/>
                  <a:pt x="404" y="135"/>
                </a:cubicBezTo>
                <a:cubicBezTo>
                  <a:pt x="404" y="135"/>
                  <a:pt x="404" y="135"/>
                  <a:pt x="405" y="136"/>
                </a:cubicBezTo>
                <a:cubicBezTo>
                  <a:pt x="405" y="136"/>
                  <a:pt x="405" y="136"/>
                  <a:pt x="405" y="136"/>
                </a:cubicBezTo>
                <a:cubicBezTo>
                  <a:pt x="405" y="136"/>
                  <a:pt x="405" y="136"/>
                  <a:pt x="405" y="135"/>
                </a:cubicBezTo>
                <a:cubicBezTo>
                  <a:pt x="404" y="135"/>
                  <a:pt x="404" y="135"/>
                  <a:pt x="404" y="134"/>
                </a:cubicBezTo>
                <a:cubicBezTo>
                  <a:pt x="404" y="134"/>
                  <a:pt x="404" y="134"/>
                  <a:pt x="404" y="134"/>
                </a:cubicBezTo>
                <a:cubicBezTo>
                  <a:pt x="405" y="135"/>
                  <a:pt x="405" y="135"/>
                  <a:pt x="405" y="135"/>
                </a:cubicBezTo>
                <a:cubicBezTo>
                  <a:pt x="405" y="135"/>
                  <a:pt x="405" y="136"/>
                  <a:pt x="405" y="136"/>
                </a:cubicBezTo>
                <a:cubicBezTo>
                  <a:pt x="405" y="136"/>
                  <a:pt x="405" y="136"/>
                  <a:pt x="405" y="135"/>
                </a:cubicBezTo>
                <a:cubicBezTo>
                  <a:pt x="405" y="135"/>
                  <a:pt x="405" y="135"/>
                  <a:pt x="405" y="136"/>
                </a:cubicBezTo>
                <a:cubicBezTo>
                  <a:pt x="406" y="136"/>
                  <a:pt x="406" y="136"/>
                  <a:pt x="406" y="136"/>
                </a:cubicBezTo>
                <a:cubicBezTo>
                  <a:pt x="405" y="136"/>
                  <a:pt x="405" y="135"/>
                  <a:pt x="405" y="135"/>
                </a:cubicBezTo>
                <a:cubicBezTo>
                  <a:pt x="405" y="135"/>
                  <a:pt x="405" y="136"/>
                  <a:pt x="405" y="136"/>
                </a:cubicBezTo>
                <a:cubicBezTo>
                  <a:pt x="406" y="136"/>
                  <a:pt x="406" y="136"/>
                  <a:pt x="406" y="136"/>
                </a:cubicBezTo>
                <a:cubicBezTo>
                  <a:pt x="406" y="136"/>
                  <a:pt x="406" y="136"/>
                  <a:pt x="406" y="136"/>
                </a:cubicBezTo>
                <a:cubicBezTo>
                  <a:pt x="406" y="136"/>
                  <a:pt x="406" y="136"/>
                  <a:pt x="406" y="136"/>
                </a:cubicBezTo>
                <a:cubicBezTo>
                  <a:pt x="406" y="136"/>
                  <a:pt x="406" y="136"/>
                  <a:pt x="406" y="137"/>
                </a:cubicBezTo>
                <a:cubicBezTo>
                  <a:pt x="407" y="138"/>
                  <a:pt x="407" y="138"/>
                  <a:pt x="407" y="137"/>
                </a:cubicBezTo>
                <a:cubicBezTo>
                  <a:pt x="406" y="137"/>
                  <a:pt x="406" y="137"/>
                  <a:pt x="407" y="138"/>
                </a:cubicBezTo>
                <a:cubicBezTo>
                  <a:pt x="407" y="138"/>
                  <a:pt x="407" y="138"/>
                  <a:pt x="407" y="138"/>
                </a:cubicBezTo>
                <a:cubicBezTo>
                  <a:pt x="407" y="138"/>
                  <a:pt x="407" y="138"/>
                  <a:pt x="407" y="138"/>
                </a:cubicBezTo>
                <a:cubicBezTo>
                  <a:pt x="407" y="138"/>
                  <a:pt x="407" y="139"/>
                  <a:pt x="407" y="139"/>
                </a:cubicBezTo>
                <a:cubicBezTo>
                  <a:pt x="408" y="139"/>
                  <a:pt x="408" y="140"/>
                  <a:pt x="408" y="140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lose/>
                <a:moveTo>
                  <a:pt x="415" y="162"/>
                </a:moveTo>
                <a:cubicBezTo>
                  <a:pt x="415" y="163"/>
                  <a:pt x="415" y="165"/>
                  <a:pt x="415" y="166"/>
                </a:cubicBezTo>
                <a:cubicBezTo>
                  <a:pt x="415" y="165"/>
                  <a:pt x="415" y="165"/>
                  <a:pt x="415" y="165"/>
                </a:cubicBezTo>
                <a:cubicBezTo>
                  <a:pt x="415" y="165"/>
                  <a:pt x="415" y="164"/>
                  <a:pt x="415" y="164"/>
                </a:cubicBezTo>
                <a:cubicBezTo>
                  <a:pt x="415" y="164"/>
                  <a:pt x="415" y="164"/>
                  <a:pt x="415" y="163"/>
                </a:cubicBezTo>
                <a:cubicBezTo>
                  <a:pt x="415" y="163"/>
                  <a:pt x="415" y="163"/>
                  <a:pt x="415" y="163"/>
                </a:cubicBezTo>
                <a:cubicBezTo>
                  <a:pt x="415" y="163"/>
                  <a:pt x="415" y="163"/>
                  <a:pt x="415" y="162"/>
                </a:cubicBezTo>
                <a:cubicBezTo>
                  <a:pt x="414" y="162"/>
                  <a:pt x="414" y="162"/>
                  <a:pt x="415" y="162"/>
                </a:cubicBezTo>
                <a:cubicBezTo>
                  <a:pt x="415" y="162"/>
                  <a:pt x="415" y="162"/>
                  <a:pt x="415" y="162"/>
                </a:cubicBezTo>
                <a:close/>
                <a:moveTo>
                  <a:pt x="416" y="167"/>
                </a:moveTo>
                <a:cubicBezTo>
                  <a:pt x="416" y="168"/>
                  <a:pt x="416" y="167"/>
                  <a:pt x="416" y="167"/>
                </a:cubicBezTo>
                <a:cubicBezTo>
                  <a:pt x="416" y="167"/>
                  <a:pt x="416" y="167"/>
                  <a:pt x="415" y="166"/>
                </a:cubicBezTo>
                <a:cubicBezTo>
                  <a:pt x="415" y="166"/>
                  <a:pt x="415" y="165"/>
                  <a:pt x="415" y="165"/>
                </a:cubicBezTo>
                <a:cubicBezTo>
                  <a:pt x="415" y="164"/>
                  <a:pt x="415" y="164"/>
                  <a:pt x="415" y="163"/>
                </a:cubicBezTo>
                <a:cubicBezTo>
                  <a:pt x="414" y="163"/>
                  <a:pt x="414" y="162"/>
                  <a:pt x="414" y="161"/>
                </a:cubicBezTo>
                <a:cubicBezTo>
                  <a:pt x="414" y="161"/>
                  <a:pt x="414" y="160"/>
                  <a:pt x="414" y="160"/>
                </a:cubicBezTo>
                <a:cubicBezTo>
                  <a:pt x="414" y="160"/>
                  <a:pt x="414" y="160"/>
                  <a:pt x="414" y="160"/>
                </a:cubicBezTo>
                <a:cubicBezTo>
                  <a:pt x="414" y="160"/>
                  <a:pt x="413" y="159"/>
                  <a:pt x="412" y="154"/>
                </a:cubicBezTo>
                <a:cubicBezTo>
                  <a:pt x="411" y="153"/>
                  <a:pt x="411" y="153"/>
                  <a:pt x="411" y="153"/>
                </a:cubicBezTo>
                <a:cubicBezTo>
                  <a:pt x="411" y="153"/>
                  <a:pt x="411" y="153"/>
                  <a:pt x="411" y="152"/>
                </a:cubicBezTo>
                <a:cubicBezTo>
                  <a:pt x="411" y="152"/>
                  <a:pt x="409" y="149"/>
                  <a:pt x="409" y="148"/>
                </a:cubicBezTo>
                <a:cubicBezTo>
                  <a:pt x="409" y="148"/>
                  <a:pt x="409" y="148"/>
                  <a:pt x="409" y="148"/>
                </a:cubicBezTo>
                <a:cubicBezTo>
                  <a:pt x="409" y="149"/>
                  <a:pt x="409" y="149"/>
                  <a:pt x="409" y="149"/>
                </a:cubicBezTo>
                <a:cubicBezTo>
                  <a:pt x="409" y="149"/>
                  <a:pt x="409" y="149"/>
                  <a:pt x="409" y="149"/>
                </a:cubicBezTo>
                <a:cubicBezTo>
                  <a:pt x="409" y="149"/>
                  <a:pt x="410" y="150"/>
                  <a:pt x="410" y="151"/>
                </a:cubicBezTo>
                <a:cubicBezTo>
                  <a:pt x="410" y="152"/>
                  <a:pt x="411" y="152"/>
                  <a:pt x="411" y="152"/>
                </a:cubicBezTo>
                <a:cubicBezTo>
                  <a:pt x="411" y="152"/>
                  <a:pt x="411" y="154"/>
                  <a:pt x="411" y="154"/>
                </a:cubicBezTo>
                <a:cubicBezTo>
                  <a:pt x="411" y="155"/>
                  <a:pt x="411" y="155"/>
                  <a:pt x="411" y="154"/>
                </a:cubicBezTo>
                <a:cubicBezTo>
                  <a:pt x="411" y="154"/>
                  <a:pt x="411" y="154"/>
                  <a:pt x="411" y="154"/>
                </a:cubicBezTo>
                <a:cubicBezTo>
                  <a:pt x="411" y="154"/>
                  <a:pt x="411" y="154"/>
                  <a:pt x="410" y="153"/>
                </a:cubicBezTo>
                <a:cubicBezTo>
                  <a:pt x="410" y="153"/>
                  <a:pt x="410" y="152"/>
                  <a:pt x="410" y="153"/>
                </a:cubicBezTo>
                <a:cubicBezTo>
                  <a:pt x="410" y="153"/>
                  <a:pt x="410" y="153"/>
                  <a:pt x="410" y="152"/>
                </a:cubicBezTo>
                <a:cubicBezTo>
                  <a:pt x="410" y="151"/>
                  <a:pt x="409" y="150"/>
                  <a:pt x="409" y="151"/>
                </a:cubicBezTo>
                <a:cubicBezTo>
                  <a:pt x="409" y="151"/>
                  <a:pt x="409" y="151"/>
                  <a:pt x="409" y="151"/>
                </a:cubicBezTo>
                <a:cubicBezTo>
                  <a:pt x="409" y="150"/>
                  <a:pt x="409" y="150"/>
                  <a:pt x="409" y="150"/>
                </a:cubicBezTo>
                <a:cubicBezTo>
                  <a:pt x="409" y="151"/>
                  <a:pt x="408" y="150"/>
                  <a:pt x="408" y="149"/>
                </a:cubicBezTo>
                <a:cubicBezTo>
                  <a:pt x="407" y="148"/>
                  <a:pt x="406" y="146"/>
                  <a:pt x="406" y="146"/>
                </a:cubicBezTo>
                <a:cubicBezTo>
                  <a:pt x="406" y="146"/>
                  <a:pt x="406" y="146"/>
                  <a:pt x="405" y="145"/>
                </a:cubicBezTo>
                <a:cubicBezTo>
                  <a:pt x="405" y="144"/>
                  <a:pt x="404" y="144"/>
                  <a:pt x="405" y="144"/>
                </a:cubicBezTo>
                <a:cubicBezTo>
                  <a:pt x="405" y="145"/>
                  <a:pt x="405" y="145"/>
                  <a:pt x="405" y="145"/>
                </a:cubicBezTo>
                <a:cubicBezTo>
                  <a:pt x="405" y="145"/>
                  <a:pt x="405" y="144"/>
                  <a:pt x="405" y="144"/>
                </a:cubicBezTo>
                <a:cubicBezTo>
                  <a:pt x="405" y="144"/>
                  <a:pt x="405" y="143"/>
                  <a:pt x="405" y="144"/>
                </a:cubicBezTo>
                <a:cubicBezTo>
                  <a:pt x="405" y="144"/>
                  <a:pt x="405" y="144"/>
                  <a:pt x="405" y="143"/>
                </a:cubicBezTo>
                <a:cubicBezTo>
                  <a:pt x="404" y="143"/>
                  <a:pt x="403" y="141"/>
                  <a:pt x="404" y="142"/>
                </a:cubicBezTo>
                <a:cubicBezTo>
                  <a:pt x="404" y="143"/>
                  <a:pt x="404" y="143"/>
                  <a:pt x="404" y="142"/>
                </a:cubicBezTo>
                <a:cubicBezTo>
                  <a:pt x="403" y="142"/>
                  <a:pt x="403" y="142"/>
                  <a:pt x="403" y="142"/>
                </a:cubicBezTo>
                <a:cubicBezTo>
                  <a:pt x="403" y="141"/>
                  <a:pt x="402" y="140"/>
                  <a:pt x="401" y="139"/>
                </a:cubicBezTo>
                <a:cubicBezTo>
                  <a:pt x="400" y="139"/>
                  <a:pt x="400" y="138"/>
                  <a:pt x="399" y="138"/>
                </a:cubicBezTo>
                <a:cubicBezTo>
                  <a:pt x="399" y="138"/>
                  <a:pt x="399" y="137"/>
                  <a:pt x="399" y="137"/>
                </a:cubicBezTo>
                <a:cubicBezTo>
                  <a:pt x="399" y="137"/>
                  <a:pt x="399" y="137"/>
                  <a:pt x="398" y="137"/>
                </a:cubicBezTo>
                <a:cubicBezTo>
                  <a:pt x="398" y="137"/>
                  <a:pt x="398" y="137"/>
                  <a:pt x="398" y="136"/>
                </a:cubicBezTo>
                <a:cubicBezTo>
                  <a:pt x="398" y="136"/>
                  <a:pt x="397" y="136"/>
                  <a:pt x="398" y="136"/>
                </a:cubicBezTo>
                <a:cubicBezTo>
                  <a:pt x="398" y="137"/>
                  <a:pt x="398" y="137"/>
                  <a:pt x="398" y="137"/>
                </a:cubicBezTo>
                <a:cubicBezTo>
                  <a:pt x="398" y="137"/>
                  <a:pt x="397" y="137"/>
                  <a:pt x="397" y="137"/>
                </a:cubicBezTo>
                <a:cubicBezTo>
                  <a:pt x="397" y="137"/>
                  <a:pt x="397" y="137"/>
                  <a:pt x="396" y="135"/>
                </a:cubicBezTo>
                <a:cubicBezTo>
                  <a:pt x="395" y="135"/>
                  <a:pt x="395" y="134"/>
                  <a:pt x="394" y="134"/>
                </a:cubicBezTo>
                <a:cubicBezTo>
                  <a:pt x="394" y="134"/>
                  <a:pt x="394" y="133"/>
                  <a:pt x="394" y="133"/>
                </a:cubicBezTo>
                <a:cubicBezTo>
                  <a:pt x="394" y="133"/>
                  <a:pt x="394" y="132"/>
                  <a:pt x="393" y="132"/>
                </a:cubicBezTo>
                <a:cubicBezTo>
                  <a:pt x="393" y="131"/>
                  <a:pt x="394" y="132"/>
                  <a:pt x="395" y="133"/>
                </a:cubicBezTo>
                <a:cubicBezTo>
                  <a:pt x="396" y="133"/>
                  <a:pt x="396" y="134"/>
                  <a:pt x="396" y="134"/>
                </a:cubicBezTo>
                <a:cubicBezTo>
                  <a:pt x="396" y="133"/>
                  <a:pt x="396" y="132"/>
                  <a:pt x="395" y="132"/>
                </a:cubicBezTo>
                <a:cubicBezTo>
                  <a:pt x="395" y="131"/>
                  <a:pt x="394" y="130"/>
                  <a:pt x="393" y="129"/>
                </a:cubicBezTo>
                <a:cubicBezTo>
                  <a:pt x="392" y="128"/>
                  <a:pt x="392" y="127"/>
                  <a:pt x="391" y="127"/>
                </a:cubicBezTo>
                <a:cubicBezTo>
                  <a:pt x="391" y="126"/>
                  <a:pt x="391" y="126"/>
                  <a:pt x="391" y="126"/>
                </a:cubicBezTo>
                <a:cubicBezTo>
                  <a:pt x="391" y="127"/>
                  <a:pt x="392" y="127"/>
                  <a:pt x="392" y="128"/>
                </a:cubicBezTo>
                <a:cubicBezTo>
                  <a:pt x="393" y="129"/>
                  <a:pt x="393" y="129"/>
                  <a:pt x="392" y="130"/>
                </a:cubicBezTo>
                <a:cubicBezTo>
                  <a:pt x="392" y="130"/>
                  <a:pt x="392" y="131"/>
                  <a:pt x="392" y="131"/>
                </a:cubicBezTo>
                <a:cubicBezTo>
                  <a:pt x="392" y="131"/>
                  <a:pt x="392" y="131"/>
                  <a:pt x="392" y="131"/>
                </a:cubicBezTo>
                <a:cubicBezTo>
                  <a:pt x="393" y="132"/>
                  <a:pt x="393" y="133"/>
                  <a:pt x="392" y="133"/>
                </a:cubicBezTo>
                <a:cubicBezTo>
                  <a:pt x="392" y="133"/>
                  <a:pt x="392" y="133"/>
                  <a:pt x="392" y="133"/>
                </a:cubicBezTo>
                <a:cubicBezTo>
                  <a:pt x="392" y="134"/>
                  <a:pt x="392" y="134"/>
                  <a:pt x="392" y="134"/>
                </a:cubicBezTo>
                <a:cubicBezTo>
                  <a:pt x="392" y="134"/>
                  <a:pt x="392" y="134"/>
                  <a:pt x="392" y="133"/>
                </a:cubicBezTo>
                <a:cubicBezTo>
                  <a:pt x="392" y="133"/>
                  <a:pt x="391" y="132"/>
                  <a:pt x="391" y="132"/>
                </a:cubicBezTo>
                <a:cubicBezTo>
                  <a:pt x="391" y="132"/>
                  <a:pt x="391" y="132"/>
                  <a:pt x="391" y="132"/>
                </a:cubicBezTo>
                <a:cubicBezTo>
                  <a:pt x="391" y="133"/>
                  <a:pt x="391" y="133"/>
                  <a:pt x="391" y="132"/>
                </a:cubicBezTo>
                <a:cubicBezTo>
                  <a:pt x="391" y="132"/>
                  <a:pt x="391" y="132"/>
                  <a:pt x="391" y="132"/>
                </a:cubicBezTo>
                <a:cubicBezTo>
                  <a:pt x="391" y="132"/>
                  <a:pt x="391" y="131"/>
                  <a:pt x="390" y="130"/>
                </a:cubicBezTo>
                <a:cubicBezTo>
                  <a:pt x="390" y="130"/>
                  <a:pt x="390" y="130"/>
                  <a:pt x="389" y="129"/>
                </a:cubicBezTo>
                <a:cubicBezTo>
                  <a:pt x="389" y="129"/>
                  <a:pt x="389" y="129"/>
                  <a:pt x="388" y="129"/>
                </a:cubicBezTo>
                <a:cubicBezTo>
                  <a:pt x="388" y="129"/>
                  <a:pt x="388" y="129"/>
                  <a:pt x="387" y="128"/>
                </a:cubicBezTo>
                <a:cubicBezTo>
                  <a:pt x="387" y="128"/>
                  <a:pt x="386" y="128"/>
                  <a:pt x="386" y="128"/>
                </a:cubicBezTo>
                <a:cubicBezTo>
                  <a:pt x="386" y="128"/>
                  <a:pt x="385" y="127"/>
                  <a:pt x="385" y="127"/>
                </a:cubicBezTo>
                <a:cubicBezTo>
                  <a:pt x="384" y="127"/>
                  <a:pt x="384" y="127"/>
                  <a:pt x="385" y="128"/>
                </a:cubicBezTo>
                <a:cubicBezTo>
                  <a:pt x="385" y="129"/>
                  <a:pt x="385" y="130"/>
                  <a:pt x="385" y="130"/>
                </a:cubicBezTo>
                <a:cubicBezTo>
                  <a:pt x="385" y="130"/>
                  <a:pt x="385" y="130"/>
                  <a:pt x="385" y="129"/>
                </a:cubicBezTo>
                <a:cubicBezTo>
                  <a:pt x="384" y="129"/>
                  <a:pt x="383" y="128"/>
                  <a:pt x="383" y="128"/>
                </a:cubicBezTo>
                <a:cubicBezTo>
                  <a:pt x="383" y="127"/>
                  <a:pt x="382" y="127"/>
                  <a:pt x="382" y="126"/>
                </a:cubicBezTo>
                <a:cubicBezTo>
                  <a:pt x="381" y="126"/>
                  <a:pt x="381" y="126"/>
                  <a:pt x="381" y="126"/>
                </a:cubicBezTo>
                <a:cubicBezTo>
                  <a:pt x="382" y="126"/>
                  <a:pt x="382" y="126"/>
                  <a:pt x="381" y="126"/>
                </a:cubicBezTo>
                <a:cubicBezTo>
                  <a:pt x="381" y="125"/>
                  <a:pt x="381" y="125"/>
                  <a:pt x="381" y="125"/>
                </a:cubicBezTo>
                <a:cubicBezTo>
                  <a:pt x="381" y="125"/>
                  <a:pt x="380" y="124"/>
                  <a:pt x="380" y="124"/>
                </a:cubicBezTo>
                <a:cubicBezTo>
                  <a:pt x="380" y="123"/>
                  <a:pt x="379" y="123"/>
                  <a:pt x="379" y="123"/>
                </a:cubicBezTo>
                <a:cubicBezTo>
                  <a:pt x="379" y="123"/>
                  <a:pt x="379" y="123"/>
                  <a:pt x="379" y="123"/>
                </a:cubicBezTo>
                <a:cubicBezTo>
                  <a:pt x="379" y="123"/>
                  <a:pt x="379" y="123"/>
                  <a:pt x="379" y="123"/>
                </a:cubicBezTo>
                <a:cubicBezTo>
                  <a:pt x="378" y="123"/>
                  <a:pt x="379" y="124"/>
                  <a:pt x="379" y="123"/>
                </a:cubicBezTo>
                <a:cubicBezTo>
                  <a:pt x="379" y="124"/>
                  <a:pt x="379" y="124"/>
                  <a:pt x="379" y="125"/>
                </a:cubicBezTo>
                <a:cubicBezTo>
                  <a:pt x="379" y="125"/>
                  <a:pt x="380" y="126"/>
                  <a:pt x="380" y="126"/>
                </a:cubicBezTo>
                <a:cubicBezTo>
                  <a:pt x="381" y="126"/>
                  <a:pt x="381" y="127"/>
                  <a:pt x="381" y="128"/>
                </a:cubicBezTo>
                <a:cubicBezTo>
                  <a:pt x="381" y="128"/>
                  <a:pt x="378" y="126"/>
                  <a:pt x="378" y="124"/>
                </a:cubicBezTo>
                <a:cubicBezTo>
                  <a:pt x="377" y="124"/>
                  <a:pt x="377" y="123"/>
                  <a:pt x="376" y="123"/>
                </a:cubicBezTo>
                <a:cubicBezTo>
                  <a:pt x="376" y="122"/>
                  <a:pt x="375" y="121"/>
                  <a:pt x="375" y="120"/>
                </a:cubicBezTo>
                <a:cubicBezTo>
                  <a:pt x="375" y="120"/>
                  <a:pt x="375" y="119"/>
                  <a:pt x="375" y="119"/>
                </a:cubicBezTo>
                <a:cubicBezTo>
                  <a:pt x="375" y="118"/>
                  <a:pt x="375" y="118"/>
                  <a:pt x="375" y="118"/>
                </a:cubicBezTo>
                <a:cubicBezTo>
                  <a:pt x="376" y="118"/>
                  <a:pt x="376" y="117"/>
                  <a:pt x="374" y="115"/>
                </a:cubicBezTo>
                <a:cubicBezTo>
                  <a:pt x="374" y="115"/>
                  <a:pt x="373" y="114"/>
                  <a:pt x="373" y="114"/>
                </a:cubicBezTo>
                <a:cubicBezTo>
                  <a:pt x="373" y="114"/>
                  <a:pt x="373" y="113"/>
                  <a:pt x="373" y="113"/>
                </a:cubicBezTo>
                <a:cubicBezTo>
                  <a:pt x="373" y="113"/>
                  <a:pt x="373" y="113"/>
                  <a:pt x="373" y="113"/>
                </a:cubicBezTo>
                <a:cubicBezTo>
                  <a:pt x="373" y="113"/>
                  <a:pt x="373" y="113"/>
                  <a:pt x="372" y="112"/>
                </a:cubicBezTo>
                <a:cubicBezTo>
                  <a:pt x="372" y="112"/>
                  <a:pt x="372" y="112"/>
                  <a:pt x="372" y="112"/>
                </a:cubicBezTo>
                <a:cubicBezTo>
                  <a:pt x="372" y="112"/>
                  <a:pt x="372" y="111"/>
                  <a:pt x="372" y="111"/>
                </a:cubicBezTo>
                <a:cubicBezTo>
                  <a:pt x="371" y="111"/>
                  <a:pt x="372" y="111"/>
                  <a:pt x="372" y="111"/>
                </a:cubicBezTo>
                <a:cubicBezTo>
                  <a:pt x="372" y="112"/>
                  <a:pt x="373" y="112"/>
                  <a:pt x="372" y="112"/>
                </a:cubicBezTo>
                <a:cubicBezTo>
                  <a:pt x="372" y="112"/>
                  <a:pt x="373" y="113"/>
                  <a:pt x="373" y="113"/>
                </a:cubicBezTo>
                <a:cubicBezTo>
                  <a:pt x="374" y="114"/>
                  <a:pt x="374" y="114"/>
                  <a:pt x="374" y="115"/>
                </a:cubicBezTo>
                <a:cubicBezTo>
                  <a:pt x="375" y="115"/>
                  <a:pt x="376" y="116"/>
                  <a:pt x="376" y="116"/>
                </a:cubicBezTo>
                <a:cubicBezTo>
                  <a:pt x="376" y="116"/>
                  <a:pt x="376" y="117"/>
                  <a:pt x="377" y="117"/>
                </a:cubicBezTo>
                <a:cubicBezTo>
                  <a:pt x="377" y="117"/>
                  <a:pt x="378" y="118"/>
                  <a:pt x="379" y="119"/>
                </a:cubicBezTo>
                <a:cubicBezTo>
                  <a:pt x="380" y="121"/>
                  <a:pt x="381" y="122"/>
                  <a:pt x="381" y="122"/>
                </a:cubicBezTo>
                <a:cubicBezTo>
                  <a:pt x="382" y="124"/>
                  <a:pt x="384" y="125"/>
                  <a:pt x="386" y="126"/>
                </a:cubicBezTo>
                <a:cubicBezTo>
                  <a:pt x="387" y="127"/>
                  <a:pt x="388" y="127"/>
                  <a:pt x="387" y="125"/>
                </a:cubicBezTo>
                <a:cubicBezTo>
                  <a:pt x="387" y="124"/>
                  <a:pt x="387" y="124"/>
                  <a:pt x="387" y="124"/>
                </a:cubicBezTo>
                <a:cubicBezTo>
                  <a:pt x="386" y="123"/>
                  <a:pt x="386" y="123"/>
                  <a:pt x="386" y="123"/>
                </a:cubicBezTo>
                <a:cubicBezTo>
                  <a:pt x="386" y="122"/>
                  <a:pt x="386" y="122"/>
                  <a:pt x="385" y="121"/>
                </a:cubicBezTo>
                <a:cubicBezTo>
                  <a:pt x="385" y="121"/>
                  <a:pt x="385" y="121"/>
                  <a:pt x="385" y="120"/>
                </a:cubicBezTo>
                <a:cubicBezTo>
                  <a:pt x="384" y="120"/>
                  <a:pt x="384" y="120"/>
                  <a:pt x="383" y="119"/>
                </a:cubicBezTo>
                <a:cubicBezTo>
                  <a:pt x="383" y="118"/>
                  <a:pt x="383" y="118"/>
                  <a:pt x="382" y="117"/>
                </a:cubicBezTo>
                <a:cubicBezTo>
                  <a:pt x="381" y="115"/>
                  <a:pt x="379" y="112"/>
                  <a:pt x="377" y="110"/>
                </a:cubicBezTo>
                <a:cubicBezTo>
                  <a:pt x="375" y="109"/>
                  <a:pt x="375" y="108"/>
                  <a:pt x="375" y="109"/>
                </a:cubicBezTo>
                <a:cubicBezTo>
                  <a:pt x="374" y="109"/>
                  <a:pt x="374" y="108"/>
                  <a:pt x="374" y="108"/>
                </a:cubicBezTo>
                <a:cubicBezTo>
                  <a:pt x="374" y="108"/>
                  <a:pt x="374" y="107"/>
                  <a:pt x="373" y="107"/>
                </a:cubicBezTo>
                <a:cubicBezTo>
                  <a:pt x="372" y="106"/>
                  <a:pt x="372" y="105"/>
                  <a:pt x="373" y="106"/>
                </a:cubicBezTo>
                <a:cubicBezTo>
                  <a:pt x="373" y="106"/>
                  <a:pt x="374" y="107"/>
                  <a:pt x="374" y="107"/>
                </a:cubicBezTo>
                <a:cubicBezTo>
                  <a:pt x="374" y="106"/>
                  <a:pt x="372" y="104"/>
                  <a:pt x="372" y="104"/>
                </a:cubicBezTo>
                <a:cubicBezTo>
                  <a:pt x="372" y="104"/>
                  <a:pt x="371" y="104"/>
                  <a:pt x="371" y="104"/>
                </a:cubicBezTo>
                <a:cubicBezTo>
                  <a:pt x="371" y="104"/>
                  <a:pt x="370" y="104"/>
                  <a:pt x="370" y="103"/>
                </a:cubicBezTo>
                <a:cubicBezTo>
                  <a:pt x="370" y="103"/>
                  <a:pt x="370" y="103"/>
                  <a:pt x="369" y="102"/>
                </a:cubicBezTo>
                <a:cubicBezTo>
                  <a:pt x="369" y="102"/>
                  <a:pt x="369" y="102"/>
                  <a:pt x="368" y="102"/>
                </a:cubicBezTo>
                <a:cubicBezTo>
                  <a:pt x="368" y="101"/>
                  <a:pt x="368" y="101"/>
                  <a:pt x="368" y="101"/>
                </a:cubicBezTo>
                <a:cubicBezTo>
                  <a:pt x="368" y="101"/>
                  <a:pt x="368" y="101"/>
                  <a:pt x="368" y="101"/>
                </a:cubicBezTo>
                <a:cubicBezTo>
                  <a:pt x="368" y="101"/>
                  <a:pt x="367" y="101"/>
                  <a:pt x="368" y="101"/>
                </a:cubicBezTo>
                <a:cubicBezTo>
                  <a:pt x="368" y="101"/>
                  <a:pt x="367" y="101"/>
                  <a:pt x="367" y="100"/>
                </a:cubicBezTo>
                <a:cubicBezTo>
                  <a:pt x="367" y="100"/>
                  <a:pt x="367" y="100"/>
                  <a:pt x="367" y="100"/>
                </a:cubicBezTo>
                <a:cubicBezTo>
                  <a:pt x="366" y="99"/>
                  <a:pt x="367" y="99"/>
                  <a:pt x="367" y="100"/>
                </a:cubicBezTo>
                <a:cubicBezTo>
                  <a:pt x="368" y="101"/>
                  <a:pt x="370" y="102"/>
                  <a:pt x="370" y="102"/>
                </a:cubicBezTo>
                <a:cubicBezTo>
                  <a:pt x="370" y="101"/>
                  <a:pt x="370" y="101"/>
                  <a:pt x="369" y="101"/>
                </a:cubicBezTo>
                <a:cubicBezTo>
                  <a:pt x="369" y="100"/>
                  <a:pt x="369" y="100"/>
                  <a:pt x="369" y="100"/>
                </a:cubicBezTo>
                <a:cubicBezTo>
                  <a:pt x="368" y="100"/>
                  <a:pt x="368" y="99"/>
                  <a:pt x="368" y="99"/>
                </a:cubicBezTo>
                <a:cubicBezTo>
                  <a:pt x="367" y="98"/>
                  <a:pt x="367" y="98"/>
                  <a:pt x="367" y="98"/>
                </a:cubicBezTo>
                <a:cubicBezTo>
                  <a:pt x="367" y="98"/>
                  <a:pt x="366" y="97"/>
                  <a:pt x="365" y="97"/>
                </a:cubicBezTo>
                <a:cubicBezTo>
                  <a:pt x="365" y="97"/>
                  <a:pt x="365" y="97"/>
                  <a:pt x="365" y="97"/>
                </a:cubicBezTo>
                <a:cubicBezTo>
                  <a:pt x="365" y="97"/>
                  <a:pt x="365" y="97"/>
                  <a:pt x="365" y="97"/>
                </a:cubicBezTo>
                <a:cubicBezTo>
                  <a:pt x="365" y="97"/>
                  <a:pt x="365" y="97"/>
                  <a:pt x="365" y="97"/>
                </a:cubicBezTo>
                <a:cubicBezTo>
                  <a:pt x="364" y="97"/>
                  <a:pt x="364" y="97"/>
                  <a:pt x="364" y="96"/>
                </a:cubicBezTo>
                <a:cubicBezTo>
                  <a:pt x="364" y="96"/>
                  <a:pt x="364" y="96"/>
                  <a:pt x="364" y="96"/>
                </a:cubicBezTo>
                <a:cubicBezTo>
                  <a:pt x="365" y="96"/>
                  <a:pt x="365" y="96"/>
                  <a:pt x="365" y="96"/>
                </a:cubicBezTo>
                <a:cubicBezTo>
                  <a:pt x="365" y="96"/>
                  <a:pt x="364" y="94"/>
                  <a:pt x="363" y="95"/>
                </a:cubicBezTo>
                <a:cubicBezTo>
                  <a:pt x="364" y="95"/>
                  <a:pt x="363" y="95"/>
                  <a:pt x="363" y="94"/>
                </a:cubicBezTo>
                <a:cubicBezTo>
                  <a:pt x="363" y="94"/>
                  <a:pt x="363" y="94"/>
                  <a:pt x="363" y="94"/>
                </a:cubicBezTo>
                <a:cubicBezTo>
                  <a:pt x="363" y="94"/>
                  <a:pt x="363" y="95"/>
                  <a:pt x="363" y="95"/>
                </a:cubicBezTo>
                <a:cubicBezTo>
                  <a:pt x="363" y="95"/>
                  <a:pt x="363" y="95"/>
                  <a:pt x="363" y="95"/>
                </a:cubicBezTo>
                <a:cubicBezTo>
                  <a:pt x="363" y="95"/>
                  <a:pt x="362" y="95"/>
                  <a:pt x="362" y="95"/>
                </a:cubicBezTo>
                <a:cubicBezTo>
                  <a:pt x="362" y="95"/>
                  <a:pt x="362" y="95"/>
                  <a:pt x="362" y="94"/>
                </a:cubicBezTo>
                <a:cubicBezTo>
                  <a:pt x="361" y="94"/>
                  <a:pt x="361" y="94"/>
                  <a:pt x="361" y="94"/>
                </a:cubicBezTo>
                <a:cubicBezTo>
                  <a:pt x="361" y="93"/>
                  <a:pt x="361" y="93"/>
                  <a:pt x="361" y="93"/>
                </a:cubicBezTo>
                <a:cubicBezTo>
                  <a:pt x="361" y="93"/>
                  <a:pt x="361" y="93"/>
                  <a:pt x="361" y="93"/>
                </a:cubicBezTo>
                <a:cubicBezTo>
                  <a:pt x="361" y="93"/>
                  <a:pt x="360" y="93"/>
                  <a:pt x="359" y="93"/>
                </a:cubicBezTo>
                <a:cubicBezTo>
                  <a:pt x="358" y="92"/>
                  <a:pt x="357" y="92"/>
                  <a:pt x="357" y="92"/>
                </a:cubicBezTo>
                <a:cubicBezTo>
                  <a:pt x="357" y="92"/>
                  <a:pt x="358" y="92"/>
                  <a:pt x="358" y="92"/>
                </a:cubicBezTo>
                <a:cubicBezTo>
                  <a:pt x="358" y="92"/>
                  <a:pt x="358" y="92"/>
                  <a:pt x="358" y="91"/>
                </a:cubicBezTo>
                <a:cubicBezTo>
                  <a:pt x="358" y="91"/>
                  <a:pt x="358" y="91"/>
                  <a:pt x="359" y="92"/>
                </a:cubicBezTo>
                <a:cubicBezTo>
                  <a:pt x="359" y="92"/>
                  <a:pt x="359" y="92"/>
                  <a:pt x="359" y="92"/>
                </a:cubicBezTo>
                <a:cubicBezTo>
                  <a:pt x="359" y="91"/>
                  <a:pt x="359" y="91"/>
                  <a:pt x="360" y="92"/>
                </a:cubicBezTo>
                <a:cubicBezTo>
                  <a:pt x="360" y="92"/>
                  <a:pt x="360" y="92"/>
                  <a:pt x="360" y="92"/>
                </a:cubicBezTo>
                <a:cubicBezTo>
                  <a:pt x="360" y="91"/>
                  <a:pt x="359" y="91"/>
                  <a:pt x="359" y="91"/>
                </a:cubicBezTo>
                <a:cubicBezTo>
                  <a:pt x="359" y="91"/>
                  <a:pt x="358" y="91"/>
                  <a:pt x="358" y="91"/>
                </a:cubicBezTo>
                <a:cubicBezTo>
                  <a:pt x="357" y="90"/>
                  <a:pt x="357" y="90"/>
                  <a:pt x="357" y="90"/>
                </a:cubicBezTo>
                <a:cubicBezTo>
                  <a:pt x="357" y="90"/>
                  <a:pt x="357" y="90"/>
                  <a:pt x="357" y="90"/>
                </a:cubicBezTo>
                <a:cubicBezTo>
                  <a:pt x="357" y="90"/>
                  <a:pt x="357" y="90"/>
                  <a:pt x="356" y="90"/>
                </a:cubicBezTo>
                <a:cubicBezTo>
                  <a:pt x="356" y="90"/>
                  <a:pt x="356" y="90"/>
                  <a:pt x="356" y="89"/>
                </a:cubicBezTo>
                <a:cubicBezTo>
                  <a:pt x="356" y="89"/>
                  <a:pt x="356" y="89"/>
                  <a:pt x="356" y="89"/>
                </a:cubicBezTo>
                <a:cubicBezTo>
                  <a:pt x="355" y="89"/>
                  <a:pt x="355" y="89"/>
                  <a:pt x="355" y="89"/>
                </a:cubicBezTo>
                <a:cubicBezTo>
                  <a:pt x="355" y="89"/>
                  <a:pt x="355" y="89"/>
                  <a:pt x="355" y="89"/>
                </a:cubicBezTo>
                <a:cubicBezTo>
                  <a:pt x="355" y="89"/>
                  <a:pt x="355" y="89"/>
                  <a:pt x="355" y="89"/>
                </a:cubicBezTo>
                <a:cubicBezTo>
                  <a:pt x="355" y="89"/>
                  <a:pt x="355" y="88"/>
                  <a:pt x="354" y="88"/>
                </a:cubicBezTo>
                <a:cubicBezTo>
                  <a:pt x="354" y="88"/>
                  <a:pt x="354" y="88"/>
                  <a:pt x="353" y="88"/>
                </a:cubicBezTo>
                <a:cubicBezTo>
                  <a:pt x="354" y="88"/>
                  <a:pt x="354" y="88"/>
                  <a:pt x="354" y="89"/>
                </a:cubicBezTo>
                <a:cubicBezTo>
                  <a:pt x="354" y="89"/>
                  <a:pt x="354" y="89"/>
                  <a:pt x="354" y="89"/>
                </a:cubicBezTo>
                <a:cubicBezTo>
                  <a:pt x="354" y="89"/>
                  <a:pt x="354" y="89"/>
                  <a:pt x="354" y="89"/>
                </a:cubicBezTo>
                <a:cubicBezTo>
                  <a:pt x="354" y="89"/>
                  <a:pt x="354" y="89"/>
                  <a:pt x="354" y="89"/>
                </a:cubicBezTo>
                <a:cubicBezTo>
                  <a:pt x="353" y="89"/>
                  <a:pt x="353" y="88"/>
                  <a:pt x="353" y="88"/>
                </a:cubicBezTo>
                <a:cubicBezTo>
                  <a:pt x="353" y="88"/>
                  <a:pt x="352" y="88"/>
                  <a:pt x="353" y="88"/>
                </a:cubicBezTo>
                <a:cubicBezTo>
                  <a:pt x="353" y="88"/>
                  <a:pt x="353" y="88"/>
                  <a:pt x="353" y="88"/>
                </a:cubicBezTo>
                <a:cubicBezTo>
                  <a:pt x="352" y="87"/>
                  <a:pt x="352" y="87"/>
                  <a:pt x="352" y="87"/>
                </a:cubicBezTo>
                <a:cubicBezTo>
                  <a:pt x="352" y="87"/>
                  <a:pt x="352" y="87"/>
                  <a:pt x="351" y="87"/>
                </a:cubicBezTo>
                <a:cubicBezTo>
                  <a:pt x="351" y="86"/>
                  <a:pt x="350" y="86"/>
                  <a:pt x="350" y="86"/>
                </a:cubicBezTo>
                <a:cubicBezTo>
                  <a:pt x="350" y="86"/>
                  <a:pt x="350" y="86"/>
                  <a:pt x="350" y="86"/>
                </a:cubicBezTo>
                <a:cubicBezTo>
                  <a:pt x="351" y="87"/>
                  <a:pt x="351" y="87"/>
                  <a:pt x="351" y="87"/>
                </a:cubicBezTo>
                <a:cubicBezTo>
                  <a:pt x="351" y="87"/>
                  <a:pt x="351" y="87"/>
                  <a:pt x="350" y="87"/>
                </a:cubicBezTo>
                <a:cubicBezTo>
                  <a:pt x="350" y="86"/>
                  <a:pt x="349" y="86"/>
                  <a:pt x="349" y="86"/>
                </a:cubicBezTo>
                <a:cubicBezTo>
                  <a:pt x="349" y="86"/>
                  <a:pt x="349" y="86"/>
                  <a:pt x="348" y="86"/>
                </a:cubicBezTo>
                <a:cubicBezTo>
                  <a:pt x="348" y="85"/>
                  <a:pt x="348" y="85"/>
                  <a:pt x="348" y="85"/>
                </a:cubicBezTo>
                <a:cubicBezTo>
                  <a:pt x="348" y="86"/>
                  <a:pt x="347" y="86"/>
                  <a:pt x="347" y="85"/>
                </a:cubicBezTo>
                <a:cubicBezTo>
                  <a:pt x="347" y="85"/>
                  <a:pt x="347" y="85"/>
                  <a:pt x="347" y="85"/>
                </a:cubicBezTo>
                <a:cubicBezTo>
                  <a:pt x="347" y="85"/>
                  <a:pt x="347" y="85"/>
                  <a:pt x="347" y="84"/>
                </a:cubicBezTo>
                <a:cubicBezTo>
                  <a:pt x="347" y="84"/>
                  <a:pt x="347" y="84"/>
                  <a:pt x="346" y="84"/>
                </a:cubicBezTo>
                <a:cubicBezTo>
                  <a:pt x="346" y="84"/>
                  <a:pt x="346" y="84"/>
                  <a:pt x="345" y="84"/>
                </a:cubicBezTo>
                <a:cubicBezTo>
                  <a:pt x="345" y="83"/>
                  <a:pt x="345" y="83"/>
                  <a:pt x="345" y="83"/>
                </a:cubicBezTo>
                <a:cubicBezTo>
                  <a:pt x="345" y="83"/>
                  <a:pt x="344" y="82"/>
                  <a:pt x="344" y="82"/>
                </a:cubicBezTo>
                <a:cubicBezTo>
                  <a:pt x="343" y="82"/>
                  <a:pt x="344" y="82"/>
                  <a:pt x="344" y="83"/>
                </a:cubicBezTo>
                <a:cubicBezTo>
                  <a:pt x="345" y="83"/>
                  <a:pt x="345" y="83"/>
                  <a:pt x="344" y="83"/>
                </a:cubicBezTo>
                <a:cubicBezTo>
                  <a:pt x="344" y="83"/>
                  <a:pt x="344" y="83"/>
                  <a:pt x="344" y="83"/>
                </a:cubicBezTo>
                <a:cubicBezTo>
                  <a:pt x="344" y="84"/>
                  <a:pt x="344" y="84"/>
                  <a:pt x="344" y="83"/>
                </a:cubicBezTo>
                <a:cubicBezTo>
                  <a:pt x="344" y="83"/>
                  <a:pt x="344" y="83"/>
                  <a:pt x="344" y="83"/>
                </a:cubicBezTo>
                <a:cubicBezTo>
                  <a:pt x="344" y="83"/>
                  <a:pt x="344" y="83"/>
                  <a:pt x="344" y="83"/>
                </a:cubicBezTo>
                <a:cubicBezTo>
                  <a:pt x="344" y="82"/>
                  <a:pt x="344" y="82"/>
                  <a:pt x="343" y="82"/>
                </a:cubicBezTo>
                <a:cubicBezTo>
                  <a:pt x="343" y="82"/>
                  <a:pt x="341" y="81"/>
                  <a:pt x="340" y="81"/>
                </a:cubicBezTo>
                <a:cubicBezTo>
                  <a:pt x="340" y="81"/>
                  <a:pt x="340" y="81"/>
                  <a:pt x="340" y="81"/>
                </a:cubicBezTo>
                <a:cubicBezTo>
                  <a:pt x="340" y="80"/>
                  <a:pt x="339" y="80"/>
                  <a:pt x="339" y="80"/>
                </a:cubicBezTo>
                <a:cubicBezTo>
                  <a:pt x="339" y="81"/>
                  <a:pt x="340" y="81"/>
                  <a:pt x="340" y="81"/>
                </a:cubicBezTo>
                <a:cubicBezTo>
                  <a:pt x="341" y="82"/>
                  <a:pt x="341" y="82"/>
                  <a:pt x="341" y="82"/>
                </a:cubicBezTo>
                <a:cubicBezTo>
                  <a:pt x="340" y="82"/>
                  <a:pt x="340" y="82"/>
                  <a:pt x="340" y="82"/>
                </a:cubicBezTo>
                <a:cubicBezTo>
                  <a:pt x="341" y="82"/>
                  <a:pt x="340" y="82"/>
                  <a:pt x="340" y="82"/>
                </a:cubicBezTo>
                <a:cubicBezTo>
                  <a:pt x="340" y="82"/>
                  <a:pt x="339" y="82"/>
                  <a:pt x="339" y="82"/>
                </a:cubicBezTo>
                <a:cubicBezTo>
                  <a:pt x="339" y="82"/>
                  <a:pt x="339" y="82"/>
                  <a:pt x="339" y="82"/>
                </a:cubicBezTo>
                <a:cubicBezTo>
                  <a:pt x="339" y="81"/>
                  <a:pt x="339" y="81"/>
                  <a:pt x="338" y="81"/>
                </a:cubicBezTo>
                <a:cubicBezTo>
                  <a:pt x="338" y="81"/>
                  <a:pt x="338" y="81"/>
                  <a:pt x="338" y="82"/>
                </a:cubicBezTo>
                <a:cubicBezTo>
                  <a:pt x="339" y="82"/>
                  <a:pt x="339" y="82"/>
                  <a:pt x="339" y="82"/>
                </a:cubicBezTo>
                <a:cubicBezTo>
                  <a:pt x="339" y="82"/>
                  <a:pt x="338" y="82"/>
                  <a:pt x="338" y="82"/>
                </a:cubicBezTo>
                <a:cubicBezTo>
                  <a:pt x="337" y="81"/>
                  <a:pt x="337" y="81"/>
                  <a:pt x="337" y="81"/>
                </a:cubicBezTo>
                <a:cubicBezTo>
                  <a:pt x="338" y="80"/>
                  <a:pt x="338" y="80"/>
                  <a:pt x="337" y="80"/>
                </a:cubicBezTo>
                <a:cubicBezTo>
                  <a:pt x="337" y="80"/>
                  <a:pt x="337" y="80"/>
                  <a:pt x="337" y="80"/>
                </a:cubicBezTo>
                <a:cubicBezTo>
                  <a:pt x="336" y="80"/>
                  <a:pt x="336" y="80"/>
                  <a:pt x="336" y="79"/>
                </a:cubicBezTo>
                <a:cubicBezTo>
                  <a:pt x="336" y="79"/>
                  <a:pt x="336" y="79"/>
                  <a:pt x="335" y="79"/>
                </a:cubicBezTo>
                <a:cubicBezTo>
                  <a:pt x="335" y="79"/>
                  <a:pt x="335" y="79"/>
                  <a:pt x="335" y="79"/>
                </a:cubicBezTo>
                <a:cubicBezTo>
                  <a:pt x="334" y="79"/>
                  <a:pt x="335" y="80"/>
                  <a:pt x="336" y="80"/>
                </a:cubicBezTo>
                <a:cubicBezTo>
                  <a:pt x="337" y="81"/>
                  <a:pt x="337" y="81"/>
                  <a:pt x="337" y="81"/>
                </a:cubicBezTo>
                <a:cubicBezTo>
                  <a:pt x="337" y="81"/>
                  <a:pt x="337" y="81"/>
                  <a:pt x="337" y="82"/>
                </a:cubicBezTo>
                <a:cubicBezTo>
                  <a:pt x="338" y="82"/>
                  <a:pt x="338" y="82"/>
                  <a:pt x="337" y="82"/>
                </a:cubicBezTo>
                <a:cubicBezTo>
                  <a:pt x="337" y="83"/>
                  <a:pt x="337" y="82"/>
                  <a:pt x="336" y="81"/>
                </a:cubicBezTo>
                <a:cubicBezTo>
                  <a:pt x="336" y="81"/>
                  <a:pt x="336" y="81"/>
                  <a:pt x="336" y="81"/>
                </a:cubicBezTo>
                <a:cubicBezTo>
                  <a:pt x="335" y="81"/>
                  <a:pt x="335" y="81"/>
                  <a:pt x="336" y="81"/>
                </a:cubicBezTo>
                <a:cubicBezTo>
                  <a:pt x="336" y="81"/>
                  <a:pt x="336" y="81"/>
                  <a:pt x="336" y="81"/>
                </a:cubicBezTo>
                <a:cubicBezTo>
                  <a:pt x="336" y="81"/>
                  <a:pt x="335" y="81"/>
                  <a:pt x="335" y="81"/>
                </a:cubicBezTo>
                <a:cubicBezTo>
                  <a:pt x="335" y="81"/>
                  <a:pt x="334" y="81"/>
                  <a:pt x="335" y="81"/>
                </a:cubicBezTo>
                <a:cubicBezTo>
                  <a:pt x="335" y="81"/>
                  <a:pt x="335" y="81"/>
                  <a:pt x="335" y="81"/>
                </a:cubicBezTo>
                <a:cubicBezTo>
                  <a:pt x="334" y="81"/>
                  <a:pt x="334" y="81"/>
                  <a:pt x="334" y="80"/>
                </a:cubicBezTo>
                <a:cubicBezTo>
                  <a:pt x="334" y="80"/>
                  <a:pt x="334" y="80"/>
                  <a:pt x="334" y="80"/>
                </a:cubicBezTo>
                <a:cubicBezTo>
                  <a:pt x="333" y="80"/>
                  <a:pt x="333" y="80"/>
                  <a:pt x="334" y="81"/>
                </a:cubicBezTo>
                <a:cubicBezTo>
                  <a:pt x="334" y="81"/>
                  <a:pt x="335" y="82"/>
                  <a:pt x="334" y="82"/>
                </a:cubicBezTo>
                <a:cubicBezTo>
                  <a:pt x="334" y="82"/>
                  <a:pt x="334" y="82"/>
                  <a:pt x="334" y="82"/>
                </a:cubicBezTo>
                <a:cubicBezTo>
                  <a:pt x="334" y="81"/>
                  <a:pt x="333" y="80"/>
                  <a:pt x="332" y="80"/>
                </a:cubicBezTo>
                <a:cubicBezTo>
                  <a:pt x="332" y="80"/>
                  <a:pt x="332" y="81"/>
                  <a:pt x="332" y="81"/>
                </a:cubicBezTo>
                <a:cubicBezTo>
                  <a:pt x="333" y="81"/>
                  <a:pt x="333" y="81"/>
                  <a:pt x="333" y="81"/>
                </a:cubicBezTo>
                <a:cubicBezTo>
                  <a:pt x="332" y="80"/>
                  <a:pt x="332" y="80"/>
                  <a:pt x="333" y="81"/>
                </a:cubicBezTo>
                <a:cubicBezTo>
                  <a:pt x="333" y="81"/>
                  <a:pt x="333" y="81"/>
                  <a:pt x="333" y="81"/>
                </a:cubicBezTo>
                <a:cubicBezTo>
                  <a:pt x="333" y="81"/>
                  <a:pt x="331" y="80"/>
                  <a:pt x="330" y="80"/>
                </a:cubicBezTo>
                <a:cubicBezTo>
                  <a:pt x="330" y="80"/>
                  <a:pt x="330" y="80"/>
                  <a:pt x="330" y="80"/>
                </a:cubicBezTo>
                <a:cubicBezTo>
                  <a:pt x="330" y="80"/>
                  <a:pt x="330" y="80"/>
                  <a:pt x="330" y="80"/>
                </a:cubicBezTo>
                <a:cubicBezTo>
                  <a:pt x="329" y="80"/>
                  <a:pt x="329" y="80"/>
                  <a:pt x="329" y="80"/>
                </a:cubicBezTo>
                <a:cubicBezTo>
                  <a:pt x="329" y="80"/>
                  <a:pt x="328" y="80"/>
                  <a:pt x="328" y="80"/>
                </a:cubicBezTo>
                <a:cubicBezTo>
                  <a:pt x="328" y="80"/>
                  <a:pt x="328" y="80"/>
                  <a:pt x="328" y="80"/>
                </a:cubicBezTo>
                <a:cubicBezTo>
                  <a:pt x="328" y="80"/>
                  <a:pt x="328" y="80"/>
                  <a:pt x="328" y="80"/>
                </a:cubicBezTo>
                <a:cubicBezTo>
                  <a:pt x="328" y="80"/>
                  <a:pt x="328" y="80"/>
                  <a:pt x="327" y="80"/>
                </a:cubicBezTo>
                <a:cubicBezTo>
                  <a:pt x="327" y="81"/>
                  <a:pt x="327" y="80"/>
                  <a:pt x="327" y="80"/>
                </a:cubicBezTo>
                <a:cubicBezTo>
                  <a:pt x="327" y="80"/>
                  <a:pt x="326" y="80"/>
                  <a:pt x="326" y="80"/>
                </a:cubicBezTo>
                <a:cubicBezTo>
                  <a:pt x="326" y="80"/>
                  <a:pt x="326" y="80"/>
                  <a:pt x="325" y="80"/>
                </a:cubicBezTo>
                <a:cubicBezTo>
                  <a:pt x="325" y="80"/>
                  <a:pt x="325" y="80"/>
                  <a:pt x="325" y="80"/>
                </a:cubicBezTo>
                <a:cubicBezTo>
                  <a:pt x="325" y="81"/>
                  <a:pt x="325" y="81"/>
                  <a:pt x="325" y="81"/>
                </a:cubicBezTo>
                <a:cubicBezTo>
                  <a:pt x="326" y="82"/>
                  <a:pt x="326" y="82"/>
                  <a:pt x="323" y="81"/>
                </a:cubicBezTo>
                <a:cubicBezTo>
                  <a:pt x="323" y="81"/>
                  <a:pt x="323" y="81"/>
                  <a:pt x="323" y="81"/>
                </a:cubicBezTo>
                <a:cubicBezTo>
                  <a:pt x="323" y="81"/>
                  <a:pt x="323" y="81"/>
                  <a:pt x="322" y="81"/>
                </a:cubicBezTo>
                <a:cubicBezTo>
                  <a:pt x="322" y="81"/>
                  <a:pt x="322" y="81"/>
                  <a:pt x="322" y="81"/>
                </a:cubicBezTo>
                <a:cubicBezTo>
                  <a:pt x="322" y="81"/>
                  <a:pt x="321" y="81"/>
                  <a:pt x="321" y="81"/>
                </a:cubicBezTo>
                <a:cubicBezTo>
                  <a:pt x="320" y="80"/>
                  <a:pt x="318" y="80"/>
                  <a:pt x="317" y="80"/>
                </a:cubicBezTo>
                <a:cubicBezTo>
                  <a:pt x="317" y="80"/>
                  <a:pt x="316" y="81"/>
                  <a:pt x="317" y="81"/>
                </a:cubicBezTo>
                <a:cubicBezTo>
                  <a:pt x="317" y="81"/>
                  <a:pt x="317" y="81"/>
                  <a:pt x="317" y="81"/>
                </a:cubicBezTo>
                <a:cubicBezTo>
                  <a:pt x="317" y="81"/>
                  <a:pt x="317" y="81"/>
                  <a:pt x="317" y="81"/>
                </a:cubicBezTo>
                <a:cubicBezTo>
                  <a:pt x="317" y="81"/>
                  <a:pt x="319" y="82"/>
                  <a:pt x="319" y="82"/>
                </a:cubicBezTo>
                <a:cubicBezTo>
                  <a:pt x="319" y="82"/>
                  <a:pt x="319" y="82"/>
                  <a:pt x="319" y="82"/>
                </a:cubicBezTo>
                <a:cubicBezTo>
                  <a:pt x="319" y="82"/>
                  <a:pt x="319" y="82"/>
                  <a:pt x="320" y="82"/>
                </a:cubicBezTo>
                <a:cubicBezTo>
                  <a:pt x="320" y="82"/>
                  <a:pt x="320" y="82"/>
                  <a:pt x="320" y="82"/>
                </a:cubicBezTo>
                <a:cubicBezTo>
                  <a:pt x="321" y="82"/>
                  <a:pt x="321" y="82"/>
                  <a:pt x="321" y="82"/>
                </a:cubicBezTo>
                <a:cubicBezTo>
                  <a:pt x="320" y="82"/>
                  <a:pt x="320" y="82"/>
                  <a:pt x="321" y="83"/>
                </a:cubicBezTo>
                <a:cubicBezTo>
                  <a:pt x="321" y="83"/>
                  <a:pt x="321" y="83"/>
                  <a:pt x="320" y="83"/>
                </a:cubicBezTo>
                <a:cubicBezTo>
                  <a:pt x="320" y="83"/>
                  <a:pt x="319" y="82"/>
                  <a:pt x="319" y="83"/>
                </a:cubicBezTo>
                <a:cubicBezTo>
                  <a:pt x="319" y="83"/>
                  <a:pt x="319" y="82"/>
                  <a:pt x="318" y="82"/>
                </a:cubicBezTo>
                <a:cubicBezTo>
                  <a:pt x="317" y="82"/>
                  <a:pt x="317" y="81"/>
                  <a:pt x="317" y="82"/>
                </a:cubicBezTo>
                <a:cubicBezTo>
                  <a:pt x="317" y="82"/>
                  <a:pt x="317" y="82"/>
                  <a:pt x="317" y="82"/>
                </a:cubicBezTo>
                <a:cubicBezTo>
                  <a:pt x="317" y="82"/>
                  <a:pt x="317" y="82"/>
                  <a:pt x="316" y="81"/>
                </a:cubicBezTo>
                <a:cubicBezTo>
                  <a:pt x="316" y="81"/>
                  <a:pt x="315" y="80"/>
                  <a:pt x="315" y="80"/>
                </a:cubicBezTo>
                <a:cubicBezTo>
                  <a:pt x="315" y="80"/>
                  <a:pt x="315" y="80"/>
                  <a:pt x="314" y="80"/>
                </a:cubicBezTo>
                <a:cubicBezTo>
                  <a:pt x="314" y="80"/>
                  <a:pt x="314" y="80"/>
                  <a:pt x="314" y="80"/>
                </a:cubicBezTo>
                <a:cubicBezTo>
                  <a:pt x="314" y="80"/>
                  <a:pt x="314" y="79"/>
                  <a:pt x="314" y="79"/>
                </a:cubicBezTo>
                <a:cubicBezTo>
                  <a:pt x="314" y="79"/>
                  <a:pt x="314" y="79"/>
                  <a:pt x="313" y="79"/>
                </a:cubicBezTo>
                <a:cubicBezTo>
                  <a:pt x="313" y="79"/>
                  <a:pt x="313" y="80"/>
                  <a:pt x="312" y="79"/>
                </a:cubicBezTo>
                <a:cubicBezTo>
                  <a:pt x="312" y="79"/>
                  <a:pt x="312" y="79"/>
                  <a:pt x="312" y="80"/>
                </a:cubicBezTo>
                <a:cubicBezTo>
                  <a:pt x="312" y="80"/>
                  <a:pt x="312" y="80"/>
                  <a:pt x="311" y="80"/>
                </a:cubicBezTo>
                <a:cubicBezTo>
                  <a:pt x="311" y="80"/>
                  <a:pt x="310" y="80"/>
                  <a:pt x="310" y="80"/>
                </a:cubicBezTo>
                <a:cubicBezTo>
                  <a:pt x="310" y="79"/>
                  <a:pt x="310" y="79"/>
                  <a:pt x="310" y="80"/>
                </a:cubicBezTo>
                <a:cubicBezTo>
                  <a:pt x="311" y="80"/>
                  <a:pt x="311" y="80"/>
                  <a:pt x="311" y="80"/>
                </a:cubicBezTo>
                <a:cubicBezTo>
                  <a:pt x="312" y="79"/>
                  <a:pt x="312" y="79"/>
                  <a:pt x="311" y="79"/>
                </a:cubicBezTo>
                <a:cubicBezTo>
                  <a:pt x="311" y="79"/>
                  <a:pt x="311" y="79"/>
                  <a:pt x="311" y="79"/>
                </a:cubicBezTo>
                <a:cubicBezTo>
                  <a:pt x="311" y="79"/>
                  <a:pt x="311" y="79"/>
                  <a:pt x="310" y="79"/>
                </a:cubicBezTo>
                <a:cubicBezTo>
                  <a:pt x="310" y="79"/>
                  <a:pt x="309" y="78"/>
                  <a:pt x="309" y="78"/>
                </a:cubicBezTo>
                <a:cubicBezTo>
                  <a:pt x="308" y="78"/>
                  <a:pt x="308" y="78"/>
                  <a:pt x="308" y="78"/>
                </a:cubicBezTo>
                <a:cubicBezTo>
                  <a:pt x="308" y="78"/>
                  <a:pt x="308" y="78"/>
                  <a:pt x="309" y="78"/>
                </a:cubicBezTo>
                <a:cubicBezTo>
                  <a:pt x="310" y="79"/>
                  <a:pt x="309" y="79"/>
                  <a:pt x="307" y="78"/>
                </a:cubicBezTo>
                <a:cubicBezTo>
                  <a:pt x="307" y="78"/>
                  <a:pt x="306" y="78"/>
                  <a:pt x="306" y="78"/>
                </a:cubicBezTo>
                <a:cubicBezTo>
                  <a:pt x="307" y="78"/>
                  <a:pt x="306" y="78"/>
                  <a:pt x="306" y="78"/>
                </a:cubicBezTo>
                <a:cubicBezTo>
                  <a:pt x="305" y="78"/>
                  <a:pt x="305" y="77"/>
                  <a:pt x="305" y="78"/>
                </a:cubicBezTo>
                <a:cubicBezTo>
                  <a:pt x="305" y="78"/>
                  <a:pt x="305" y="78"/>
                  <a:pt x="305" y="78"/>
                </a:cubicBezTo>
                <a:cubicBezTo>
                  <a:pt x="304" y="77"/>
                  <a:pt x="303" y="77"/>
                  <a:pt x="303" y="77"/>
                </a:cubicBezTo>
                <a:cubicBezTo>
                  <a:pt x="303" y="78"/>
                  <a:pt x="302" y="78"/>
                  <a:pt x="302" y="77"/>
                </a:cubicBezTo>
                <a:cubicBezTo>
                  <a:pt x="301" y="77"/>
                  <a:pt x="301" y="77"/>
                  <a:pt x="301" y="77"/>
                </a:cubicBezTo>
                <a:cubicBezTo>
                  <a:pt x="301" y="77"/>
                  <a:pt x="302" y="78"/>
                  <a:pt x="302" y="78"/>
                </a:cubicBezTo>
                <a:cubicBezTo>
                  <a:pt x="303" y="78"/>
                  <a:pt x="303" y="78"/>
                  <a:pt x="302" y="78"/>
                </a:cubicBezTo>
                <a:cubicBezTo>
                  <a:pt x="301" y="78"/>
                  <a:pt x="301" y="78"/>
                  <a:pt x="301" y="78"/>
                </a:cubicBezTo>
                <a:cubicBezTo>
                  <a:pt x="302" y="79"/>
                  <a:pt x="302" y="79"/>
                  <a:pt x="301" y="79"/>
                </a:cubicBezTo>
                <a:cubicBezTo>
                  <a:pt x="301" y="79"/>
                  <a:pt x="301" y="79"/>
                  <a:pt x="301" y="79"/>
                </a:cubicBezTo>
                <a:cubicBezTo>
                  <a:pt x="302" y="79"/>
                  <a:pt x="302" y="80"/>
                  <a:pt x="302" y="80"/>
                </a:cubicBezTo>
                <a:cubicBezTo>
                  <a:pt x="303" y="80"/>
                  <a:pt x="303" y="80"/>
                  <a:pt x="303" y="80"/>
                </a:cubicBezTo>
                <a:cubicBezTo>
                  <a:pt x="302" y="80"/>
                  <a:pt x="302" y="80"/>
                  <a:pt x="302" y="80"/>
                </a:cubicBezTo>
                <a:cubicBezTo>
                  <a:pt x="301" y="79"/>
                  <a:pt x="301" y="79"/>
                  <a:pt x="301" y="80"/>
                </a:cubicBezTo>
                <a:cubicBezTo>
                  <a:pt x="301" y="80"/>
                  <a:pt x="301" y="80"/>
                  <a:pt x="301" y="80"/>
                </a:cubicBezTo>
                <a:cubicBezTo>
                  <a:pt x="301" y="80"/>
                  <a:pt x="301" y="80"/>
                  <a:pt x="301" y="80"/>
                </a:cubicBezTo>
                <a:cubicBezTo>
                  <a:pt x="301" y="80"/>
                  <a:pt x="301" y="81"/>
                  <a:pt x="302" y="81"/>
                </a:cubicBezTo>
                <a:cubicBezTo>
                  <a:pt x="302" y="81"/>
                  <a:pt x="301" y="81"/>
                  <a:pt x="300" y="80"/>
                </a:cubicBezTo>
                <a:cubicBezTo>
                  <a:pt x="300" y="80"/>
                  <a:pt x="301" y="82"/>
                  <a:pt x="301" y="82"/>
                </a:cubicBezTo>
                <a:cubicBezTo>
                  <a:pt x="301" y="82"/>
                  <a:pt x="301" y="82"/>
                  <a:pt x="302" y="82"/>
                </a:cubicBezTo>
                <a:cubicBezTo>
                  <a:pt x="302" y="83"/>
                  <a:pt x="302" y="83"/>
                  <a:pt x="302" y="83"/>
                </a:cubicBezTo>
                <a:cubicBezTo>
                  <a:pt x="302" y="82"/>
                  <a:pt x="302" y="82"/>
                  <a:pt x="302" y="83"/>
                </a:cubicBezTo>
                <a:cubicBezTo>
                  <a:pt x="303" y="83"/>
                  <a:pt x="303" y="83"/>
                  <a:pt x="302" y="83"/>
                </a:cubicBezTo>
                <a:cubicBezTo>
                  <a:pt x="301" y="83"/>
                  <a:pt x="301" y="83"/>
                  <a:pt x="302" y="83"/>
                </a:cubicBezTo>
                <a:cubicBezTo>
                  <a:pt x="302" y="84"/>
                  <a:pt x="302" y="84"/>
                  <a:pt x="302" y="84"/>
                </a:cubicBezTo>
                <a:cubicBezTo>
                  <a:pt x="302" y="84"/>
                  <a:pt x="301" y="84"/>
                  <a:pt x="301" y="83"/>
                </a:cubicBezTo>
                <a:cubicBezTo>
                  <a:pt x="301" y="83"/>
                  <a:pt x="300" y="83"/>
                  <a:pt x="300" y="83"/>
                </a:cubicBezTo>
                <a:cubicBezTo>
                  <a:pt x="300" y="83"/>
                  <a:pt x="300" y="83"/>
                  <a:pt x="300" y="83"/>
                </a:cubicBezTo>
                <a:cubicBezTo>
                  <a:pt x="300" y="83"/>
                  <a:pt x="300" y="83"/>
                  <a:pt x="300" y="83"/>
                </a:cubicBezTo>
                <a:cubicBezTo>
                  <a:pt x="299" y="84"/>
                  <a:pt x="300" y="84"/>
                  <a:pt x="301" y="84"/>
                </a:cubicBezTo>
                <a:cubicBezTo>
                  <a:pt x="301" y="84"/>
                  <a:pt x="301" y="84"/>
                  <a:pt x="301" y="84"/>
                </a:cubicBezTo>
                <a:cubicBezTo>
                  <a:pt x="301" y="84"/>
                  <a:pt x="301" y="85"/>
                  <a:pt x="301" y="85"/>
                </a:cubicBezTo>
                <a:cubicBezTo>
                  <a:pt x="301" y="85"/>
                  <a:pt x="301" y="85"/>
                  <a:pt x="301" y="85"/>
                </a:cubicBezTo>
                <a:cubicBezTo>
                  <a:pt x="302" y="85"/>
                  <a:pt x="302" y="85"/>
                  <a:pt x="301" y="85"/>
                </a:cubicBezTo>
                <a:cubicBezTo>
                  <a:pt x="301" y="85"/>
                  <a:pt x="301" y="86"/>
                  <a:pt x="301" y="86"/>
                </a:cubicBezTo>
                <a:cubicBezTo>
                  <a:pt x="301" y="86"/>
                  <a:pt x="301" y="86"/>
                  <a:pt x="300" y="85"/>
                </a:cubicBezTo>
                <a:cubicBezTo>
                  <a:pt x="300" y="85"/>
                  <a:pt x="300" y="85"/>
                  <a:pt x="299" y="85"/>
                </a:cubicBezTo>
                <a:cubicBezTo>
                  <a:pt x="299" y="86"/>
                  <a:pt x="299" y="86"/>
                  <a:pt x="301" y="87"/>
                </a:cubicBezTo>
                <a:cubicBezTo>
                  <a:pt x="301" y="88"/>
                  <a:pt x="302" y="88"/>
                  <a:pt x="302" y="89"/>
                </a:cubicBezTo>
                <a:cubicBezTo>
                  <a:pt x="303" y="91"/>
                  <a:pt x="306" y="91"/>
                  <a:pt x="310" y="91"/>
                </a:cubicBezTo>
                <a:cubicBezTo>
                  <a:pt x="310" y="91"/>
                  <a:pt x="311" y="92"/>
                  <a:pt x="311" y="92"/>
                </a:cubicBezTo>
                <a:cubicBezTo>
                  <a:pt x="312" y="92"/>
                  <a:pt x="314" y="92"/>
                  <a:pt x="313" y="92"/>
                </a:cubicBezTo>
                <a:cubicBezTo>
                  <a:pt x="313" y="91"/>
                  <a:pt x="313" y="91"/>
                  <a:pt x="314" y="92"/>
                </a:cubicBezTo>
                <a:cubicBezTo>
                  <a:pt x="314" y="92"/>
                  <a:pt x="314" y="92"/>
                  <a:pt x="314" y="92"/>
                </a:cubicBezTo>
                <a:cubicBezTo>
                  <a:pt x="314" y="92"/>
                  <a:pt x="314" y="93"/>
                  <a:pt x="315" y="93"/>
                </a:cubicBezTo>
                <a:cubicBezTo>
                  <a:pt x="315" y="94"/>
                  <a:pt x="315" y="94"/>
                  <a:pt x="315" y="94"/>
                </a:cubicBezTo>
                <a:cubicBezTo>
                  <a:pt x="315" y="95"/>
                  <a:pt x="315" y="97"/>
                  <a:pt x="315" y="97"/>
                </a:cubicBezTo>
                <a:cubicBezTo>
                  <a:pt x="316" y="97"/>
                  <a:pt x="316" y="97"/>
                  <a:pt x="316" y="98"/>
                </a:cubicBezTo>
                <a:cubicBezTo>
                  <a:pt x="315" y="98"/>
                  <a:pt x="316" y="101"/>
                  <a:pt x="316" y="102"/>
                </a:cubicBezTo>
                <a:cubicBezTo>
                  <a:pt x="317" y="103"/>
                  <a:pt x="317" y="104"/>
                  <a:pt x="317" y="103"/>
                </a:cubicBezTo>
                <a:cubicBezTo>
                  <a:pt x="316" y="103"/>
                  <a:pt x="316" y="103"/>
                  <a:pt x="316" y="104"/>
                </a:cubicBezTo>
                <a:cubicBezTo>
                  <a:pt x="316" y="104"/>
                  <a:pt x="316" y="104"/>
                  <a:pt x="316" y="104"/>
                </a:cubicBezTo>
                <a:cubicBezTo>
                  <a:pt x="316" y="104"/>
                  <a:pt x="316" y="103"/>
                  <a:pt x="315" y="104"/>
                </a:cubicBezTo>
                <a:cubicBezTo>
                  <a:pt x="315" y="104"/>
                  <a:pt x="315" y="104"/>
                  <a:pt x="315" y="104"/>
                </a:cubicBezTo>
                <a:cubicBezTo>
                  <a:pt x="314" y="103"/>
                  <a:pt x="313" y="103"/>
                  <a:pt x="313" y="104"/>
                </a:cubicBezTo>
                <a:cubicBezTo>
                  <a:pt x="313" y="104"/>
                  <a:pt x="313" y="104"/>
                  <a:pt x="313" y="104"/>
                </a:cubicBezTo>
                <a:cubicBezTo>
                  <a:pt x="313" y="104"/>
                  <a:pt x="313" y="103"/>
                  <a:pt x="313" y="103"/>
                </a:cubicBezTo>
                <a:cubicBezTo>
                  <a:pt x="313" y="103"/>
                  <a:pt x="313" y="103"/>
                  <a:pt x="313" y="103"/>
                </a:cubicBezTo>
                <a:cubicBezTo>
                  <a:pt x="313" y="103"/>
                  <a:pt x="312" y="103"/>
                  <a:pt x="311" y="103"/>
                </a:cubicBezTo>
                <a:cubicBezTo>
                  <a:pt x="311" y="103"/>
                  <a:pt x="311" y="103"/>
                  <a:pt x="311" y="103"/>
                </a:cubicBezTo>
                <a:cubicBezTo>
                  <a:pt x="311" y="104"/>
                  <a:pt x="311" y="104"/>
                  <a:pt x="311" y="104"/>
                </a:cubicBezTo>
                <a:cubicBezTo>
                  <a:pt x="312" y="105"/>
                  <a:pt x="312" y="106"/>
                  <a:pt x="312" y="106"/>
                </a:cubicBezTo>
                <a:cubicBezTo>
                  <a:pt x="312" y="106"/>
                  <a:pt x="311" y="105"/>
                  <a:pt x="311" y="105"/>
                </a:cubicBezTo>
                <a:cubicBezTo>
                  <a:pt x="310" y="104"/>
                  <a:pt x="310" y="104"/>
                  <a:pt x="310" y="105"/>
                </a:cubicBezTo>
                <a:cubicBezTo>
                  <a:pt x="310" y="105"/>
                  <a:pt x="310" y="105"/>
                  <a:pt x="310" y="105"/>
                </a:cubicBezTo>
                <a:cubicBezTo>
                  <a:pt x="311" y="106"/>
                  <a:pt x="312" y="107"/>
                  <a:pt x="312" y="106"/>
                </a:cubicBezTo>
                <a:cubicBezTo>
                  <a:pt x="312" y="106"/>
                  <a:pt x="313" y="105"/>
                  <a:pt x="314" y="105"/>
                </a:cubicBezTo>
                <a:cubicBezTo>
                  <a:pt x="314" y="105"/>
                  <a:pt x="314" y="105"/>
                  <a:pt x="314" y="105"/>
                </a:cubicBezTo>
                <a:cubicBezTo>
                  <a:pt x="313" y="105"/>
                  <a:pt x="313" y="105"/>
                  <a:pt x="314" y="105"/>
                </a:cubicBezTo>
                <a:cubicBezTo>
                  <a:pt x="314" y="105"/>
                  <a:pt x="314" y="105"/>
                  <a:pt x="314" y="105"/>
                </a:cubicBezTo>
                <a:cubicBezTo>
                  <a:pt x="315" y="105"/>
                  <a:pt x="315" y="105"/>
                  <a:pt x="315" y="105"/>
                </a:cubicBezTo>
                <a:cubicBezTo>
                  <a:pt x="315" y="105"/>
                  <a:pt x="315" y="104"/>
                  <a:pt x="315" y="104"/>
                </a:cubicBezTo>
                <a:cubicBezTo>
                  <a:pt x="315" y="104"/>
                  <a:pt x="315" y="104"/>
                  <a:pt x="316" y="104"/>
                </a:cubicBezTo>
                <a:cubicBezTo>
                  <a:pt x="316" y="105"/>
                  <a:pt x="316" y="105"/>
                  <a:pt x="316" y="106"/>
                </a:cubicBezTo>
                <a:cubicBezTo>
                  <a:pt x="316" y="107"/>
                  <a:pt x="316" y="107"/>
                  <a:pt x="318" y="108"/>
                </a:cubicBezTo>
                <a:cubicBezTo>
                  <a:pt x="319" y="108"/>
                  <a:pt x="319" y="108"/>
                  <a:pt x="319" y="108"/>
                </a:cubicBezTo>
                <a:cubicBezTo>
                  <a:pt x="320" y="107"/>
                  <a:pt x="320" y="107"/>
                  <a:pt x="320" y="107"/>
                </a:cubicBezTo>
                <a:cubicBezTo>
                  <a:pt x="320" y="107"/>
                  <a:pt x="321" y="107"/>
                  <a:pt x="321" y="107"/>
                </a:cubicBezTo>
                <a:cubicBezTo>
                  <a:pt x="321" y="108"/>
                  <a:pt x="321" y="108"/>
                  <a:pt x="321" y="107"/>
                </a:cubicBezTo>
                <a:cubicBezTo>
                  <a:pt x="321" y="107"/>
                  <a:pt x="322" y="107"/>
                  <a:pt x="323" y="108"/>
                </a:cubicBezTo>
                <a:cubicBezTo>
                  <a:pt x="324" y="109"/>
                  <a:pt x="325" y="109"/>
                  <a:pt x="325" y="109"/>
                </a:cubicBezTo>
                <a:cubicBezTo>
                  <a:pt x="325" y="109"/>
                  <a:pt x="325" y="109"/>
                  <a:pt x="326" y="109"/>
                </a:cubicBezTo>
                <a:cubicBezTo>
                  <a:pt x="326" y="108"/>
                  <a:pt x="327" y="108"/>
                  <a:pt x="327" y="108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7" y="107"/>
                  <a:pt x="328" y="107"/>
                  <a:pt x="328" y="107"/>
                </a:cubicBezTo>
                <a:cubicBezTo>
                  <a:pt x="328" y="107"/>
                  <a:pt x="328" y="106"/>
                  <a:pt x="328" y="106"/>
                </a:cubicBezTo>
                <a:cubicBezTo>
                  <a:pt x="328" y="106"/>
                  <a:pt x="328" y="106"/>
                  <a:pt x="328" y="106"/>
                </a:cubicBezTo>
                <a:cubicBezTo>
                  <a:pt x="328" y="106"/>
                  <a:pt x="329" y="105"/>
                  <a:pt x="329" y="105"/>
                </a:cubicBezTo>
                <a:cubicBezTo>
                  <a:pt x="329" y="105"/>
                  <a:pt x="329" y="104"/>
                  <a:pt x="329" y="105"/>
                </a:cubicBezTo>
                <a:cubicBezTo>
                  <a:pt x="329" y="105"/>
                  <a:pt x="330" y="105"/>
                  <a:pt x="330" y="105"/>
                </a:cubicBezTo>
                <a:cubicBezTo>
                  <a:pt x="330" y="104"/>
                  <a:pt x="330" y="105"/>
                  <a:pt x="330" y="105"/>
                </a:cubicBezTo>
                <a:cubicBezTo>
                  <a:pt x="331" y="105"/>
                  <a:pt x="331" y="105"/>
                  <a:pt x="331" y="105"/>
                </a:cubicBezTo>
                <a:cubicBezTo>
                  <a:pt x="333" y="105"/>
                  <a:pt x="332" y="103"/>
                  <a:pt x="330" y="102"/>
                </a:cubicBezTo>
                <a:cubicBezTo>
                  <a:pt x="330" y="102"/>
                  <a:pt x="329" y="102"/>
                  <a:pt x="330" y="102"/>
                </a:cubicBezTo>
                <a:cubicBezTo>
                  <a:pt x="330" y="101"/>
                  <a:pt x="333" y="104"/>
                  <a:pt x="333" y="104"/>
                </a:cubicBezTo>
                <a:cubicBezTo>
                  <a:pt x="333" y="104"/>
                  <a:pt x="333" y="104"/>
                  <a:pt x="333" y="105"/>
                </a:cubicBezTo>
                <a:cubicBezTo>
                  <a:pt x="334" y="105"/>
                  <a:pt x="334" y="105"/>
                  <a:pt x="333" y="105"/>
                </a:cubicBezTo>
                <a:cubicBezTo>
                  <a:pt x="333" y="105"/>
                  <a:pt x="333" y="105"/>
                  <a:pt x="332" y="105"/>
                </a:cubicBezTo>
                <a:cubicBezTo>
                  <a:pt x="332" y="105"/>
                  <a:pt x="332" y="105"/>
                  <a:pt x="333" y="106"/>
                </a:cubicBezTo>
                <a:cubicBezTo>
                  <a:pt x="333" y="106"/>
                  <a:pt x="334" y="105"/>
                  <a:pt x="334" y="105"/>
                </a:cubicBezTo>
                <a:cubicBezTo>
                  <a:pt x="334" y="105"/>
                  <a:pt x="334" y="105"/>
                  <a:pt x="334" y="106"/>
                </a:cubicBezTo>
                <a:cubicBezTo>
                  <a:pt x="335" y="106"/>
                  <a:pt x="335" y="106"/>
                  <a:pt x="335" y="106"/>
                </a:cubicBezTo>
                <a:cubicBezTo>
                  <a:pt x="335" y="105"/>
                  <a:pt x="335" y="105"/>
                  <a:pt x="335" y="105"/>
                </a:cubicBezTo>
                <a:cubicBezTo>
                  <a:pt x="334" y="105"/>
                  <a:pt x="334" y="105"/>
                  <a:pt x="334" y="105"/>
                </a:cubicBezTo>
                <a:cubicBezTo>
                  <a:pt x="334" y="105"/>
                  <a:pt x="335" y="105"/>
                  <a:pt x="335" y="105"/>
                </a:cubicBezTo>
                <a:cubicBezTo>
                  <a:pt x="336" y="105"/>
                  <a:pt x="336" y="105"/>
                  <a:pt x="336" y="105"/>
                </a:cubicBezTo>
                <a:cubicBezTo>
                  <a:pt x="336" y="104"/>
                  <a:pt x="336" y="104"/>
                  <a:pt x="336" y="104"/>
                </a:cubicBezTo>
                <a:cubicBezTo>
                  <a:pt x="335" y="103"/>
                  <a:pt x="335" y="103"/>
                  <a:pt x="335" y="103"/>
                </a:cubicBezTo>
                <a:cubicBezTo>
                  <a:pt x="336" y="103"/>
                  <a:pt x="336" y="103"/>
                  <a:pt x="335" y="103"/>
                </a:cubicBezTo>
                <a:cubicBezTo>
                  <a:pt x="335" y="102"/>
                  <a:pt x="335" y="102"/>
                  <a:pt x="335" y="102"/>
                </a:cubicBezTo>
                <a:cubicBezTo>
                  <a:pt x="334" y="102"/>
                  <a:pt x="334" y="101"/>
                  <a:pt x="333" y="101"/>
                </a:cubicBezTo>
                <a:cubicBezTo>
                  <a:pt x="333" y="100"/>
                  <a:pt x="333" y="98"/>
                  <a:pt x="333" y="97"/>
                </a:cubicBezTo>
                <a:cubicBezTo>
                  <a:pt x="334" y="97"/>
                  <a:pt x="335" y="97"/>
                  <a:pt x="335" y="96"/>
                </a:cubicBezTo>
                <a:cubicBezTo>
                  <a:pt x="334" y="96"/>
                  <a:pt x="335" y="96"/>
                  <a:pt x="335" y="96"/>
                </a:cubicBezTo>
                <a:cubicBezTo>
                  <a:pt x="336" y="97"/>
                  <a:pt x="336" y="97"/>
                  <a:pt x="336" y="96"/>
                </a:cubicBezTo>
                <a:cubicBezTo>
                  <a:pt x="336" y="96"/>
                  <a:pt x="336" y="96"/>
                  <a:pt x="337" y="96"/>
                </a:cubicBezTo>
                <a:cubicBezTo>
                  <a:pt x="337" y="96"/>
                  <a:pt x="337" y="96"/>
                  <a:pt x="338" y="96"/>
                </a:cubicBezTo>
                <a:cubicBezTo>
                  <a:pt x="338" y="96"/>
                  <a:pt x="340" y="97"/>
                  <a:pt x="343" y="98"/>
                </a:cubicBezTo>
                <a:cubicBezTo>
                  <a:pt x="344" y="98"/>
                  <a:pt x="344" y="98"/>
                  <a:pt x="344" y="98"/>
                </a:cubicBezTo>
                <a:cubicBezTo>
                  <a:pt x="344" y="98"/>
                  <a:pt x="345" y="98"/>
                  <a:pt x="345" y="98"/>
                </a:cubicBezTo>
                <a:cubicBezTo>
                  <a:pt x="346" y="98"/>
                  <a:pt x="346" y="98"/>
                  <a:pt x="346" y="98"/>
                </a:cubicBezTo>
                <a:cubicBezTo>
                  <a:pt x="346" y="97"/>
                  <a:pt x="346" y="97"/>
                  <a:pt x="346" y="97"/>
                </a:cubicBezTo>
                <a:cubicBezTo>
                  <a:pt x="346" y="97"/>
                  <a:pt x="346" y="97"/>
                  <a:pt x="346" y="97"/>
                </a:cubicBezTo>
                <a:cubicBezTo>
                  <a:pt x="345" y="96"/>
                  <a:pt x="345" y="96"/>
                  <a:pt x="346" y="97"/>
                </a:cubicBezTo>
                <a:cubicBezTo>
                  <a:pt x="346" y="97"/>
                  <a:pt x="347" y="97"/>
                  <a:pt x="347" y="96"/>
                </a:cubicBezTo>
                <a:cubicBezTo>
                  <a:pt x="347" y="96"/>
                  <a:pt x="347" y="96"/>
                  <a:pt x="347" y="96"/>
                </a:cubicBezTo>
                <a:cubicBezTo>
                  <a:pt x="348" y="97"/>
                  <a:pt x="349" y="97"/>
                  <a:pt x="349" y="97"/>
                </a:cubicBezTo>
                <a:cubicBezTo>
                  <a:pt x="349" y="96"/>
                  <a:pt x="350" y="97"/>
                  <a:pt x="352" y="98"/>
                </a:cubicBezTo>
                <a:cubicBezTo>
                  <a:pt x="353" y="99"/>
                  <a:pt x="354" y="100"/>
                  <a:pt x="354" y="100"/>
                </a:cubicBezTo>
                <a:cubicBezTo>
                  <a:pt x="354" y="101"/>
                  <a:pt x="355" y="101"/>
                  <a:pt x="355" y="102"/>
                </a:cubicBezTo>
                <a:cubicBezTo>
                  <a:pt x="356" y="102"/>
                  <a:pt x="356" y="103"/>
                  <a:pt x="356" y="103"/>
                </a:cubicBezTo>
                <a:cubicBezTo>
                  <a:pt x="356" y="103"/>
                  <a:pt x="356" y="103"/>
                  <a:pt x="356" y="103"/>
                </a:cubicBezTo>
                <a:cubicBezTo>
                  <a:pt x="356" y="104"/>
                  <a:pt x="356" y="104"/>
                  <a:pt x="356" y="104"/>
                </a:cubicBezTo>
                <a:cubicBezTo>
                  <a:pt x="356" y="104"/>
                  <a:pt x="355" y="104"/>
                  <a:pt x="355" y="104"/>
                </a:cubicBezTo>
                <a:cubicBezTo>
                  <a:pt x="356" y="104"/>
                  <a:pt x="355" y="104"/>
                  <a:pt x="355" y="103"/>
                </a:cubicBezTo>
                <a:cubicBezTo>
                  <a:pt x="354" y="103"/>
                  <a:pt x="354" y="103"/>
                  <a:pt x="353" y="103"/>
                </a:cubicBezTo>
                <a:cubicBezTo>
                  <a:pt x="353" y="103"/>
                  <a:pt x="352" y="103"/>
                  <a:pt x="352" y="103"/>
                </a:cubicBezTo>
                <a:cubicBezTo>
                  <a:pt x="351" y="103"/>
                  <a:pt x="350" y="103"/>
                  <a:pt x="350" y="103"/>
                </a:cubicBezTo>
                <a:cubicBezTo>
                  <a:pt x="350" y="103"/>
                  <a:pt x="350" y="103"/>
                  <a:pt x="350" y="103"/>
                </a:cubicBezTo>
                <a:cubicBezTo>
                  <a:pt x="350" y="102"/>
                  <a:pt x="349" y="102"/>
                  <a:pt x="349" y="102"/>
                </a:cubicBezTo>
                <a:cubicBezTo>
                  <a:pt x="349" y="102"/>
                  <a:pt x="349" y="102"/>
                  <a:pt x="349" y="102"/>
                </a:cubicBezTo>
                <a:cubicBezTo>
                  <a:pt x="348" y="102"/>
                  <a:pt x="348" y="102"/>
                  <a:pt x="347" y="102"/>
                </a:cubicBezTo>
                <a:cubicBezTo>
                  <a:pt x="347" y="102"/>
                  <a:pt x="347" y="102"/>
                  <a:pt x="346" y="102"/>
                </a:cubicBezTo>
                <a:cubicBezTo>
                  <a:pt x="346" y="101"/>
                  <a:pt x="344" y="102"/>
                  <a:pt x="344" y="102"/>
                </a:cubicBezTo>
                <a:cubicBezTo>
                  <a:pt x="344" y="102"/>
                  <a:pt x="344" y="103"/>
                  <a:pt x="344" y="103"/>
                </a:cubicBezTo>
                <a:cubicBezTo>
                  <a:pt x="344" y="103"/>
                  <a:pt x="344" y="103"/>
                  <a:pt x="344" y="103"/>
                </a:cubicBezTo>
                <a:cubicBezTo>
                  <a:pt x="344" y="103"/>
                  <a:pt x="344" y="104"/>
                  <a:pt x="344" y="104"/>
                </a:cubicBezTo>
                <a:cubicBezTo>
                  <a:pt x="344" y="104"/>
                  <a:pt x="344" y="105"/>
                  <a:pt x="344" y="106"/>
                </a:cubicBezTo>
                <a:cubicBezTo>
                  <a:pt x="343" y="107"/>
                  <a:pt x="343" y="107"/>
                  <a:pt x="343" y="108"/>
                </a:cubicBezTo>
                <a:cubicBezTo>
                  <a:pt x="344" y="108"/>
                  <a:pt x="345" y="110"/>
                  <a:pt x="345" y="110"/>
                </a:cubicBezTo>
                <a:cubicBezTo>
                  <a:pt x="345" y="110"/>
                  <a:pt x="348" y="113"/>
                  <a:pt x="349" y="113"/>
                </a:cubicBezTo>
                <a:cubicBezTo>
                  <a:pt x="350" y="114"/>
                  <a:pt x="351" y="114"/>
                  <a:pt x="351" y="115"/>
                </a:cubicBezTo>
                <a:cubicBezTo>
                  <a:pt x="352" y="115"/>
                  <a:pt x="353" y="115"/>
                  <a:pt x="353" y="116"/>
                </a:cubicBezTo>
                <a:cubicBezTo>
                  <a:pt x="354" y="116"/>
                  <a:pt x="355" y="117"/>
                  <a:pt x="357" y="117"/>
                </a:cubicBezTo>
                <a:cubicBezTo>
                  <a:pt x="358" y="118"/>
                  <a:pt x="359" y="119"/>
                  <a:pt x="359" y="119"/>
                </a:cubicBezTo>
                <a:cubicBezTo>
                  <a:pt x="360" y="119"/>
                  <a:pt x="360" y="119"/>
                  <a:pt x="360" y="119"/>
                </a:cubicBezTo>
                <a:cubicBezTo>
                  <a:pt x="359" y="120"/>
                  <a:pt x="360" y="121"/>
                  <a:pt x="361" y="122"/>
                </a:cubicBezTo>
                <a:cubicBezTo>
                  <a:pt x="362" y="123"/>
                  <a:pt x="363" y="124"/>
                  <a:pt x="363" y="124"/>
                </a:cubicBezTo>
                <a:cubicBezTo>
                  <a:pt x="363" y="124"/>
                  <a:pt x="362" y="124"/>
                  <a:pt x="361" y="123"/>
                </a:cubicBezTo>
                <a:cubicBezTo>
                  <a:pt x="361" y="122"/>
                  <a:pt x="360" y="122"/>
                  <a:pt x="360" y="122"/>
                </a:cubicBezTo>
                <a:cubicBezTo>
                  <a:pt x="360" y="122"/>
                  <a:pt x="359" y="122"/>
                  <a:pt x="359" y="121"/>
                </a:cubicBezTo>
                <a:cubicBezTo>
                  <a:pt x="358" y="121"/>
                  <a:pt x="358" y="121"/>
                  <a:pt x="358" y="121"/>
                </a:cubicBezTo>
                <a:cubicBezTo>
                  <a:pt x="357" y="121"/>
                  <a:pt x="357" y="121"/>
                  <a:pt x="356" y="120"/>
                </a:cubicBezTo>
                <a:cubicBezTo>
                  <a:pt x="353" y="118"/>
                  <a:pt x="352" y="117"/>
                  <a:pt x="352" y="117"/>
                </a:cubicBezTo>
                <a:cubicBezTo>
                  <a:pt x="351" y="117"/>
                  <a:pt x="351" y="117"/>
                  <a:pt x="351" y="116"/>
                </a:cubicBezTo>
                <a:cubicBezTo>
                  <a:pt x="351" y="116"/>
                  <a:pt x="350" y="116"/>
                  <a:pt x="349" y="115"/>
                </a:cubicBezTo>
                <a:cubicBezTo>
                  <a:pt x="346" y="114"/>
                  <a:pt x="347" y="114"/>
                  <a:pt x="347" y="115"/>
                </a:cubicBezTo>
                <a:cubicBezTo>
                  <a:pt x="347" y="115"/>
                  <a:pt x="347" y="115"/>
                  <a:pt x="346" y="115"/>
                </a:cubicBezTo>
                <a:cubicBezTo>
                  <a:pt x="346" y="115"/>
                  <a:pt x="346" y="115"/>
                  <a:pt x="346" y="115"/>
                </a:cubicBezTo>
                <a:cubicBezTo>
                  <a:pt x="347" y="116"/>
                  <a:pt x="347" y="116"/>
                  <a:pt x="347" y="116"/>
                </a:cubicBezTo>
                <a:cubicBezTo>
                  <a:pt x="346" y="116"/>
                  <a:pt x="347" y="118"/>
                  <a:pt x="348" y="118"/>
                </a:cubicBezTo>
                <a:cubicBezTo>
                  <a:pt x="348" y="118"/>
                  <a:pt x="348" y="118"/>
                  <a:pt x="348" y="119"/>
                </a:cubicBezTo>
                <a:cubicBezTo>
                  <a:pt x="348" y="119"/>
                  <a:pt x="348" y="120"/>
                  <a:pt x="347" y="120"/>
                </a:cubicBezTo>
                <a:cubicBezTo>
                  <a:pt x="347" y="121"/>
                  <a:pt x="347" y="121"/>
                  <a:pt x="346" y="121"/>
                </a:cubicBezTo>
                <a:cubicBezTo>
                  <a:pt x="345" y="121"/>
                  <a:pt x="344" y="120"/>
                  <a:pt x="344" y="119"/>
                </a:cubicBezTo>
                <a:cubicBezTo>
                  <a:pt x="344" y="118"/>
                  <a:pt x="343" y="116"/>
                  <a:pt x="342" y="116"/>
                </a:cubicBezTo>
                <a:cubicBezTo>
                  <a:pt x="341" y="115"/>
                  <a:pt x="340" y="115"/>
                  <a:pt x="340" y="116"/>
                </a:cubicBezTo>
                <a:cubicBezTo>
                  <a:pt x="340" y="116"/>
                  <a:pt x="339" y="116"/>
                  <a:pt x="339" y="116"/>
                </a:cubicBezTo>
                <a:cubicBezTo>
                  <a:pt x="338" y="116"/>
                  <a:pt x="337" y="118"/>
                  <a:pt x="337" y="120"/>
                </a:cubicBezTo>
                <a:cubicBezTo>
                  <a:pt x="337" y="121"/>
                  <a:pt x="337" y="121"/>
                  <a:pt x="337" y="121"/>
                </a:cubicBezTo>
                <a:cubicBezTo>
                  <a:pt x="337" y="122"/>
                  <a:pt x="337" y="122"/>
                  <a:pt x="335" y="121"/>
                </a:cubicBezTo>
                <a:cubicBezTo>
                  <a:pt x="334" y="120"/>
                  <a:pt x="334" y="120"/>
                  <a:pt x="334" y="120"/>
                </a:cubicBezTo>
                <a:cubicBezTo>
                  <a:pt x="334" y="120"/>
                  <a:pt x="334" y="120"/>
                  <a:pt x="334" y="121"/>
                </a:cubicBezTo>
                <a:cubicBezTo>
                  <a:pt x="334" y="121"/>
                  <a:pt x="334" y="121"/>
                  <a:pt x="333" y="121"/>
                </a:cubicBezTo>
                <a:cubicBezTo>
                  <a:pt x="331" y="120"/>
                  <a:pt x="330" y="119"/>
                  <a:pt x="329" y="118"/>
                </a:cubicBezTo>
                <a:cubicBezTo>
                  <a:pt x="329" y="117"/>
                  <a:pt x="329" y="117"/>
                  <a:pt x="328" y="116"/>
                </a:cubicBezTo>
                <a:cubicBezTo>
                  <a:pt x="327" y="116"/>
                  <a:pt x="324" y="115"/>
                  <a:pt x="324" y="115"/>
                </a:cubicBezTo>
                <a:cubicBezTo>
                  <a:pt x="323" y="115"/>
                  <a:pt x="322" y="115"/>
                  <a:pt x="321" y="114"/>
                </a:cubicBezTo>
                <a:cubicBezTo>
                  <a:pt x="319" y="113"/>
                  <a:pt x="318" y="113"/>
                  <a:pt x="318" y="113"/>
                </a:cubicBezTo>
                <a:cubicBezTo>
                  <a:pt x="318" y="114"/>
                  <a:pt x="318" y="114"/>
                  <a:pt x="317" y="113"/>
                </a:cubicBezTo>
                <a:cubicBezTo>
                  <a:pt x="316" y="113"/>
                  <a:pt x="316" y="112"/>
                  <a:pt x="316" y="112"/>
                </a:cubicBezTo>
                <a:cubicBezTo>
                  <a:pt x="316" y="112"/>
                  <a:pt x="316" y="111"/>
                  <a:pt x="316" y="111"/>
                </a:cubicBezTo>
                <a:cubicBezTo>
                  <a:pt x="315" y="111"/>
                  <a:pt x="315" y="110"/>
                  <a:pt x="314" y="110"/>
                </a:cubicBezTo>
                <a:cubicBezTo>
                  <a:pt x="314" y="108"/>
                  <a:pt x="313" y="108"/>
                  <a:pt x="313" y="109"/>
                </a:cubicBezTo>
                <a:cubicBezTo>
                  <a:pt x="313" y="109"/>
                  <a:pt x="313" y="109"/>
                  <a:pt x="313" y="109"/>
                </a:cubicBezTo>
                <a:cubicBezTo>
                  <a:pt x="312" y="108"/>
                  <a:pt x="312" y="108"/>
                  <a:pt x="311" y="108"/>
                </a:cubicBezTo>
                <a:cubicBezTo>
                  <a:pt x="310" y="108"/>
                  <a:pt x="308" y="107"/>
                  <a:pt x="308" y="106"/>
                </a:cubicBezTo>
                <a:cubicBezTo>
                  <a:pt x="308" y="106"/>
                  <a:pt x="308" y="106"/>
                  <a:pt x="308" y="106"/>
                </a:cubicBezTo>
                <a:cubicBezTo>
                  <a:pt x="308" y="106"/>
                  <a:pt x="309" y="106"/>
                  <a:pt x="309" y="106"/>
                </a:cubicBezTo>
                <a:cubicBezTo>
                  <a:pt x="309" y="106"/>
                  <a:pt x="309" y="106"/>
                  <a:pt x="309" y="106"/>
                </a:cubicBezTo>
                <a:cubicBezTo>
                  <a:pt x="308" y="106"/>
                  <a:pt x="306" y="104"/>
                  <a:pt x="306" y="103"/>
                </a:cubicBezTo>
                <a:cubicBezTo>
                  <a:pt x="306" y="103"/>
                  <a:pt x="306" y="103"/>
                  <a:pt x="306" y="102"/>
                </a:cubicBezTo>
                <a:cubicBezTo>
                  <a:pt x="305" y="102"/>
                  <a:pt x="305" y="102"/>
                  <a:pt x="305" y="102"/>
                </a:cubicBezTo>
                <a:cubicBezTo>
                  <a:pt x="306" y="102"/>
                  <a:pt x="306" y="102"/>
                  <a:pt x="306" y="102"/>
                </a:cubicBezTo>
                <a:cubicBezTo>
                  <a:pt x="306" y="101"/>
                  <a:pt x="306" y="100"/>
                  <a:pt x="307" y="101"/>
                </a:cubicBezTo>
                <a:cubicBezTo>
                  <a:pt x="307" y="101"/>
                  <a:pt x="307" y="101"/>
                  <a:pt x="307" y="101"/>
                </a:cubicBezTo>
                <a:cubicBezTo>
                  <a:pt x="307" y="102"/>
                  <a:pt x="309" y="104"/>
                  <a:pt x="309" y="103"/>
                </a:cubicBezTo>
                <a:cubicBezTo>
                  <a:pt x="310" y="103"/>
                  <a:pt x="309" y="102"/>
                  <a:pt x="308" y="101"/>
                </a:cubicBezTo>
                <a:cubicBezTo>
                  <a:pt x="307" y="101"/>
                  <a:pt x="307" y="100"/>
                  <a:pt x="307" y="100"/>
                </a:cubicBezTo>
                <a:cubicBezTo>
                  <a:pt x="308" y="101"/>
                  <a:pt x="308" y="100"/>
                  <a:pt x="308" y="100"/>
                </a:cubicBezTo>
                <a:cubicBezTo>
                  <a:pt x="308" y="100"/>
                  <a:pt x="308" y="100"/>
                  <a:pt x="308" y="100"/>
                </a:cubicBezTo>
                <a:cubicBezTo>
                  <a:pt x="308" y="100"/>
                  <a:pt x="309" y="100"/>
                  <a:pt x="309" y="100"/>
                </a:cubicBezTo>
                <a:cubicBezTo>
                  <a:pt x="309" y="100"/>
                  <a:pt x="309" y="100"/>
                  <a:pt x="309" y="100"/>
                </a:cubicBezTo>
                <a:cubicBezTo>
                  <a:pt x="310" y="100"/>
                  <a:pt x="310" y="100"/>
                  <a:pt x="310" y="100"/>
                </a:cubicBezTo>
                <a:cubicBezTo>
                  <a:pt x="310" y="100"/>
                  <a:pt x="310" y="100"/>
                  <a:pt x="310" y="100"/>
                </a:cubicBezTo>
                <a:cubicBezTo>
                  <a:pt x="311" y="100"/>
                  <a:pt x="311" y="100"/>
                  <a:pt x="311" y="99"/>
                </a:cubicBezTo>
                <a:cubicBezTo>
                  <a:pt x="310" y="99"/>
                  <a:pt x="310" y="99"/>
                  <a:pt x="310" y="99"/>
                </a:cubicBezTo>
                <a:cubicBezTo>
                  <a:pt x="310" y="99"/>
                  <a:pt x="310" y="98"/>
                  <a:pt x="310" y="98"/>
                </a:cubicBezTo>
                <a:cubicBezTo>
                  <a:pt x="310" y="98"/>
                  <a:pt x="310" y="98"/>
                  <a:pt x="311" y="98"/>
                </a:cubicBezTo>
                <a:cubicBezTo>
                  <a:pt x="311" y="98"/>
                  <a:pt x="311" y="97"/>
                  <a:pt x="311" y="97"/>
                </a:cubicBezTo>
                <a:cubicBezTo>
                  <a:pt x="312" y="96"/>
                  <a:pt x="311" y="96"/>
                  <a:pt x="311" y="96"/>
                </a:cubicBezTo>
                <a:cubicBezTo>
                  <a:pt x="310" y="96"/>
                  <a:pt x="309" y="96"/>
                  <a:pt x="309" y="96"/>
                </a:cubicBezTo>
                <a:cubicBezTo>
                  <a:pt x="309" y="96"/>
                  <a:pt x="308" y="96"/>
                  <a:pt x="307" y="95"/>
                </a:cubicBezTo>
                <a:cubicBezTo>
                  <a:pt x="306" y="95"/>
                  <a:pt x="306" y="95"/>
                  <a:pt x="305" y="95"/>
                </a:cubicBezTo>
                <a:cubicBezTo>
                  <a:pt x="304" y="95"/>
                  <a:pt x="304" y="95"/>
                  <a:pt x="305" y="96"/>
                </a:cubicBezTo>
                <a:cubicBezTo>
                  <a:pt x="306" y="96"/>
                  <a:pt x="306" y="96"/>
                  <a:pt x="306" y="96"/>
                </a:cubicBezTo>
                <a:cubicBezTo>
                  <a:pt x="306" y="97"/>
                  <a:pt x="305" y="96"/>
                  <a:pt x="305" y="96"/>
                </a:cubicBezTo>
                <a:cubicBezTo>
                  <a:pt x="304" y="95"/>
                  <a:pt x="304" y="95"/>
                  <a:pt x="304" y="96"/>
                </a:cubicBezTo>
                <a:cubicBezTo>
                  <a:pt x="304" y="96"/>
                  <a:pt x="304" y="96"/>
                  <a:pt x="304" y="96"/>
                </a:cubicBezTo>
                <a:cubicBezTo>
                  <a:pt x="303" y="96"/>
                  <a:pt x="303" y="96"/>
                  <a:pt x="303" y="97"/>
                </a:cubicBezTo>
                <a:cubicBezTo>
                  <a:pt x="304" y="97"/>
                  <a:pt x="304" y="97"/>
                  <a:pt x="303" y="97"/>
                </a:cubicBezTo>
                <a:cubicBezTo>
                  <a:pt x="303" y="98"/>
                  <a:pt x="303" y="98"/>
                  <a:pt x="303" y="99"/>
                </a:cubicBezTo>
                <a:cubicBezTo>
                  <a:pt x="304" y="99"/>
                  <a:pt x="304" y="99"/>
                  <a:pt x="303" y="100"/>
                </a:cubicBezTo>
                <a:cubicBezTo>
                  <a:pt x="303" y="101"/>
                  <a:pt x="303" y="101"/>
                  <a:pt x="303" y="102"/>
                </a:cubicBezTo>
                <a:cubicBezTo>
                  <a:pt x="303" y="102"/>
                  <a:pt x="303" y="102"/>
                  <a:pt x="304" y="102"/>
                </a:cubicBezTo>
                <a:cubicBezTo>
                  <a:pt x="303" y="102"/>
                  <a:pt x="303" y="102"/>
                  <a:pt x="303" y="102"/>
                </a:cubicBezTo>
                <a:cubicBezTo>
                  <a:pt x="303" y="102"/>
                  <a:pt x="303" y="102"/>
                  <a:pt x="303" y="103"/>
                </a:cubicBezTo>
                <a:cubicBezTo>
                  <a:pt x="303" y="104"/>
                  <a:pt x="303" y="104"/>
                  <a:pt x="302" y="104"/>
                </a:cubicBezTo>
                <a:cubicBezTo>
                  <a:pt x="302" y="103"/>
                  <a:pt x="302" y="103"/>
                  <a:pt x="301" y="104"/>
                </a:cubicBezTo>
                <a:cubicBezTo>
                  <a:pt x="301" y="104"/>
                  <a:pt x="301" y="104"/>
                  <a:pt x="301" y="104"/>
                </a:cubicBezTo>
                <a:cubicBezTo>
                  <a:pt x="300" y="103"/>
                  <a:pt x="300" y="103"/>
                  <a:pt x="300" y="104"/>
                </a:cubicBezTo>
                <a:cubicBezTo>
                  <a:pt x="300" y="104"/>
                  <a:pt x="300" y="104"/>
                  <a:pt x="300" y="104"/>
                </a:cubicBezTo>
                <a:cubicBezTo>
                  <a:pt x="300" y="104"/>
                  <a:pt x="300" y="103"/>
                  <a:pt x="300" y="103"/>
                </a:cubicBezTo>
                <a:cubicBezTo>
                  <a:pt x="300" y="103"/>
                  <a:pt x="300" y="103"/>
                  <a:pt x="299" y="102"/>
                </a:cubicBezTo>
                <a:cubicBezTo>
                  <a:pt x="298" y="101"/>
                  <a:pt x="297" y="101"/>
                  <a:pt x="297" y="102"/>
                </a:cubicBezTo>
                <a:cubicBezTo>
                  <a:pt x="297" y="103"/>
                  <a:pt x="297" y="103"/>
                  <a:pt x="296" y="102"/>
                </a:cubicBezTo>
                <a:cubicBezTo>
                  <a:pt x="296" y="101"/>
                  <a:pt x="295" y="101"/>
                  <a:pt x="295" y="101"/>
                </a:cubicBezTo>
                <a:cubicBezTo>
                  <a:pt x="294" y="101"/>
                  <a:pt x="294" y="101"/>
                  <a:pt x="294" y="101"/>
                </a:cubicBezTo>
                <a:cubicBezTo>
                  <a:pt x="293" y="100"/>
                  <a:pt x="292" y="100"/>
                  <a:pt x="292" y="100"/>
                </a:cubicBezTo>
                <a:cubicBezTo>
                  <a:pt x="292" y="100"/>
                  <a:pt x="292" y="101"/>
                  <a:pt x="292" y="101"/>
                </a:cubicBezTo>
                <a:cubicBezTo>
                  <a:pt x="293" y="101"/>
                  <a:pt x="293" y="101"/>
                  <a:pt x="292" y="102"/>
                </a:cubicBezTo>
                <a:cubicBezTo>
                  <a:pt x="292" y="102"/>
                  <a:pt x="292" y="102"/>
                  <a:pt x="291" y="102"/>
                </a:cubicBezTo>
                <a:cubicBezTo>
                  <a:pt x="291" y="102"/>
                  <a:pt x="290" y="102"/>
                  <a:pt x="290" y="102"/>
                </a:cubicBezTo>
                <a:cubicBezTo>
                  <a:pt x="289" y="102"/>
                  <a:pt x="289" y="102"/>
                  <a:pt x="289" y="102"/>
                </a:cubicBezTo>
                <a:cubicBezTo>
                  <a:pt x="289" y="103"/>
                  <a:pt x="288" y="103"/>
                  <a:pt x="287" y="102"/>
                </a:cubicBezTo>
                <a:cubicBezTo>
                  <a:pt x="287" y="102"/>
                  <a:pt x="287" y="101"/>
                  <a:pt x="286" y="102"/>
                </a:cubicBezTo>
                <a:cubicBezTo>
                  <a:pt x="286" y="102"/>
                  <a:pt x="286" y="102"/>
                  <a:pt x="286" y="102"/>
                </a:cubicBezTo>
                <a:cubicBezTo>
                  <a:pt x="287" y="102"/>
                  <a:pt x="287" y="102"/>
                  <a:pt x="287" y="102"/>
                </a:cubicBezTo>
                <a:cubicBezTo>
                  <a:pt x="287" y="103"/>
                  <a:pt x="287" y="103"/>
                  <a:pt x="287" y="102"/>
                </a:cubicBezTo>
                <a:cubicBezTo>
                  <a:pt x="286" y="102"/>
                  <a:pt x="286" y="102"/>
                  <a:pt x="286" y="102"/>
                </a:cubicBezTo>
                <a:cubicBezTo>
                  <a:pt x="285" y="102"/>
                  <a:pt x="285" y="102"/>
                  <a:pt x="286" y="102"/>
                </a:cubicBezTo>
                <a:cubicBezTo>
                  <a:pt x="286" y="103"/>
                  <a:pt x="286" y="103"/>
                  <a:pt x="285" y="103"/>
                </a:cubicBezTo>
                <a:cubicBezTo>
                  <a:pt x="285" y="103"/>
                  <a:pt x="285" y="102"/>
                  <a:pt x="284" y="102"/>
                </a:cubicBezTo>
                <a:cubicBezTo>
                  <a:pt x="283" y="102"/>
                  <a:pt x="282" y="101"/>
                  <a:pt x="281" y="101"/>
                </a:cubicBezTo>
                <a:cubicBezTo>
                  <a:pt x="280" y="101"/>
                  <a:pt x="279" y="101"/>
                  <a:pt x="278" y="101"/>
                </a:cubicBezTo>
                <a:cubicBezTo>
                  <a:pt x="278" y="100"/>
                  <a:pt x="277" y="100"/>
                  <a:pt x="277" y="101"/>
                </a:cubicBezTo>
                <a:cubicBezTo>
                  <a:pt x="277" y="101"/>
                  <a:pt x="276" y="101"/>
                  <a:pt x="276" y="102"/>
                </a:cubicBezTo>
                <a:cubicBezTo>
                  <a:pt x="276" y="102"/>
                  <a:pt x="275" y="102"/>
                  <a:pt x="274" y="102"/>
                </a:cubicBezTo>
                <a:cubicBezTo>
                  <a:pt x="274" y="102"/>
                  <a:pt x="274" y="102"/>
                  <a:pt x="273" y="102"/>
                </a:cubicBezTo>
                <a:cubicBezTo>
                  <a:pt x="272" y="101"/>
                  <a:pt x="271" y="101"/>
                  <a:pt x="271" y="102"/>
                </a:cubicBezTo>
                <a:cubicBezTo>
                  <a:pt x="270" y="102"/>
                  <a:pt x="270" y="102"/>
                  <a:pt x="268" y="101"/>
                </a:cubicBezTo>
                <a:cubicBezTo>
                  <a:pt x="266" y="100"/>
                  <a:pt x="266" y="100"/>
                  <a:pt x="266" y="99"/>
                </a:cubicBezTo>
                <a:cubicBezTo>
                  <a:pt x="267" y="99"/>
                  <a:pt x="266" y="99"/>
                  <a:pt x="266" y="99"/>
                </a:cubicBezTo>
                <a:cubicBezTo>
                  <a:pt x="265" y="98"/>
                  <a:pt x="265" y="98"/>
                  <a:pt x="265" y="99"/>
                </a:cubicBezTo>
                <a:cubicBezTo>
                  <a:pt x="265" y="100"/>
                  <a:pt x="265" y="100"/>
                  <a:pt x="265" y="101"/>
                </a:cubicBezTo>
                <a:cubicBezTo>
                  <a:pt x="265" y="102"/>
                  <a:pt x="264" y="102"/>
                  <a:pt x="264" y="101"/>
                </a:cubicBezTo>
                <a:cubicBezTo>
                  <a:pt x="264" y="101"/>
                  <a:pt x="263" y="101"/>
                  <a:pt x="262" y="100"/>
                </a:cubicBezTo>
                <a:cubicBezTo>
                  <a:pt x="261" y="100"/>
                  <a:pt x="260" y="100"/>
                  <a:pt x="260" y="99"/>
                </a:cubicBezTo>
                <a:cubicBezTo>
                  <a:pt x="260" y="98"/>
                  <a:pt x="259" y="98"/>
                  <a:pt x="259" y="98"/>
                </a:cubicBezTo>
                <a:cubicBezTo>
                  <a:pt x="259" y="98"/>
                  <a:pt x="258" y="98"/>
                  <a:pt x="257" y="98"/>
                </a:cubicBezTo>
                <a:cubicBezTo>
                  <a:pt x="256" y="97"/>
                  <a:pt x="255" y="97"/>
                  <a:pt x="255" y="97"/>
                </a:cubicBezTo>
                <a:cubicBezTo>
                  <a:pt x="254" y="97"/>
                  <a:pt x="254" y="97"/>
                  <a:pt x="255" y="98"/>
                </a:cubicBezTo>
                <a:cubicBezTo>
                  <a:pt x="256" y="98"/>
                  <a:pt x="256" y="98"/>
                  <a:pt x="255" y="98"/>
                </a:cubicBezTo>
                <a:cubicBezTo>
                  <a:pt x="255" y="98"/>
                  <a:pt x="255" y="98"/>
                  <a:pt x="255" y="98"/>
                </a:cubicBezTo>
                <a:cubicBezTo>
                  <a:pt x="255" y="99"/>
                  <a:pt x="255" y="99"/>
                  <a:pt x="255" y="99"/>
                </a:cubicBezTo>
                <a:cubicBezTo>
                  <a:pt x="254" y="99"/>
                  <a:pt x="255" y="99"/>
                  <a:pt x="256" y="100"/>
                </a:cubicBezTo>
                <a:cubicBezTo>
                  <a:pt x="257" y="101"/>
                  <a:pt x="257" y="101"/>
                  <a:pt x="257" y="101"/>
                </a:cubicBezTo>
                <a:cubicBezTo>
                  <a:pt x="257" y="102"/>
                  <a:pt x="258" y="102"/>
                  <a:pt x="258" y="102"/>
                </a:cubicBezTo>
                <a:cubicBezTo>
                  <a:pt x="258" y="102"/>
                  <a:pt x="259" y="103"/>
                  <a:pt x="259" y="103"/>
                </a:cubicBezTo>
                <a:cubicBezTo>
                  <a:pt x="260" y="103"/>
                  <a:pt x="260" y="104"/>
                  <a:pt x="260" y="104"/>
                </a:cubicBezTo>
                <a:cubicBezTo>
                  <a:pt x="260" y="104"/>
                  <a:pt x="260" y="105"/>
                  <a:pt x="260" y="105"/>
                </a:cubicBezTo>
                <a:cubicBezTo>
                  <a:pt x="261" y="105"/>
                  <a:pt x="260" y="105"/>
                  <a:pt x="260" y="106"/>
                </a:cubicBezTo>
                <a:cubicBezTo>
                  <a:pt x="260" y="106"/>
                  <a:pt x="260" y="108"/>
                  <a:pt x="261" y="108"/>
                </a:cubicBezTo>
                <a:cubicBezTo>
                  <a:pt x="261" y="109"/>
                  <a:pt x="261" y="109"/>
                  <a:pt x="261" y="109"/>
                </a:cubicBezTo>
                <a:cubicBezTo>
                  <a:pt x="261" y="110"/>
                  <a:pt x="261" y="110"/>
                  <a:pt x="261" y="110"/>
                </a:cubicBezTo>
                <a:cubicBezTo>
                  <a:pt x="260" y="110"/>
                  <a:pt x="260" y="110"/>
                  <a:pt x="261" y="111"/>
                </a:cubicBezTo>
                <a:cubicBezTo>
                  <a:pt x="261" y="111"/>
                  <a:pt x="261" y="112"/>
                  <a:pt x="260" y="113"/>
                </a:cubicBezTo>
                <a:cubicBezTo>
                  <a:pt x="260" y="113"/>
                  <a:pt x="259" y="114"/>
                  <a:pt x="259" y="114"/>
                </a:cubicBezTo>
                <a:cubicBezTo>
                  <a:pt x="258" y="116"/>
                  <a:pt x="256" y="117"/>
                  <a:pt x="256" y="117"/>
                </a:cubicBezTo>
                <a:cubicBezTo>
                  <a:pt x="255" y="117"/>
                  <a:pt x="255" y="117"/>
                  <a:pt x="254" y="117"/>
                </a:cubicBezTo>
                <a:cubicBezTo>
                  <a:pt x="252" y="116"/>
                  <a:pt x="249" y="114"/>
                  <a:pt x="249" y="114"/>
                </a:cubicBezTo>
                <a:cubicBezTo>
                  <a:pt x="249" y="113"/>
                  <a:pt x="249" y="113"/>
                  <a:pt x="248" y="113"/>
                </a:cubicBezTo>
                <a:cubicBezTo>
                  <a:pt x="247" y="113"/>
                  <a:pt x="246" y="112"/>
                  <a:pt x="245" y="112"/>
                </a:cubicBezTo>
                <a:cubicBezTo>
                  <a:pt x="244" y="111"/>
                  <a:pt x="242" y="110"/>
                  <a:pt x="241" y="109"/>
                </a:cubicBezTo>
                <a:cubicBezTo>
                  <a:pt x="239" y="108"/>
                  <a:pt x="238" y="108"/>
                  <a:pt x="238" y="107"/>
                </a:cubicBezTo>
                <a:cubicBezTo>
                  <a:pt x="238" y="107"/>
                  <a:pt x="238" y="107"/>
                  <a:pt x="238" y="107"/>
                </a:cubicBezTo>
                <a:cubicBezTo>
                  <a:pt x="238" y="107"/>
                  <a:pt x="237" y="107"/>
                  <a:pt x="237" y="107"/>
                </a:cubicBezTo>
                <a:cubicBezTo>
                  <a:pt x="237" y="107"/>
                  <a:pt x="237" y="107"/>
                  <a:pt x="237" y="107"/>
                </a:cubicBezTo>
                <a:cubicBezTo>
                  <a:pt x="237" y="106"/>
                  <a:pt x="237" y="106"/>
                  <a:pt x="237" y="106"/>
                </a:cubicBezTo>
                <a:cubicBezTo>
                  <a:pt x="236" y="106"/>
                  <a:pt x="236" y="106"/>
                  <a:pt x="236" y="107"/>
                </a:cubicBezTo>
                <a:cubicBezTo>
                  <a:pt x="235" y="107"/>
                  <a:pt x="235" y="107"/>
                  <a:pt x="234" y="106"/>
                </a:cubicBezTo>
                <a:cubicBezTo>
                  <a:pt x="233" y="106"/>
                  <a:pt x="232" y="106"/>
                  <a:pt x="232" y="106"/>
                </a:cubicBezTo>
                <a:cubicBezTo>
                  <a:pt x="231" y="106"/>
                  <a:pt x="231" y="106"/>
                  <a:pt x="232" y="107"/>
                </a:cubicBezTo>
                <a:cubicBezTo>
                  <a:pt x="232" y="108"/>
                  <a:pt x="232" y="109"/>
                  <a:pt x="231" y="110"/>
                </a:cubicBezTo>
                <a:cubicBezTo>
                  <a:pt x="231" y="110"/>
                  <a:pt x="230" y="111"/>
                  <a:pt x="230" y="112"/>
                </a:cubicBezTo>
                <a:cubicBezTo>
                  <a:pt x="230" y="114"/>
                  <a:pt x="229" y="114"/>
                  <a:pt x="228" y="115"/>
                </a:cubicBezTo>
                <a:cubicBezTo>
                  <a:pt x="228" y="115"/>
                  <a:pt x="227" y="116"/>
                  <a:pt x="227" y="116"/>
                </a:cubicBezTo>
                <a:cubicBezTo>
                  <a:pt x="227" y="116"/>
                  <a:pt x="226" y="117"/>
                  <a:pt x="226" y="117"/>
                </a:cubicBezTo>
                <a:cubicBezTo>
                  <a:pt x="224" y="118"/>
                  <a:pt x="223" y="119"/>
                  <a:pt x="223" y="120"/>
                </a:cubicBezTo>
                <a:cubicBezTo>
                  <a:pt x="224" y="121"/>
                  <a:pt x="224" y="121"/>
                  <a:pt x="224" y="121"/>
                </a:cubicBezTo>
                <a:cubicBezTo>
                  <a:pt x="224" y="121"/>
                  <a:pt x="224" y="122"/>
                  <a:pt x="223" y="123"/>
                </a:cubicBezTo>
                <a:cubicBezTo>
                  <a:pt x="223" y="125"/>
                  <a:pt x="223" y="125"/>
                  <a:pt x="222" y="126"/>
                </a:cubicBezTo>
                <a:cubicBezTo>
                  <a:pt x="223" y="126"/>
                  <a:pt x="223" y="126"/>
                  <a:pt x="223" y="127"/>
                </a:cubicBezTo>
                <a:cubicBezTo>
                  <a:pt x="224" y="127"/>
                  <a:pt x="225" y="127"/>
                  <a:pt x="225" y="127"/>
                </a:cubicBezTo>
                <a:cubicBezTo>
                  <a:pt x="226" y="127"/>
                  <a:pt x="228" y="128"/>
                  <a:pt x="229" y="130"/>
                </a:cubicBezTo>
                <a:cubicBezTo>
                  <a:pt x="229" y="130"/>
                  <a:pt x="229" y="131"/>
                  <a:pt x="229" y="131"/>
                </a:cubicBezTo>
                <a:cubicBezTo>
                  <a:pt x="229" y="131"/>
                  <a:pt x="229" y="131"/>
                  <a:pt x="229" y="131"/>
                </a:cubicBezTo>
                <a:cubicBezTo>
                  <a:pt x="229" y="132"/>
                  <a:pt x="229" y="132"/>
                  <a:pt x="229" y="132"/>
                </a:cubicBezTo>
                <a:cubicBezTo>
                  <a:pt x="229" y="134"/>
                  <a:pt x="230" y="135"/>
                  <a:pt x="231" y="134"/>
                </a:cubicBezTo>
                <a:cubicBezTo>
                  <a:pt x="231" y="134"/>
                  <a:pt x="232" y="134"/>
                  <a:pt x="233" y="134"/>
                </a:cubicBezTo>
                <a:cubicBezTo>
                  <a:pt x="233" y="134"/>
                  <a:pt x="234" y="134"/>
                  <a:pt x="234" y="134"/>
                </a:cubicBezTo>
                <a:cubicBezTo>
                  <a:pt x="234" y="134"/>
                  <a:pt x="236" y="135"/>
                  <a:pt x="238" y="136"/>
                </a:cubicBezTo>
                <a:cubicBezTo>
                  <a:pt x="239" y="136"/>
                  <a:pt x="241" y="137"/>
                  <a:pt x="241" y="137"/>
                </a:cubicBezTo>
                <a:cubicBezTo>
                  <a:pt x="241" y="137"/>
                  <a:pt x="241" y="137"/>
                  <a:pt x="241" y="137"/>
                </a:cubicBezTo>
                <a:cubicBezTo>
                  <a:pt x="242" y="137"/>
                  <a:pt x="242" y="137"/>
                  <a:pt x="243" y="137"/>
                </a:cubicBezTo>
                <a:cubicBezTo>
                  <a:pt x="244" y="136"/>
                  <a:pt x="245" y="136"/>
                  <a:pt x="246" y="136"/>
                </a:cubicBezTo>
                <a:cubicBezTo>
                  <a:pt x="247" y="137"/>
                  <a:pt x="248" y="136"/>
                  <a:pt x="248" y="136"/>
                </a:cubicBezTo>
                <a:cubicBezTo>
                  <a:pt x="249" y="135"/>
                  <a:pt x="250" y="135"/>
                  <a:pt x="252" y="135"/>
                </a:cubicBezTo>
                <a:cubicBezTo>
                  <a:pt x="253" y="135"/>
                  <a:pt x="253" y="135"/>
                  <a:pt x="252" y="134"/>
                </a:cubicBezTo>
                <a:cubicBezTo>
                  <a:pt x="252" y="134"/>
                  <a:pt x="252" y="132"/>
                  <a:pt x="252" y="132"/>
                </a:cubicBezTo>
                <a:cubicBezTo>
                  <a:pt x="252" y="131"/>
                  <a:pt x="253" y="131"/>
                  <a:pt x="255" y="130"/>
                </a:cubicBezTo>
                <a:cubicBezTo>
                  <a:pt x="256" y="130"/>
                  <a:pt x="258" y="129"/>
                  <a:pt x="258" y="129"/>
                </a:cubicBezTo>
                <a:cubicBezTo>
                  <a:pt x="259" y="129"/>
                  <a:pt x="259" y="129"/>
                  <a:pt x="261" y="129"/>
                </a:cubicBezTo>
                <a:cubicBezTo>
                  <a:pt x="263" y="130"/>
                  <a:pt x="267" y="130"/>
                  <a:pt x="268" y="129"/>
                </a:cubicBezTo>
                <a:cubicBezTo>
                  <a:pt x="268" y="129"/>
                  <a:pt x="268" y="129"/>
                  <a:pt x="268" y="129"/>
                </a:cubicBezTo>
                <a:cubicBezTo>
                  <a:pt x="268" y="129"/>
                  <a:pt x="268" y="128"/>
                  <a:pt x="268" y="128"/>
                </a:cubicBezTo>
                <a:cubicBezTo>
                  <a:pt x="268" y="126"/>
                  <a:pt x="269" y="126"/>
                  <a:pt x="270" y="126"/>
                </a:cubicBezTo>
                <a:cubicBezTo>
                  <a:pt x="271" y="126"/>
                  <a:pt x="271" y="126"/>
                  <a:pt x="271" y="126"/>
                </a:cubicBezTo>
                <a:cubicBezTo>
                  <a:pt x="271" y="126"/>
                  <a:pt x="272" y="126"/>
                  <a:pt x="272" y="126"/>
                </a:cubicBezTo>
                <a:cubicBezTo>
                  <a:pt x="273" y="126"/>
                  <a:pt x="273" y="126"/>
                  <a:pt x="273" y="126"/>
                </a:cubicBezTo>
                <a:cubicBezTo>
                  <a:pt x="273" y="127"/>
                  <a:pt x="274" y="127"/>
                  <a:pt x="275" y="127"/>
                </a:cubicBezTo>
                <a:cubicBezTo>
                  <a:pt x="276" y="128"/>
                  <a:pt x="276" y="128"/>
                  <a:pt x="276" y="129"/>
                </a:cubicBezTo>
                <a:cubicBezTo>
                  <a:pt x="276" y="129"/>
                  <a:pt x="277" y="130"/>
                  <a:pt x="277" y="130"/>
                </a:cubicBezTo>
                <a:cubicBezTo>
                  <a:pt x="278" y="131"/>
                  <a:pt x="280" y="132"/>
                  <a:pt x="280" y="131"/>
                </a:cubicBezTo>
                <a:cubicBezTo>
                  <a:pt x="280" y="131"/>
                  <a:pt x="282" y="131"/>
                  <a:pt x="284" y="131"/>
                </a:cubicBezTo>
                <a:cubicBezTo>
                  <a:pt x="284" y="131"/>
                  <a:pt x="286" y="131"/>
                  <a:pt x="286" y="131"/>
                </a:cubicBezTo>
                <a:cubicBezTo>
                  <a:pt x="287" y="131"/>
                  <a:pt x="287" y="131"/>
                  <a:pt x="288" y="132"/>
                </a:cubicBezTo>
                <a:cubicBezTo>
                  <a:pt x="290" y="133"/>
                  <a:pt x="292" y="136"/>
                  <a:pt x="292" y="136"/>
                </a:cubicBezTo>
                <a:cubicBezTo>
                  <a:pt x="291" y="137"/>
                  <a:pt x="292" y="142"/>
                  <a:pt x="293" y="142"/>
                </a:cubicBezTo>
                <a:cubicBezTo>
                  <a:pt x="293" y="142"/>
                  <a:pt x="293" y="143"/>
                  <a:pt x="294" y="146"/>
                </a:cubicBezTo>
                <a:cubicBezTo>
                  <a:pt x="295" y="147"/>
                  <a:pt x="296" y="149"/>
                  <a:pt x="297" y="149"/>
                </a:cubicBezTo>
                <a:cubicBezTo>
                  <a:pt x="297" y="150"/>
                  <a:pt x="298" y="150"/>
                  <a:pt x="298" y="151"/>
                </a:cubicBezTo>
                <a:cubicBezTo>
                  <a:pt x="299" y="152"/>
                  <a:pt x="299" y="153"/>
                  <a:pt x="300" y="153"/>
                </a:cubicBezTo>
                <a:cubicBezTo>
                  <a:pt x="300" y="153"/>
                  <a:pt x="300" y="155"/>
                  <a:pt x="300" y="155"/>
                </a:cubicBezTo>
                <a:cubicBezTo>
                  <a:pt x="300" y="155"/>
                  <a:pt x="300" y="156"/>
                  <a:pt x="301" y="157"/>
                </a:cubicBezTo>
                <a:cubicBezTo>
                  <a:pt x="302" y="157"/>
                  <a:pt x="302" y="158"/>
                  <a:pt x="301" y="158"/>
                </a:cubicBezTo>
                <a:cubicBezTo>
                  <a:pt x="301" y="158"/>
                  <a:pt x="301" y="159"/>
                  <a:pt x="301" y="160"/>
                </a:cubicBezTo>
                <a:cubicBezTo>
                  <a:pt x="301" y="162"/>
                  <a:pt x="301" y="162"/>
                  <a:pt x="300" y="162"/>
                </a:cubicBezTo>
                <a:cubicBezTo>
                  <a:pt x="300" y="162"/>
                  <a:pt x="300" y="162"/>
                  <a:pt x="300" y="162"/>
                </a:cubicBezTo>
                <a:cubicBezTo>
                  <a:pt x="300" y="163"/>
                  <a:pt x="299" y="163"/>
                  <a:pt x="299" y="163"/>
                </a:cubicBezTo>
                <a:cubicBezTo>
                  <a:pt x="298" y="163"/>
                  <a:pt x="298" y="164"/>
                  <a:pt x="298" y="164"/>
                </a:cubicBezTo>
                <a:cubicBezTo>
                  <a:pt x="299" y="165"/>
                  <a:pt x="301" y="164"/>
                  <a:pt x="302" y="163"/>
                </a:cubicBezTo>
                <a:cubicBezTo>
                  <a:pt x="302" y="162"/>
                  <a:pt x="302" y="162"/>
                  <a:pt x="303" y="163"/>
                </a:cubicBezTo>
                <a:cubicBezTo>
                  <a:pt x="304" y="163"/>
                  <a:pt x="304" y="163"/>
                  <a:pt x="304" y="162"/>
                </a:cubicBezTo>
                <a:cubicBezTo>
                  <a:pt x="304" y="161"/>
                  <a:pt x="304" y="161"/>
                  <a:pt x="304" y="161"/>
                </a:cubicBezTo>
                <a:cubicBezTo>
                  <a:pt x="303" y="160"/>
                  <a:pt x="303" y="159"/>
                  <a:pt x="304" y="158"/>
                </a:cubicBezTo>
                <a:cubicBezTo>
                  <a:pt x="305" y="158"/>
                  <a:pt x="306" y="158"/>
                  <a:pt x="306" y="158"/>
                </a:cubicBezTo>
                <a:cubicBezTo>
                  <a:pt x="307" y="158"/>
                  <a:pt x="307" y="158"/>
                  <a:pt x="307" y="158"/>
                </a:cubicBezTo>
                <a:cubicBezTo>
                  <a:pt x="306" y="159"/>
                  <a:pt x="307" y="159"/>
                  <a:pt x="308" y="160"/>
                </a:cubicBezTo>
                <a:cubicBezTo>
                  <a:pt x="308" y="160"/>
                  <a:pt x="308" y="160"/>
                  <a:pt x="308" y="161"/>
                </a:cubicBezTo>
                <a:cubicBezTo>
                  <a:pt x="308" y="162"/>
                  <a:pt x="309" y="162"/>
                  <a:pt x="309" y="162"/>
                </a:cubicBezTo>
                <a:cubicBezTo>
                  <a:pt x="310" y="161"/>
                  <a:pt x="310" y="161"/>
                  <a:pt x="309" y="160"/>
                </a:cubicBezTo>
                <a:cubicBezTo>
                  <a:pt x="309" y="159"/>
                  <a:pt x="309" y="159"/>
                  <a:pt x="309" y="158"/>
                </a:cubicBezTo>
                <a:cubicBezTo>
                  <a:pt x="308" y="158"/>
                  <a:pt x="308" y="158"/>
                  <a:pt x="308" y="157"/>
                </a:cubicBezTo>
                <a:cubicBezTo>
                  <a:pt x="307" y="156"/>
                  <a:pt x="307" y="156"/>
                  <a:pt x="306" y="155"/>
                </a:cubicBezTo>
                <a:cubicBezTo>
                  <a:pt x="306" y="155"/>
                  <a:pt x="305" y="153"/>
                  <a:pt x="304" y="153"/>
                </a:cubicBezTo>
                <a:cubicBezTo>
                  <a:pt x="304" y="153"/>
                  <a:pt x="304" y="152"/>
                  <a:pt x="305" y="152"/>
                </a:cubicBezTo>
                <a:cubicBezTo>
                  <a:pt x="306" y="152"/>
                  <a:pt x="306" y="152"/>
                  <a:pt x="306" y="152"/>
                </a:cubicBezTo>
                <a:cubicBezTo>
                  <a:pt x="305" y="151"/>
                  <a:pt x="305" y="151"/>
                  <a:pt x="304" y="151"/>
                </a:cubicBezTo>
                <a:cubicBezTo>
                  <a:pt x="304" y="151"/>
                  <a:pt x="302" y="149"/>
                  <a:pt x="302" y="148"/>
                </a:cubicBezTo>
                <a:cubicBezTo>
                  <a:pt x="301" y="146"/>
                  <a:pt x="301" y="145"/>
                  <a:pt x="301" y="145"/>
                </a:cubicBezTo>
                <a:cubicBezTo>
                  <a:pt x="301" y="144"/>
                  <a:pt x="301" y="142"/>
                  <a:pt x="300" y="141"/>
                </a:cubicBezTo>
                <a:cubicBezTo>
                  <a:pt x="298" y="138"/>
                  <a:pt x="298" y="137"/>
                  <a:pt x="299" y="137"/>
                </a:cubicBezTo>
                <a:cubicBezTo>
                  <a:pt x="299" y="136"/>
                  <a:pt x="299" y="136"/>
                  <a:pt x="299" y="136"/>
                </a:cubicBezTo>
                <a:cubicBezTo>
                  <a:pt x="300" y="136"/>
                  <a:pt x="300" y="136"/>
                  <a:pt x="300" y="135"/>
                </a:cubicBezTo>
                <a:cubicBezTo>
                  <a:pt x="300" y="134"/>
                  <a:pt x="300" y="134"/>
                  <a:pt x="301" y="134"/>
                </a:cubicBezTo>
                <a:cubicBezTo>
                  <a:pt x="301" y="134"/>
                  <a:pt x="301" y="135"/>
                  <a:pt x="301" y="134"/>
                </a:cubicBezTo>
                <a:cubicBezTo>
                  <a:pt x="302" y="134"/>
                  <a:pt x="302" y="134"/>
                  <a:pt x="302" y="135"/>
                </a:cubicBezTo>
                <a:cubicBezTo>
                  <a:pt x="302" y="135"/>
                  <a:pt x="302" y="135"/>
                  <a:pt x="302" y="135"/>
                </a:cubicBezTo>
                <a:cubicBezTo>
                  <a:pt x="302" y="134"/>
                  <a:pt x="304" y="135"/>
                  <a:pt x="305" y="136"/>
                </a:cubicBezTo>
                <a:cubicBezTo>
                  <a:pt x="305" y="136"/>
                  <a:pt x="304" y="136"/>
                  <a:pt x="304" y="136"/>
                </a:cubicBezTo>
                <a:cubicBezTo>
                  <a:pt x="304" y="137"/>
                  <a:pt x="303" y="137"/>
                  <a:pt x="304" y="137"/>
                </a:cubicBezTo>
                <a:cubicBezTo>
                  <a:pt x="303" y="138"/>
                  <a:pt x="304" y="139"/>
                  <a:pt x="304" y="139"/>
                </a:cubicBezTo>
                <a:cubicBezTo>
                  <a:pt x="304" y="138"/>
                  <a:pt x="305" y="138"/>
                  <a:pt x="305" y="138"/>
                </a:cubicBezTo>
                <a:cubicBezTo>
                  <a:pt x="306" y="138"/>
                  <a:pt x="306" y="138"/>
                  <a:pt x="307" y="139"/>
                </a:cubicBezTo>
                <a:cubicBezTo>
                  <a:pt x="307" y="139"/>
                  <a:pt x="307" y="140"/>
                  <a:pt x="307" y="140"/>
                </a:cubicBezTo>
                <a:cubicBezTo>
                  <a:pt x="306" y="141"/>
                  <a:pt x="306" y="142"/>
                  <a:pt x="307" y="142"/>
                </a:cubicBezTo>
                <a:cubicBezTo>
                  <a:pt x="307" y="142"/>
                  <a:pt x="307" y="142"/>
                  <a:pt x="307" y="142"/>
                </a:cubicBezTo>
                <a:cubicBezTo>
                  <a:pt x="306" y="143"/>
                  <a:pt x="307" y="144"/>
                  <a:pt x="307" y="145"/>
                </a:cubicBezTo>
                <a:cubicBezTo>
                  <a:pt x="308" y="145"/>
                  <a:pt x="308" y="146"/>
                  <a:pt x="308" y="146"/>
                </a:cubicBezTo>
                <a:cubicBezTo>
                  <a:pt x="308" y="147"/>
                  <a:pt x="308" y="147"/>
                  <a:pt x="308" y="147"/>
                </a:cubicBezTo>
                <a:cubicBezTo>
                  <a:pt x="309" y="147"/>
                  <a:pt x="309" y="147"/>
                  <a:pt x="309" y="148"/>
                </a:cubicBezTo>
                <a:cubicBezTo>
                  <a:pt x="310" y="148"/>
                  <a:pt x="310" y="148"/>
                  <a:pt x="309" y="148"/>
                </a:cubicBezTo>
                <a:cubicBezTo>
                  <a:pt x="309" y="148"/>
                  <a:pt x="309" y="148"/>
                  <a:pt x="309" y="148"/>
                </a:cubicBezTo>
                <a:cubicBezTo>
                  <a:pt x="310" y="149"/>
                  <a:pt x="311" y="150"/>
                  <a:pt x="311" y="151"/>
                </a:cubicBezTo>
                <a:cubicBezTo>
                  <a:pt x="312" y="152"/>
                  <a:pt x="313" y="154"/>
                  <a:pt x="313" y="154"/>
                </a:cubicBezTo>
                <a:cubicBezTo>
                  <a:pt x="314" y="154"/>
                  <a:pt x="314" y="155"/>
                  <a:pt x="314" y="156"/>
                </a:cubicBezTo>
                <a:cubicBezTo>
                  <a:pt x="314" y="157"/>
                  <a:pt x="315" y="157"/>
                  <a:pt x="315" y="158"/>
                </a:cubicBezTo>
                <a:cubicBezTo>
                  <a:pt x="315" y="158"/>
                  <a:pt x="315" y="159"/>
                  <a:pt x="315" y="159"/>
                </a:cubicBezTo>
                <a:cubicBezTo>
                  <a:pt x="314" y="159"/>
                  <a:pt x="314" y="159"/>
                  <a:pt x="314" y="160"/>
                </a:cubicBezTo>
                <a:cubicBezTo>
                  <a:pt x="314" y="160"/>
                  <a:pt x="314" y="160"/>
                  <a:pt x="313" y="161"/>
                </a:cubicBezTo>
                <a:cubicBezTo>
                  <a:pt x="313" y="161"/>
                  <a:pt x="313" y="163"/>
                  <a:pt x="313" y="164"/>
                </a:cubicBezTo>
                <a:cubicBezTo>
                  <a:pt x="314" y="165"/>
                  <a:pt x="314" y="165"/>
                  <a:pt x="313" y="165"/>
                </a:cubicBezTo>
                <a:cubicBezTo>
                  <a:pt x="312" y="165"/>
                  <a:pt x="312" y="165"/>
                  <a:pt x="313" y="165"/>
                </a:cubicBezTo>
                <a:cubicBezTo>
                  <a:pt x="314" y="166"/>
                  <a:pt x="314" y="166"/>
                  <a:pt x="314" y="167"/>
                </a:cubicBezTo>
                <a:cubicBezTo>
                  <a:pt x="314" y="167"/>
                  <a:pt x="314" y="168"/>
                  <a:pt x="314" y="169"/>
                </a:cubicBezTo>
                <a:cubicBezTo>
                  <a:pt x="315" y="169"/>
                  <a:pt x="315" y="170"/>
                  <a:pt x="315" y="170"/>
                </a:cubicBezTo>
                <a:cubicBezTo>
                  <a:pt x="315" y="170"/>
                  <a:pt x="315" y="170"/>
                  <a:pt x="315" y="170"/>
                </a:cubicBezTo>
                <a:cubicBezTo>
                  <a:pt x="314" y="169"/>
                  <a:pt x="314" y="169"/>
                  <a:pt x="314" y="169"/>
                </a:cubicBezTo>
                <a:cubicBezTo>
                  <a:pt x="314" y="170"/>
                  <a:pt x="314" y="170"/>
                  <a:pt x="314" y="170"/>
                </a:cubicBezTo>
                <a:cubicBezTo>
                  <a:pt x="314" y="170"/>
                  <a:pt x="314" y="171"/>
                  <a:pt x="314" y="171"/>
                </a:cubicBezTo>
                <a:cubicBezTo>
                  <a:pt x="314" y="171"/>
                  <a:pt x="314" y="171"/>
                  <a:pt x="314" y="171"/>
                </a:cubicBezTo>
                <a:cubicBezTo>
                  <a:pt x="314" y="171"/>
                  <a:pt x="315" y="171"/>
                  <a:pt x="315" y="171"/>
                </a:cubicBezTo>
                <a:cubicBezTo>
                  <a:pt x="314" y="172"/>
                  <a:pt x="315" y="172"/>
                  <a:pt x="316" y="173"/>
                </a:cubicBezTo>
                <a:cubicBezTo>
                  <a:pt x="318" y="174"/>
                  <a:pt x="318" y="174"/>
                  <a:pt x="319" y="175"/>
                </a:cubicBezTo>
                <a:cubicBezTo>
                  <a:pt x="319" y="175"/>
                  <a:pt x="319" y="176"/>
                  <a:pt x="319" y="176"/>
                </a:cubicBezTo>
                <a:cubicBezTo>
                  <a:pt x="320" y="176"/>
                  <a:pt x="320" y="177"/>
                  <a:pt x="319" y="176"/>
                </a:cubicBezTo>
                <a:cubicBezTo>
                  <a:pt x="319" y="176"/>
                  <a:pt x="318" y="176"/>
                  <a:pt x="318" y="175"/>
                </a:cubicBezTo>
                <a:cubicBezTo>
                  <a:pt x="317" y="174"/>
                  <a:pt x="316" y="173"/>
                  <a:pt x="316" y="173"/>
                </a:cubicBezTo>
                <a:cubicBezTo>
                  <a:pt x="315" y="173"/>
                  <a:pt x="315" y="173"/>
                  <a:pt x="315" y="173"/>
                </a:cubicBezTo>
                <a:cubicBezTo>
                  <a:pt x="315" y="173"/>
                  <a:pt x="315" y="173"/>
                  <a:pt x="314" y="173"/>
                </a:cubicBezTo>
                <a:cubicBezTo>
                  <a:pt x="313" y="174"/>
                  <a:pt x="313" y="174"/>
                  <a:pt x="314" y="174"/>
                </a:cubicBezTo>
                <a:cubicBezTo>
                  <a:pt x="314" y="175"/>
                  <a:pt x="314" y="176"/>
                  <a:pt x="314" y="177"/>
                </a:cubicBezTo>
                <a:cubicBezTo>
                  <a:pt x="314" y="177"/>
                  <a:pt x="314" y="178"/>
                  <a:pt x="314" y="178"/>
                </a:cubicBezTo>
                <a:cubicBezTo>
                  <a:pt x="314" y="178"/>
                  <a:pt x="314" y="178"/>
                  <a:pt x="314" y="178"/>
                </a:cubicBezTo>
                <a:cubicBezTo>
                  <a:pt x="314" y="177"/>
                  <a:pt x="315" y="178"/>
                  <a:pt x="315" y="179"/>
                </a:cubicBezTo>
                <a:cubicBezTo>
                  <a:pt x="315" y="179"/>
                  <a:pt x="315" y="180"/>
                  <a:pt x="316" y="180"/>
                </a:cubicBezTo>
                <a:cubicBezTo>
                  <a:pt x="316" y="179"/>
                  <a:pt x="316" y="180"/>
                  <a:pt x="316" y="180"/>
                </a:cubicBezTo>
                <a:cubicBezTo>
                  <a:pt x="317" y="181"/>
                  <a:pt x="317" y="181"/>
                  <a:pt x="317" y="180"/>
                </a:cubicBezTo>
                <a:cubicBezTo>
                  <a:pt x="317" y="180"/>
                  <a:pt x="317" y="179"/>
                  <a:pt x="317" y="179"/>
                </a:cubicBezTo>
                <a:cubicBezTo>
                  <a:pt x="317" y="178"/>
                  <a:pt x="317" y="177"/>
                  <a:pt x="317" y="177"/>
                </a:cubicBezTo>
                <a:cubicBezTo>
                  <a:pt x="317" y="177"/>
                  <a:pt x="318" y="177"/>
                  <a:pt x="318" y="178"/>
                </a:cubicBezTo>
                <a:cubicBezTo>
                  <a:pt x="319" y="178"/>
                  <a:pt x="319" y="179"/>
                  <a:pt x="319" y="178"/>
                </a:cubicBezTo>
                <a:cubicBezTo>
                  <a:pt x="318" y="178"/>
                  <a:pt x="319" y="177"/>
                  <a:pt x="319" y="177"/>
                </a:cubicBezTo>
                <a:cubicBezTo>
                  <a:pt x="320" y="177"/>
                  <a:pt x="321" y="177"/>
                  <a:pt x="321" y="178"/>
                </a:cubicBezTo>
                <a:cubicBezTo>
                  <a:pt x="321" y="179"/>
                  <a:pt x="321" y="179"/>
                  <a:pt x="321" y="178"/>
                </a:cubicBezTo>
                <a:cubicBezTo>
                  <a:pt x="322" y="177"/>
                  <a:pt x="321" y="176"/>
                  <a:pt x="321" y="176"/>
                </a:cubicBezTo>
                <a:cubicBezTo>
                  <a:pt x="321" y="175"/>
                  <a:pt x="320" y="175"/>
                  <a:pt x="320" y="175"/>
                </a:cubicBezTo>
                <a:cubicBezTo>
                  <a:pt x="321" y="175"/>
                  <a:pt x="320" y="174"/>
                  <a:pt x="319" y="173"/>
                </a:cubicBezTo>
                <a:cubicBezTo>
                  <a:pt x="319" y="172"/>
                  <a:pt x="319" y="172"/>
                  <a:pt x="319" y="173"/>
                </a:cubicBezTo>
                <a:cubicBezTo>
                  <a:pt x="320" y="173"/>
                  <a:pt x="320" y="173"/>
                  <a:pt x="320" y="172"/>
                </a:cubicBezTo>
                <a:cubicBezTo>
                  <a:pt x="320" y="172"/>
                  <a:pt x="320" y="172"/>
                  <a:pt x="321" y="172"/>
                </a:cubicBezTo>
                <a:cubicBezTo>
                  <a:pt x="321" y="172"/>
                  <a:pt x="321" y="172"/>
                  <a:pt x="321" y="172"/>
                </a:cubicBezTo>
                <a:cubicBezTo>
                  <a:pt x="321" y="171"/>
                  <a:pt x="321" y="171"/>
                  <a:pt x="321" y="170"/>
                </a:cubicBezTo>
                <a:cubicBezTo>
                  <a:pt x="321" y="169"/>
                  <a:pt x="321" y="168"/>
                  <a:pt x="321" y="168"/>
                </a:cubicBezTo>
                <a:cubicBezTo>
                  <a:pt x="321" y="168"/>
                  <a:pt x="322" y="168"/>
                  <a:pt x="322" y="168"/>
                </a:cubicBezTo>
                <a:cubicBezTo>
                  <a:pt x="322" y="167"/>
                  <a:pt x="322" y="167"/>
                  <a:pt x="322" y="167"/>
                </a:cubicBezTo>
                <a:cubicBezTo>
                  <a:pt x="323" y="167"/>
                  <a:pt x="323" y="168"/>
                  <a:pt x="322" y="168"/>
                </a:cubicBezTo>
                <a:cubicBezTo>
                  <a:pt x="322" y="168"/>
                  <a:pt x="322" y="168"/>
                  <a:pt x="323" y="169"/>
                </a:cubicBezTo>
                <a:cubicBezTo>
                  <a:pt x="324" y="170"/>
                  <a:pt x="325" y="170"/>
                  <a:pt x="325" y="169"/>
                </a:cubicBezTo>
                <a:cubicBezTo>
                  <a:pt x="325" y="169"/>
                  <a:pt x="325" y="168"/>
                  <a:pt x="325" y="168"/>
                </a:cubicBezTo>
                <a:cubicBezTo>
                  <a:pt x="327" y="169"/>
                  <a:pt x="331" y="171"/>
                  <a:pt x="331" y="172"/>
                </a:cubicBezTo>
                <a:cubicBezTo>
                  <a:pt x="331" y="173"/>
                  <a:pt x="332" y="173"/>
                  <a:pt x="332" y="173"/>
                </a:cubicBezTo>
                <a:cubicBezTo>
                  <a:pt x="332" y="174"/>
                  <a:pt x="333" y="174"/>
                  <a:pt x="333" y="174"/>
                </a:cubicBezTo>
                <a:cubicBezTo>
                  <a:pt x="333" y="175"/>
                  <a:pt x="334" y="175"/>
                  <a:pt x="335" y="174"/>
                </a:cubicBezTo>
                <a:cubicBezTo>
                  <a:pt x="336" y="174"/>
                  <a:pt x="339" y="176"/>
                  <a:pt x="340" y="177"/>
                </a:cubicBezTo>
                <a:cubicBezTo>
                  <a:pt x="340" y="178"/>
                  <a:pt x="340" y="178"/>
                  <a:pt x="341" y="178"/>
                </a:cubicBezTo>
                <a:cubicBezTo>
                  <a:pt x="341" y="179"/>
                  <a:pt x="341" y="179"/>
                  <a:pt x="340" y="178"/>
                </a:cubicBezTo>
                <a:cubicBezTo>
                  <a:pt x="339" y="178"/>
                  <a:pt x="338" y="178"/>
                  <a:pt x="339" y="179"/>
                </a:cubicBezTo>
                <a:cubicBezTo>
                  <a:pt x="339" y="179"/>
                  <a:pt x="338" y="178"/>
                  <a:pt x="337" y="178"/>
                </a:cubicBezTo>
                <a:cubicBezTo>
                  <a:pt x="336" y="177"/>
                  <a:pt x="336" y="177"/>
                  <a:pt x="336" y="177"/>
                </a:cubicBezTo>
                <a:cubicBezTo>
                  <a:pt x="336" y="176"/>
                  <a:pt x="336" y="176"/>
                  <a:pt x="336" y="176"/>
                </a:cubicBezTo>
                <a:cubicBezTo>
                  <a:pt x="335" y="176"/>
                  <a:pt x="335" y="176"/>
                  <a:pt x="335" y="177"/>
                </a:cubicBezTo>
                <a:cubicBezTo>
                  <a:pt x="335" y="177"/>
                  <a:pt x="335" y="177"/>
                  <a:pt x="335" y="177"/>
                </a:cubicBezTo>
                <a:cubicBezTo>
                  <a:pt x="334" y="176"/>
                  <a:pt x="334" y="176"/>
                  <a:pt x="334" y="176"/>
                </a:cubicBezTo>
                <a:cubicBezTo>
                  <a:pt x="334" y="176"/>
                  <a:pt x="334" y="175"/>
                  <a:pt x="333" y="175"/>
                </a:cubicBezTo>
                <a:cubicBezTo>
                  <a:pt x="332" y="174"/>
                  <a:pt x="331" y="174"/>
                  <a:pt x="331" y="175"/>
                </a:cubicBezTo>
                <a:cubicBezTo>
                  <a:pt x="331" y="175"/>
                  <a:pt x="331" y="175"/>
                  <a:pt x="331" y="175"/>
                </a:cubicBezTo>
                <a:cubicBezTo>
                  <a:pt x="330" y="175"/>
                  <a:pt x="330" y="176"/>
                  <a:pt x="330" y="176"/>
                </a:cubicBezTo>
                <a:cubicBezTo>
                  <a:pt x="330" y="177"/>
                  <a:pt x="330" y="177"/>
                  <a:pt x="331" y="177"/>
                </a:cubicBezTo>
                <a:cubicBezTo>
                  <a:pt x="332" y="178"/>
                  <a:pt x="332" y="178"/>
                  <a:pt x="331" y="178"/>
                </a:cubicBezTo>
                <a:cubicBezTo>
                  <a:pt x="331" y="178"/>
                  <a:pt x="331" y="178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80"/>
                </a:cubicBezTo>
                <a:cubicBezTo>
                  <a:pt x="331" y="180"/>
                  <a:pt x="331" y="180"/>
                  <a:pt x="331" y="180"/>
                </a:cubicBezTo>
                <a:cubicBezTo>
                  <a:pt x="330" y="181"/>
                  <a:pt x="330" y="181"/>
                  <a:pt x="330" y="182"/>
                </a:cubicBezTo>
                <a:cubicBezTo>
                  <a:pt x="331" y="182"/>
                  <a:pt x="330" y="182"/>
                  <a:pt x="329" y="181"/>
                </a:cubicBezTo>
                <a:cubicBezTo>
                  <a:pt x="329" y="181"/>
                  <a:pt x="329" y="181"/>
                  <a:pt x="329" y="181"/>
                </a:cubicBezTo>
                <a:cubicBezTo>
                  <a:pt x="328" y="181"/>
                  <a:pt x="328" y="181"/>
                  <a:pt x="329" y="182"/>
                </a:cubicBezTo>
                <a:cubicBezTo>
                  <a:pt x="329" y="182"/>
                  <a:pt x="329" y="182"/>
                  <a:pt x="330" y="183"/>
                </a:cubicBezTo>
                <a:cubicBezTo>
                  <a:pt x="330" y="183"/>
                  <a:pt x="330" y="184"/>
                  <a:pt x="330" y="184"/>
                </a:cubicBezTo>
                <a:cubicBezTo>
                  <a:pt x="329" y="185"/>
                  <a:pt x="330" y="186"/>
                  <a:pt x="330" y="186"/>
                </a:cubicBezTo>
                <a:cubicBezTo>
                  <a:pt x="330" y="186"/>
                  <a:pt x="330" y="187"/>
                  <a:pt x="329" y="187"/>
                </a:cubicBezTo>
                <a:cubicBezTo>
                  <a:pt x="329" y="187"/>
                  <a:pt x="330" y="187"/>
                  <a:pt x="330" y="187"/>
                </a:cubicBezTo>
                <a:cubicBezTo>
                  <a:pt x="331" y="188"/>
                  <a:pt x="331" y="188"/>
                  <a:pt x="331" y="189"/>
                </a:cubicBezTo>
                <a:cubicBezTo>
                  <a:pt x="331" y="189"/>
                  <a:pt x="332" y="189"/>
                  <a:pt x="332" y="190"/>
                </a:cubicBezTo>
                <a:cubicBezTo>
                  <a:pt x="333" y="191"/>
                  <a:pt x="333" y="191"/>
                  <a:pt x="333" y="192"/>
                </a:cubicBezTo>
                <a:cubicBezTo>
                  <a:pt x="333" y="193"/>
                  <a:pt x="333" y="193"/>
                  <a:pt x="334" y="193"/>
                </a:cubicBezTo>
                <a:cubicBezTo>
                  <a:pt x="335" y="194"/>
                  <a:pt x="335" y="194"/>
                  <a:pt x="335" y="194"/>
                </a:cubicBezTo>
                <a:cubicBezTo>
                  <a:pt x="336" y="194"/>
                  <a:pt x="336" y="194"/>
                  <a:pt x="337" y="193"/>
                </a:cubicBezTo>
                <a:cubicBezTo>
                  <a:pt x="337" y="193"/>
                  <a:pt x="337" y="193"/>
                  <a:pt x="338" y="193"/>
                </a:cubicBezTo>
                <a:cubicBezTo>
                  <a:pt x="339" y="194"/>
                  <a:pt x="341" y="196"/>
                  <a:pt x="341" y="197"/>
                </a:cubicBezTo>
                <a:cubicBezTo>
                  <a:pt x="341" y="198"/>
                  <a:pt x="341" y="198"/>
                  <a:pt x="342" y="199"/>
                </a:cubicBezTo>
                <a:cubicBezTo>
                  <a:pt x="343" y="200"/>
                  <a:pt x="344" y="200"/>
                  <a:pt x="346" y="200"/>
                </a:cubicBezTo>
                <a:cubicBezTo>
                  <a:pt x="347" y="199"/>
                  <a:pt x="347" y="199"/>
                  <a:pt x="347" y="199"/>
                </a:cubicBezTo>
                <a:cubicBezTo>
                  <a:pt x="348" y="200"/>
                  <a:pt x="348" y="200"/>
                  <a:pt x="348" y="200"/>
                </a:cubicBezTo>
                <a:cubicBezTo>
                  <a:pt x="349" y="202"/>
                  <a:pt x="349" y="202"/>
                  <a:pt x="349" y="201"/>
                </a:cubicBezTo>
                <a:cubicBezTo>
                  <a:pt x="350" y="201"/>
                  <a:pt x="350" y="201"/>
                  <a:pt x="350" y="201"/>
                </a:cubicBezTo>
                <a:cubicBezTo>
                  <a:pt x="351" y="202"/>
                  <a:pt x="351" y="202"/>
                  <a:pt x="350" y="203"/>
                </a:cubicBezTo>
                <a:cubicBezTo>
                  <a:pt x="350" y="203"/>
                  <a:pt x="349" y="203"/>
                  <a:pt x="349" y="204"/>
                </a:cubicBezTo>
                <a:cubicBezTo>
                  <a:pt x="349" y="204"/>
                  <a:pt x="349" y="204"/>
                  <a:pt x="349" y="204"/>
                </a:cubicBezTo>
                <a:cubicBezTo>
                  <a:pt x="349" y="205"/>
                  <a:pt x="348" y="205"/>
                  <a:pt x="348" y="206"/>
                </a:cubicBezTo>
                <a:cubicBezTo>
                  <a:pt x="349" y="207"/>
                  <a:pt x="347" y="209"/>
                  <a:pt x="347" y="209"/>
                </a:cubicBezTo>
                <a:cubicBezTo>
                  <a:pt x="346" y="209"/>
                  <a:pt x="346" y="209"/>
                  <a:pt x="346" y="210"/>
                </a:cubicBezTo>
                <a:cubicBezTo>
                  <a:pt x="346" y="210"/>
                  <a:pt x="345" y="211"/>
                  <a:pt x="344" y="212"/>
                </a:cubicBezTo>
                <a:cubicBezTo>
                  <a:pt x="343" y="213"/>
                  <a:pt x="342" y="214"/>
                  <a:pt x="341" y="215"/>
                </a:cubicBezTo>
                <a:cubicBezTo>
                  <a:pt x="341" y="215"/>
                  <a:pt x="340" y="216"/>
                  <a:pt x="339" y="217"/>
                </a:cubicBezTo>
                <a:cubicBezTo>
                  <a:pt x="338" y="217"/>
                  <a:pt x="338" y="217"/>
                  <a:pt x="336" y="216"/>
                </a:cubicBezTo>
                <a:cubicBezTo>
                  <a:pt x="334" y="216"/>
                  <a:pt x="334" y="215"/>
                  <a:pt x="333" y="215"/>
                </a:cubicBezTo>
                <a:cubicBezTo>
                  <a:pt x="333" y="215"/>
                  <a:pt x="333" y="214"/>
                  <a:pt x="333" y="214"/>
                </a:cubicBezTo>
                <a:cubicBezTo>
                  <a:pt x="332" y="214"/>
                  <a:pt x="332" y="214"/>
                  <a:pt x="332" y="213"/>
                </a:cubicBezTo>
                <a:cubicBezTo>
                  <a:pt x="332" y="212"/>
                  <a:pt x="330" y="211"/>
                  <a:pt x="330" y="211"/>
                </a:cubicBezTo>
                <a:cubicBezTo>
                  <a:pt x="330" y="211"/>
                  <a:pt x="329" y="211"/>
                  <a:pt x="329" y="211"/>
                </a:cubicBezTo>
                <a:cubicBezTo>
                  <a:pt x="329" y="211"/>
                  <a:pt x="328" y="211"/>
                  <a:pt x="328" y="211"/>
                </a:cubicBezTo>
                <a:cubicBezTo>
                  <a:pt x="328" y="211"/>
                  <a:pt x="328" y="211"/>
                  <a:pt x="327" y="211"/>
                </a:cubicBezTo>
                <a:cubicBezTo>
                  <a:pt x="327" y="211"/>
                  <a:pt x="327" y="211"/>
                  <a:pt x="326" y="211"/>
                </a:cubicBezTo>
                <a:cubicBezTo>
                  <a:pt x="325" y="211"/>
                  <a:pt x="324" y="211"/>
                  <a:pt x="323" y="210"/>
                </a:cubicBezTo>
                <a:cubicBezTo>
                  <a:pt x="323" y="209"/>
                  <a:pt x="322" y="208"/>
                  <a:pt x="321" y="207"/>
                </a:cubicBezTo>
                <a:cubicBezTo>
                  <a:pt x="321" y="207"/>
                  <a:pt x="320" y="206"/>
                  <a:pt x="320" y="206"/>
                </a:cubicBezTo>
                <a:cubicBezTo>
                  <a:pt x="320" y="205"/>
                  <a:pt x="317" y="203"/>
                  <a:pt x="315" y="202"/>
                </a:cubicBezTo>
                <a:cubicBezTo>
                  <a:pt x="314" y="202"/>
                  <a:pt x="314" y="202"/>
                  <a:pt x="314" y="201"/>
                </a:cubicBezTo>
                <a:cubicBezTo>
                  <a:pt x="314" y="200"/>
                  <a:pt x="314" y="200"/>
                  <a:pt x="314" y="200"/>
                </a:cubicBezTo>
                <a:cubicBezTo>
                  <a:pt x="314" y="200"/>
                  <a:pt x="314" y="199"/>
                  <a:pt x="313" y="199"/>
                </a:cubicBezTo>
                <a:cubicBezTo>
                  <a:pt x="313" y="198"/>
                  <a:pt x="312" y="198"/>
                  <a:pt x="312" y="197"/>
                </a:cubicBezTo>
                <a:cubicBezTo>
                  <a:pt x="311" y="197"/>
                  <a:pt x="311" y="196"/>
                  <a:pt x="310" y="196"/>
                </a:cubicBezTo>
                <a:cubicBezTo>
                  <a:pt x="310" y="196"/>
                  <a:pt x="310" y="195"/>
                  <a:pt x="310" y="195"/>
                </a:cubicBezTo>
                <a:cubicBezTo>
                  <a:pt x="311" y="194"/>
                  <a:pt x="307" y="191"/>
                  <a:pt x="304" y="191"/>
                </a:cubicBezTo>
                <a:cubicBezTo>
                  <a:pt x="302" y="190"/>
                  <a:pt x="301" y="191"/>
                  <a:pt x="300" y="192"/>
                </a:cubicBezTo>
                <a:cubicBezTo>
                  <a:pt x="300" y="193"/>
                  <a:pt x="300" y="194"/>
                  <a:pt x="299" y="194"/>
                </a:cubicBezTo>
                <a:cubicBezTo>
                  <a:pt x="299" y="196"/>
                  <a:pt x="299" y="196"/>
                  <a:pt x="298" y="196"/>
                </a:cubicBezTo>
                <a:cubicBezTo>
                  <a:pt x="296" y="197"/>
                  <a:pt x="296" y="196"/>
                  <a:pt x="295" y="196"/>
                </a:cubicBezTo>
                <a:cubicBezTo>
                  <a:pt x="294" y="195"/>
                  <a:pt x="294" y="194"/>
                  <a:pt x="293" y="193"/>
                </a:cubicBezTo>
                <a:cubicBezTo>
                  <a:pt x="293" y="191"/>
                  <a:pt x="290" y="189"/>
                  <a:pt x="289" y="188"/>
                </a:cubicBezTo>
                <a:cubicBezTo>
                  <a:pt x="288" y="187"/>
                  <a:pt x="287" y="186"/>
                  <a:pt x="287" y="185"/>
                </a:cubicBezTo>
                <a:cubicBezTo>
                  <a:pt x="287" y="185"/>
                  <a:pt x="287" y="184"/>
                  <a:pt x="287" y="184"/>
                </a:cubicBezTo>
                <a:cubicBezTo>
                  <a:pt x="287" y="183"/>
                  <a:pt x="287" y="181"/>
                  <a:pt x="286" y="181"/>
                </a:cubicBezTo>
                <a:cubicBezTo>
                  <a:pt x="286" y="181"/>
                  <a:pt x="285" y="180"/>
                  <a:pt x="285" y="179"/>
                </a:cubicBezTo>
                <a:cubicBezTo>
                  <a:pt x="284" y="178"/>
                  <a:pt x="283" y="178"/>
                  <a:pt x="282" y="177"/>
                </a:cubicBezTo>
                <a:cubicBezTo>
                  <a:pt x="280" y="176"/>
                  <a:pt x="279" y="175"/>
                  <a:pt x="278" y="174"/>
                </a:cubicBezTo>
                <a:cubicBezTo>
                  <a:pt x="278" y="174"/>
                  <a:pt x="277" y="173"/>
                  <a:pt x="277" y="173"/>
                </a:cubicBezTo>
                <a:cubicBezTo>
                  <a:pt x="277" y="172"/>
                  <a:pt x="277" y="172"/>
                  <a:pt x="277" y="172"/>
                </a:cubicBezTo>
                <a:cubicBezTo>
                  <a:pt x="277" y="172"/>
                  <a:pt x="277" y="171"/>
                  <a:pt x="276" y="171"/>
                </a:cubicBezTo>
                <a:cubicBezTo>
                  <a:pt x="276" y="171"/>
                  <a:pt x="275" y="169"/>
                  <a:pt x="275" y="169"/>
                </a:cubicBezTo>
                <a:cubicBezTo>
                  <a:pt x="275" y="169"/>
                  <a:pt x="275" y="169"/>
                  <a:pt x="275" y="169"/>
                </a:cubicBezTo>
                <a:cubicBezTo>
                  <a:pt x="275" y="169"/>
                  <a:pt x="274" y="168"/>
                  <a:pt x="275" y="168"/>
                </a:cubicBezTo>
                <a:cubicBezTo>
                  <a:pt x="275" y="168"/>
                  <a:pt x="275" y="168"/>
                  <a:pt x="275" y="168"/>
                </a:cubicBezTo>
                <a:cubicBezTo>
                  <a:pt x="274" y="168"/>
                  <a:pt x="275" y="167"/>
                  <a:pt x="276" y="167"/>
                </a:cubicBezTo>
                <a:cubicBezTo>
                  <a:pt x="276" y="167"/>
                  <a:pt x="278" y="166"/>
                  <a:pt x="279" y="166"/>
                </a:cubicBezTo>
                <a:cubicBezTo>
                  <a:pt x="279" y="166"/>
                  <a:pt x="279" y="166"/>
                  <a:pt x="279" y="166"/>
                </a:cubicBezTo>
                <a:cubicBezTo>
                  <a:pt x="279" y="166"/>
                  <a:pt x="279" y="166"/>
                  <a:pt x="280" y="164"/>
                </a:cubicBezTo>
                <a:cubicBezTo>
                  <a:pt x="280" y="164"/>
                  <a:pt x="280" y="163"/>
                  <a:pt x="280" y="163"/>
                </a:cubicBezTo>
                <a:cubicBezTo>
                  <a:pt x="279" y="162"/>
                  <a:pt x="279" y="162"/>
                  <a:pt x="280" y="161"/>
                </a:cubicBezTo>
                <a:cubicBezTo>
                  <a:pt x="280" y="160"/>
                  <a:pt x="280" y="160"/>
                  <a:pt x="280" y="160"/>
                </a:cubicBezTo>
                <a:cubicBezTo>
                  <a:pt x="281" y="160"/>
                  <a:pt x="282" y="160"/>
                  <a:pt x="283" y="159"/>
                </a:cubicBezTo>
                <a:cubicBezTo>
                  <a:pt x="283" y="159"/>
                  <a:pt x="282" y="159"/>
                  <a:pt x="281" y="159"/>
                </a:cubicBezTo>
                <a:cubicBezTo>
                  <a:pt x="280" y="159"/>
                  <a:pt x="280" y="159"/>
                  <a:pt x="280" y="158"/>
                </a:cubicBezTo>
                <a:cubicBezTo>
                  <a:pt x="281" y="158"/>
                  <a:pt x="280" y="157"/>
                  <a:pt x="280" y="157"/>
                </a:cubicBezTo>
                <a:cubicBezTo>
                  <a:pt x="279" y="157"/>
                  <a:pt x="279" y="156"/>
                  <a:pt x="279" y="156"/>
                </a:cubicBezTo>
                <a:cubicBezTo>
                  <a:pt x="280" y="156"/>
                  <a:pt x="279" y="156"/>
                  <a:pt x="277" y="155"/>
                </a:cubicBezTo>
                <a:cubicBezTo>
                  <a:pt x="275" y="155"/>
                  <a:pt x="273" y="154"/>
                  <a:pt x="272" y="153"/>
                </a:cubicBezTo>
                <a:cubicBezTo>
                  <a:pt x="272" y="153"/>
                  <a:pt x="272" y="153"/>
                  <a:pt x="271" y="153"/>
                </a:cubicBezTo>
                <a:cubicBezTo>
                  <a:pt x="271" y="153"/>
                  <a:pt x="270" y="152"/>
                  <a:pt x="270" y="152"/>
                </a:cubicBezTo>
                <a:cubicBezTo>
                  <a:pt x="269" y="151"/>
                  <a:pt x="269" y="151"/>
                  <a:pt x="268" y="151"/>
                </a:cubicBezTo>
                <a:cubicBezTo>
                  <a:pt x="267" y="151"/>
                  <a:pt x="267" y="151"/>
                  <a:pt x="266" y="151"/>
                </a:cubicBezTo>
                <a:cubicBezTo>
                  <a:pt x="266" y="151"/>
                  <a:pt x="266" y="151"/>
                  <a:pt x="265" y="151"/>
                </a:cubicBezTo>
                <a:cubicBezTo>
                  <a:pt x="265" y="151"/>
                  <a:pt x="265" y="151"/>
                  <a:pt x="264" y="150"/>
                </a:cubicBezTo>
                <a:cubicBezTo>
                  <a:pt x="264" y="149"/>
                  <a:pt x="263" y="149"/>
                  <a:pt x="261" y="148"/>
                </a:cubicBezTo>
                <a:cubicBezTo>
                  <a:pt x="260" y="147"/>
                  <a:pt x="258" y="147"/>
                  <a:pt x="258" y="147"/>
                </a:cubicBezTo>
                <a:cubicBezTo>
                  <a:pt x="258" y="146"/>
                  <a:pt x="256" y="146"/>
                  <a:pt x="255" y="145"/>
                </a:cubicBezTo>
                <a:cubicBezTo>
                  <a:pt x="251" y="144"/>
                  <a:pt x="249" y="144"/>
                  <a:pt x="248" y="144"/>
                </a:cubicBezTo>
                <a:cubicBezTo>
                  <a:pt x="247" y="144"/>
                  <a:pt x="246" y="144"/>
                  <a:pt x="245" y="144"/>
                </a:cubicBezTo>
                <a:cubicBezTo>
                  <a:pt x="244" y="143"/>
                  <a:pt x="243" y="143"/>
                  <a:pt x="243" y="144"/>
                </a:cubicBezTo>
                <a:cubicBezTo>
                  <a:pt x="241" y="144"/>
                  <a:pt x="240" y="144"/>
                  <a:pt x="238" y="143"/>
                </a:cubicBezTo>
                <a:cubicBezTo>
                  <a:pt x="237" y="142"/>
                  <a:pt x="236" y="142"/>
                  <a:pt x="236" y="142"/>
                </a:cubicBezTo>
                <a:cubicBezTo>
                  <a:pt x="237" y="141"/>
                  <a:pt x="233" y="139"/>
                  <a:pt x="232" y="140"/>
                </a:cubicBezTo>
                <a:cubicBezTo>
                  <a:pt x="232" y="140"/>
                  <a:pt x="230" y="138"/>
                  <a:pt x="230" y="137"/>
                </a:cubicBezTo>
                <a:cubicBezTo>
                  <a:pt x="230" y="135"/>
                  <a:pt x="229" y="135"/>
                  <a:pt x="227" y="136"/>
                </a:cubicBezTo>
                <a:cubicBezTo>
                  <a:pt x="227" y="137"/>
                  <a:pt x="225" y="138"/>
                  <a:pt x="224" y="138"/>
                </a:cubicBezTo>
                <a:cubicBezTo>
                  <a:pt x="222" y="139"/>
                  <a:pt x="222" y="139"/>
                  <a:pt x="219" y="139"/>
                </a:cubicBezTo>
                <a:cubicBezTo>
                  <a:pt x="218" y="139"/>
                  <a:pt x="217" y="139"/>
                  <a:pt x="217" y="139"/>
                </a:cubicBezTo>
                <a:cubicBezTo>
                  <a:pt x="216" y="139"/>
                  <a:pt x="212" y="140"/>
                  <a:pt x="212" y="141"/>
                </a:cubicBezTo>
                <a:cubicBezTo>
                  <a:pt x="211" y="141"/>
                  <a:pt x="210" y="142"/>
                  <a:pt x="210" y="142"/>
                </a:cubicBezTo>
                <a:cubicBezTo>
                  <a:pt x="208" y="143"/>
                  <a:pt x="206" y="145"/>
                  <a:pt x="207" y="146"/>
                </a:cubicBezTo>
                <a:cubicBezTo>
                  <a:pt x="207" y="147"/>
                  <a:pt x="206" y="147"/>
                  <a:pt x="206" y="148"/>
                </a:cubicBezTo>
                <a:cubicBezTo>
                  <a:pt x="206" y="148"/>
                  <a:pt x="204" y="149"/>
                  <a:pt x="202" y="150"/>
                </a:cubicBezTo>
                <a:cubicBezTo>
                  <a:pt x="284" y="272"/>
                  <a:pt x="284" y="272"/>
                  <a:pt x="284" y="272"/>
                </a:cubicBezTo>
                <a:cubicBezTo>
                  <a:pt x="209" y="267"/>
                  <a:pt x="209" y="267"/>
                  <a:pt x="209" y="267"/>
                </a:cubicBezTo>
                <a:cubicBezTo>
                  <a:pt x="209" y="267"/>
                  <a:pt x="209" y="267"/>
                  <a:pt x="209" y="267"/>
                </a:cubicBezTo>
                <a:cubicBezTo>
                  <a:pt x="209" y="268"/>
                  <a:pt x="209" y="268"/>
                  <a:pt x="209" y="267"/>
                </a:cubicBezTo>
                <a:cubicBezTo>
                  <a:pt x="210" y="267"/>
                  <a:pt x="210" y="267"/>
                  <a:pt x="210" y="267"/>
                </a:cubicBezTo>
                <a:cubicBezTo>
                  <a:pt x="210" y="268"/>
                  <a:pt x="212" y="269"/>
                  <a:pt x="213" y="269"/>
                </a:cubicBezTo>
                <a:cubicBezTo>
                  <a:pt x="213" y="268"/>
                  <a:pt x="213" y="268"/>
                  <a:pt x="213" y="268"/>
                </a:cubicBezTo>
                <a:cubicBezTo>
                  <a:pt x="213" y="267"/>
                  <a:pt x="213" y="267"/>
                  <a:pt x="213" y="267"/>
                </a:cubicBezTo>
                <a:cubicBezTo>
                  <a:pt x="213" y="267"/>
                  <a:pt x="214" y="268"/>
                  <a:pt x="214" y="268"/>
                </a:cubicBezTo>
                <a:cubicBezTo>
                  <a:pt x="214" y="269"/>
                  <a:pt x="214" y="270"/>
                  <a:pt x="214" y="270"/>
                </a:cubicBezTo>
                <a:cubicBezTo>
                  <a:pt x="214" y="270"/>
                  <a:pt x="214" y="270"/>
                  <a:pt x="214" y="271"/>
                </a:cubicBezTo>
                <a:cubicBezTo>
                  <a:pt x="214" y="272"/>
                  <a:pt x="215" y="273"/>
                  <a:pt x="215" y="273"/>
                </a:cubicBezTo>
                <a:cubicBezTo>
                  <a:pt x="216" y="273"/>
                  <a:pt x="216" y="273"/>
                  <a:pt x="216" y="273"/>
                </a:cubicBezTo>
                <a:cubicBezTo>
                  <a:pt x="216" y="273"/>
                  <a:pt x="216" y="274"/>
                  <a:pt x="216" y="274"/>
                </a:cubicBezTo>
                <a:cubicBezTo>
                  <a:pt x="215" y="273"/>
                  <a:pt x="215" y="274"/>
                  <a:pt x="215" y="275"/>
                </a:cubicBezTo>
                <a:cubicBezTo>
                  <a:pt x="215" y="276"/>
                  <a:pt x="215" y="277"/>
                  <a:pt x="215" y="277"/>
                </a:cubicBezTo>
                <a:cubicBezTo>
                  <a:pt x="214" y="278"/>
                  <a:pt x="213" y="279"/>
                  <a:pt x="213" y="279"/>
                </a:cubicBezTo>
                <a:cubicBezTo>
                  <a:pt x="213" y="280"/>
                  <a:pt x="212" y="281"/>
                  <a:pt x="211" y="281"/>
                </a:cubicBezTo>
                <a:cubicBezTo>
                  <a:pt x="210" y="282"/>
                  <a:pt x="210" y="282"/>
                  <a:pt x="210" y="282"/>
                </a:cubicBezTo>
                <a:cubicBezTo>
                  <a:pt x="210" y="283"/>
                  <a:pt x="210" y="283"/>
                  <a:pt x="210" y="284"/>
                </a:cubicBezTo>
                <a:cubicBezTo>
                  <a:pt x="209" y="284"/>
                  <a:pt x="209" y="284"/>
                  <a:pt x="209" y="284"/>
                </a:cubicBezTo>
                <a:cubicBezTo>
                  <a:pt x="208" y="284"/>
                  <a:pt x="208" y="284"/>
                  <a:pt x="208" y="285"/>
                </a:cubicBezTo>
                <a:cubicBezTo>
                  <a:pt x="208" y="285"/>
                  <a:pt x="208" y="286"/>
                  <a:pt x="209" y="286"/>
                </a:cubicBezTo>
                <a:cubicBezTo>
                  <a:pt x="209" y="286"/>
                  <a:pt x="209" y="286"/>
                  <a:pt x="208" y="286"/>
                </a:cubicBezTo>
                <a:cubicBezTo>
                  <a:pt x="208" y="285"/>
                  <a:pt x="208" y="285"/>
                  <a:pt x="207" y="286"/>
                </a:cubicBezTo>
                <a:cubicBezTo>
                  <a:pt x="206" y="287"/>
                  <a:pt x="206" y="288"/>
                  <a:pt x="205" y="288"/>
                </a:cubicBezTo>
                <a:cubicBezTo>
                  <a:pt x="204" y="288"/>
                  <a:pt x="204" y="288"/>
                  <a:pt x="204" y="290"/>
                </a:cubicBezTo>
                <a:cubicBezTo>
                  <a:pt x="205" y="292"/>
                  <a:pt x="204" y="292"/>
                  <a:pt x="204" y="292"/>
                </a:cubicBezTo>
                <a:cubicBezTo>
                  <a:pt x="204" y="292"/>
                  <a:pt x="204" y="292"/>
                  <a:pt x="203" y="292"/>
                </a:cubicBezTo>
                <a:cubicBezTo>
                  <a:pt x="203" y="292"/>
                  <a:pt x="204" y="293"/>
                  <a:pt x="204" y="293"/>
                </a:cubicBezTo>
                <a:cubicBezTo>
                  <a:pt x="204" y="293"/>
                  <a:pt x="204" y="293"/>
                  <a:pt x="204" y="293"/>
                </a:cubicBezTo>
                <a:cubicBezTo>
                  <a:pt x="203" y="294"/>
                  <a:pt x="204" y="295"/>
                  <a:pt x="204" y="295"/>
                </a:cubicBezTo>
                <a:cubicBezTo>
                  <a:pt x="205" y="296"/>
                  <a:pt x="205" y="296"/>
                  <a:pt x="204" y="296"/>
                </a:cubicBezTo>
                <a:cubicBezTo>
                  <a:pt x="204" y="296"/>
                  <a:pt x="204" y="298"/>
                  <a:pt x="205" y="301"/>
                </a:cubicBezTo>
                <a:cubicBezTo>
                  <a:pt x="206" y="303"/>
                  <a:pt x="206" y="306"/>
                  <a:pt x="206" y="306"/>
                </a:cubicBezTo>
                <a:cubicBezTo>
                  <a:pt x="206" y="306"/>
                  <a:pt x="206" y="306"/>
                  <a:pt x="206" y="307"/>
                </a:cubicBezTo>
                <a:cubicBezTo>
                  <a:pt x="206" y="307"/>
                  <a:pt x="206" y="308"/>
                  <a:pt x="206" y="308"/>
                </a:cubicBezTo>
                <a:cubicBezTo>
                  <a:pt x="205" y="310"/>
                  <a:pt x="205" y="310"/>
                  <a:pt x="206" y="311"/>
                </a:cubicBezTo>
                <a:cubicBezTo>
                  <a:pt x="207" y="311"/>
                  <a:pt x="207" y="311"/>
                  <a:pt x="207" y="311"/>
                </a:cubicBezTo>
                <a:cubicBezTo>
                  <a:pt x="207" y="311"/>
                  <a:pt x="206" y="311"/>
                  <a:pt x="206" y="311"/>
                </a:cubicBezTo>
                <a:cubicBezTo>
                  <a:pt x="205" y="311"/>
                  <a:pt x="205" y="311"/>
                  <a:pt x="205" y="311"/>
                </a:cubicBezTo>
                <a:cubicBezTo>
                  <a:pt x="205" y="311"/>
                  <a:pt x="204" y="313"/>
                  <a:pt x="205" y="314"/>
                </a:cubicBezTo>
                <a:cubicBezTo>
                  <a:pt x="205" y="314"/>
                  <a:pt x="205" y="314"/>
                  <a:pt x="204" y="315"/>
                </a:cubicBezTo>
                <a:cubicBezTo>
                  <a:pt x="204" y="315"/>
                  <a:pt x="204" y="316"/>
                  <a:pt x="204" y="317"/>
                </a:cubicBezTo>
                <a:cubicBezTo>
                  <a:pt x="204" y="320"/>
                  <a:pt x="204" y="321"/>
                  <a:pt x="203" y="321"/>
                </a:cubicBezTo>
                <a:cubicBezTo>
                  <a:pt x="202" y="321"/>
                  <a:pt x="201" y="321"/>
                  <a:pt x="201" y="322"/>
                </a:cubicBezTo>
                <a:cubicBezTo>
                  <a:pt x="201" y="322"/>
                  <a:pt x="201" y="323"/>
                  <a:pt x="201" y="323"/>
                </a:cubicBezTo>
                <a:cubicBezTo>
                  <a:pt x="201" y="324"/>
                  <a:pt x="201" y="326"/>
                  <a:pt x="201" y="327"/>
                </a:cubicBezTo>
                <a:cubicBezTo>
                  <a:pt x="201" y="327"/>
                  <a:pt x="200" y="328"/>
                  <a:pt x="200" y="329"/>
                </a:cubicBezTo>
                <a:cubicBezTo>
                  <a:pt x="198" y="331"/>
                  <a:pt x="197" y="332"/>
                  <a:pt x="196" y="332"/>
                </a:cubicBezTo>
                <a:cubicBezTo>
                  <a:pt x="195" y="332"/>
                  <a:pt x="195" y="332"/>
                  <a:pt x="194" y="333"/>
                </a:cubicBezTo>
                <a:cubicBezTo>
                  <a:pt x="194" y="333"/>
                  <a:pt x="193" y="333"/>
                  <a:pt x="193" y="333"/>
                </a:cubicBezTo>
                <a:cubicBezTo>
                  <a:pt x="192" y="333"/>
                  <a:pt x="192" y="334"/>
                  <a:pt x="192" y="334"/>
                </a:cubicBezTo>
                <a:cubicBezTo>
                  <a:pt x="191" y="334"/>
                  <a:pt x="191" y="335"/>
                  <a:pt x="191" y="335"/>
                </a:cubicBezTo>
                <a:cubicBezTo>
                  <a:pt x="191" y="335"/>
                  <a:pt x="190" y="335"/>
                  <a:pt x="190" y="335"/>
                </a:cubicBezTo>
                <a:cubicBezTo>
                  <a:pt x="190" y="336"/>
                  <a:pt x="187" y="339"/>
                  <a:pt x="186" y="339"/>
                </a:cubicBezTo>
                <a:cubicBezTo>
                  <a:pt x="185" y="339"/>
                  <a:pt x="182" y="345"/>
                  <a:pt x="182" y="346"/>
                </a:cubicBezTo>
                <a:cubicBezTo>
                  <a:pt x="182" y="346"/>
                  <a:pt x="182" y="347"/>
                  <a:pt x="182" y="348"/>
                </a:cubicBezTo>
                <a:cubicBezTo>
                  <a:pt x="182" y="349"/>
                  <a:pt x="182" y="350"/>
                  <a:pt x="182" y="351"/>
                </a:cubicBezTo>
                <a:cubicBezTo>
                  <a:pt x="182" y="352"/>
                  <a:pt x="182" y="353"/>
                  <a:pt x="182" y="353"/>
                </a:cubicBezTo>
                <a:cubicBezTo>
                  <a:pt x="182" y="353"/>
                  <a:pt x="182" y="353"/>
                  <a:pt x="182" y="354"/>
                </a:cubicBezTo>
                <a:cubicBezTo>
                  <a:pt x="182" y="354"/>
                  <a:pt x="182" y="355"/>
                  <a:pt x="182" y="359"/>
                </a:cubicBezTo>
                <a:cubicBezTo>
                  <a:pt x="182" y="361"/>
                  <a:pt x="182" y="362"/>
                  <a:pt x="182" y="362"/>
                </a:cubicBezTo>
                <a:cubicBezTo>
                  <a:pt x="181" y="362"/>
                  <a:pt x="181" y="363"/>
                  <a:pt x="181" y="363"/>
                </a:cubicBezTo>
                <a:cubicBezTo>
                  <a:pt x="180" y="364"/>
                  <a:pt x="180" y="365"/>
                  <a:pt x="180" y="365"/>
                </a:cubicBezTo>
                <a:cubicBezTo>
                  <a:pt x="180" y="365"/>
                  <a:pt x="179" y="365"/>
                  <a:pt x="179" y="366"/>
                </a:cubicBezTo>
                <a:cubicBezTo>
                  <a:pt x="179" y="367"/>
                  <a:pt x="179" y="368"/>
                  <a:pt x="179" y="368"/>
                </a:cubicBezTo>
                <a:cubicBezTo>
                  <a:pt x="177" y="372"/>
                  <a:pt x="176" y="375"/>
                  <a:pt x="177" y="376"/>
                </a:cubicBezTo>
                <a:cubicBezTo>
                  <a:pt x="178" y="377"/>
                  <a:pt x="178" y="379"/>
                  <a:pt x="178" y="380"/>
                </a:cubicBezTo>
                <a:cubicBezTo>
                  <a:pt x="178" y="381"/>
                  <a:pt x="178" y="384"/>
                  <a:pt x="178" y="385"/>
                </a:cubicBezTo>
                <a:cubicBezTo>
                  <a:pt x="178" y="386"/>
                  <a:pt x="178" y="387"/>
                  <a:pt x="178" y="387"/>
                </a:cubicBezTo>
                <a:cubicBezTo>
                  <a:pt x="177" y="388"/>
                  <a:pt x="177" y="388"/>
                  <a:pt x="176" y="388"/>
                </a:cubicBezTo>
                <a:cubicBezTo>
                  <a:pt x="176" y="388"/>
                  <a:pt x="176" y="388"/>
                  <a:pt x="176" y="389"/>
                </a:cubicBezTo>
                <a:cubicBezTo>
                  <a:pt x="176" y="389"/>
                  <a:pt x="176" y="389"/>
                  <a:pt x="176" y="389"/>
                </a:cubicBezTo>
                <a:cubicBezTo>
                  <a:pt x="176" y="389"/>
                  <a:pt x="176" y="389"/>
                  <a:pt x="176" y="390"/>
                </a:cubicBezTo>
                <a:cubicBezTo>
                  <a:pt x="176" y="390"/>
                  <a:pt x="176" y="390"/>
                  <a:pt x="176" y="390"/>
                </a:cubicBezTo>
                <a:cubicBezTo>
                  <a:pt x="175" y="391"/>
                  <a:pt x="175" y="391"/>
                  <a:pt x="176" y="391"/>
                </a:cubicBezTo>
                <a:cubicBezTo>
                  <a:pt x="176" y="391"/>
                  <a:pt x="176" y="391"/>
                  <a:pt x="176" y="392"/>
                </a:cubicBezTo>
                <a:cubicBezTo>
                  <a:pt x="176" y="392"/>
                  <a:pt x="176" y="392"/>
                  <a:pt x="177" y="392"/>
                </a:cubicBezTo>
                <a:cubicBezTo>
                  <a:pt x="177" y="392"/>
                  <a:pt x="177" y="392"/>
                  <a:pt x="177" y="393"/>
                </a:cubicBezTo>
                <a:cubicBezTo>
                  <a:pt x="178" y="393"/>
                  <a:pt x="178" y="394"/>
                  <a:pt x="180" y="394"/>
                </a:cubicBezTo>
                <a:cubicBezTo>
                  <a:pt x="180" y="394"/>
                  <a:pt x="181" y="394"/>
                  <a:pt x="182" y="394"/>
                </a:cubicBezTo>
                <a:cubicBezTo>
                  <a:pt x="183" y="395"/>
                  <a:pt x="184" y="395"/>
                  <a:pt x="185" y="395"/>
                </a:cubicBezTo>
                <a:cubicBezTo>
                  <a:pt x="186" y="395"/>
                  <a:pt x="186" y="395"/>
                  <a:pt x="187" y="395"/>
                </a:cubicBezTo>
                <a:cubicBezTo>
                  <a:pt x="187" y="395"/>
                  <a:pt x="188" y="396"/>
                  <a:pt x="188" y="396"/>
                </a:cubicBezTo>
                <a:cubicBezTo>
                  <a:pt x="190" y="396"/>
                  <a:pt x="191" y="397"/>
                  <a:pt x="191" y="397"/>
                </a:cubicBezTo>
                <a:cubicBezTo>
                  <a:pt x="192" y="397"/>
                  <a:pt x="192" y="397"/>
                  <a:pt x="193" y="397"/>
                </a:cubicBezTo>
                <a:cubicBezTo>
                  <a:pt x="193" y="397"/>
                  <a:pt x="193" y="397"/>
                  <a:pt x="194" y="398"/>
                </a:cubicBezTo>
                <a:cubicBezTo>
                  <a:pt x="195" y="398"/>
                  <a:pt x="195" y="398"/>
                  <a:pt x="195" y="398"/>
                </a:cubicBezTo>
                <a:cubicBezTo>
                  <a:pt x="195" y="397"/>
                  <a:pt x="196" y="397"/>
                  <a:pt x="197" y="398"/>
                </a:cubicBezTo>
                <a:cubicBezTo>
                  <a:pt x="197" y="398"/>
                  <a:pt x="198" y="398"/>
                  <a:pt x="200" y="398"/>
                </a:cubicBezTo>
                <a:cubicBezTo>
                  <a:pt x="203" y="398"/>
                  <a:pt x="204" y="398"/>
                  <a:pt x="207" y="397"/>
                </a:cubicBezTo>
                <a:cubicBezTo>
                  <a:pt x="208" y="397"/>
                  <a:pt x="210" y="397"/>
                  <a:pt x="210" y="397"/>
                </a:cubicBezTo>
                <a:cubicBezTo>
                  <a:pt x="211" y="397"/>
                  <a:pt x="216" y="395"/>
                  <a:pt x="216" y="395"/>
                </a:cubicBezTo>
                <a:cubicBezTo>
                  <a:pt x="216" y="395"/>
                  <a:pt x="218" y="394"/>
                  <a:pt x="220" y="394"/>
                </a:cubicBezTo>
                <a:cubicBezTo>
                  <a:pt x="221" y="394"/>
                  <a:pt x="222" y="393"/>
                  <a:pt x="222" y="393"/>
                </a:cubicBezTo>
                <a:cubicBezTo>
                  <a:pt x="222" y="393"/>
                  <a:pt x="223" y="393"/>
                  <a:pt x="223" y="393"/>
                </a:cubicBezTo>
                <a:cubicBezTo>
                  <a:pt x="223" y="392"/>
                  <a:pt x="225" y="392"/>
                  <a:pt x="226" y="391"/>
                </a:cubicBezTo>
                <a:cubicBezTo>
                  <a:pt x="227" y="390"/>
                  <a:pt x="227" y="390"/>
                  <a:pt x="227" y="389"/>
                </a:cubicBezTo>
                <a:cubicBezTo>
                  <a:pt x="227" y="389"/>
                  <a:pt x="227" y="389"/>
                  <a:pt x="226" y="389"/>
                </a:cubicBezTo>
                <a:cubicBezTo>
                  <a:pt x="227" y="389"/>
                  <a:pt x="227" y="389"/>
                  <a:pt x="227" y="388"/>
                </a:cubicBezTo>
                <a:cubicBezTo>
                  <a:pt x="229" y="388"/>
                  <a:pt x="229" y="388"/>
                  <a:pt x="232" y="388"/>
                </a:cubicBezTo>
                <a:cubicBezTo>
                  <a:pt x="235" y="388"/>
                  <a:pt x="236" y="388"/>
                  <a:pt x="237" y="387"/>
                </a:cubicBezTo>
                <a:cubicBezTo>
                  <a:pt x="238" y="387"/>
                  <a:pt x="238" y="387"/>
                  <a:pt x="238" y="387"/>
                </a:cubicBezTo>
                <a:cubicBezTo>
                  <a:pt x="238" y="386"/>
                  <a:pt x="238" y="386"/>
                  <a:pt x="238" y="386"/>
                </a:cubicBezTo>
                <a:cubicBezTo>
                  <a:pt x="239" y="386"/>
                  <a:pt x="239" y="385"/>
                  <a:pt x="240" y="384"/>
                </a:cubicBezTo>
                <a:cubicBezTo>
                  <a:pt x="241" y="383"/>
                  <a:pt x="241" y="383"/>
                  <a:pt x="241" y="383"/>
                </a:cubicBezTo>
                <a:cubicBezTo>
                  <a:pt x="240" y="384"/>
                  <a:pt x="240" y="383"/>
                  <a:pt x="241" y="383"/>
                </a:cubicBezTo>
                <a:cubicBezTo>
                  <a:pt x="241" y="382"/>
                  <a:pt x="241" y="381"/>
                  <a:pt x="242" y="381"/>
                </a:cubicBezTo>
                <a:cubicBezTo>
                  <a:pt x="242" y="381"/>
                  <a:pt x="242" y="380"/>
                  <a:pt x="242" y="380"/>
                </a:cubicBezTo>
                <a:cubicBezTo>
                  <a:pt x="242" y="380"/>
                  <a:pt x="242" y="379"/>
                  <a:pt x="242" y="379"/>
                </a:cubicBezTo>
                <a:cubicBezTo>
                  <a:pt x="242" y="379"/>
                  <a:pt x="243" y="377"/>
                  <a:pt x="244" y="377"/>
                </a:cubicBezTo>
                <a:cubicBezTo>
                  <a:pt x="244" y="377"/>
                  <a:pt x="245" y="377"/>
                  <a:pt x="246" y="377"/>
                </a:cubicBezTo>
                <a:cubicBezTo>
                  <a:pt x="247" y="376"/>
                  <a:pt x="248" y="376"/>
                  <a:pt x="248" y="376"/>
                </a:cubicBezTo>
                <a:cubicBezTo>
                  <a:pt x="249" y="376"/>
                  <a:pt x="252" y="375"/>
                  <a:pt x="252" y="375"/>
                </a:cubicBezTo>
                <a:cubicBezTo>
                  <a:pt x="252" y="374"/>
                  <a:pt x="255" y="374"/>
                  <a:pt x="257" y="374"/>
                </a:cubicBezTo>
                <a:cubicBezTo>
                  <a:pt x="258" y="374"/>
                  <a:pt x="258" y="374"/>
                  <a:pt x="259" y="374"/>
                </a:cubicBezTo>
                <a:cubicBezTo>
                  <a:pt x="259" y="374"/>
                  <a:pt x="259" y="374"/>
                  <a:pt x="259" y="374"/>
                </a:cubicBezTo>
                <a:cubicBezTo>
                  <a:pt x="260" y="374"/>
                  <a:pt x="260" y="374"/>
                  <a:pt x="261" y="374"/>
                </a:cubicBezTo>
                <a:cubicBezTo>
                  <a:pt x="262" y="373"/>
                  <a:pt x="265" y="372"/>
                  <a:pt x="264" y="372"/>
                </a:cubicBezTo>
                <a:cubicBezTo>
                  <a:pt x="264" y="372"/>
                  <a:pt x="265" y="372"/>
                  <a:pt x="266" y="372"/>
                </a:cubicBezTo>
                <a:cubicBezTo>
                  <a:pt x="267" y="372"/>
                  <a:pt x="267" y="371"/>
                  <a:pt x="267" y="371"/>
                </a:cubicBezTo>
                <a:cubicBezTo>
                  <a:pt x="268" y="370"/>
                  <a:pt x="268" y="370"/>
                  <a:pt x="269" y="370"/>
                </a:cubicBezTo>
                <a:cubicBezTo>
                  <a:pt x="269" y="370"/>
                  <a:pt x="269" y="370"/>
                  <a:pt x="269" y="369"/>
                </a:cubicBezTo>
                <a:cubicBezTo>
                  <a:pt x="269" y="369"/>
                  <a:pt x="269" y="369"/>
                  <a:pt x="269" y="369"/>
                </a:cubicBezTo>
                <a:cubicBezTo>
                  <a:pt x="270" y="369"/>
                  <a:pt x="270" y="368"/>
                  <a:pt x="269" y="368"/>
                </a:cubicBezTo>
                <a:cubicBezTo>
                  <a:pt x="269" y="368"/>
                  <a:pt x="269" y="368"/>
                  <a:pt x="270" y="368"/>
                </a:cubicBezTo>
                <a:cubicBezTo>
                  <a:pt x="270" y="368"/>
                  <a:pt x="270" y="367"/>
                  <a:pt x="271" y="366"/>
                </a:cubicBezTo>
                <a:cubicBezTo>
                  <a:pt x="271" y="366"/>
                  <a:pt x="272" y="365"/>
                  <a:pt x="272" y="365"/>
                </a:cubicBezTo>
                <a:cubicBezTo>
                  <a:pt x="272" y="365"/>
                  <a:pt x="272" y="364"/>
                  <a:pt x="272" y="364"/>
                </a:cubicBezTo>
                <a:cubicBezTo>
                  <a:pt x="272" y="364"/>
                  <a:pt x="273" y="364"/>
                  <a:pt x="273" y="363"/>
                </a:cubicBezTo>
                <a:cubicBezTo>
                  <a:pt x="274" y="362"/>
                  <a:pt x="274" y="361"/>
                  <a:pt x="274" y="361"/>
                </a:cubicBezTo>
                <a:cubicBezTo>
                  <a:pt x="274" y="361"/>
                  <a:pt x="275" y="361"/>
                  <a:pt x="275" y="360"/>
                </a:cubicBezTo>
                <a:cubicBezTo>
                  <a:pt x="276" y="360"/>
                  <a:pt x="277" y="359"/>
                  <a:pt x="276" y="358"/>
                </a:cubicBezTo>
                <a:cubicBezTo>
                  <a:pt x="276" y="357"/>
                  <a:pt x="276" y="356"/>
                  <a:pt x="276" y="355"/>
                </a:cubicBezTo>
                <a:cubicBezTo>
                  <a:pt x="277" y="354"/>
                  <a:pt x="277" y="353"/>
                  <a:pt x="277" y="352"/>
                </a:cubicBezTo>
                <a:cubicBezTo>
                  <a:pt x="277" y="352"/>
                  <a:pt x="278" y="352"/>
                  <a:pt x="278" y="351"/>
                </a:cubicBezTo>
                <a:cubicBezTo>
                  <a:pt x="279" y="351"/>
                  <a:pt x="279" y="351"/>
                  <a:pt x="279" y="350"/>
                </a:cubicBezTo>
                <a:cubicBezTo>
                  <a:pt x="279" y="350"/>
                  <a:pt x="279" y="349"/>
                  <a:pt x="280" y="349"/>
                </a:cubicBezTo>
                <a:cubicBezTo>
                  <a:pt x="281" y="348"/>
                  <a:pt x="281" y="348"/>
                  <a:pt x="281" y="347"/>
                </a:cubicBezTo>
                <a:cubicBezTo>
                  <a:pt x="281" y="347"/>
                  <a:pt x="281" y="346"/>
                  <a:pt x="281" y="346"/>
                </a:cubicBezTo>
                <a:cubicBezTo>
                  <a:pt x="280" y="346"/>
                  <a:pt x="281" y="344"/>
                  <a:pt x="283" y="343"/>
                </a:cubicBezTo>
                <a:cubicBezTo>
                  <a:pt x="283" y="342"/>
                  <a:pt x="284" y="342"/>
                  <a:pt x="284" y="341"/>
                </a:cubicBezTo>
                <a:cubicBezTo>
                  <a:pt x="285" y="341"/>
                  <a:pt x="285" y="341"/>
                  <a:pt x="285" y="341"/>
                </a:cubicBezTo>
                <a:cubicBezTo>
                  <a:pt x="285" y="341"/>
                  <a:pt x="288" y="339"/>
                  <a:pt x="288" y="339"/>
                </a:cubicBezTo>
                <a:cubicBezTo>
                  <a:pt x="288" y="338"/>
                  <a:pt x="289" y="338"/>
                  <a:pt x="289" y="338"/>
                </a:cubicBezTo>
                <a:cubicBezTo>
                  <a:pt x="289" y="338"/>
                  <a:pt x="290" y="338"/>
                  <a:pt x="290" y="337"/>
                </a:cubicBezTo>
                <a:cubicBezTo>
                  <a:pt x="291" y="336"/>
                  <a:pt x="291" y="336"/>
                  <a:pt x="292" y="336"/>
                </a:cubicBezTo>
                <a:cubicBezTo>
                  <a:pt x="293" y="336"/>
                  <a:pt x="293" y="336"/>
                  <a:pt x="293" y="336"/>
                </a:cubicBezTo>
                <a:cubicBezTo>
                  <a:pt x="294" y="335"/>
                  <a:pt x="294" y="335"/>
                  <a:pt x="294" y="335"/>
                </a:cubicBezTo>
                <a:cubicBezTo>
                  <a:pt x="294" y="335"/>
                  <a:pt x="294" y="335"/>
                  <a:pt x="295" y="335"/>
                </a:cubicBezTo>
                <a:cubicBezTo>
                  <a:pt x="295" y="335"/>
                  <a:pt x="295" y="335"/>
                  <a:pt x="295" y="335"/>
                </a:cubicBezTo>
                <a:cubicBezTo>
                  <a:pt x="295" y="335"/>
                  <a:pt x="296" y="335"/>
                  <a:pt x="298" y="334"/>
                </a:cubicBezTo>
                <a:cubicBezTo>
                  <a:pt x="300" y="332"/>
                  <a:pt x="308" y="329"/>
                  <a:pt x="310" y="328"/>
                </a:cubicBezTo>
                <a:cubicBezTo>
                  <a:pt x="311" y="328"/>
                  <a:pt x="313" y="327"/>
                  <a:pt x="314" y="327"/>
                </a:cubicBezTo>
                <a:cubicBezTo>
                  <a:pt x="316" y="327"/>
                  <a:pt x="321" y="324"/>
                  <a:pt x="324" y="322"/>
                </a:cubicBezTo>
                <a:cubicBezTo>
                  <a:pt x="325" y="322"/>
                  <a:pt x="326" y="321"/>
                  <a:pt x="326" y="321"/>
                </a:cubicBezTo>
                <a:cubicBezTo>
                  <a:pt x="327" y="321"/>
                  <a:pt x="329" y="319"/>
                  <a:pt x="330" y="318"/>
                </a:cubicBezTo>
                <a:cubicBezTo>
                  <a:pt x="330" y="317"/>
                  <a:pt x="331" y="316"/>
                  <a:pt x="332" y="316"/>
                </a:cubicBezTo>
                <a:cubicBezTo>
                  <a:pt x="333" y="315"/>
                  <a:pt x="334" y="315"/>
                  <a:pt x="334" y="314"/>
                </a:cubicBezTo>
                <a:cubicBezTo>
                  <a:pt x="334" y="314"/>
                  <a:pt x="334" y="314"/>
                  <a:pt x="335" y="314"/>
                </a:cubicBezTo>
                <a:cubicBezTo>
                  <a:pt x="335" y="314"/>
                  <a:pt x="336" y="313"/>
                  <a:pt x="336" y="313"/>
                </a:cubicBezTo>
                <a:cubicBezTo>
                  <a:pt x="337" y="312"/>
                  <a:pt x="338" y="311"/>
                  <a:pt x="338" y="311"/>
                </a:cubicBezTo>
                <a:cubicBezTo>
                  <a:pt x="339" y="311"/>
                  <a:pt x="339" y="310"/>
                  <a:pt x="340" y="309"/>
                </a:cubicBezTo>
                <a:cubicBezTo>
                  <a:pt x="341" y="308"/>
                  <a:pt x="341" y="307"/>
                  <a:pt x="341" y="308"/>
                </a:cubicBezTo>
                <a:cubicBezTo>
                  <a:pt x="341" y="308"/>
                  <a:pt x="343" y="306"/>
                  <a:pt x="343" y="305"/>
                </a:cubicBezTo>
                <a:cubicBezTo>
                  <a:pt x="343" y="305"/>
                  <a:pt x="343" y="304"/>
                  <a:pt x="344" y="304"/>
                </a:cubicBezTo>
                <a:cubicBezTo>
                  <a:pt x="345" y="303"/>
                  <a:pt x="345" y="303"/>
                  <a:pt x="344" y="303"/>
                </a:cubicBezTo>
                <a:cubicBezTo>
                  <a:pt x="344" y="302"/>
                  <a:pt x="343" y="302"/>
                  <a:pt x="343" y="303"/>
                </a:cubicBezTo>
                <a:cubicBezTo>
                  <a:pt x="342" y="303"/>
                  <a:pt x="342" y="303"/>
                  <a:pt x="342" y="303"/>
                </a:cubicBezTo>
                <a:cubicBezTo>
                  <a:pt x="342" y="303"/>
                  <a:pt x="341" y="303"/>
                  <a:pt x="340" y="303"/>
                </a:cubicBezTo>
                <a:cubicBezTo>
                  <a:pt x="339" y="303"/>
                  <a:pt x="338" y="303"/>
                  <a:pt x="338" y="303"/>
                </a:cubicBezTo>
                <a:cubicBezTo>
                  <a:pt x="338" y="302"/>
                  <a:pt x="337" y="302"/>
                  <a:pt x="337" y="302"/>
                </a:cubicBezTo>
                <a:cubicBezTo>
                  <a:pt x="337" y="302"/>
                  <a:pt x="336" y="302"/>
                  <a:pt x="336" y="302"/>
                </a:cubicBezTo>
                <a:cubicBezTo>
                  <a:pt x="335" y="302"/>
                  <a:pt x="335" y="301"/>
                  <a:pt x="334" y="302"/>
                </a:cubicBezTo>
                <a:cubicBezTo>
                  <a:pt x="332" y="302"/>
                  <a:pt x="332" y="302"/>
                  <a:pt x="331" y="301"/>
                </a:cubicBezTo>
                <a:cubicBezTo>
                  <a:pt x="331" y="301"/>
                  <a:pt x="330" y="301"/>
                  <a:pt x="330" y="301"/>
                </a:cubicBezTo>
                <a:cubicBezTo>
                  <a:pt x="329" y="301"/>
                  <a:pt x="327" y="301"/>
                  <a:pt x="327" y="300"/>
                </a:cubicBezTo>
                <a:cubicBezTo>
                  <a:pt x="326" y="299"/>
                  <a:pt x="326" y="297"/>
                  <a:pt x="326" y="297"/>
                </a:cubicBezTo>
                <a:cubicBezTo>
                  <a:pt x="326" y="296"/>
                  <a:pt x="326" y="296"/>
                  <a:pt x="326" y="295"/>
                </a:cubicBezTo>
                <a:cubicBezTo>
                  <a:pt x="325" y="295"/>
                  <a:pt x="325" y="295"/>
                  <a:pt x="325" y="295"/>
                </a:cubicBezTo>
                <a:cubicBezTo>
                  <a:pt x="324" y="295"/>
                  <a:pt x="324" y="295"/>
                  <a:pt x="325" y="295"/>
                </a:cubicBezTo>
                <a:cubicBezTo>
                  <a:pt x="325" y="295"/>
                  <a:pt x="325" y="294"/>
                  <a:pt x="326" y="294"/>
                </a:cubicBezTo>
                <a:cubicBezTo>
                  <a:pt x="327" y="294"/>
                  <a:pt x="327" y="294"/>
                  <a:pt x="328" y="293"/>
                </a:cubicBezTo>
                <a:cubicBezTo>
                  <a:pt x="328" y="293"/>
                  <a:pt x="328" y="291"/>
                  <a:pt x="328" y="291"/>
                </a:cubicBezTo>
                <a:cubicBezTo>
                  <a:pt x="327" y="291"/>
                  <a:pt x="327" y="289"/>
                  <a:pt x="327" y="288"/>
                </a:cubicBezTo>
                <a:cubicBezTo>
                  <a:pt x="327" y="288"/>
                  <a:pt x="327" y="287"/>
                  <a:pt x="327" y="286"/>
                </a:cubicBezTo>
                <a:cubicBezTo>
                  <a:pt x="327" y="285"/>
                  <a:pt x="327" y="284"/>
                  <a:pt x="327" y="284"/>
                </a:cubicBezTo>
                <a:cubicBezTo>
                  <a:pt x="327" y="283"/>
                  <a:pt x="326" y="283"/>
                  <a:pt x="326" y="282"/>
                </a:cubicBezTo>
                <a:cubicBezTo>
                  <a:pt x="326" y="282"/>
                  <a:pt x="326" y="282"/>
                  <a:pt x="326" y="281"/>
                </a:cubicBezTo>
                <a:cubicBezTo>
                  <a:pt x="326" y="281"/>
                  <a:pt x="326" y="281"/>
                  <a:pt x="325" y="281"/>
                </a:cubicBezTo>
                <a:cubicBezTo>
                  <a:pt x="325" y="281"/>
                  <a:pt x="325" y="280"/>
                  <a:pt x="325" y="280"/>
                </a:cubicBezTo>
                <a:cubicBezTo>
                  <a:pt x="325" y="279"/>
                  <a:pt x="325" y="278"/>
                  <a:pt x="325" y="279"/>
                </a:cubicBezTo>
                <a:cubicBezTo>
                  <a:pt x="325" y="279"/>
                  <a:pt x="325" y="279"/>
                  <a:pt x="324" y="279"/>
                </a:cubicBezTo>
                <a:cubicBezTo>
                  <a:pt x="324" y="279"/>
                  <a:pt x="324" y="279"/>
                  <a:pt x="324" y="279"/>
                </a:cubicBezTo>
                <a:cubicBezTo>
                  <a:pt x="324" y="279"/>
                  <a:pt x="324" y="278"/>
                  <a:pt x="324" y="278"/>
                </a:cubicBezTo>
                <a:cubicBezTo>
                  <a:pt x="324" y="277"/>
                  <a:pt x="324" y="276"/>
                  <a:pt x="325" y="274"/>
                </a:cubicBezTo>
                <a:cubicBezTo>
                  <a:pt x="326" y="271"/>
                  <a:pt x="327" y="268"/>
                  <a:pt x="326" y="267"/>
                </a:cubicBezTo>
                <a:cubicBezTo>
                  <a:pt x="326" y="266"/>
                  <a:pt x="326" y="266"/>
                  <a:pt x="326" y="266"/>
                </a:cubicBezTo>
                <a:cubicBezTo>
                  <a:pt x="326" y="266"/>
                  <a:pt x="326" y="265"/>
                  <a:pt x="325" y="265"/>
                </a:cubicBezTo>
                <a:cubicBezTo>
                  <a:pt x="325" y="264"/>
                  <a:pt x="325" y="262"/>
                  <a:pt x="328" y="257"/>
                </a:cubicBezTo>
                <a:cubicBezTo>
                  <a:pt x="328" y="256"/>
                  <a:pt x="328" y="255"/>
                  <a:pt x="329" y="254"/>
                </a:cubicBezTo>
                <a:cubicBezTo>
                  <a:pt x="329" y="254"/>
                  <a:pt x="329" y="253"/>
                  <a:pt x="329" y="253"/>
                </a:cubicBezTo>
                <a:cubicBezTo>
                  <a:pt x="329" y="252"/>
                  <a:pt x="329" y="249"/>
                  <a:pt x="328" y="249"/>
                </a:cubicBezTo>
                <a:cubicBezTo>
                  <a:pt x="328" y="249"/>
                  <a:pt x="328" y="246"/>
                  <a:pt x="328" y="245"/>
                </a:cubicBezTo>
                <a:cubicBezTo>
                  <a:pt x="329" y="244"/>
                  <a:pt x="329" y="244"/>
                  <a:pt x="329" y="244"/>
                </a:cubicBezTo>
                <a:cubicBezTo>
                  <a:pt x="330" y="244"/>
                  <a:pt x="330" y="244"/>
                  <a:pt x="329" y="243"/>
                </a:cubicBezTo>
                <a:cubicBezTo>
                  <a:pt x="329" y="242"/>
                  <a:pt x="329" y="240"/>
                  <a:pt x="329" y="239"/>
                </a:cubicBezTo>
                <a:cubicBezTo>
                  <a:pt x="330" y="237"/>
                  <a:pt x="330" y="235"/>
                  <a:pt x="330" y="234"/>
                </a:cubicBezTo>
                <a:cubicBezTo>
                  <a:pt x="330" y="233"/>
                  <a:pt x="330" y="232"/>
                  <a:pt x="330" y="230"/>
                </a:cubicBezTo>
                <a:cubicBezTo>
                  <a:pt x="330" y="230"/>
                  <a:pt x="330" y="230"/>
                  <a:pt x="330" y="229"/>
                </a:cubicBezTo>
                <a:cubicBezTo>
                  <a:pt x="330" y="229"/>
                  <a:pt x="330" y="228"/>
                  <a:pt x="330" y="228"/>
                </a:cubicBezTo>
                <a:cubicBezTo>
                  <a:pt x="331" y="227"/>
                  <a:pt x="331" y="227"/>
                  <a:pt x="331" y="227"/>
                </a:cubicBezTo>
                <a:cubicBezTo>
                  <a:pt x="330" y="226"/>
                  <a:pt x="330" y="222"/>
                  <a:pt x="330" y="222"/>
                </a:cubicBezTo>
                <a:cubicBezTo>
                  <a:pt x="331" y="222"/>
                  <a:pt x="331" y="221"/>
                  <a:pt x="331" y="221"/>
                </a:cubicBezTo>
                <a:cubicBezTo>
                  <a:pt x="331" y="220"/>
                  <a:pt x="331" y="220"/>
                  <a:pt x="331" y="219"/>
                </a:cubicBezTo>
                <a:cubicBezTo>
                  <a:pt x="332" y="219"/>
                  <a:pt x="332" y="220"/>
                  <a:pt x="332" y="221"/>
                </a:cubicBezTo>
                <a:cubicBezTo>
                  <a:pt x="331" y="221"/>
                  <a:pt x="331" y="222"/>
                  <a:pt x="331" y="222"/>
                </a:cubicBezTo>
                <a:cubicBezTo>
                  <a:pt x="332" y="223"/>
                  <a:pt x="332" y="224"/>
                  <a:pt x="331" y="224"/>
                </a:cubicBezTo>
                <a:cubicBezTo>
                  <a:pt x="331" y="225"/>
                  <a:pt x="332" y="228"/>
                  <a:pt x="332" y="229"/>
                </a:cubicBezTo>
                <a:cubicBezTo>
                  <a:pt x="333" y="229"/>
                  <a:pt x="333" y="228"/>
                  <a:pt x="334" y="227"/>
                </a:cubicBezTo>
                <a:cubicBezTo>
                  <a:pt x="335" y="226"/>
                  <a:pt x="336" y="224"/>
                  <a:pt x="336" y="224"/>
                </a:cubicBezTo>
                <a:cubicBezTo>
                  <a:pt x="337" y="224"/>
                  <a:pt x="337" y="225"/>
                  <a:pt x="336" y="226"/>
                </a:cubicBezTo>
                <a:cubicBezTo>
                  <a:pt x="334" y="229"/>
                  <a:pt x="334" y="229"/>
                  <a:pt x="335" y="229"/>
                </a:cubicBezTo>
                <a:cubicBezTo>
                  <a:pt x="335" y="229"/>
                  <a:pt x="335" y="230"/>
                  <a:pt x="335" y="231"/>
                </a:cubicBezTo>
                <a:cubicBezTo>
                  <a:pt x="335" y="232"/>
                  <a:pt x="335" y="233"/>
                  <a:pt x="335" y="233"/>
                </a:cubicBezTo>
                <a:cubicBezTo>
                  <a:pt x="335" y="234"/>
                  <a:pt x="335" y="234"/>
                  <a:pt x="335" y="234"/>
                </a:cubicBezTo>
                <a:cubicBezTo>
                  <a:pt x="335" y="234"/>
                  <a:pt x="336" y="238"/>
                  <a:pt x="335" y="239"/>
                </a:cubicBezTo>
                <a:cubicBezTo>
                  <a:pt x="335" y="239"/>
                  <a:pt x="335" y="239"/>
                  <a:pt x="335" y="239"/>
                </a:cubicBezTo>
                <a:cubicBezTo>
                  <a:pt x="336" y="240"/>
                  <a:pt x="336" y="243"/>
                  <a:pt x="335" y="243"/>
                </a:cubicBezTo>
                <a:cubicBezTo>
                  <a:pt x="335" y="244"/>
                  <a:pt x="335" y="245"/>
                  <a:pt x="335" y="246"/>
                </a:cubicBezTo>
                <a:cubicBezTo>
                  <a:pt x="336" y="248"/>
                  <a:pt x="336" y="253"/>
                  <a:pt x="335" y="255"/>
                </a:cubicBezTo>
                <a:cubicBezTo>
                  <a:pt x="335" y="256"/>
                  <a:pt x="334" y="257"/>
                  <a:pt x="334" y="258"/>
                </a:cubicBezTo>
                <a:cubicBezTo>
                  <a:pt x="333" y="259"/>
                  <a:pt x="333" y="262"/>
                  <a:pt x="334" y="263"/>
                </a:cubicBezTo>
                <a:cubicBezTo>
                  <a:pt x="334" y="263"/>
                  <a:pt x="335" y="265"/>
                  <a:pt x="335" y="267"/>
                </a:cubicBezTo>
                <a:cubicBezTo>
                  <a:pt x="335" y="268"/>
                  <a:pt x="334" y="269"/>
                  <a:pt x="334" y="269"/>
                </a:cubicBezTo>
                <a:cubicBezTo>
                  <a:pt x="334" y="270"/>
                  <a:pt x="334" y="273"/>
                  <a:pt x="334" y="274"/>
                </a:cubicBezTo>
                <a:cubicBezTo>
                  <a:pt x="334" y="275"/>
                  <a:pt x="335" y="275"/>
                  <a:pt x="334" y="275"/>
                </a:cubicBezTo>
                <a:cubicBezTo>
                  <a:pt x="334" y="276"/>
                  <a:pt x="334" y="276"/>
                  <a:pt x="334" y="277"/>
                </a:cubicBezTo>
                <a:cubicBezTo>
                  <a:pt x="334" y="278"/>
                  <a:pt x="333" y="281"/>
                  <a:pt x="333" y="281"/>
                </a:cubicBezTo>
                <a:cubicBezTo>
                  <a:pt x="332" y="281"/>
                  <a:pt x="332" y="282"/>
                  <a:pt x="331" y="286"/>
                </a:cubicBezTo>
                <a:cubicBezTo>
                  <a:pt x="331" y="287"/>
                  <a:pt x="330" y="289"/>
                  <a:pt x="330" y="289"/>
                </a:cubicBezTo>
                <a:cubicBezTo>
                  <a:pt x="330" y="290"/>
                  <a:pt x="329" y="290"/>
                  <a:pt x="329" y="291"/>
                </a:cubicBezTo>
                <a:cubicBezTo>
                  <a:pt x="329" y="292"/>
                  <a:pt x="329" y="292"/>
                  <a:pt x="330" y="293"/>
                </a:cubicBezTo>
                <a:cubicBezTo>
                  <a:pt x="330" y="293"/>
                  <a:pt x="331" y="293"/>
                  <a:pt x="331" y="293"/>
                </a:cubicBezTo>
                <a:cubicBezTo>
                  <a:pt x="331" y="293"/>
                  <a:pt x="331" y="293"/>
                  <a:pt x="332" y="293"/>
                </a:cubicBezTo>
                <a:cubicBezTo>
                  <a:pt x="332" y="293"/>
                  <a:pt x="332" y="293"/>
                  <a:pt x="333" y="293"/>
                </a:cubicBezTo>
                <a:cubicBezTo>
                  <a:pt x="333" y="293"/>
                  <a:pt x="334" y="293"/>
                  <a:pt x="334" y="293"/>
                </a:cubicBezTo>
                <a:cubicBezTo>
                  <a:pt x="334" y="293"/>
                  <a:pt x="334" y="293"/>
                  <a:pt x="334" y="293"/>
                </a:cubicBezTo>
                <a:cubicBezTo>
                  <a:pt x="335" y="292"/>
                  <a:pt x="335" y="292"/>
                  <a:pt x="336" y="293"/>
                </a:cubicBezTo>
                <a:cubicBezTo>
                  <a:pt x="339" y="294"/>
                  <a:pt x="339" y="294"/>
                  <a:pt x="340" y="293"/>
                </a:cubicBezTo>
                <a:cubicBezTo>
                  <a:pt x="341" y="293"/>
                  <a:pt x="341" y="293"/>
                  <a:pt x="342" y="293"/>
                </a:cubicBezTo>
                <a:cubicBezTo>
                  <a:pt x="343" y="294"/>
                  <a:pt x="343" y="294"/>
                  <a:pt x="344" y="293"/>
                </a:cubicBezTo>
                <a:cubicBezTo>
                  <a:pt x="344" y="293"/>
                  <a:pt x="344" y="293"/>
                  <a:pt x="344" y="293"/>
                </a:cubicBezTo>
                <a:cubicBezTo>
                  <a:pt x="345" y="292"/>
                  <a:pt x="349" y="292"/>
                  <a:pt x="350" y="293"/>
                </a:cubicBezTo>
                <a:cubicBezTo>
                  <a:pt x="351" y="293"/>
                  <a:pt x="351" y="293"/>
                  <a:pt x="352" y="293"/>
                </a:cubicBezTo>
                <a:cubicBezTo>
                  <a:pt x="352" y="293"/>
                  <a:pt x="352" y="293"/>
                  <a:pt x="352" y="293"/>
                </a:cubicBezTo>
                <a:cubicBezTo>
                  <a:pt x="353" y="293"/>
                  <a:pt x="353" y="292"/>
                  <a:pt x="353" y="292"/>
                </a:cubicBezTo>
                <a:cubicBezTo>
                  <a:pt x="354" y="291"/>
                  <a:pt x="354" y="291"/>
                  <a:pt x="354" y="291"/>
                </a:cubicBezTo>
                <a:cubicBezTo>
                  <a:pt x="355" y="290"/>
                  <a:pt x="357" y="290"/>
                  <a:pt x="357" y="290"/>
                </a:cubicBezTo>
                <a:cubicBezTo>
                  <a:pt x="357" y="290"/>
                  <a:pt x="358" y="291"/>
                  <a:pt x="358" y="290"/>
                </a:cubicBezTo>
                <a:cubicBezTo>
                  <a:pt x="359" y="290"/>
                  <a:pt x="359" y="291"/>
                  <a:pt x="360" y="291"/>
                </a:cubicBezTo>
                <a:cubicBezTo>
                  <a:pt x="361" y="292"/>
                  <a:pt x="362" y="291"/>
                  <a:pt x="362" y="290"/>
                </a:cubicBezTo>
                <a:cubicBezTo>
                  <a:pt x="362" y="289"/>
                  <a:pt x="363" y="289"/>
                  <a:pt x="364" y="289"/>
                </a:cubicBezTo>
                <a:cubicBezTo>
                  <a:pt x="365" y="290"/>
                  <a:pt x="365" y="289"/>
                  <a:pt x="366" y="289"/>
                </a:cubicBezTo>
                <a:cubicBezTo>
                  <a:pt x="367" y="288"/>
                  <a:pt x="367" y="287"/>
                  <a:pt x="368" y="288"/>
                </a:cubicBezTo>
                <a:cubicBezTo>
                  <a:pt x="369" y="288"/>
                  <a:pt x="369" y="288"/>
                  <a:pt x="369" y="288"/>
                </a:cubicBezTo>
                <a:cubicBezTo>
                  <a:pt x="369" y="287"/>
                  <a:pt x="369" y="287"/>
                  <a:pt x="369" y="287"/>
                </a:cubicBezTo>
                <a:cubicBezTo>
                  <a:pt x="370" y="286"/>
                  <a:pt x="370" y="285"/>
                  <a:pt x="371" y="284"/>
                </a:cubicBezTo>
                <a:cubicBezTo>
                  <a:pt x="372" y="283"/>
                  <a:pt x="373" y="283"/>
                  <a:pt x="372" y="284"/>
                </a:cubicBezTo>
                <a:cubicBezTo>
                  <a:pt x="372" y="285"/>
                  <a:pt x="372" y="284"/>
                  <a:pt x="373" y="284"/>
                </a:cubicBezTo>
                <a:cubicBezTo>
                  <a:pt x="374" y="283"/>
                  <a:pt x="374" y="283"/>
                  <a:pt x="375" y="282"/>
                </a:cubicBezTo>
                <a:cubicBezTo>
                  <a:pt x="375" y="282"/>
                  <a:pt x="376" y="281"/>
                  <a:pt x="376" y="281"/>
                </a:cubicBezTo>
                <a:cubicBezTo>
                  <a:pt x="376" y="281"/>
                  <a:pt x="377" y="280"/>
                  <a:pt x="377" y="280"/>
                </a:cubicBezTo>
                <a:cubicBezTo>
                  <a:pt x="378" y="280"/>
                  <a:pt x="378" y="279"/>
                  <a:pt x="378" y="279"/>
                </a:cubicBezTo>
                <a:cubicBezTo>
                  <a:pt x="377" y="278"/>
                  <a:pt x="377" y="278"/>
                  <a:pt x="377" y="275"/>
                </a:cubicBezTo>
                <a:cubicBezTo>
                  <a:pt x="377" y="275"/>
                  <a:pt x="377" y="274"/>
                  <a:pt x="377" y="274"/>
                </a:cubicBezTo>
                <a:cubicBezTo>
                  <a:pt x="376" y="273"/>
                  <a:pt x="375" y="272"/>
                  <a:pt x="376" y="269"/>
                </a:cubicBezTo>
                <a:cubicBezTo>
                  <a:pt x="376" y="268"/>
                  <a:pt x="377" y="265"/>
                  <a:pt x="377" y="265"/>
                </a:cubicBezTo>
                <a:cubicBezTo>
                  <a:pt x="377" y="265"/>
                  <a:pt x="377" y="264"/>
                  <a:pt x="377" y="264"/>
                </a:cubicBezTo>
                <a:cubicBezTo>
                  <a:pt x="377" y="264"/>
                  <a:pt x="377" y="264"/>
                  <a:pt x="377" y="264"/>
                </a:cubicBezTo>
                <a:cubicBezTo>
                  <a:pt x="376" y="265"/>
                  <a:pt x="373" y="267"/>
                  <a:pt x="373" y="266"/>
                </a:cubicBezTo>
                <a:cubicBezTo>
                  <a:pt x="373" y="266"/>
                  <a:pt x="372" y="267"/>
                  <a:pt x="372" y="267"/>
                </a:cubicBezTo>
                <a:cubicBezTo>
                  <a:pt x="372" y="267"/>
                  <a:pt x="372" y="267"/>
                  <a:pt x="372" y="267"/>
                </a:cubicBezTo>
                <a:cubicBezTo>
                  <a:pt x="372" y="267"/>
                  <a:pt x="372" y="267"/>
                  <a:pt x="372" y="267"/>
                </a:cubicBezTo>
                <a:cubicBezTo>
                  <a:pt x="372" y="268"/>
                  <a:pt x="371" y="268"/>
                  <a:pt x="371" y="268"/>
                </a:cubicBezTo>
                <a:cubicBezTo>
                  <a:pt x="370" y="268"/>
                  <a:pt x="370" y="268"/>
                  <a:pt x="369" y="267"/>
                </a:cubicBezTo>
                <a:cubicBezTo>
                  <a:pt x="368" y="266"/>
                  <a:pt x="368" y="266"/>
                  <a:pt x="367" y="266"/>
                </a:cubicBezTo>
                <a:cubicBezTo>
                  <a:pt x="367" y="266"/>
                  <a:pt x="366" y="266"/>
                  <a:pt x="366" y="265"/>
                </a:cubicBezTo>
                <a:cubicBezTo>
                  <a:pt x="366" y="265"/>
                  <a:pt x="366" y="264"/>
                  <a:pt x="366" y="264"/>
                </a:cubicBezTo>
                <a:cubicBezTo>
                  <a:pt x="365" y="264"/>
                  <a:pt x="366" y="264"/>
                  <a:pt x="366" y="264"/>
                </a:cubicBezTo>
                <a:cubicBezTo>
                  <a:pt x="366" y="263"/>
                  <a:pt x="366" y="263"/>
                  <a:pt x="366" y="263"/>
                </a:cubicBezTo>
                <a:cubicBezTo>
                  <a:pt x="366" y="263"/>
                  <a:pt x="367" y="263"/>
                  <a:pt x="367" y="262"/>
                </a:cubicBezTo>
                <a:cubicBezTo>
                  <a:pt x="367" y="262"/>
                  <a:pt x="367" y="262"/>
                  <a:pt x="367" y="261"/>
                </a:cubicBezTo>
                <a:cubicBezTo>
                  <a:pt x="367" y="261"/>
                  <a:pt x="368" y="260"/>
                  <a:pt x="368" y="260"/>
                </a:cubicBezTo>
                <a:cubicBezTo>
                  <a:pt x="368" y="260"/>
                  <a:pt x="368" y="260"/>
                  <a:pt x="368" y="259"/>
                </a:cubicBezTo>
                <a:cubicBezTo>
                  <a:pt x="368" y="258"/>
                  <a:pt x="368" y="258"/>
                  <a:pt x="368" y="258"/>
                </a:cubicBezTo>
                <a:cubicBezTo>
                  <a:pt x="367" y="259"/>
                  <a:pt x="366" y="260"/>
                  <a:pt x="366" y="261"/>
                </a:cubicBezTo>
                <a:cubicBezTo>
                  <a:pt x="366" y="262"/>
                  <a:pt x="365" y="262"/>
                  <a:pt x="365" y="262"/>
                </a:cubicBezTo>
                <a:cubicBezTo>
                  <a:pt x="365" y="262"/>
                  <a:pt x="365" y="261"/>
                  <a:pt x="365" y="260"/>
                </a:cubicBezTo>
                <a:cubicBezTo>
                  <a:pt x="366" y="260"/>
                  <a:pt x="366" y="260"/>
                  <a:pt x="365" y="260"/>
                </a:cubicBezTo>
                <a:cubicBezTo>
                  <a:pt x="365" y="259"/>
                  <a:pt x="365" y="259"/>
                  <a:pt x="365" y="259"/>
                </a:cubicBezTo>
                <a:cubicBezTo>
                  <a:pt x="366" y="258"/>
                  <a:pt x="366" y="257"/>
                  <a:pt x="365" y="257"/>
                </a:cubicBezTo>
                <a:cubicBezTo>
                  <a:pt x="365" y="257"/>
                  <a:pt x="365" y="257"/>
                  <a:pt x="366" y="257"/>
                </a:cubicBezTo>
                <a:cubicBezTo>
                  <a:pt x="366" y="256"/>
                  <a:pt x="366" y="256"/>
                  <a:pt x="366" y="255"/>
                </a:cubicBezTo>
                <a:cubicBezTo>
                  <a:pt x="366" y="255"/>
                  <a:pt x="366" y="254"/>
                  <a:pt x="366" y="253"/>
                </a:cubicBezTo>
                <a:cubicBezTo>
                  <a:pt x="366" y="252"/>
                  <a:pt x="366" y="251"/>
                  <a:pt x="366" y="251"/>
                </a:cubicBezTo>
                <a:cubicBezTo>
                  <a:pt x="366" y="251"/>
                  <a:pt x="366" y="251"/>
                  <a:pt x="366" y="251"/>
                </a:cubicBezTo>
                <a:cubicBezTo>
                  <a:pt x="366" y="251"/>
                  <a:pt x="366" y="250"/>
                  <a:pt x="366" y="249"/>
                </a:cubicBezTo>
                <a:cubicBezTo>
                  <a:pt x="366" y="247"/>
                  <a:pt x="366" y="246"/>
                  <a:pt x="366" y="245"/>
                </a:cubicBezTo>
                <a:cubicBezTo>
                  <a:pt x="366" y="245"/>
                  <a:pt x="366" y="245"/>
                  <a:pt x="366" y="244"/>
                </a:cubicBezTo>
                <a:cubicBezTo>
                  <a:pt x="366" y="244"/>
                  <a:pt x="366" y="244"/>
                  <a:pt x="366" y="244"/>
                </a:cubicBezTo>
                <a:cubicBezTo>
                  <a:pt x="366" y="244"/>
                  <a:pt x="366" y="243"/>
                  <a:pt x="366" y="243"/>
                </a:cubicBezTo>
                <a:cubicBezTo>
                  <a:pt x="366" y="243"/>
                  <a:pt x="367" y="243"/>
                  <a:pt x="367" y="243"/>
                </a:cubicBezTo>
                <a:cubicBezTo>
                  <a:pt x="368" y="243"/>
                  <a:pt x="368" y="243"/>
                  <a:pt x="367" y="242"/>
                </a:cubicBezTo>
                <a:cubicBezTo>
                  <a:pt x="367" y="242"/>
                  <a:pt x="367" y="242"/>
                  <a:pt x="367" y="242"/>
                </a:cubicBezTo>
                <a:cubicBezTo>
                  <a:pt x="367" y="241"/>
                  <a:pt x="367" y="241"/>
                  <a:pt x="368" y="242"/>
                </a:cubicBezTo>
                <a:cubicBezTo>
                  <a:pt x="369" y="243"/>
                  <a:pt x="369" y="243"/>
                  <a:pt x="370" y="242"/>
                </a:cubicBezTo>
                <a:cubicBezTo>
                  <a:pt x="370" y="241"/>
                  <a:pt x="370" y="241"/>
                  <a:pt x="370" y="241"/>
                </a:cubicBezTo>
                <a:cubicBezTo>
                  <a:pt x="371" y="242"/>
                  <a:pt x="371" y="242"/>
                  <a:pt x="370" y="242"/>
                </a:cubicBezTo>
                <a:cubicBezTo>
                  <a:pt x="370" y="242"/>
                  <a:pt x="370" y="242"/>
                  <a:pt x="370" y="242"/>
                </a:cubicBezTo>
                <a:cubicBezTo>
                  <a:pt x="370" y="243"/>
                  <a:pt x="370" y="243"/>
                  <a:pt x="370" y="243"/>
                </a:cubicBezTo>
                <a:cubicBezTo>
                  <a:pt x="370" y="243"/>
                  <a:pt x="370" y="243"/>
                  <a:pt x="370" y="243"/>
                </a:cubicBezTo>
                <a:cubicBezTo>
                  <a:pt x="370" y="243"/>
                  <a:pt x="371" y="244"/>
                  <a:pt x="371" y="244"/>
                </a:cubicBezTo>
                <a:cubicBezTo>
                  <a:pt x="372" y="243"/>
                  <a:pt x="372" y="244"/>
                  <a:pt x="372" y="244"/>
                </a:cubicBezTo>
                <a:cubicBezTo>
                  <a:pt x="372" y="245"/>
                  <a:pt x="372" y="245"/>
                  <a:pt x="372" y="246"/>
                </a:cubicBezTo>
                <a:cubicBezTo>
                  <a:pt x="372" y="246"/>
                  <a:pt x="372" y="247"/>
                  <a:pt x="372" y="247"/>
                </a:cubicBezTo>
                <a:cubicBezTo>
                  <a:pt x="371" y="248"/>
                  <a:pt x="371" y="248"/>
                  <a:pt x="372" y="248"/>
                </a:cubicBezTo>
                <a:cubicBezTo>
                  <a:pt x="372" y="249"/>
                  <a:pt x="372" y="249"/>
                  <a:pt x="372" y="249"/>
                </a:cubicBezTo>
                <a:cubicBezTo>
                  <a:pt x="371" y="249"/>
                  <a:pt x="371" y="249"/>
                  <a:pt x="371" y="249"/>
                </a:cubicBezTo>
                <a:cubicBezTo>
                  <a:pt x="372" y="249"/>
                  <a:pt x="372" y="250"/>
                  <a:pt x="371" y="250"/>
                </a:cubicBezTo>
                <a:cubicBezTo>
                  <a:pt x="371" y="250"/>
                  <a:pt x="371" y="251"/>
                  <a:pt x="371" y="251"/>
                </a:cubicBezTo>
                <a:cubicBezTo>
                  <a:pt x="371" y="252"/>
                  <a:pt x="371" y="253"/>
                  <a:pt x="372" y="254"/>
                </a:cubicBezTo>
                <a:cubicBezTo>
                  <a:pt x="373" y="255"/>
                  <a:pt x="373" y="256"/>
                  <a:pt x="373" y="256"/>
                </a:cubicBezTo>
                <a:cubicBezTo>
                  <a:pt x="373" y="256"/>
                  <a:pt x="373" y="257"/>
                  <a:pt x="373" y="257"/>
                </a:cubicBezTo>
                <a:cubicBezTo>
                  <a:pt x="373" y="258"/>
                  <a:pt x="374" y="259"/>
                  <a:pt x="374" y="259"/>
                </a:cubicBezTo>
                <a:cubicBezTo>
                  <a:pt x="373" y="259"/>
                  <a:pt x="374" y="260"/>
                  <a:pt x="374" y="260"/>
                </a:cubicBezTo>
                <a:cubicBezTo>
                  <a:pt x="374" y="260"/>
                  <a:pt x="375" y="260"/>
                  <a:pt x="375" y="261"/>
                </a:cubicBezTo>
                <a:cubicBezTo>
                  <a:pt x="375" y="261"/>
                  <a:pt x="375" y="261"/>
                  <a:pt x="376" y="261"/>
                </a:cubicBezTo>
                <a:cubicBezTo>
                  <a:pt x="378" y="261"/>
                  <a:pt x="379" y="261"/>
                  <a:pt x="379" y="261"/>
                </a:cubicBezTo>
                <a:cubicBezTo>
                  <a:pt x="380" y="262"/>
                  <a:pt x="380" y="262"/>
                  <a:pt x="379" y="265"/>
                </a:cubicBezTo>
                <a:cubicBezTo>
                  <a:pt x="379" y="266"/>
                  <a:pt x="379" y="267"/>
                  <a:pt x="379" y="267"/>
                </a:cubicBezTo>
                <a:cubicBezTo>
                  <a:pt x="379" y="267"/>
                  <a:pt x="379" y="268"/>
                  <a:pt x="379" y="268"/>
                </a:cubicBezTo>
                <a:cubicBezTo>
                  <a:pt x="380" y="268"/>
                  <a:pt x="380" y="268"/>
                  <a:pt x="380" y="268"/>
                </a:cubicBezTo>
                <a:cubicBezTo>
                  <a:pt x="380" y="269"/>
                  <a:pt x="381" y="269"/>
                  <a:pt x="381" y="269"/>
                </a:cubicBezTo>
                <a:cubicBezTo>
                  <a:pt x="381" y="269"/>
                  <a:pt x="381" y="270"/>
                  <a:pt x="382" y="270"/>
                </a:cubicBezTo>
                <a:cubicBezTo>
                  <a:pt x="383" y="271"/>
                  <a:pt x="383" y="271"/>
                  <a:pt x="383" y="272"/>
                </a:cubicBezTo>
                <a:cubicBezTo>
                  <a:pt x="383" y="272"/>
                  <a:pt x="383" y="272"/>
                  <a:pt x="384" y="272"/>
                </a:cubicBezTo>
                <a:cubicBezTo>
                  <a:pt x="384" y="273"/>
                  <a:pt x="387" y="274"/>
                  <a:pt x="387" y="274"/>
                </a:cubicBezTo>
                <a:cubicBezTo>
                  <a:pt x="388" y="274"/>
                  <a:pt x="388" y="275"/>
                  <a:pt x="388" y="275"/>
                </a:cubicBezTo>
                <a:cubicBezTo>
                  <a:pt x="388" y="275"/>
                  <a:pt x="390" y="276"/>
                  <a:pt x="391" y="276"/>
                </a:cubicBezTo>
                <a:cubicBezTo>
                  <a:pt x="391" y="276"/>
                  <a:pt x="391" y="276"/>
                  <a:pt x="391" y="276"/>
                </a:cubicBezTo>
                <a:cubicBezTo>
                  <a:pt x="392" y="276"/>
                  <a:pt x="391" y="277"/>
                  <a:pt x="391" y="278"/>
                </a:cubicBezTo>
                <a:cubicBezTo>
                  <a:pt x="391" y="279"/>
                  <a:pt x="391" y="279"/>
                  <a:pt x="391" y="279"/>
                </a:cubicBezTo>
                <a:cubicBezTo>
                  <a:pt x="391" y="279"/>
                  <a:pt x="391" y="280"/>
                  <a:pt x="391" y="281"/>
                </a:cubicBezTo>
                <a:cubicBezTo>
                  <a:pt x="390" y="282"/>
                  <a:pt x="391" y="283"/>
                  <a:pt x="391" y="283"/>
                </a:cubicBezTo>
                <a:cubicBezTo>
                  <a:pt x="391" y="283"/>
                  <a:pt x="391" y="283"/>
                  <a:pt x="391" y="283"/>
                </a:cubicBezTo>
                <a:cubicBezTo>
                  <a:pt x="391" y="283"/>
                  <a:pt x="391" y="283"/>
                  <a:pt x="391" y="283"/>
                </a:cubicBezTo>
                <a:cubicBezTo>
                  <a:pt x="391" y="283"/>
                  <a:pt x="391" y="285"/>
                  <a:pt x="391" y="285"/>
                </a:cubicBezTo>
                <a:cubicBezTo>
                  <a:pt x="391" y="285"/>
                  <a:pt x="391" y="285"/>
                  <a:pt x="391" y="286"/>
                </a:cubicBezTo>
                <a:cubicBezTo>
                  <a:pt x="391" y="287"/>
                  <a:pt x="392" y="287"/>
                  <a:pt x="393" y="287"/>
                </a:cubicBezTo>
                <a:cubicBezTo>
                  <a:pt x="393" y="287"/>
                  <a:pt x="393" y="287"/>
                  <a:pt x="393" y="287"/>
                </a:cubicBezTo>
                <a:cubicBezTo>
                  <a:pt x="392" y="287"/>
                  <a:pt x="392" y="288"/>
                  <a:pt x="392" y="288"/>
                </a:cubicBezTo>
                <a:cubicBezTo>
                  <a:pt x="392" y="288"/>
                  <a:pt x="390" y="288"/>
                  <a:pt x="390" y="288"/>
                </a:cubicBezTo>
                <a:cubicBezTo>
                  <a:pt x="390" y="287"/>
                  <a:pt x="390" y="288"/>
                  <a:pt x="390" y="291"/>
                </a:cubicBezTo>
                <a:cubicBezTo>
                  <a:pt x="390" y="294"/>
                  <a:pt x="390" y="294"/>
                  <a:pt x="391" y="294"/>
                </a:cubicBezTo>
                <a:cubicBezTo>
                  <a:pt x="392" y="293"/>
                  <a:pt x="393" y="293"/>
                  <a:pt x="393" y="292"/>
                </a:cubicBezTo>
                <a:cubicBezTo>
                  <a:pt x="393" y="292"/>
                  <a:pt x="393" y="291"/>
                  <a:pt x="393" y="291"/>
                </a:cubicBezTo>
                <a:cubicBezTo>
                  <a:pt x="393" y="291"/>
                  <a:pt x="393" y="291"/>
                  <a:pt x="393" y="291"/>
                </a:cubicBezTo>
                <a:cubicBezTo>
                  <a:pt x="393" y="291"/>
                  <a:pt x="394" y="290"/>
                  <a:pt x="394" y="291"/>
                </a:cubicBezTo>
                <a:cubicBezTo>
                  <a:pt x="394" y="291"/>
                  <a:pt x="394" y="291"/>
                  <a:pt x="394" y="291"/>
                </a:cubicBezTo>
                <a:cubicBezTo>
                  <a:pt x="394" y="291"/>
                  <a:pt x="394" y="291"/>
                  <a:pt x="394" y="291"/>
                </a:cubicBezTo>
                <a:cubicBezTo>
                  <a:pt x="394" y="291"/>
                  <a:pt x="394" y="291"/>
                  <a:pt x="393" y="292"/>
                </a:cubicBezTo>
                <a:cubicBezTo>
                  <a:pt x="393" y="292"/>
                  <a:pt x="393" y="292"/>
                  <a:pt x="393" y="292"/>
                </a:cubicBezTo>
                <a:cubicBezTo>
                  <a:pt x="393" y="292"/>
                  <a:pt x="393" y="293"/>
                  <a:pt x="393" y="293"/>
                </a:cubicBezTo>
                <a:cubicBezTo>
                  <a:pt x="393" y="293"/>
                  <a:pt x="392" y="294"/>
                  <a:pt x="392" y="294"/>
                </a:cubicBezTo>
                <a:cubicBezTo>
                  <a:pt x="392" y="295"/>
                  <a:pt x="392" y="295"/>
                  <a:pt x="391" y="296"/>
                </a:cubicBezTo>
                <a:cubicBezTo>
                  <a:pt x="391" y="297"/>
                  <a:pt x="391" y="298"/>
                  <a:pt x="390" y="298"/>
                </a:cubicBezTo>
                <a:cubicBezTo>
                  <a:pt x="390" y="299"/>
                  <a:pt x="390" y="299"/>
                  <a:pt x="390" y="300"/>
                </a:cubicBezTo>
                <a:cubicBezTo>
                  <a:pt x="390" y="300"/>
                  <a:pt x="390" y="300"/>
                  <a:pt x="390" y="300"/>
                </a:cubicBezTo>
                <a:cubicBezTo>
                  <a:pt x="390" y="300"/>
                  <a:pt x="389" y="301"/>
                  <a:pt x="389" y="301"/>
                </a:cubicBezTo>
                <a:cubicBezTo>
                  <a:pt x="389" y="302"/>
                  <a:pt x="388" y="303"/>
                  <a:pt x="388" y="303"/>
                </a:cubicBezTo>
                <a:cubicBezTo>
                  <a:pt x="388" y="304"/>
                  <a:pt x="388" y="305"/>
                  <a:pt x="387" y="305"/>
                </a:cubicBezTo>
                <a:cubicBezTo>
                  <a:pt x="386" y="307"/>
                  <a:pt x="386" y="308"/>
                  <a:pt x="386" y="310"/>
                </a:cubicBezTo>
                <a:cubicBezTo>
                  <a:pt x="385" y="310"/>
                  <a:pt x="385" y="311"/>
                  <a:pt x="385" y="311"/>
                </a:cubicBezTo>
                <a:cubicBezTo>
                  <a:pt x="385" y="311"/>
                  <a:pt x="385" y="311"/>
                  <a:pt x="385" y="312"/>
                </a:cubicBezTo>
                <a:cubicBezTo>
                  <a:pt x="385" y="313"/>
                  <a:pt x="384" y="315"/>
                  <a:pt x="383" y="316"/>
                </a:cubicBezTo>
                <a:cubicBezTo>
                  <a:pt x="383" y="317"/>
                  <a:pt x="382" y="319"/>
                  <a:pt x="382" y="320"/>
                </a:cubicBezTo>
                <a:cubicBezTo>
                  <a:pt x="381" y="321"/>
                  <a:pt x="381" y="322"/>
                  <a:pt x="380" y="323"/>
                </a:cubicBezTo>
                <a:cubicBezTo>
                  <a:pt x="380" y="324"/>
                  <a:pt x="380" y="325"/>
                  <a:pt x="379" y="325"/>
                </a:cubicBezTo>
                <a:cubicBezTo>
                  <a:pt x="379" y="326"/>
                  <a:pt x="379" y="327"/>
                  <a:pt x="379" y="327"/>
                </a:cubicBezTo>
                <a:cubicBezTo>
                  <a:pt x="379" y="327"/>
                  <a:pt x="379" y="327"/>
                  <a:pt x="378" y="327"/>
                </a:cubicBezTo>
                <a:cubicBezTo>
                  <a:pt x="378" y="328"/>
                  <a:pt x="378" y="328"/>
                  <a:pt x="378" y="328"/>
                </a:cubicBezTo>
                <a:cubicBezTo>
                  <a:pt x="378" y="328"/>
                  <a:pt x="378" y="328"/>
                  <a:pt x="378" y="328"/>
                </a:cubicBezTo>
                <a:cubicBezTo>
                  <a:pt x="378" y="329"/>
                  <a:pt x="377" y="331"/>
                  <a:pt x="378" y="331"/>
                </a:cubicBezTo>
                <a:cubicBezTo>
                  <a:pt x="378" y="331"/>
                  <a:pt x="379" y="330"/>
                  <a:pt x="379" y="329"/>
                </a:cubicBezTo>
                <a:cubicBezTo>
                  <a:pt x="379" y="329"/>
                  <a:pt x="380" y="329"/>
                  <a:pt x="380" y="328"/>
                </a:cubicBezTo>
                <a:cubicBezTo>
                  <a:pt x="381" y="328"/>
                  <a:pt x="381" y="328"/>
                  <a:pt x="381" y="328"/>
                </a:cubicBezTo>
                <a:cubicBezTo>
                  <a:pt x="381" y="327"/>
                  <a:pt x="381" y="327"/>
                  <a:pt x="381" y="327"/>
                </a:cubicBezTo>
                <a:cubicBezTo>
                  <a:pt x="381" y="327"/>
                  <a:pt x="382" y="327"/>
                  <a:pt x="382" y="326"/>
                </a:cubicBezTo>
                <a:cubicBezTo>
                  <a:pt x="382" y="326"/>
                  <a:pt x="383" y="326"/>
                  <a:pt x="383" y="326"/>
                </a:cubicBezTo>
                <a:cubicBezTo>
                  <a:pt x="383" y="326"/>
                  <a:pt x="383" y="326"/>
                  <a:pt x="383" y="326"/>
                </a:cubicBezTo>
                <a:cubicBezTo>
                  <a:pt x="384" y="325"/>
                  <a:pt x="384" y="325"/>
                  <a:pt x="384" y="324"/>
                </a:cubicBezTo>
                <a:cubicBezTo>
                  <a:pt x="385" y="322"/>
                  <a:pt x="385" y="322"/>
                  <a:pt x="386" y="321"/>
                </a:cubicBezTo>
                <a:cubicBezTo>
                  <a:pt x="387" y="320"/>
                  <a:pt x="388" y="318"/>
                  <a:pt x="388" y="318"/>
                </a:cubicBezTo>
                <a:cubicBezTo>
                  <a:pt x="388" y="318"/>
                  <a:pt x="388" y="317"/>
                  <a:pt x="389" y="317"/>
                </a:cubicBezTo>
                <a:cubicBezTo>
                  <a:pt x="389" y="316"/>
                  <a:pt x="389" y="315"/>
                  <a:pt x="390" y="314"/>
                </a:cubicBezTo>
                <a:cubicBezTo>
                  <a:pt x="390" y="314"/>
                  <a:pt x="390" y="314"/>
                  <a:pt x="390" y="313"/>
                </a:cubicBezTo>
                <a:cubicBezTo>
                  <a:pt x="391" y="312"/>
                  <a:pt x="391" y="312"/>
                  <a:pt x="392" y="312"/>
                </a:cubicBezTo>
                <a:cubicBezTo>
                  <a:pt x="392" y="312"/>
                  <a:pt x="392" y="312"/>
                  <a:pt x="392" y="311"/>
                </a:cubicBezTo>
                <a:cubicBezTo>
                  <a:pt x="393" y="311"/>
                  <a:pt x="393" y="311"/>
                  <a:pt x="393" y="311"/>
                </a:cubicBezTo>
                <a:cubicBezTo>
                  <a:pt x="393" y="311"/>
                  <a:pt x="393" y="311"/>
                  <a:pt x="393" y="311"/>
                </a:cubicBezTo>
                <a:cubicBezTo>
                  <a:pt x="393" y="311"/>
                  <a:pt x="394" y="310"/>
                  <a:pt x="394" y="310"/>
                </a:cubicBezTo>
                <a:cubicBezTo>
                  <a:pt x="394" y="310"/>
                  <a:pt x="394" y="309"/>
                  <a:pt x="395" y="309"/>
                </a:cubicBezTo>
                <a:cubicBezTo>
                  <a:pt x="395" y="308"/>
                  <a:pt x="395" y="308"/>
                  <a:pt x="396" y="308"/>
                </a:cubicBezTo>
                <a:cubicBezTo>
                  <a:pt x="396" y="308"/>
                  <a:pt x="396" y="307"/>
                  <a:pt x="396" y="307"/>
                </a:cubicBezTo>
                <a:cubicBezTo>
                  <a:pt x="396" y="307"/>
                  <a:pt x="397" y="307"/>
                  <a:pt x="397" y="306"/>
                </a:cubicBezTo>
                <a:cubicBezTo>
                  <a:pt x="397" y="306"/>
                  <a:pt x="398" y="305"/>
                  <a:pt x="398" y="305"/>
                </a:cubicBezTo>
                <a:cubicBezTo>
                  <a:pt x="398" y="305"/>
                  <a:pt x="399" y="304"/>
                  <a:pt x="399" y="304"/>
                </a:cubicBezTo>
                <a:cubicBezTo>
                  <a:pt x="399" y="303"/>
                  <a:pt x="399" y="303"/>
                  <a:pt x="399" y="303"/>
                </a:cubicBezTo>
                <a:cubicBezTo>
                  <a:pt x="399" y="304"/>
                  <a:pt x="399" y="304"/>
                  <a:pt x="400" y="303"/>
                </a:cubicBezTo>
                <a:cubicBezTo>
                  <a:pt x="400" y="303"/>
                  <a:pt x="400" y="303"/>
                  <a:pt x="400" y="303"/>
                </a:cubicBezTo>
                <a:cubicBezTo>
                  <a:pt x="400" y="303"/>
                  <a:pt x="400" y="303"/>
                  <a:pt x="400" y="302"/>
                </a:cubicBezTo>
                <a:cubicBezTo>
                  <a:pt x="400" y="302"/>
                  <a:pt x="400" y="302"/>
                  <a:pt x="400" y="302"/>
                </a:cubicBezTo>
                <a:cubicBezTo>
                  <a:pt x="400" y="302"/>
                  <a:pt x="400" y="302"/>
                  <a:pt x="401" y="301"/>
                </a:cubicBezTo>
                <a:cubicBezTo>
                  <a:pt x="401" y="300"/>
                  <a:pt x="401" y="299"/>
                  <a:pt x="401" y="299"/>
                </a:cubicBezTo>
                <a:cubicBezTo>
                  <a:pt x="402" y="300"/>
                  <a:pt x="402" y="299"/>
                  <a:pt x="402" y="299"/>
                </a:cubicBezTo>
                <a:cubicBezTo>
                  <a:pt x="402" y="298"/>
                  <a:pt x="402" y="298"/>
                  <a:pt x="402" y="298"/>
                </a:cubicBezTo>
                <a:cubicBezTo>
                  <a:pt x="402" y="298"/>
                  <a:pt x="402" y="298"/>
                  <a:pt x="402" y="299"/>
                </a:cubicBezTo>
                <a:cubicBezTo>
                  <a:pt x="402" y="299"/>
                  <a:pt x="402" y="300"/>
                  <a:pt x="402" y="300"/>
                </a:cubicBezTo>
                <a:cubicBezTo>
                  <a:pt x="402" y="300"/>
                  <a:pt x="402" y="299"/>
                  <a:pt x="402" y="299"/>
                </a:cubicBezTo>
                <a:cubicBezTo>
                  <a:pt x="402" y="299"/>
                  <a:pt x="402" y="299"/>
                  <a:pt x="402" y="299"/>
                </a:cubicBezTo>
                <a:cubicBezTo>
                  <a:pt x="402" y="299"/>
                  <a:pt x="402" y="299"/>
                  <a:pt x="402" y="299"/>
                </a:cubicBezTo>
                <a:cubicBezTo>
                  <a:pt x="402" y="300"/>
                  <a:pt x="402" y="300"/>
                  <a:pt x="402" y="300"/>
                </a:cubicBezTo>
                <a:cubicBezTo>
                  <a:pt x="402" y="300"/>
                  <a:pt x="402" y="300"/>
                  <a:pt x="402" y="300"/>
                </a:cubicBezTo>
                <a:cubicBezTo>
                  <a:pt x="402" y="299"/>
                  <a:pt x="402" y="299"/>
                  <a:pt x="402" y="299"/>
                </a:cubicBezTo>
                <a:cubicBezTo>
                  <a:pt x="402" y="300"/>
                  <a:pt x="402" y="299"/>
                  <a:pt x="402" y="299"/>
                </a:cubicBezTo>
                <a:cubicBezTo>
                  <a:pt x="402" y="299"/>
                  <a:pt x="402" y="299"/>
                  <a:pt x="402" y="300"/>
                </a:cubicBezTo>
                <a:cubicBezTo>
                  <a:pt x="402" y="300"/>
                  <a:pt x="402" y="300"/>
                  <a:pt x="402" y="300"/>
                </a:cubicBezTo>
                <a:cubicBezTo>
                  <a:pt x="402" y="300"/>
                  <a:pt x="402" y="300"/>
                  <a:pt x="402" y="299"/>
                </a:cubicBezTo>
                <a:cubicBezTo>
                  <a:pt x="402" y="299"/>
                  <a:pt x="402" y="299"/>
                  <a:pt x="402" y="299"/>
                </a:cubicBezTo>
                <a:cubicBezTo>
                  <a:pt x="403" y="298"/>
                  <a:pt x="403" y="298"/>
                  <a:pt x="402" y="299"/>
                </a:cubicBezTo>
                <a:cubicBezTo>
                  <a:pt x="402" y="299"/>
                  <a:pt x="402" y="299"/>
                  <a:pt x="402" y="299"/>
                </a:cubicBezTo>
                <a:cubicBezTo>
                  <a:pt x="403" y="299"/>
                  <a:pt x="403" y="297"/>
                  <a:pt x="403" y="298"/>
                </a:cubicBezTo>
                <a:cubicBezTo>
                  <a:pt x="403" y="298"/>
                  <a:pt x="403" y="298"/>
                  <a:pt x="403" y="297"/>
                </a:cubicBezTo>
                <a:cubicBezTo>
                  <a:pt x="403" y="297"/>
                  <a:pt x="403" y="297"/>
                  <a:pt x="403" y="297"/>
                </a:cubicBezTo>
                <a:cubicBezTo>
                  <a:pt x="403" y="297"/>
                  <a:pt x="403" y="297"/>
                  <a:pt x="403" y="297"/>
                </a:cubicBezTo>
                <a:cubicBezTo>
                  <a:pt x="403" y="297"/>
                  <a:pt x="403" y="297"/>
                  <a:pt x="403" y="297"/>
                </a:cubicBezTo>
                <a:cubicBezTo>
                  <a:pt x="403" y="297"/>
                  <a:pt x="404" y="296"/>
                  <a:pt x="404" y="296"/>
                </a:cubicBezTo>
                <a:cubicBezTo>
                  <a:pt x="404" y="296"/>
                  <a:pt x="404" y="295"/>
                  <a:pt x="404" y="295"/>
                </a:cubicBezTo>
                <a:cubicBezTo>
                  <a:pt x="404" y="295"/>
                  <a:pt x="404" y="296"/>
                  <a:pt x="404" y="296"/>
                </a:cubicBezTo>
                <a:cubicBezTo>
                  <a:pt x="403" y="297"/>
                  <a:pt x="403" y="297"/>
                  <a:pt x="403" y="297"/>
                </a:cubicBezTo>
                <a:cubicBezTo>
                  <a:pt x="403" y="297"/>
                  <a:pt x="403" y="297"/>
                  <a:pt x="403" y="297"/>
                </a:cubicBezTo>
                <a:cubicBezTo>
                  <a:pt x="403" y="298"/>
                  <a:pt x="403" y="298"/>
                  <a:pt x="403" y="298"/>
                </a:cubicBezTo>
                <a:cubicBezTo>
                  <a:pt x="420" y="259"/>
                  <a:pt x="425" y="216"/>
                  <a:pt x="417" y="175"/>
                </a:cubicBezTo>
                <a:cubicBezTo>
                  <a:pt x="417" y="175"/>
                  <a:pt x="417" y="175"/>
                  <a:pt x="417" y="175"/>
                </a:cubicBezTo>
                <a:cubicBezTo>
                  <a:pt x="417" y="175"/>
                  <a:pt x="417" y="175"/>
                  <a:pt x="417" y="175"/>
                </a:cubicBezTo>
                <a:cubicBezTo>
                  <a:pt x="417" y="175"/>
                  <a:pt x="417" y="175"/>
                  <a:pt x="417" y="175"/>
                </a:cubicBezTo>
                <a:cubicBezTo>
                  <a:pt x="417" y="175"/>
                  <a:pt x="417" y="175"/>
                  <a:pt x="417" y="175"/>
                </a:cubicBezTo>
                <a:cubicBezTo>
                  <a:pt x="417" y="175"/>
                  <a:pt x="417" y="175"/>
                  <a:pt x="417" y="175"/>
                </a:cubicBezTo>
                <a:cubicBezTo>
                  <a:pt x="417" y="175"/>
                  <a:pt x="417" y="175"/>
                  <a:pt x="417" y="175"/>
                </a:cubicBezTo>
                <a:cubicBezTo>
                  <a:pt x="417" y="174"/>
                  <a:pt x="417" y="173"/>
                  <a:pt x="417" y="173"/>
                </a:cubicBezTo>
                <a:cubicBezTo>
                  <a:pt x="417" y="173"/>
                  <a:pt x="417" y="173"/>
                  <a:pt x="417" y="174"/>
                </a:cubicBezTo>
                <a:cubicBezTo>
                  <a:pt x="417" y="175"/>
                  <a:pt x="417" y="175"/>
                  <a:pt x="417" y="175"/>
                </a:cubicBezTo>
                <a:cubicBezTo>
                  <a:pt x="417" y="172"/>
                  <a:pt x="416" y="170"/>
                  <a:pt x="416" y="167"/>
                </a:cubicBezTo>
                <a:close/>
                <a:moveTo>
                  <a:pt x="208" y="267"/>
                </a:moveTo>
                <a:cubicBezTo>
                  <a:pt x="208" y="267"/>
                  <a:pt x="208" y="267"/>
                  <a:pt x="207" y="267"/>
                </a:cubicBezTo>
                <a:cubicBezTo>
                  <a:pt x="207" y="267"/>
                  <a:pt x="207" y="267"/>
                  <a:pt x="207" y="267"/>
                </a:cubicBezTo>
                <a:cubicBezTo>
                  <a:pt x="208" y="267"/>
                  <a:pt x="208" y="267"/>
                  <a:pt x="208" y="267"/>
                </a:cubicBezTo>
                <a:close/>
                <a:moveTo>
                  <a:pt x="0" y="256"/>
                </a:moveTo>
                <a:cubicBezTo>
                  <a:pt x="0" y="256"/>
                  <a:pt x="0" y="255"/>
                  <a:pt x="0" y="255"/>
                </a:cubicBezTo>
                <a:cubicBezTo>
                  <a:pt x="0" y="255"/>
                  <a:pt x="0" y="254"/>
                  <a:pt x="0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253"/>
                  <a:pt x="0" y="253"/>
                  <a:pt x="0" y="253"/>
                </a:cubicBezTo>
                <a:cubicBezTo>
                  <a:pt x="0" y="253"/>
                  <a:pt x="0" y="252"/>
                  <a:pt x="0" y="251"/>
                </a:cubicBezTo>
                <a:cubicBezTo>
                  <a:pt x="64" y="256"/>
                  <a:pt x="64" y="256"/>
                  <a:pt x="64" y="256"/>
                </a:cubicBezTo>
                <a:cubicBezTo>
                  <a:pt x="63" y="258"/>
                  <a:pt x="63" y="259"/>
                  <a:pt x="62" y="260"/>
                </a:cubicBezTo>
                <a:cubicBezTo>
                  <a:pt x="62" y="261"/>
                  <a:pt x="62" y="262"/>
                  <a:pt x="61" y="263"/>
                </a:cubicBezTo>
                <a:cubicBezTo>
                  <a:pt x="61" y="263"/>
                  <a:pt x="60" y="264"/>
                  <a:pt x="60" y="265"/>
                </a:cubicBezTo>
                <a:cubicBezTo>
                  <a:pt x="59" y="267"/>
                  <a:pt x="59" y="267"/>
                  <a:pt x="58" y="267"/>
                </a:cubicBezTo>
                <a:cubicBezTo>
                  <a:pt x="57" y="268"/>
                  <a:pt x="57" y="268"/>
                  <a:pt x="56" y="270"/>
                </a:cubicBezTo>
                <a:cubicBezTo>
                  <a:pt x="56" y="271"/>
                  <a:pt x="56" y="271"/>
                  <a:pt x="55" y="271"/>
                </a:cubicBezTo>
                <a:cubicBezTo>
                  <a:pt x="55" y="272"/>
                  <a:pt x="55" y="272"/>
                  <a:pt x="55" y="272"/>
                </a:cubicBezTo>
                <a:cubicBezTo>
                  <a:pt x="55" y="272"/>
                  <a:pt x="55" y="272"/>
                  <a:pt x="54" y="272"/>
                </a:cubicBezTo>
                <a:cubicBezTo>
                  <a:pt x="54" y="272"/>
                  <a:pt x="54" y="272"/>
                  <a:pt x="54" y="273"/>
                </a:cubicBezTo>
                <a:cubicBezTo>
                  <a:pt x="53" y="273"/>
                  <a:pt x="53" y="273"/>
                  <a:pt x="52" y="273"/>
                </a:cubicBezTo>
                <a:cubicBezTo>
                  <a:pt x="51" y="274"/>
                  <a:pt x="51" y="275"/>
                  <a:pt x="50" y="276"/>
                </a:cubicBezTo>
                <a:cubicBezTo>
                  <a:pt x="50" y="276"/>
                  <a:pt x="50" y="277"/>
                  <a:pt x="49" y="276"/>
                </a:cubicBezTo>
                <a:cubicBezTo>
                  <a:pt x="49" y="276"/>
                  <a:pt x="47" y="276"/>
                  <a:pt x="47" y="277"/>
                </a:cubicBezTo>
                <a:cubicBezTo>
                  <a:pt x="47" y="277"/>
                  <a:pt x="47" y="277"/>
                  <a:pt x="47" y="277"/>
                </a:cubicBezTo>
                <a:cubicBezTo>
                  <a:pt x="47" y="277"/>
                  <a:pt x="45" y="276"/>
                  <a:pt x="43" y="274"/>
                </a:cubicBezTo>
                <a:cubicBezTo>
                  <a:pt x="42" y="273"/>
                  <a:pt x="41" y="273"/>
                  <a:pt x="41" y="273"/>
                </a:cubicBezTo>
                <a:cubicBezTo>
                  <a:pt x="41" y="274"/>
                  <a:pt x="41" y="274"/>
                  <a:pt x="41" y="274"/>
                </a:cubicBezTo>
                <a:cubicBezTo>
                  <a:pt x="41" y="274"/>
                  <a:pt x="40" y="273"/>
                  <a:pt x="40" y="273"/>
                </a:cubicBezTo>
                <a:cubicBezTo>
                  <a:pt x="39" y="273"/>
                  <a:pt x="39" y="273"/>
                  <a:pt x="39" y="274"/>
                </a:cubicBezTo>
                <a:cubicBezTo>
                  <a:pt x="39" y="274"/>
                  <a:pt x="39" y="274"/>
                  <a:pt x="39" y="274"/>
                </a:cubicBezTo>
                <a:cubicBezTo>
                  <a:pt x="39" y="273"/>
                  <a:pt x="37" y="272"/>
                  <a:pt x="37" y="273"/>
                </a:cubicBezTo>
                <a:cubicBezTo>
                  <a:pt x="37" y="273"/>
                  <a:pt x="37" y="273"/>
                  <a:pt x="37" y="272"/>
                </a:cubicBezTo>
                <a:cubicBezTo>
                  <a:pt x="37" y="272"/>
                  <a:pt x="37" y="272"/>
                  <a:pt x="37" y="272"/>
                </a:cubicBezTo>
                <a:cubicBezTo>
                  <a:pt x="37" y="272"/>
                  <a:pt x="36" y="272"/>
                  <a:pt x="36" y="272"/>
                </a:cubicBezTo>
                <a:cubicBezTo>
                  <a:pt x="36" y="272"/>
                  <a:pt x="36" y="272"/>
                  <a:pt x="35" y="272"/>
                </a:cubicBezTo>
                <a:cubicBezTo>
                  <a:pt x="35" y="272"/>
                  <a:pt x="34" y="272"/>
                  <a:pt x="34" y="272"/>
                </a:cubicBezTo>
                <a:cubicBezTo>
                  <a:pt x="33" y="272"/>
                  <a:pt x="33" y="272"/>
                  <a:pt x="33" y="273"/>
                </a:cubicBezTo>
                <a:cubicBezTo>
                  <a:pt x="33" y="273"/>
                  <a:pt x="32" y="273"/>
                  <a:pt x="32" y="273"/>
                </a:cubicBezTo>
                <a:cubicBezTo>
                  <a:pt x="32" y="272"/>
                  <a:pt x="32" y="272"/>
                  <a:pt x="32" y="272"/>
                </a:cubicBezTo>
                <a:cubicBezTo>
                  <a:pt x="32" y="273"/>
                  <a:pt x="32" y="273"/>
                  <a:pt x="31" y="272"/>
                </a:cubicBezTo>
                <a:cubicBezTo>
                  <a:pt x="31" y="272"/>
                  <a:pt x="31" y="272"/>
                  <a:pt x="31" y="273"/>
                </a:cubicBezTo>
                <a:cubicBezTo>
                  <a:pt x="32" y="273"/>
                  <a:pt x="32" y="273"/>
                  <a:pt x="32" y="273"/>
                </a:cubicBezTo>
                <a:cubicBezTo>
                  <a:pt x="31" y="273"/>
                  <a:pt x="31" y="274"/>
                  <a:pt x="31" y="274"/>
                </a:cubicBezTo>
                <a:cubicBezTo>
                  <a:pt x="31" y="275"/>
                  <a:pt x="30" y="275"/>
                  <a:pt x="30" y="275"/>
                </a:cubicBezTo>
                <a:cubicBezTo>
                  <a:pt x="30" y="275"/>
                  <a:pt x="30" y="277"/>
                  <a:pt x="30" y="277"/>
                </a:cubicBezTo>
                <a:cubicBezTo>
                  <a:pt x="30" y="277"/>
                  <a:pt x="30" y="277"/>
                  <a:pt x="30" y="277"/>
                </a:cubicBezTo>
                <a:cubicBezTo>
                  <a:pt x="30" y="277"/>
                  <a:pt x="30" y="277"/>
                  <a:pt x="30" y="278"/>
                </a:cubicBezTo>
                <a:cubicBezTo>
                  <a:pt x="30" y="278"/>
                  <a:pt x="30" y="278"/>
                  <a:pt x="30" y="279"/>
                </a:cubicBezTo>
                <a:cubicBezTo>
                  <a:pt x="30" y="279"/>
                  <a:pt x="29" y="279"/>
                  <a:pt x="29" y="279"/>
                </a:cubicBezTo>
                <a:cubicBezTo>
                  <a:pt x="29" y="280"/>
                  <a:pt x="29" y="280"/>
                  <a:pt x="28" y="280"/>
                </a:cubicBezTo>
                <a:cubicBezTo>
                  <a:pt x="27" y="281"/>
                  <a:pt x="26" y="281"/>
                  <a:pt x="26" y="282"/>
                </a:cubicBezTo>
                <a:cubicBezTo>
                  <a:pt x="25" y="283"/>
                  <a:pt x="25" y="283"/>
                  <a:pt x="25" y="282"/>
                </a:cubicBezTo>
                <a:cubicBezTo>
                  <a:pt x="25" y="282"/>
                  <a:pt x="25" y="281"/>
                  <a:pt x="25" y="281"/>
                </a:cubicBezTo>
                <a:cubicBezTo>
                  <a:pt x="25" y="282"/>
                  <a:pt x="25" y="281"/>
                  <a:pt x="25" y="281"/>
                </a:cubicBezTo>
                <a:cubicBezTo>
                  <a:pt x="24" y="280"/>
                  <a:pt x="24" y="280"/>
                  <a:pt x="24" y="280"/>
                </a:cubicBezTo>
                <a:cubicBezTo>
                  <a:pt x="24" y="281"/>
                  <a:pt x="23" y="282"/>
                  <a:pt x="22" y="282"/>
                </a:cubicBezTo>
                <a:cubicBezTo>
                  <a:pt x="22" y="282"/>
                  <a:pt x="22" y="282"/>
                  <a:pt x="22" y="282"/>
                </a:cubicBezTo>
                <a:cubicBezTo>
                  <a:pt x="22" y="282"/>
                  <a:pt x="22" y="282"/>
                  <a:pt x="22" y="282"/>
                </a:cubicBezTo>
                <a:cubicBezTo>
                  <a:pt x="22" y="282"/>
                  <a:pt x="22" y="282"/>
                  <a:pt x="22" y="282"/>
                </a:cubicBezTo>
                <a:cubicBezTo>
                  <a:pt x="22" y="283"/>
                  <a:pt x="22" y="283"/>
                  <a:pt x="22" y="283"/>
                </a:cubicBezTo>
                <a:cubicBezTo>
                  <a:pt x="21" y="282"/>
                  <a:pt x="22" y="283"/>
                  <a:pt x="22" y="283"/>
                </a:cubicBezTo>
                <a:cubicBezTo>
                  <a:pt x="22" y="283"/>
                  <a:pt x="22" y="283"/>
                  <a:pt x="21" y="283"/>
                </a:cubicBezTo>
                <a:cubicBezTo>
                  <a:pt x="21" y="283"/>
                  <a:pt x="21" y="284"/>
                  <a:pt x="21" y="284"/>
                </a:cubicBezTo>
                <a:cubicBezTo>
                  <a:pt x="21" y="284"/>
                  <a:pt x="20" y="284"/>
                  <a:pt x="20" y="284"/>
                </a:cubicBezTo>
                <a:cubicBezTo>
                  <a:pt x="20" y="284"/>
                  <a:pt x="20" y="284"/>
                  <a:pt x="20" y="284"/>
                </a:cubicBezTo>
                <a:cubicBezTo>
                  <a:pt x="20" y="284"/>
                  <a:pt x="20" y="285"/>
                  <a:pt x="20" y="284"/>
                </a:cubicBezTo>
                <a:cubicBezTo>
                  <a:pt x="20" y="285"/>
                  <a:pt x="20" y="285"/>
                  <a:pt x="19" y="285"/>
                </a:cubicBezTo>
                <a:cubicBezTo>
                  <a:pt x="19" y="285"/>
                  <a:pt x="19" y="285"/>
                  <a:pt x="19" y="285"/>
                </a:cubicBezTo>
                <a:cubicBezTo>
                  <a:pt x="19" y="285"/>
                  <a:pt x="18" y="285"/>
                  <a:pt x="18" y="285"/>
                </a:cubicBezTo>
                <a:cubicBezTo>
                  <a:pt x="18" y="285"/>
                  <a:pt x="18" y="285"/>
                  <a:pt x="18" y="285"/>
                </a:cubicBezTo>
                <a:cubicBezTo>
                  <a:pt x="18" y="285"/>
                  <a:pt x="17" y="285"/>
                  <a:pt x="16" y="284"/>
                </a:cubicBezTo>
                <a:cubicBezTo>
                  <a:pt x="16" y="283"/>
                  <a:pt x="15" y="282"/>
                  <a:pt x="15" y="282"/>
                </a:cubicBezTo>
                <a:cubicBezTo>
                  <a:pt x="15" y="282"/>
                  <a:pt x="15" y="282"/>
                  <a:pt x="15" y="282"/>
                </a:cubicBezTo>
                <a:cubicBezTo>
                  <a:pt x="14" y="281"/>
                  <a:pt x="14" y="281"/>
                  <a:pt x="14" y="282"/>
                </a:cubicBezTo>
                <a:cubicBezTo>
                  <a:pt x="14" y="282"/>
                  <a:pt x="14" y="282"/>
                  <a:pt x="13" y="282"/>
                </a:cubicBezTo>
                <a:cubicBezTo>
                  <a:pt x="13" y="283"/>
                  <a:pt x="13" y="283"/>
                  <a:pt x="13" y="283"/>
                </a:cubicBezTo>
                <a:cubicBezTo>
                  <a:pt x="14" y="284"/>
                  <a:pt x="14" y="284"/>
                  <a:pt x="14" y="284"/>
                </a:cubicBezTo>
                <a:cubicBezTo>
                  <a:pt x="14" y="284"/>
                  <a:pt x="14" y="285"/>
                  <a:pt x="14" y="286"/>
                </a:cubicBezTo>
                <a:cubicBezTo>
                  <a:pt x="14" y="286"/>
                  <a:pt x="14" y="286"/>
                  <a:pt x="14" y="286"/>
                </a:cubicBezTo>
                <a:cubicBezTo>
                  <a:pt x="13" y="286"/>
                  <a:pt x="13" y="286"/>
                  <a:pt x="13" y="287"/>
                </a:cubicBezTo>
                <a:cubicBezTo>
                  <a:pt x="13" y="287"/>
                  <a:pt x="12" y="286"/>
                  <a:pt x="11" y="285"/>
                </a:cubicBezTo>
                <a:cubicBezTo>
                  <a:pt x="10" y="284"/>
                  <a:pt x="8" y="281"/>
                  <a:pt x="8" y="281"/>
                </a:cubicBezTo>
                <a:cubicBezTo>
                  <a:pt x="8" y="281"/>
                  <a:pt x="8" y="280"/>
                  <a:pt x="8" y="280"/>
                </a:cubicBezTo>
                <a:cubicBezTo>
                  <a:pt x="8" y="280"/>
                  <a:pt x="8" y="280"/>
                  <a:pt x="8" y="280"/>
                </a:cubicBezTo>
                <a:cubicBezTo>
                  <a:pt x="8" y="280"/>
                  <a:pt x="8" y="281"/>
                  <a:pt x="8" y="281"/>
                </a:cubicBezTo>
                <a:cubicBezTo>
                  <a:pt x="8" y="282"/>
                  <a:pt x="8" y="282"/>
                  <a:pt x="8" y="282"/>
                </a:cubicBezTo>
                <a:cubicBezTo>
                  <a:pt x="8" y="282"/>
                  <a:pt x="8" y="282"/>
                  <a:pt x="8" y="282"/>
                </a:cubicBezTo>
                <a:cubicBezTo>
                  <a:pt x="8" y="283"/>
                  <a:pt x="8" y="283"/>
                  <a:pt x="8" y="283"/>
                </a:cubicBezTo>
                <a:cubicBezTo>
                  <a:pt x="8" y="283"/>
                  <a:pt x="8" y="284"/>
                  <a:pt x="8" y="284"/>
                </a:cubicBezTo>
                <a:cubicBezTo>
                  <a:pt x="8" y="284"/>
                  <a:pt x="8" y="284"/>
                  <a:pt x="8" y="284"/>
                </a:cubicBezTo>
                <a:cubicBezTo>
                  <a:pt x="8" y="284"/>
                  <a:pt x="7" y="282"/>
                  <a:pt x="7" y="281"/>
                </a:cubicBezTo>
                <a:cubicBezTo>
                  <a:pt x="6" y="279"/>
                  <a:pt x="6" y="279"/>
                  <a:pt x="6" y="280"/>
                </a:cubicBezTo>
                <a:cubicBezTo>
                  <a:pt x="6" y="280"/>
                  <a:pt x="6" y="280"/>
                  <a:pt x="6" y="280"/>
                </a:cubicBezTo>
                <a:cubicBezTo>
                  <a:pt x="4" y="272"/>
                  <a:pt x="1" y="264"/>
                  <a:pt x="0" y="256"/>
                </a:cubicBezTo>
                <a:close/>
                <a:moveTo>
                  <a:pt x="7" y="284"/>
                </a:moveTo>
                <a:cubicBezTo>
                  <a:pt x="8" y="285"/>
                  <a:pt x="8" y="285"/>
                  <a:pt x="8" y="285"/>
                </a:cubicBezTo>
                <a:cubicBezTo>
                  <a:pt x="8" y="284"/>
                  <a:pt x="8" y="284"/>
                  <a:pt x="7" y="284"/>
                </a:cubicBezTo>
                <a:close/>
                <a:moveTo>
                  <a:pt x="117" y="22"/>
                </a:moveTo>
                <a:cubicBezTo>
                  <a:pt x="117" y="22"/>
                  <a:pt x="117" y="22"/>
                  <a:pt x="117" y="22"/>
                </a:cubicBezTo>
                <a:cubicBezTo>
                  <a:pt x="117" y="21"/>
                  <a:pt x="117" y="21"/>
                  <a:pt x="117" y="21"/>
                </a:cubicBezTo>
                <a:cubicBezTo>
                  <a:pt x="117" y="21"/>
                  <a:pt x="117" y="21"/>
                  <a:pt x="117" y="21"/>
                </a:cubicBezTo>
                <a:cubicBezTo>
                  <a:pt x="117" y="21"/>
                  <a:pt x="117" y="21"/>
                  <a:pt x="118" y="21"/>
                </a:cubicBezTo>
                <a:cubicBezTo>
                  <a:pt x="118" y="20"/>
                  <a:pt x="119" y="20"/>
                  <a:pt x="119" y="20"/>
                </a:cubicBezTo>
                <a:cubicBezTo>
                  <a:pt x="119" y="20"/>
                  <a:pt x="119" y="19"/>
                  <a:pt x="119" y="19"/>
                </a:cubicBezTo>
                <a:cubicBezTo>
                  <a:pt x="119" y="19"/>
                  <a:pt x="119" y="19"/>
                  <a:pt x="119" y="19"/>
                </a:cubicBezTo>
                <a:cubicBezTo>
                  <a:pt x="119" y="19"/>
                  <a:pt x="121" y="18"/>
                  <a:pt x="121" y="18"/>
                </a:cubicBezTo>
                <a:cubicBezTo>
                  <a:pt x="121" y="18"/>
                  <a:pt x="121" y="18"/>
                  <a:pt x="121" y="18"/>
                </a:cubicBezTo>
                <a:cubicBezTo>
                  <a:pt x="121" y="18"/>
                  <a:pt x="121" y="18"/>
                  <a:pt x="121" y="18"/>
                </a:cubicBezTo>
                <a:cubicBezTo>
                  <a:pt x="121" y="18"/>
                  <a:pt x="122" y="18"/>
                  <a:pt x="122" y="18"/>
                </a:cubicBezTo>
                <a:cubicBezTo>
                  <a:pt x="122" y="18"/>
                  <a:pt x="122" y="18"/>
                  <a:pt x="122" y="18"/>
                </a:cubicBezTo>
                <a:cubicBezTo>
                  <a:pt x="122" y="18"/>
                  <a:pt x="123" y="18"/>
                  <a:pt x="123" y="17"/>
                </a:cubicBezTo>
                <a:cubicBezTo>
                  <a:pt x="123" y="17"/>
                  <a:pt x="123" y="17"/>
                  <a:pt x="123" y="17"/>
                </a:cubicBezTo>
                <a:cubicBezTo>
                  <a:pt x="123" y="17"/>
                  <a:pt x="123" y="17"/>
                  <a:pt x="123" y="17"/>
                </a:cubicBezTo>
                <a:cubicBezTo>
                  <a:pt x="123" y="17"/>
                  <a:pt x="123" y="17"/>
                  <a:pt x="124" y="17"/>
                </a:cubicBezTo>
                <a:cubicBezTo>
                  <a:pt x="124" y="17"/>
                  <a:pt x="124" y="17"/>
                  <a:pt x="124" y="17"/>
                </a:cubicBezTo>
                <a:cubicBezTo>
                  <a:pt x="124" y="17"/>
                  <a:pt x="124" y="17"/>
                  <a:pt x="124" y="17"/>
                </a:cubicBezTo>
                <a:cubicBezTo>
                  <a:pt x="123" y="17"/>
                  <a:pt x="123" y="17"/>
                  <a:pt x="124" y="17"/>
                </a:cubicBezTo>
                <a:cubicBezTo>
                  <a:pt x="124" y="17"/>
                  <a:pt x="124" y="17"/>
                  <a:pt x="124" y="17"/>
                </a:cubicBezTo>
                <a:cubicBezTo>
                  <a:pt x="124" y="17"/>
                  <a:pt x="125" y="16"/>
                  <a:pt x="125" y="16"/>
                </a:cubicBezTo>
                <a:cubicBezTo>
                  <a:pt x="125" y="16"/>
                  <a:pt x="125" y="16"/>
                  <a:pt x="125" y="16"/>
                </a:cubicBezTo>
                <a:cubicBezTo>
                  <a:pt x="126" y="16"/>
                  <a:pt x="126" y="16"/>
                  <a:pt x="126" y="16"/>
                </a:cubicBezTo>
                <a:cubicBezTo>
                  <a:pt x="126" y="16"/>
                  <a:pt x="126" y="16"/>
                  <a:pt x="126" y="16"/>
                </a:cubicBezTo>
                <a:cubicBezTo>
                  <a:pt x="127" y="15"/>
                  <a:pt x="127" y="15"/>
                  <a:pt x="127" y="15"/>
                </a:cubicBezTo>
                <a:cubicBezTo>
                  <a:pt x="128" y="15"/>
                  <a:pt x="128" y="15"/>
                  <a:pt x="129" y="15"/>
                </a:cubicBezTo>
                <a:cubicBezTo>
                  <a:pt x="130" y="14"/>
                  <a:pt x="131" y="14"/>
                  <a:pt x="132" y="14"/>
                </a:cubicBezTo>
                <a:cubicBezTo>
                  <a:pt x="133" y="14"/>
                  <a:pt x="134" y="13"/>
                  <a:pt x="134" y="14"/>
                </a:cubicBezTo>
                <a:cubicBezTo>
                  <a:pt x="134" y="14"/>
                  <a:pt x="134" y="14"/>
                  <a:pt x="134" y="14"/>
                </a:cubicBezTo>
                <a:cubicBezTo>
                  <a:pt x="134" y="14"/>
                  <a:pt x="134" y="14"/>
                  <a:pt x="134" y="14"/>
                </a:cubicBezTo>
                <a:cubicBezTo>
                  <a:pt x="134" y="14"/>
                  <a:pt x="134" y="14"/>
                  <a:pt x="135" y="14"/>
                </a:cubicBezTo>
                <a:cubicBezTo>
                  <a:pt x="135" y="14"/>
                  <a:pt x="135" y="14"/>
                  <a:pt x="135" y="14"/>
                </a:cubicBezTo>
                <a:cubicBezTo>
                  <a:pt x="134" y="14"/>
                  <a:pt x="134" y="14"/>
                  <a:pt x="134" y="14"/>
                </a:cubicBezTo>
                <a:cubicBezTo>
                  <a:pt x="134" y="14"/>
                  <a:pt x="135" y="14"/>
                  <a:pt x="136" y="14"/>
                </a:cubicBezTo>
                <a:cubicBezTo>
                  <a:pt x="136" y="14"/>
                  <a:pt x="136" y="14"/>
                  <a:pt x="136" y="14"/>
                </a:cubicBezTo>
                <a:cubicBezTo>
                  <a:pt x="136" y="14"/>
                  <a:pt x="137" y="14"/>
                  <a:pt x="137" y="14"/>
                </a:cubicBezTo>
                <a:cubicBezTo>
                  <a:pt x="137" y="14"/>
                  <a:pt x="137" y="14"/>
                  <a:pt x="137" y="14"/>
                </a:cubicBezTo>
                <a:cubicBezTo>
                  <a:pt x="137" y="14"/>
                  <a:pt x="137" y="14"/>
                  <a:pt x="137" y="14"/>
                </a:cubicBezTo>
                <a:cubicBezTo>
                  <a:pt x="137" y="14"/>
                  <a:pt x="136" y="15"/>
                  <a:pt x="136" y="15"/>
                </a:cubicBezTo>
                <a:cubicBezTo>
                  <a:pt x="135" y="15"/>
                  <a:pt x="135" y="15"/>
                  <a:pt x="135" y="15"/>
                </a:cubicBezTo>
                <a:cubicBezTo>
                  <a:pt x="134" y="15"/>
                  <a:pt x="134" y="15"/>
                  <a:pt x="134" y="15"/>
                </a:cubicBezTo>
                <a:cubicBezTo>
                  <a:pt x="134" y="15"/>
                  <a:pt x="134" y="15"/>
                  <a:pt x="134" y="15"/>
                </a:cubicBezTo>
                <a:cubicBezTo>
                  <a:pt x="135" y="15"/>
                  <a:pt x="135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3" y="16"/>
                </a:cubicBezTo>
                <a:cubicBezTo>
                  <a:pt x="133" y="17"/>
                  <a:pt x="133" y="17"/>
                  <a:pt x="134" y="17"/>
                </a:cubicBezTo>
                <a:cubicBezTo>
                  <a:pt x="135" y="17"/>
                  <a:pt x="135" y="17"/>
                  <a:pt x="135" y="17"/>
                </a:cubicBezTo>
                <a:cubicBezTo>
                  <a:pt x="135" y="17"/>
                  <a:pt x="135" y="17"/>
                  <a:pt x="135" y="17"/>
                </a:cubicBezTo>
                <a:cubicBezTo>
                  <a:pt x="135" y="17"/>
                  <a:pt x="135" y="17"/>
                  <a:pt x="135" y="17"/>
                </a:cubicBezTo>
                <a:cubicBezTo>
                  <a:pt x="135" y="17"/>
                  <a:pt x="135" y="17"/>
                  <a:pt x="135" y="17"/>
                </a:cubicBezTo>
                <a:cubicBezTo>
                  <a:pt x="136" y="17"/>
                  <a:pt x="136" y="17"/>
                  <a:pt x="135" y="17"/>
                </a:cubicBezTo>
                <a:cubicBezTo>
                  <a:pt x="135" y="18"/>
                  <a:pt x="135" y="18"/>
                  <a:pt x="135" y="17"/>
                </a:cubicBezTo>
                <a:cubicBezTo>
                  <a:pt x="136" y="17"/>
                  <a:pt x="136" y="17"/>
                  <a:pt x="137" y="17"/>
                </a:cubicBezTo>
                <a:cubicBezTo>
                  <a:pt x="137" y="17"/>
                  <a:pt x="138" y="17"/>
                  <a:pt x="138" y="17"/>
                </a:cubicBezTo>
                <a:cubicBezTo>
                  <a:pt x="139" y="17"/>
                  <a:pt x="139" y="17"/>
                  <a:pt x="139" y="17"/>
                </a:cubicBezTo>
                <a:cubicBezTo>
                  <a:pt x="139" y="17"/>
                  <a:pt x="139" y="17"/>
                  <a:pt x="140" y="17"/>
                </a:cubicBezTo>
                <a:cubicBezTo>
                  <a:pt x="140" y="17"/>
                  <a:pt x="140" y="16"/>
                  <a:pt x="140" y="16"/>
                </a:cubicBezTo>
                <a:cubicBezTo>
                  <a:pt x="141" y="16"/>
                  <a:pt x="141" y="16"/>
                  <a:pt x="141" y="16"/>
                </a:cubicBezTo>
                <a:cubicBezTo>
                  <a:pt x="141" y="16"/>
                  <a:pt x="141" y="16"/>
                  <a:pt x="142" y="16"/>
                </a:cubicBezTo>
                <a:cubicBezTo>
                  <a:pt x="142" y="16"/>
                  <a:pt x="142" y="16"/>
                  <a:pt x="142" y="16"/>
                </a:cubicBezTo>
                <a:cubicBezTo>
                  <a:pt x="142" y="15"/>
                  <a:pt x="143" y="15"/>
                  <a:pt x="144" y="15"/>
                </a:cubicBezTo>
                <a:cubicBezTo>
                  <a:pt x="145" y="14"/>
                  <a:pt x="146" y="14"/>
                  <a:pt x="145" y="15"/>
                </a:cubicBezTo>
                <a:cubicBezTo>
                  <a:pt x="145" y="15"/>
                  <a:pt x="145" y="15"/>
                  <a:pt x="145" y="15"/>
                </a:cubicBezTo>
                <a:cubicBezTo>
                  <a:pt x="145" y="15"/>
                  <a:pt x="145" y="15"/>
                  <a:pt x="145" y="16"/>
                </a:cubicBezTo>
                <a:cubicBezTo>
                  <a:pt x="145" y="16"/>
                  <a:pt x="145" y="16"/>
                  <a:pt x="145" y="16"/>
                </a:cubicBezTo>
                <a:cubicBezTo>
                  <a:pt x="145" y="16"/>
                  <a:pt x="145" y="16"/>
                  <a:pt x="145" y="16"/>
                </a:cubicBezTo>
                <a:cubicBezTo>
                  <a:pt x="146" y="16"/>
                  <a:pt x="146" y="16"/>
                  <a:pt x="145" y="16"/>
                </a:cubicBezTo>
                <a:cubicBezTo>
                  <a:pt x="145" y="16"/>
                  <a:pt x="145" y="16"/>
                  <a:pt x="145" y="16"/>
                </a:cubicBezTo>
                <a:cubicBezTo>
                  <a:pt x="145" y="16"/>
                  <a:pt x="145" y="17"/>
                  <a:pt x="145" y="17"/>
                </a:cubicBezTo>
                <a:cubicBezTo>
                  <a:pt x="145" y="17"/>
                  <a:pt x="145" y="17"/>
                  <a:pt x="145" y="17"/>
                </a:cubicBezTo>
                <a:cubicBezTo>
                  <a:pt x="146" y="17"/>
                  <a:pt x="145" y="17"/>
                  <a:pt x="145" y="17"/>
                </a:cubicBezTo>
                <a:cubicBezTo>
                  <a:pt x="145" y="17"/>
                  <a:pt x="145" y="17"/>
                  <a:pt x="145" y="17"/>
                </a:cubicBezTo>
                <a:cubicBezTo>
                  <a:pt x="146" y="17"/>
                  <a:pt x="145" y="18"/>
                  <a:pt x="145" y="18"/>
                </a:cubicBezTo>
                <a:cubicBezTo>
                  <a:pt x="144" y="18"/>
                  <a:pt x="145" y="18"/>
                  <a:pt x="145" y="18"/>
                </a:cubicBezTo>
                <a:cubicBezTo>
                  <a:pt x="145" y="18"/>
                  <a:pt x="145" y="18"/>
                  <a:pt x="145" y="18"/>
                </a:cubicBezTo>
                <a:cubicBezTo>
                  <a:pt x="145" y="18"/>
                  <a:pt x="145" y="18"/>
                  <a:pt x="145" y="18"/>
                </a:cubicBezTo>
                <a:cubicBezTo>
                  <a:pt x="145" y="18"/>
                  <a:pt x="145" y="18"/>
                  <a:pt x="145" y="18"/>
                </a:cubicBezTo>
                <a:cubicBezTo>
                  <a:pt x="145" y="18"/>
                  <a:pt x="145" y="18"/>
                  <a:pt x="145" y="18"/>
                </a:cubicBezTo>
                <a:cubicBezTo>
                  <a:pt x="145" y="18"/>
                  <a:pt x="146" y="18"/>
                  <a:pt x="146" y="18"/>
                </a:cubicBezTo>
                <a:cubicBezTo>
                  <a:pt x="146" y="18"/>
                  <a:pt x="145" y="19"/>
                  <a:pt x="145" y="19"/>
                </a:cubicBezTo>
                <a:cubicBezTo>
                  <a:pt x="144" y="19"/>
                  <a:pt x="144" y="19"/>
                  <a:pt x="145" y="19"/>
                </a:cubicBezTo>
                <a:cubicBezTo>
                  <a:pt x="145" y="19"/>
                  <a:pt x="145" y="19"/>
                  <a:pt x="145" y="19"/>
                </a:cubicBezTo>
                <a:cubicBezTo>
                  <a:pt x="145" y="19"/>
                  <a:pt x="145" y="19"/>
                  <a:pt x="145" y="19"/>
                </a:cubicBezTo>
                <a:cubicBezTo>
                  <a:pt x="145" y="19"/>
                  <a:pt x="145" y="19"/>
                  <a:pt x="144" y="19"/>
                </a:cubicBezTo>
                <a:cubicBezTo>
                  <a:pt x="144" y="19"/>
                  <a:pt x="144" y="19"/>
                  <a:pt x="145" y="19"/>
                </a:cubicBezTo>
                <a:cubicBezTo>
                  <a:pt x="145" y="19"/>
                  <a:pt x="145" y="19"/>
                  <a:pt x="145" y="20"/>
                </a:cubicBezTo>
                <a:cubicBezTo>
                  <a:pt x="145" y="20"/>
                  <a:pt x="145" y="20"/>
                  <a:pt x="144" y="20"/>
                </a:cubicBezTo>
                <a:cubicBezTo>
                  <a:pt x="144" y="20"/>
                  <a:pt x="144" y="20"/>
                  <a:pt x="143" y="20"/>
                </a:cubicBezTo>
                <a:cubicBezTo>
                  <a:pt x="143" y="20"/>
                  <a:pt x="143" y="20"/>
                  <a:pt x="143" y="20"/>
                </a:cubicBezTo>
                <a:cubicBezTo>
                  <a:pt x="144" y="20"/>
                  <a:pt x="144" y="20"/>
                  <a:pt x="144" y="20"/>
                </a:cubicBezTo>
                <a:cubicBezTo>
                  <a:pt x="143" y="21"/>
                  <a:pt x="143" y="21"/>
                  <a:pt x="143" y="21"/>
                </a:cubicBezTo>
                <a:cubicBezTo>
                  <a:pt x="143" y="21"/>
                  <a:pt x="143" y="21"/>
                  <a:pt x="143" y="21"/>
                </a:cubicBezTo>
                <a:cubicBezTo>
                  <a:pt x="143" y="21"/>
                  <a:pt x="143" y="21"/>
                  <a:pt x="143" y="21"/>
                </a:cubicBezTo>
                <a:cubicBezTo>
                  <a:pt x="143" y="21"/>
                  <a:pt x="143" y="22"/>
                  <a:pt x="144" y="22"/>
                </a:cubicBezTo>
                <a:cubicBezTo>
                  <a:pt x="144" y="22"/>
                  <a:pt x="144" y="22"/>
                  <a:pt x="144" y="22"/>
                </a:cubicBezTo>
                <a:cubicBezTo>
                  <a:pt x="144" y="22"/>
                  <a:pt x="144" y="22"/>
                  <a:pt x="144" y="22"/>
                </a:cubicBezTo>
                <a:cubicBezTo>
                  <a:pt x="145" y="22"/>
                  <a:pt x="145" y="22"/>
                  <a:pt x="144" y="22"/>
                </a:cubicBezTo>
                <a:cubicBezTo>
                  <a:pt x="144" y="22"/>
                  <a:pt x="144" y="23"/>
                  <a:pt x="144" y="23"/>
                </a:cubicBezTo>
                <a:cubicBezTo>
                  <a:pt x="144" y="23"/>
                  <a:pt x="144" y="23"/>
                  <a:pt x="144" y="23"/>
                </a:cubicBezTo>
                <a:cubicBezTo>
                  <a:pt x="145" y="23"/>
                  <a:pt x="145" y="23"/>
                  <a:pt x="145" y="23"/>
                </a:cubicBezTo>
                <a:cubicBezTo>
                  <a:pt x="145" y="23"/>
                  <a:pt x="145" y="23"/>
                  <a:pt x="145" y="23"/>
                </a:cubicBezTo>
                <a:cubicBezTo>
                  <a:pt x="145" y="23"/>
                  <a:pt x="145" y="24"/>
                  <a:pt x="145" y="24"/>
                </a:cubicBezTo>
                <a:cubicBezTo>
                  <a:pt x="145" y="24"/>
                  <a:pt x="145" y="24"/>
                  <a:pt x="145" y="24"/>
                </a:cubicBezTo>
                <a:cubicBezTo>
                  <a:pt x="146" y="23"/>
                  <a:pt x="146" y="24"/>
                  <a:pt x="146" y="24"/>
                </a:cubicBezTo>
                <a:cubicBezTo>
                  <a:pt x="146" y="24"/>
                  <a:pt x="147" y="24"/>
                  <a:pt x="148" y="25"/>
                </a:cubicBezTo>
                <a:cubicBezTo>
                  <a:pt x="150" y="25"/>
                  <a:pt x="149" y="25"/>
                  <a:pt x="147" y="25"/>
                </a:cubicBezTo>
                <a:cubicBezTo>
                  <a:pt x="147" y="25"/>
                  <a:pt x="146" y="25"/>
                  <a:pt x="146" y="25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6" y="26"/>
                  <a:pt x="147" y="26"/>
                  <a:pt x="147" y="26"/>
                </a:cubicBezTo>
                <a:cubicBezTo>
                  <a:pt x="148" y="26"/>
                  <a:pt x="148" y="26"/>
                  <a:pt x="148" y="26"/>
                </a:cubicBezTo>
                <a:cubicBezTo>
                  <a:pt x="148" y="26"/>
                  <a:pt x="148" y="26"/>
                  <a:pt x="148" y="26"/>
                </a:cubicBezTo>
                <a:cubicBezTo>
                  <a:pt x="148" y="26"/>
                  <a:pt x="148" y="26"/>
                  <a:pt x="149" y="27"/>
                </a:cubicBezTo>
                <a:cubicBezTo>
                  <a:pt x="148" y="27"/>
                  <a:pt x="148" y="27"/>
                  <a:pt x="148" y="27"/>
                </a:cubicBezTo>
                <a:cubicBezTo>
                  <a:pt x="147" y="27"/>
                  <a:pt x="147" y="27"/>
                  <a:pt x="147" y="27"/>
                </a:cubicBezTo>
                <a:cubicBezTo>
                  <a:pt x="147" y="27"/>
                  <a:pt x="147" y="27"/>
                  <a:pt x="148" y="27"/>
                </a:cubicBezTo>
                <a:cubicBezTo>
                  <a:pt x="149" y="27"/>
                  <a:pt x="150" y="27"/>
                  <a:pt x="150" y="28"/>
                </a:cubicBezTo>
                <a:cubicBezTo>
                  <a:pt x="150" y="28"/>
                  <a:pt x="150" y="28"/>
                  <a:pt x="150" y="28"/>
                </a:cubicBezTo>
                <a:cubicBezTo>
                  <a:pt x="151" y="28"/>
                  <a:pt x="150" y="28"/>
                  <a:pt x="149" y="29"/>
                </a:cubicBezTo>
                <a:cubicBezTo>
                  <a:pt x="148" y="29"/>
                  <a:pt x="148" y="29"/>
                  <a:pt x="149" y="29"/>
                </a:cubicBezTo>
                <a:cubicBezTo>
                  <a:pt x="149" y="29"/>
                  <a:pt x="149" y="29"/>
                  <a:pt x="149" y="29"/>
                </a:cubicBezTo>
                <a:cubicBezTo>
                  <a:pt x="148" y="29"/>
                  <a:pt x="148" y="29"/>
                  <a:pt x="149" y="29"/>
                </a:cubicBezTo>
                <a:cubicBezTo>
                  <a:pt x="149" y="29"/>
                  <a:pt x="149" y="29"/>
                  <a:pt x="148" y="29"/>
                </a:cubicBezTo>
                <a:cubicBezTo>
                  <a:pt x="148" y="29"/>
                  <a:pt x="148" y="29"/>
                  <a:pt x="148" y="30"/>
                </a:cubicBezTo>
                <a:cubicBezTo>
                  <a:pt x="149" y="30"/>
                  <a:pt x="148" y="30"/>
                  <a:pt x="148" y="30"/>
                </a:cubicBezTo>
                <a:cubicBezTo>
                  <a:pt x="148" y="30"/>
                  <a:pt x="148" y="30"/>
                  <a:pt x="148" y="30"/>
                </a:cubicBezTo>
                <a:cubicBezTo>
                  <a:pt x="148" y="30"/>
                  <a:pt x="148" y="31"/>
                  <a:pt x="146" y="31"/>
                </a:cubicBezTo>
                <a:cubicBezTo>
                  <a:pt x="144" y="31"/>
                  <a:pt x="144" y="31"/>
                  <a:pt x="143" y="31"/>
                </a:cubicBezTo>
                <a:cubicBezTo>
                  <a:pt x="143" y="31"/>
                  <a:pt x="143" y="31"/>
                  <a:pt x="143" y="31"/>
                </a:cubicBezTo>
                <a:cubicBezTo>
                  <a:pt x="142" y="31"/>
                  <a:pt x="139" y="31"/>
                  <a:pt x="138" y="31"/>
                </a:cubicBezTo>
                <a:cubicBezTo>
                  <a:pt x="138" y="31"/>
                  <a:pt x="137" y="32"/>
                  <a:pt x="136" y="32"/>
                </a:cubicBezTo>
                <a:cubicBezTo>
                  <a:pt x="135" y="32"/>
                  <a:pt x="135" y="32"/>
                  <a:pt x="135" y="32"/>
                </a:cubicBezTo>
                <a:cubicBezTo>
                  <a:pt x="131" y="32"/>
                  <a:pt x="131" y="32"/>
                  <a:pt x="128" y="31"/>
                </a:cubicBezTo>
                <a:cubicBezTo>
                  <a:pt x="125" y="31"/>
                  <a:pt x="124" y="31"/>
                  <a:pt x="123" y="30"/>
                </a:cubicBezTo>
                <a:cubicBezTo>
                  <a:pt x="117" y="22"/>
                  <a:pt x="117" y="22"/>
                  <a:pt x="117" y="22"/>
                </a:cubicBezTo>
                <a:close/>
                <a:moveTo>
                  <a:pt x="124" y="17"/>
                </a:moveTo>
                <a:cubicBezTo>
                  <a:pt x="124" y="16"/>
                  <a:pt x="124" y="16"/>
                  <a:pt x="124" y="16"/>
                </a:cubicBezTo>
                <a:cubicBezTo>
                  <a:pt x="124" y="16"/>
                  <a:pt x="124" y="16"/>
                  <a:pt x="124" y="16"/>
                </a:cubicBezTo>
                <a:cubicBezTo>
                  <a:pt x="124" y="16"/>
                  <a:pt x="124" y="16"/>
                  <a:pt x="124" y="16"/>
                </a:cubicBezTo>
                <a:cubicBezTo>
                  <a:pt x="124" y="16"/>
                  <a:pt x="124" y="16"/>
                  <a:pt x="124" y="16"/>
                </a:cubicBezTo>
                <a:cubicBezTo>
                  <a:pt x="124" y="17"/>
                  <a:pt x="124" y="17"/>
                  <a:pt x="124" y="17"/>
                </a:cubicBezTo>
                <a:close/>
                <a:moveTo>
                  <a:pt x="128" y="15"/>
                </a:moveTo>
                <a:cubicBezTo>
                  <a:pt x="128" y="15"/>
                  <a:pt x="128" y="15"/>
                  <a:pt x="129" y="15"/>
                </a:cubicBezTo>
                <a:cubicBezTo>
                  <a:pt x="129" y="14"/>
                  <a:pt x="129" y="14"/>
                  <a:pt x="129" y="15"/>
                </a:cubicBezTo>
                <a:cubicBezTo>
                  <a:pt x="129" y="15"/>
                  <a:pt x="129" y="15"/>
                  <a:pt x="129" y="15"/>
                </a:cubicBezTo>
                <a:cubicBezTo>
                  <a:pt x="128" y="15"/>
                  <a:pt x="128" y="15"/>
                  <a:pt x="128" y="15"/>
                </a:cubicBezTo>
                <a:close/>
                <a:moveTo>
                  <a:pt x="131" y="13"/>
                </a:moveTo>
                <a:cubicBezTo>
                  <a:pt x="132" y="13"/>
                  <a:pt x="133" y="13"/>
                  <a:pt x="134" y="12"/>
                </a:cubicBezTo>
                <a:cubicBezTo>
                  <a:pt x="134" y="12"/>
                  <a:pt x="134" y="12"/>
                  <a:pt x="134" y="12"/>
                </a:cubicBezTo>
                <a:cubicBezTo>
                  <a:pt x="134" y="12"/>
                  <a:pt x="134" y="12"/>
                  <a:pt x="134" y="12"/>
                </a:cubicBezTo>
                <a:cubicBezTo>
                  <a:pt x="135" y="12"/>
                  <a:pt x="135" y="12"/>
                  <a:pt x="135" y="12"/>
                </a:cubicBezTo>
                <a:cubicBezTo>
                  <a:pt x="135" y="12"/>
                  <a:pt x="136" y="12"/>
                  <a:pt x="137" y="12"/>
                </a:cubicBezTo>
                <a:cubicBezTo>
                  <a:pt x="138" y="11"/>
                  <a:pt x="139" y="11"/>
                  <a:pt x="139" y="11"/>
                </a:cubicBezTo>
                <a:cubicBezTo>
                  <a:pt x="139" y="11"/>
                  <a:pt x="139" y="11"/>
                  <a:pt x="140" y="11"/>
                </a:cubicBezTo>
                <a:cubicBezTo>
                  <a:pt x="140" y="11"/>
                  <a:pt x="140" y="11"/>
                  <a:pt x="139" y="11"/>
                </a:cubicBezTo>
                <a:cubicBezTo>
                  <a:pt x="139" y="11"/>
                  <a:pt x="139" y="11"/>
                  <a:pt x="139" y="11"/>
                </a:cubicBezTo>
                <a:cubicBezTo>
                  <a:pt x="139" y="11"/>
                  <a:pt x="140" y="11"/>
                  <a:pt x="140" y="10"/>
                </a:cubicBezTo>
                <a:cubicBezTo>
                  <a:pt x="141" y="10"/>
                  <a:pt x="143" y="9"/>
                  <a:pt x="143" y="9"/>
                </a:cubicBezTo>
                <a:cubicBezTo>
                  <a:pt x="144" y="9"/>
                  <a:pt x="144" y="9"/>
                  <a:pt x="144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46" y="9"/>
                  <a:pt x="146" y="9"/>
                  <a:pt x="146" y="9"/>
                </a:cubicBezTo>
                <a:cubicBezTo>
                  <a:pt x="146" y="9"/>
                  <a:pt x="146" y="9"/>
                  <a:pt x="146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48" y="8"/>
                  <a:pt x="151" y="7"/>
                  <a:pt x="154" y="6"/>
                </a:cubicBezTo>
                <a:cubicBezTo>
                  <a:pt x="154" y="6"/>
                  <a:pt x="154" y="6"/>
                  <a:pt x="154" y="6"/>
                </a:cubicBezTo>
                <a:cubicBezTo>
                  <a:pt x="154" y="6"/>
                  <a:pt x="154" y="6"/>
                  <a:pt x="154" y="6"/>
                </a:cubicBezTo>
                <a:cubicBezTo>
                  <a:pt x="154" y="6"/>
                  <a:pt x="154" y="6"/>
                  <a:pt x="154" y="6"/>
                </a:cubicBezTo>
                <a:cubicBezTo>
                  <a:pt x="154" y="6"/>
                  <a:pt x="154" y="6"/>
                  <a:pt x="154" y="6"/>
                </a:cubicBezTo>
                <a:cubicBezTo>
                  <a:pt x="155" y="6"/>
                  <a:pt x="156" y="6"/>
                  <a:pt x="155" y="6"/>
                </a:cubicBezTo>
                <a:cubicBezTo>
                  <a:pt x="154" y="6"/>
                  <a:pt x="154" y="6"/>
                  <a:pt x="155" y="6"/>
                </a:cubicBezTo>
                <a:cubicBezTo>
                  <a:pt x="156" y="6"/>
                  <a:pt x="156" y="6"/>
                  <a:pt x="157" y="6"/>
                </a:cubicBezTo>
                <a:cubicBezTo>
                  <a:pt x="157" y="6"/>
                  <a:pt x="157" y="6"/>
                  <a:pt x="157" y="6"/>
                </a:cubicBezTo>
                <a:cubicBezTo>
                  <a:pt x="157" y="6"/>
                  <a:pt x="156" y="6"/>
                  <a:pt x="156" y="6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6"/>
                  <a:pt x="156" y="6"/>
                  <a:pt x="156" y="6"/>
                </a:cubicBezTo>
                <a:cubicBezTo>
                  <a:pt x="157" y="6"/>
                  <a:pt x="157" y="6"/>
                  <a:pt x="157" y="6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6"/>
                  <a:pt x="157" y="6"/>
                  <a:pt x="157" y="6"/>
                </a:cubicBezTo>
                <a:cubicBezTo>
                  <a:pt x="157" y="6"/>
                  <a:pt x="156" y="6"/>
                  <a:pt x="156" y="6"/>
                </a:cubicBezTo>
                <a:cubicBezTo>
                  <a:pt x="156" y="6"/>
                  <a:pt x="156" y="6"/>
                  <a:pt x="156" y="6"/>
                </a:cubicBezTo>
                <a:cubicBezTo>
                  <a:pt x="157" y="6"/>
                  <a:pt x="157" y="6"/>
                  <a:pt x="157" y="6"/>
                </a:cubicBezTo>
                <a:cubicBezTo>
                  <a:pt x="156" y="6"/>
                  <a:pt x="156" y="6"/>
                  <a:pt x="156" y="6"/>
                </a:cubicBezTo>
                <a:cubicBezTo>
                  <a:pt x="155" y="6"/>
                  <a:pt x="155" y="6"/>
                  <a:pt x="156" y="6"/>
                </a:cubicBezTo>
                <a:cubicBezTo>
                  <a:pt x="156" y="6"/>
                  <a:pt x="156" y="6"/>
                  <a:pt x="157" y="6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6"/>
                  <a:pt x="158" y="6"/>
                  <a:pt x="157" y="6"/>
                </a:cubicBezTo>
                <a:cubicBezTo>
                  <a:pt x="156" y="6"/>
                  <a:pt x="155" y="6"/>
                  <a:pt x="155" y="6"/>
                </a:cubicBezTo>
                <a:cubicBezTo>
                  <a:pt x="155" y="6"/>
                  <a:pt x="155" y="6"/>
                  <a:pt x="154" y="7"/>
                </a:cubicBezTo>
                <a:cubicBezTo>
                  <a:pt x="155" y="6"/>
                  <a:pt x="155" y="6"/>
                  <a:pt x="155" y="6"/>
                </a:cubicBezTo>
                <a:cubicBezTo>
                  <a:pt x="156" y="6"/>
                  <a:pt x="155" y="6"/>
                  <a:pt x="155" y="7"/>
                </a:cubicBezTo>
                <a:cubicBezTo>
                  <a:pt x="154" y="7"/>
                  <a:pt x="153" y="7"/>
                  <a:pt x="154" y="7"/>
                </a:cubicBezTo>
                <a:cubicBezTo>
                  <a:pt x="154" y="7"/>
                  <a:pt x="154" y="7"/>
                  <a:pt x="154" y="7"/>
                </a:cubicBezTo>
                <a:cubicBezTo>
                  <a:pt x="154" y="7"/>
                  <a:pt x="154" y="7"/>
                  <a:pt x="154" y="7"/>
                </a:cubicBezTo>
                <a:cubicBezTo>
                  <a:pt x="155" y="7"/>
                  <a:pt x="155" y="7"/>
                  <a:pt x="154" y="7"/>
                </a:cubicBezTo>
                <a:cubicBezTo>
                  <a:pt x="154" y="7"/>
                  <a:pt x="155" y="7"/>
                  <a:pt x="155" y="7"/>
                </a:cubicBezTo>
                <a:cubicBezTo>
                  <a:pt x="155" y="7"/>
                  <a:pt x="155" y="7"/>
                  <a:pt x="155" y="7"/>
                </a:cubicBezTo>
                <a:cubicBezTo>
                  <a:pt x="155" y="7"/>
                  <a:pt x="155" y="7"/>
                  <a:pt x="155" y="7"/>
                </a:cubicBezTo>
                <a:cubicBezTo>
                  <a:pt x="156" y="7"/>
                  <a:pt x="156" y="7"/>
                  <a:pt x="156" y="7"/>
                </a:cubicBezTo>
                <a:cubicBezTo>
                  <a:pt x="157" y="6"/>
                  <a:pt x="157" y="6"/>
                  <a:pt x="156" y="7"/>
                </a:cubicBezTo>
                <a:cubicBezTo>
                  <a:pt x="156" y="7"/>
                  <a:pt x="156" y="7"/>
                  <a:pt x="156" y="7"/>
                </a:cubicBezTo>
                <a:cubicBezTo>
                  <a:pt x="156" y="7"/>
                  <a:pt x="157" y="7"/>
                  <a:pt x="157" y="7"/>
                </a:cubicBezTo>
                <a:cubicBezTo>
                  <a:pt x="156" y="7"/>
                  <a:pt x="156" y="7"/>
                  <a:pt x="156" y="7"/>
                </a:cubicBezTo>
                <a:cubicBezTo>
                  <a:pt x="156" y="7"/>
                  <a:pt x="156" y="7"/>
                  <a:pt x="156" y="7"/>
                </a:cubicBezTo>
                <a:cubicBezTo>
                  <a:pt x="156" y="7"/>
                  <a:pt x="156" y="7"/>
                  <a:pt x="156" y="7"/>
                </a:cubicBezTo>
                <a:cubicBezTo>
                  <a:pt x="157" y="7"/>
                  <a:pt x="158" y="7"/>
                  <a:pt x="158" y="7"/>
                </a:cubicBezTo>
                <a:cubicBezTo>
                  <a:pt x="158" y="7"/>
                  <a:pt x="158" y="7"/>
                  <a:pt x="158" y="7"/>
                </a:cubicBezTo>
                <a:cubicBezTo>
                  <a:pt x="159" y="7"/>
                  <a:pt x="159" y="6"/>
                  <a:pt x="159" y="7"/>
                </a:cubicBezTo>
                <a:cubicBezTo>
                  <a:pt x="159" y="7"/>
                  <a:pt x="159" y="7"/>
                  <a:pt x="159" y="7"/>
                </a:cubicBezTo>
                <a:cubicBezTo>
                  <a:pt x="160" y="7"/>
                  <a:pt x="161" y="7"/>
                  <a:pt x="160" y="7"/>
                </a:cubicBezTo>
                <a:cubicBezTo>
                  <a:pt x="160" y="7"/>
                  <a:pt x="160" y="7"/>
                  <a:pt x="160" y="7"/>
                </a:cubicBezTo>
                <a:cubicBezTo>
                  <a:pt x="160" y="7"/>
                  <a:pt x="160" y="7"/>
                  <a:pt x="160" y="7"/>
                </a:cubicBezTo>
                <a:cubicBezTo>
                  <a:pt x="160" y="7"/>
                  <a:pt x="160" y="7"/>
                  <a:pt x="161" y="7"/>
                </a:cubicBezTo>
                <a:cubicBezTo>
                  <a:pt x="161" y="7"/>
                  <a:pt x="162" y="7"/>
                  <a:pt x="161" y="7"/>
                </a:cubicBezTo>
                <a:cubicBezTo>
                  <a:pt x="161" y="7"/>
                  <a:pt x="160" y="7"/>
                  <a:pt x="160" y="7"/>
                </a:cubicBezTo>
                <a:cubicBezTo>
                  <a:pt x="160" y="7"/>
                  <a:pt x="160" y="7"/>
                  <a:pt x="160" y="7"/>
                </a:cubicBezTo>
                <a:cubicBezTo>
                  <a:pt x="159" y="7"/>
                  <a:pt x="160" y="7"/>
                  <a:pt x="160" y="7"/>
                </a:cubicBezTo>
                <a:cubicBezTo>
                  <a:pt x="162" y="7"/>
                  <a:pt x="164" y="7"/>
                  <a:pt x="164" y="7"/>
                </a:cubicBezTo>
                <a:cubicBezTo>
                  <a:pt x="164" y="7"/>
                  <a:pt x="163" y="8"/>
                  <a:pt x="163" y="8"/>
                </a:cubicBezTo>
                <a:cubicBezTo>
                  <a:pt x="163" y="8"/>
                  <a:pt x="163" y="8"/>
                  <a:pt x="163" y="8"/>
                </a:cubicBezTo>
                <a:cubicBezTo>
                  <a:pt x="163" y="8"/>
                  <a:pt x="162" y="8"/>
                  <a:pt x="161" y="8"/>
                </a:cubicBezTo>
                <a:cubicBezTo>
                  <a:pt x="161" y="8"/>
                  <a:pt x="161" y="8"/>
                  <a:pt x="161" y="8"/>
                </a:cubicBezTo>
                <a:cubicBezTo>
                  <a:pt x="161" y="8"/>
                  <a:pt x="161" y="8"/>
                  <a:pt x="161" y="8"/>
                </a:cubicBezTo>
                <a:cubicBezTo>
                  <a:pt x="161" y="8"/>
                  <a:pt x="161" y="8"/>
                  <a:pt x="161" y="8"/>
                </a:cubicBezTo>
                <a:cubicBezTo>
                  <a:pt x="161" y="8"/>
                  <a:pt x="161" y="8"/>
                  <a:pt x="161" y="8"/>
                </a:cubicBezTo>
                <a:cubicBezTo>
                  <a:pt x="161" y="8"/>
                  <a:pt x="161" y="8"/>
                  <a:pt x="161" y="8"/>
                </a:cubicBezTo>
                <a:cubicBezTo>
                  <a:pt x="160" y="8"/>
                  <a:pt x="160" y="8"/>
                  <a:pt x="160" y="8"/>
                </a:cubicBezTo>
                <a:cubicBezTo>
                  <a:pt x="160" y="8"/>
                  <a:pt x="160" y="8"/>
                  <a:pt x="160" y="8"/>
                </a:cubicBezTo>
                <a:cubicBezTo>
                  <a:pt x="159" y="9"/>
                  <a:pt x="158" y="9"/>
                  <a:pt x="158" y="8"/>
                </a:cubicBezTo>
                <a:cubicBezTo>
                  <a:pt x="159" y="8"/>
                  <a:pt x="158" y="8"/>
                  <a:pt x="157" y="9"/>
                </a:cubicBezTo>
                <a:cubicBezTo>
                  <a:pt x="157" y="9"/>
                  <a:pt x="157" y="9"/>
                  <a:pt x="157" y="9"/>
                </a:cubicBezTo>
                <a:cubicBezTo>
                  <a:pt x="157" y="9"/>
                  <a:pt x="157" y="9"/>
                  <a:pt x="157" y="9"/>
                </a:cubicBezTo>
                <a:cubicBezTo>
                  <a:pt x="156" y="9"/>
                  <a:pt x="156" y="9"/>
                  <a:pt x="156" y="9"/>
                </a:cubicBezTo>
                <a:cubicBezTo>
                  <a:pt x="156" y="9"/>
                  <a:pt x="156" y="9"/>
                  <a:pt x="156" y="9"/>
                </a:cubicBezTo>
                <a:cubicBezTo>
                  <a:pt x="155" y="9"/>
                  <a:pt x="155" y="9"/>
                  <a:pt x="155" y="9"/>
                </a:cubicBezTo>
                <a:cubicBezTo>
                  <a:pt x="156" y="9"/>
                  <a:pt x="156" y="9"/>
                  <a:pt x="155" y="9"/>
                </a:cubicBezTo>
                <a:cubicBezTo>
                  <a:pt x="155" y="9"/>
                  <a:pt x="155" y="9"/>
                  <a:pt x="155" y="9"/>
                </a:cubicBezTo>
                <a:cubicBezTo>
                  <a:pt x="155" y="9"/>
                  <a:pt x="155" y="9"/>
                  <a:pt x="155" y="9"/>
                </a:cubicBezTo>
                <a:cubicBezTo>
                  <a:pt x="154" y="9"/>
                  <a:pt x="154" y="9"/>
                  <a:pt x="154" y="8"/>
                </a:cubicBezTo>
                <a:cubicBezTo>
                  <a:pt x="155" y="8"/>
                  <a:pt x="155" y="8"/>
                  <a:pt x="155" y="8"/>
                </a:cubicBezTo>
                <a:cubicBezTo>
                  <a:pt x="156" y="8"/>
                  <a:pt x="155" y="8"/>
                  <a:pt x="155" y="8"/>
                </a:cubicBezTo>
                <a:cubicBezTo>
                  <a:pt x="154" y="8"/>
                  <a:pt x="154" y="8"/>
                  <a:pt x="154" y="8"/>
                </a:cubicBezTo>
                <a:cubicBezTo>
                  <a:pt x="154" y="8"/>
                  <a:pt x="154" y="8"/>
                  <a:pt x="154" y="8"/>
                </a:cubicBezTo>
                <a:cubicBezTo>
                  <a:pt x="155" y="8"/>
                  <a:pt x="155" y="8"/>
                  <a:pt x="154" y="8"/>
                </a:cubicBezTo>
                <a:cubicBezTo>
                  <a:pt x="154" y="8"/>
                  <a:pt x="153" y="8"/>
                  <a:pt x="153" y="8"/>
                </a:cubicBezTo>
                <a:cubicBezTo>
                  <a:pt x="154" y="8"/>
                  <a:pt x="154" y="8"/>
                  <a:pt x="153" y="8"/>
                </a:cubicBezTo>
                <a:cubicBezTo>
                  <a:pt x="153" y="8"/>
                  <a:pt x="153" y="8"/>
                  <a:pt x="153" y="8"/>
                </a:cubicBezTo>
                <a:cubicBezTo>
                  <a:pt x="153" y="8"/>
                  <a:pt x="153" y="8"/>
                  <a:pt x="152" y="8"/>
                </a:cubicBezTo>
                <a:cubicBezTo>
                  <a:pt x="152" y="8"/>
                  <a:pt x="152" y="8"/>
                  <a:pt x="152" y="8"/>
                </a:cubicBezTo>
                <a:cubicBezTo>
                  <a:pt x="152" y="8"/>
                  <a:pt x="151" y="8"/>
                  <a:pt x="151" y="8"/>
                </a:cubicBezTo>
                <a:cubicBezTo>
                  <a:pt x="151" y="8"/>
                  <a:pt x="151" y="8"/>
                  <a:pt x="151" y="8"/>
                </a:cubicBezTo>
                <a:cubicBezTo>
                  <a:pt x="151" y="8"/>
                  <a:pt x="151" y="9"/>
                  <a:pt x="151" y="9"/>
                </a:cubicBezTo>
                <a:cubicBezTo>
                  <a:pt x="151" y="9"/>
                  <a:pt x="150" y="9"/>
                  <a:pt x="150" y="9"/>
                </a:cubicBezTo>
                <a:cubicBezTo>
                  <a:pt x="150" y="9"/>
                  <a:pt x="150" y="9"/>
                  <a:pt x="149" y="9"/>
                </a:cubicBezTo>
                <a:cubicBezTo>
                  <a:pt x="149" y="9"/>
                  <a:pt x="149" y="9"/>
                  <a:pt x="150" y="9"/>
                </a:cubicBezTo>
                <a:cubicBezTo>
                  <a:pt x="150" y="9"/>
                  <a:pt x="150" y="9"/>
                  <a:pt x="150" y="9"/>
                </a:cubicBezTo>
                <a:cubicBezTo>
                  <a:pt x="150" y="9"/>
                  <a:pt x="150" y="9"/>
                  <a:pt x="150" y="9"/>
                </a:cubicBezTo>
                <a:cubicBezTo>
                  <a:pt x="150" y="9"/>
                  <a:pt x="150" y="9"/>
                  <a:pt x="149" y="9"/>
                </a:cubicBezTo>
                <a:cubicBezTo>
                  <a:pt x="149" y="9"/>
                  <a:pt x="149" y="9"/>
                  <a:pt x="150" y="9"/>
                </a:cubicBezTo>
                <a:cubicBezTo>
                  <a:pt x="150" y="9"/>
                  <a:pt x="150" y="9"/>
                  <a:pt x="150" y="9"/>
                </a:cubicBezTo>
                <a:cubicBezTo>
                  <a:pt x="150" y="9"/>
                  <a:pt x="150" y="9"/>
                  <a:pt x="150" y="9"/>
                </a:cubicBezTo>
                <a:cubicBezTo>
                  <a:pt x="150" y="9"/>
                  <a:pt x="150" y="9"/>
                  <a:pt x="150" y="9"/>
                </a:cubicBezTo>
                <a:cubicBezTo>
                  <a:pt x="150" y="9"/>
                  <a:pt x="150" y="9"/>
                  <a:pt x="151" y="9"/>
                </a:cubicBezTo>
                <a:cubicBezTo>
                  <a:pt x="151" y="9"/>
                  <a:pt x="151" y="9"/>
                  <a:pt x="151" y="9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2" y="9"/>
                  <a:pt x="152" y="10"/>
                  <a:pt x="152" y="10"/>
                </a:cubicBezTo>
                <a:cubicBezTo>
                  <a:pt x="152" y="10"/>
                  <a:pt x="152" y="10"/>
                  <a:pt x="152" y="10"/>
                </a:cubicBezTo>
                <a:cubicBezTo>
                  <a:pt x="152" y="9"/>
                  <a:pt x="152" y="10"/>
                  <a:pt x="151" y="10"/>
                </a:cubicBezTo>
                <a:cubicBezTo>
                  <a:pt x="151" y="10"/>
                  <a:pt x="151" y="10"/>
                  <a:pt x="152" y="10"/>
                </a:cubicBezTo>
                <a:cubicBezTo>
                  <a:pt x="152" y="10"/>
                  <a:pt x="152" y="10"/>
                  <a:pt x="151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2" y="10"/>
                  <a:pt x="152" y="10"/>
                  <a:pt x="152" y="10"/>
                </a:cubicBezTo>
                <a:cubicBezTo>
                  <a:pt x="152" y="10"/>
                  <a:pt x="152" y="10"/>
                  <a:pt x="152" y="11"/>
                </a:cubicBezTo>
                <a:cubicBezTo>
                  <a:pt x="152" y="11"/>
                  <a:pt x="151" y="11"/>
                  <a:pt x="151" y="11"/>
                </a:cubicBezTo>
                <a:cubicBezTo>
                  <a:pt x="151" y="11"/>
                  <a:pt x="151" y="11"/>
                  <a:pt x="151" y="11"/>
                </a:cubicBezTo>
                <a:cubicBezTo>
                  <a:pt x="151" y="11"/>
                  <a:pt x="151" y="11"/>
                  <a:pt x="150" y="11"/>
                </a:cubicBezTo>
                <a:cubicBezTo>
                  <a:pt x="150" y="11"/>
                  <a:pt x="150" y="11"/>
                  <a:pt x="150" y="11"/>
                </a:cubicBezTo>
                <a:cubicBezTo>
                  <a:pt x="150" y="11"/>
                  <a:pt x="150" y="11"/>
                  <a:pt x="150" y="11"/>
                </a:cubicBezTo>
                <a:cubicBezTo>
                  <a:pt x="150" y="11"/>
                  <a:pt x="150" y="11"/>
                  <a:pt x="150" y="11"/>
                </a:cubicBezTo>
                <a:cubicBezTo>
                  <a:pt x="149" y="11"/>
                  <a:pt x="149" y="11"/>
                  <a:pt x="149" y="11"/>
                </a:cubicBezTo>
                <a:cubicBezTo>
                  <a:pt x="149" y="12"/>
                  <a:pt x="149" y="12"/>
                  <a:pt x="148" y="11"/>
                </a:cubicBezTo>
                <a:cubicBezTo>
                  <a:pt x="148" y="11"/>
                  <a:pt x="148" y="11"/>
                  <a:pt x="147" y="11"/>
                </a:cubicBezTo>
                <a:cubicBezTo>
                  <a:pt x="147" y="11"/>
                  <a:pt x="146" y="11"/>
                  <a:pt x="146" y="11"/>
                </a:cubicBezTo>
                <a:cubicBezTo>
                  <a:pt x="146" y="11"/>
                  <a:pt x="146" y="11"/>
                  <a:pt x="146" y="11"/>
                </a:cubicBezTo>
                <a:cubicBezTo>
                  <a:pt x="146" y="11"/>
                  <a:pt x="146" y="11"/>
                  <a:pt x="146" y="11"/>
                </a:cubicBezTo>
                <a:cubicBezTo>
                  <a:pt x="146" y="11"/>
                  <a:pt x="145" y="11"/>
                  <a:pt x="145" y="11"/>
                </a:cubicBezTo>
                <a:cubicBezTo>
                  <a:pt x="145" y="11"/>
                  <a:pt x="145" y="11"/>
                  <a:pt x="145" y="11"/>
                </a:cubicBezTo>
                <a:cubicBezTo>
                  <a:pt x="145" y="11"/>
                  <a:pt x="144" y="11"/>
                  <a:pt x="144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4" y="12"/>
                  <a:pt x="144" y="11"/>
                </a:cubicBezTo>
                <a:cubicBezTo>
                  <a:pt x="145" y="11"/>
                  <a:pt x="145" y="11"/>
                  <a:pt x="144" y="12"/>
                </a:cubicBezTo>
                <a:cubicBezTo>
                  <a:pt x="144" y="12"/>
                  <a:pt x="144" y="12"/>
                  <a:pt x="145" y="11"/>
                </a:cubicBezTo>
                <a:cubicBezTo>
                  <a:pt x="145" y="11"/>
                  <a:pt x="145" y="11"/>
                  <a:pt x="145" y="11"/>
                </a:cubicBezTo>
                <a:cubicBezTo>
                  <a:pt x="145" y="12"/>
                  <a:pt x="145" y="12"/>
                  <a:pt x="145" y="12"/>
                </a:cubicBezTo>
                <a:cubicBezTo>
                  <a:pt x="145" y="12"/>
                  <a:pt x="145" y="12"/>
                  <a:pt x="145" y="12"/>
                </a:cubicBezTo>
                <a:cubicBezTo>
                  <a:pt x="145" y="12"/>
                  <a:pt x="145" y="12"/>
                  <a:pt x="146" y="12"/>
                </a:cubicBezTo>
                <a:cubicBezTo>
                  <a:pt x="146" y="12"/>
                  <a:pt x="146" y="12"/>
                  <a:pt x="146" y="13"/>
                </a:cubicBezTo>
                <a:cubicBezTo>
                  <a:pt x="145" y="13"/>
                  <a:pt x="145" y="13"/>
                  <a:pt x="145" y="13"/>
                </a:cubicBezTo>
                <a:cubicBezTo>
                  <a:pt x="145" y="13"/>
                  <a:pt x="144" y="13"/>
                  <a:pt x="143" y="13"/>
                </a:cubicBezTo>
                <a:cubicBezTo>
                  <a:pt x="141" y="13"/>
                  <a:pt x="140" y="12"/>
                  <a:pt x="141" y="12"/>
                </a:cubicBezTo>
                <a:cubicBezTo>
                  <a:pt x="141" y="12"/>
                  <a:pt x="141" y="12"/>
                  <a:pt x="139" y="12"/>
                </a:cubicBezTo>
                <a:cubicBezTo>
                  <a:pt x="139" y="12"/>
                  <a:pt x="139" y="12"/>
                  <a:pt x="139" y="12"/>
                </a:cubicBezTo>
                <a:cubicBezTo>
                  <a:pt x="139" y="12"/>
                  <a:pt x="139" y="12"/>
                  <a:pt x="139" y="12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9" y="12"/>
                  <a:pt x="139" y="12"/>
                  <a:pt x="139" y="12"/>
                </a:cubicBezTo>
                <a:cubicBezTo>
                  <a:pt x="139" y="12"/>
                  <a:pt x="139" y="12"/>
                  <a:pt x="139" y="12"/>
                </a:cubicBezTo>
                <a:cubicBezTo>
                  <a:pt x="139" y="12"/>
                  <a:pt x="139" y="12"/>
                  <a:pt x="138" y="12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9" y="12"/>
                  <a:pt x="139" y="12"/>
                  <a:pt x="138" y="12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8" y="12"/>
                  <a:pt x="138" y="12"/>
                  <a:pt x="138" y="11"/>
                </a:cubicBezTo>
                <a:cubicBezTo>
                  <a:pt x="139" y="11"/>
                  <a:pt x="139" y="11"/>
                  <a:pt x="138" y="11"/>
                </a:cubicBezTo>
                <a:cubicBezTo>
                  <a:pt x="138" y="12"/>
                  <a:pt x="137" y="12"/>
                  <a:pt x="137" y="12"/>
                </a:cubicBezTo>
                <a:cubicBezTo>
                  <a:pt x="137" y="12"/>
                  <a:pt x="137" y="12"/>
                  <a:pt x="137" y="12"/>
                </a:cubicBezTo>
                <a:cubicBezTo>
                  <a:pt x="137" y="12"/>
                  <a:pt x="137" y="12"/>
                  <a:pt x="137" y="12"/>
                </a:cubicBezTo>
                <a:cubicBezTo>
                  <a:pt x="137" y="12"/>
                  <a:pt x="137" y="12"/>
                  <a:pt x="137" y="12"/>
                </a:cubicBezTo>
                <a:cubicBezTo>
                  <a:pt x="136" y="12"/>
                  <a:pt x="136" y="12"/>
                  <a:pt x="137" y="12"/>
                </a:cubicBezTo>
                <a:cubicBezTo>
                  <a:pt x="137" y="12"/>
                  <a:pt x="137" y="12"/>
                  <a:pt x="136" y="12"/>
                </a:cubicBezTo>
                <a:cubicBezTo>
                  <a:pt x="136" y="12"/>
                  <a:pt x="136" y="12"/>
                  <a:pt x="136" y="12"/>
                </a:cubicBezTo>
                <a:cubicBezTo>
                  <a:pt x="136" y="12"/>
                  <a:pt x="136" y="12"/>
                  <a:pt x="136" y="12"/>
                </a:cubicBezTo>
                <a:cubicBezTo>
                  <a:pt x="135" y="12"/>
                  <a:pt x="135" y="12"/>
                  <a:pt x="135" y="12"/>
                </a:cubicBezTo>
                <a:cubicBezTo>
                  <a:pt x="134" y="12"/>
                  <a:pt x="134" y="13"/>
                  <a:pt x="134" y="13"/>
                </a:cubicBezTo>
                <a:cubicBezTo>
                  <a:pt x="133" y="13"/>
                  <a:pt x="132" y="13"/>
                  <a:pt x="131" y="13"/>
                </a:cubicBezTo>
                <a:close/>
                <a:moveTo>
                  <a:pt x="144" y="9"/>
                </a:moveTo>
                <a:cubicBezTo>
                  <a:pt x="144" y="9"/>
                  <a:pt x="144" y="9"/>
                  <a:pt x="144" y="9"/>
                </a:cubicBezTo>
                <a:cubicBezTo>
                  <a:pt x="144" y="9"/>
                  <a:pt x="144" y="9"/>
                  <a:pt x="144" y="9"/>
                </a:cubicBezTo>
                <a:cubicBezTo>
                  <a:pt x="144" y="9"/>
                  <a:pt x="144" y="9"/>
                  <a:pt x="144" y="9"/>
                </a:cubicBezTo>
                <a:cubicBezTo>
                  <a:pt x="144" y="9"/>
                  <a:pt x="144" y="9"/>
                  <a:pt x="144" y="9"/>
                </a:cubicBezTo>
                <a:close/>
                <a:moveTo>
                  <a:pt x="177" y="2"/>
                </a:moveTo>
                <a:cubicBezTo>
                  <a:pt x="186" y="0"/>
                  <a:pt x="195" y="0"/>
                  <a:pt x="204" y="0"/>
                </a:cubicBezTo>
                <a:cubicBezTo>
                  <a:pt x="204" y="0"/>
                  <a:pt x="204" y="0"/>
                  <a:pt x="204" y="0"/>
                </a:cubicBezTo>
                <a:cubicBezTo>
                  <a:pt x="205" y="0"/>
                  <a:pt x="205" y="0"/>
                  <a:pt x="205" y="0"/>
                </a:cubicBezTo>
                <a:cubicBezTo>
                  <a:pt x="205" y="0"/>
                  <a:pt x="205" y="0"/>
                  <a:pt x="205" y="0"/>
                </a:cubicBezTo>
                <a:cubicBezTo>
                  <a:pt x="204" y="0"/>
                  <a:pt x="204" y="0"/>
                  <a:pt x="204" y="0"/>
                </a:cubicBezTo>
                <a:cubicBezTo>
                  <a:pt x="204" y="0"/>
                  <a:pt x="205" y="0"/>
                  <a:pt x="205" y="0"/>
                </a:cubicBezTo>
                <a:cubicBezTo>
                  <a:pt x="205" y="0"/>
                  <a:pt x="205" y="0"/>
                  <a:pt x="205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206" y="0"/>
                  <a:pt x="206" y="0"/>
                  <a:pt x="208" y="0"/>
                </a:cubicBezTo>
                <a:cubicBezTo>
                  <a:pt x="210" y="0"/>
                  <a:pt x="210" y="0"/>
                  <a:pt x="209" y="0"/>
                </a:cubicBezTo>
                <a:cubicBezTo>
                  <a:pt x="209" y="0"/>
                  <a:pt x="209" y="0"/>
                  <a:pt x="208" y="0"/>
                </a:cubicBezTo>
                <a:cubicBezTo>
                  <a:pt x="209" y="0"/>
                  <a:pt x="209" y="0"/>
                  <a:pt x="209" y="0"/>
                </a:cubicBezTo>
                <a:cubicBezTo>
                  <a:pt x="209" y="0"/>
                  <a:pt x="210" y="0"/>
                  <a:pt x="211" y="0"/>
                </a:cubicBezTo>
                <a:cubicBezTo>
                  <a:pt x="212" y="0"/>
                  <a:pt x="212" y="0"/>
                  <a:pt x="212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212" y="0"/>
                  <a:pt x="212" y="0"/>
                  <a:pt x="211" y="0"/>
                </a:cubicBezTo>
                <a:cubicBezTo>
                  <a:pt x="212" y="0"/>
                  <a:pt x="212" y="0"/>
                  <a:pt x="212" y="0"/>
                </a:cubicBezTo>
                <a:cubicBezTo>
                  <a:pt x="213" y="0"/>
                  <a:pt x="213" y="0"/>
                  <a:pt x="213" y="0"/>
                </a:cubicBezTo>
                <a:cubicBezTo>
                  <a:pt x="213" y="0"/>
                  <a:pt x="213" y="0"/>
                  <a:pt x="213" y="0"/>
                </a:cubicBezTo>
                <a:cubicBezTo>
                  <a:pt x="212" y="0"/>
                  <a:pt x="212" y="0"/>
                  <a:pt x="212" y="0"/>
                </a:cubicBezTo>
                <a:cubicBezTo>
                  <a:pt x="211" y="0"/>
                  <a:pt x="211" y="0"/>
                  <a:pt x="211" y="0"/>
                </a:cubicBezTo>
                <a:cubicBezTo>
                  <a:pt x="211" y="0"/>
                  <a:pt x="211" y="0"/>
                  <a:pt x="211" y="0"/>
                </a:cubicBezTo>
                <a:cubicBezTo>
                  <a:pt x="211" y="0"/>
                  <a:pt x="213" y="0"/>
                  <a:pt x="215" y="0"/>
                </a:cubicBezTo>
                <a:cubicBezTo>
                  <a:pt x="216" y="0"/>
                  <a:pt x="218" y="0"/>
                  <a:pt x="220" y="0"/>
                </a:cubicBezTo>
                <a:cubicBezTo>
                  <a:pt x="221" y="0"/>
                  <a:pt x="222" y="1"/>
                  <a:pt x="222" y="1"/>
                </a:cubicBezTo>
                <a:cubicBezTo>
                  <a:pt x="223" y="1"/>
                  <a:pt x="223" y="1"/>
                  <a:pt x="224" y="1"/>
                </a:cubicBezTo>
                <a:cubicBezTo>
                  <a:pt x="225" y="1"/>
                  <a:pt x="225" y="1"/>
                  <a:pt x="225" y="1"/>
                </a:cubicBezTo>
                <a:cubicBezTo>
                  <a:pt x="225" y="1"/>
                  <a:pt x="225" y="1"/>
                  <a:pt x="224" y="1"/>
                </a:cubicBezTo>
                <a:cubicBezTo>
                  <a:pt x="224" y="1"/>
                  <a:pt x="222" y="1"/>
                  <a:pt x="222" y="0"/>
                </a:cubicBezTo>
                <a:cubicBezTo>
                  <a:pt x="221" y="0"/>
                  <a:pt x="220" y="0"/>
                  <a:pt x="219" y="0"/>
                </a:cubicBezTo>
                <a:cubicBezTo>
                  <a:pt x="219" y="0"/>
                  <a:pt x="219" y="0"/>
                  <a:pt x="219" y="0"/>
                </a:cubicBezTo>
                <a:cubicBezTo>
                  <a:pt x="219" y="0"/>
                  <a:pt x="219" y="0"/>
                  <a:pt x="220" y="0"/>
                </a:cubicBezTo>
                <a:cubicBezTo>
                  <a:pt x="221" y="0"/>
                  <a:pt x="225" y="1"/>
                  <a:pt x="225" y="1"/>
                </a:cubicBezTo>
                <a:cubicBezTo>
                  <a:pt x="225" y="1"/>
                  <a:pt x="227" y="1"/>
                  <a:pt x="227" y="1"/>
                </a:cubicBezTo>
                <a:cubicBezTo>
                  <a:pt x="227" y="1"/>
                  <a:pt x="227" y="1"/>
                  <a:pt x="226" y="1"/>
                </a:cubicBezTo>
                <a:cubicBezTo>
                  <a:pt x="226" y="1"/>
                  <a:pt x="225" y="1"/>
                  <a:pt x="225" y="1"/>
                </a:cubicBezTo>
                <a:cubicBezTo>
                  <a:pt x="224" y="1"/>
                  <a:pt x="224" y="1"/>
                  <a:pt x="223" y="1"/>
                </a:cubicBezTo>
                <a:cubicBezTo>
                  <a:pt x="223" y="1"/>
                  <a:pt x="223" y="1"/>
                  <a:pt x="223" y="1"/>
                </a:cubicBezTo>
                <a:cubicBezTo>
                  <a:pt x="223" y="0"/>
                  <a:pt x="223" y="0"/>
                  <a:pt x="222" y="0"/>
                </a:cubicBezTo>
                <a:cubicBezTo>
                  <a:pt x="220" y="0"/>
                  <a:pt x="221" y="0"/>
                  <a:pt x="224" y="1"/>
                </a:cubicBezTo>
                <a:cubicBezTo>
                  <a:pt x="226" y="1"/>
                  <a:pt x="228" y="1"/>
                  <a:pt x="229" y="1"/>
                </a:cubicBezTo>
                <a:cubicBezTo>
                  <a:pt x="229" y="1"/>
                  <a:pt x="230" y="1"/>
                  <a:pt x="231" y="1"/>
                </a:cubicBezTo>
                <a:cubicBezTo>
                  <a:pt x="231" y="1"/>
                  <a:pt x="232" y="2"/>
                  <a:pt x="233" y="2"/>
                </a:cubicBezTo>
                <a:cubicBezTo>
                  <a:pt x="234" y="2"/>
                  <a:pt x="235" y="2"/>
                  <a:pt x="235" y="2"/>
                </a:cubicBezTo>
                <a:cubicBezTo>
                  <a:pt x="235" y="2"/>
                  <a:pt x="235" y="2"/>
                  <a:pt x="235" y="2"/>
                </a:cubicBezTo>
                <a:cubicBezTo>
                  <a:pt x="235" y="2"/>
                  <a:pt x="235" y="2"/>
                  <a:pt x="235" y="2"/>
                </a:cubicBezTo>
                <a:cubicBezTo>
                  <a:pt x="235" y="2"/>
                  <a:pt x="236" y="2"/>
                  <a:pt x="237" y="3"/>
                </a:cubicBezTo>
                <a:cubicBezTo>
                  <a:pt x="238" y="3"/>
                  <a:pt x="239" y="3"/>
                  <a:pt x="238" y="3"/>
                </a:cubicBezTo>
                <a:cubicBezTo>
                  <a:pt x="238" y="3"/>
                  <a:pt x="238" y="3"/>
                  <a:pt x="238" y="3"/>
                </a:cubicBezTo>
                <a:cubicBezTo>
                  <a:pt x="237" y="3"/>
                  <a:pt x="237" y="3"/>
                  <a:pt x="237" y="3"/>
                </a:cubicBezTo>
                <a:cubicBezTo>
                  <a:pt x="238" y="3"/>
                  <a:pt x="238" y="3"/>
                  <a:pt x="238" y="3"/>
                </a:cubicBezTo>
                <a:cubicBezTo>
                  <a:pt x="239" y="3"/>
                  <a:pt x="239" y="3"/>
                  <a:pt x="239" y="3"/>
                </a:cubicBezTo>
                <a:cubicBezTo>
                  <a:pt x="238" y="3"/>
                  <a:pt x="239" y="3"/>
                  <a:pt x="241" y="4"/>
                </a:cubicBezTo>
                <a:cubicBezTo>
                  <a:pt x="242" y="4"/>
                  <a:pt x="241" y="4"/>
                  <a:pt x="241" y="3"/>
                </a:cubicBezTo>
                <a:cubicBezTo>
                  <a:pt x="240" y="3"/>
                  <a:pt x="239" y="3"/>
                  <a:pt x="239" y="3"/>
                </a:cubicBezTo>
                <a:cubicBezTo>
                  <a:pt x="239" y="3"/>
                  <a:pt x="240" y="3"/>
                  <a:pt x="242" y="3"/>
                </a:cubicBezTo>
                <a:cubicBezTo>
                  <a:pt x="243" y="4"/>
                  <a:pt x="244" y="4"/>
                  <a:pt x="244" y="4"/>
                </a:cubicBezTo>
                <a:cubicBezTo>
                  <a:pt x="245" y="4"/>
                  <a:pt x="250" y="5"/>
                  <a:pt x="251" y="6"/>
                </a:cubicBezTo>
                <a:cubicBezTo>
                  <a:pt x="251" y="6"/>
                  <a:pt x="251" y="6"/>
                  <a:pt x="251" y="6"/>
                </a:cubicBezTo>
                <a:cubicBezTo>
                  <a:pt x="251" y="6"/>
                  <a:pt x="257" y="7"/>
                  <a:pt x="263" y="9"/>
                </a:cubicBezTo>
                <a:cubicBezTo>
                  <a:pt x="271" y="12"/>
                  <a:pt x="272" y="12"/>
                  <a:pt x="266" y="11"/>
                </a:cubicBezTo>
                <a:cubicBezTo>
                  <a:pt x="264" y="10"/>
                  <a:pt x="264" y="10"/>
                  <a:pt x="268" y="11"/>
                </a:cubicBezTo>
                <a:cubicBezTo>
                  <a:pt x="271" y="12"/>
                  <a:pt x="273" y="13"/>
                  <a:pt x="272" y="13"/>
                </a:cubicBezTo>
                <a:cubicBezTo>
                  <a:pt x="271" y="13"/>
                  <a:pt x="272" y="13"/>
                  <a:pt x="273" y="13"/>
                </a:cubicBezTo>
                <a:cubicBezTo>
                  <a:pt x="276" y="14"/>
                  <a:pt x="279" y="16"/>
                  <a:pt x="280" y="16"/>
                </a:cubicBezTo>
                <a:cubicBezTo>
                  <a:pt x="280" y="16"/>
                  <a:pt x="280" y="16"/>
                  <a:pt x="279" y="16"/>
                </a:cubicBezTo>
                <a:cubicBezTo>
                  <a:pt x="276" y="15"/>
                  <a:pt x="272" y="13"/>
                  <a:pt x="265" y="11"/>
                </a:cubicBezTo>
                <a:cubicBezTo>
                  <a:pt x="261" y="10"/>
                  <a:pt x="258" y="9"/>
                  <a:pt x="258" y="9"/>
                </a:cubicBezTo>
                <a:cubicBezTo>
                  <a:pt x="259" y="9"/>
                  <a:pt x="257" y="9"/>
                  <a:pt x="255" y="8"/>
                </a:cubicBezTo>
                <a:cubicBezTo>
                  <a:pt x="252" y="7"/>
                  <a:pt x="251" y="7"/>
                  <a:pt x="251" y="7"/>
                </a:cubicBezTo>
                <a:cubicBezTo>
                  <a:pt x="251" y="7"/>
                  <a:pt x="252" y="7"/>
                  <a:pt x="253" y="7"/>
                </a:cubicBezTo>
                <a:cubicBezTo>
                  <a:pt x="258" y="9"/>
                  <a:pt x="269" y="13"/>
                  <a:pt x="270" y="13"/>
                </a:cubicBezTo>
                <a:cubicBezTo>
                  <a:pt x="271" y="13"/>
                  <a:pt x="271" y="13"/>
                  <a:pt x="270" y="13"/>
                </a:cubicBezTo>
                <a:cubicBezTo>
                  <a:pt x="270" y="13"/>
                  <a:pt x="269" y="13"/>
                  <a:pt x="267" y="12"/>
                </a:cubicBezTo>
                <a:cubicBezTo>
                  <a:pt x="265" y="12"/>
                  <a:pt x="265" y="11"/>
                  <a:pt x="265" y="12"/>
                </a:cubicBezTo>
                <a:cubicBezTo>
                  <a:pt x="265" y="12"/>
                  <a:pt x="265" y="12"/>
                  <a:pt x="266" y="12"/>
                </a:cubicBezTo>
                <a:cubicBezTo>
                  <a:pt x="266" y="12"/>
                  <a:pt x="271" y="14"/>
                  <a:pt x="272" y="14"/>
                </a:cubicBezTo>
                <a:cubicBezTo>
                  <a:pt x="273" y="14"/>
                  <a:pt x="273" y="14"/>
                  <a:pt x="273" y="14"/>
                </a:cubicBezTo>
                <a:cubicBezTo>
                  <a:pt x="273" y="14"/>
                  <a:pt x="274" y="14"/>
                  <a:pt x="275" y="15"/>
                </a:cubicBezTo>
                <a:cubicBezTo>
                  <a:pt x="277" y="15"/>
                  <a:pt x="278" y="16"/>
                  <a:pt x="278" y="16"/>
                </a:cubicBezTo>
                <a:cubicBezTo>
                  <a:pt x="278" y="16"/>
                  <a:pt x="278" y="16"/>
                  <a:pt x="278" y="16"/>
                </a:cubicBezTo>
                <a:cubicBezTo>
                  <a:pt x="278" y="16"/>
                  <a:pt x="278" y="16"/>
                  <a:pt x="278" y="16"/>
                </a:cubicBezTo>
                <a:cubicBezTo>
                  <a:pt x="278" y="16"/>
                  <a:pt x="278" y="16"/>
                  <a:pt x="278" y="16"/>
                </a:cubicBezTo>
                <a:cubicBezTo>
                  <a:pt x="277" y="16"/>
                  <a:pt x="276" y="16"/>
                  <a:pt x="274" y="15"/>
                </a:cubicBezTo>
                <a:cubicBezTo>
                  <a:pt x="273" y="15"/>
                  <a:pt x="273" y="15"/>
                  <a:pt x="273" y="15"/>
                </a:cubicBezTo>
                <a:cubicBezTo>
                  <a:pt x="273" y="15"/>
                  <a:pt x="273" y="15"/>
                  <a:pt x="273" y="15"/>
                </a:cubicBezTo>
                <a:cubicBezTo>
                  <a:pt x="272" y="15"/>
                  <a:pt x="272" y="15"/>
                  <a:pt x="272" y="15"/>
                </a:cubicBezTo>
                <a:cubicBezTo>
                  <a:pt x="271" y="15"/>
                  <a:pt x="271" y="15"/>
                  <a:pt x="272" y="15"/>
                </a:cubicBezTo>
                <a:cubicBezTo>
                  <a:pt x="272" y="15"/>
                  <a:pt x="273" y="15"/>
                  <a:pt x="273" y="15"/>
                </a:cubicBezTo>
                <a:cubicBezTo>
                  <a:pt x="274" y="15"/>
                  <a:pt x="274" y="16"/>
                  <a:pt x="275" y="16"/>
                </a:cubicBezTo>
                <a:cubicBezTo>
                  <a:pt x="276" y="16"/>
                  <a:pt x="277" y="17"/>
                  <a:pt x="279" y="17"/>
                </a:cubicBezTo>
                <a:cubicBezTo>
                  <a:pt x="281" y="18"/>
                  <a:pt x="283" y="18"/>
                  <a:pt x="282" y="18"/>
                </a:cubicBezTo>
                <a:cubicBezTo>
                  <a:pt x="282" y="18"/>
                  <a:pt x="283" y="19"/>
                  <a:pt x="285" y="19"/>
                </a:cubicBezTo>
                <a:cubicBezTo>
                  <a:pt x="288" y="21"/>
                  <a:pt x="288" y="21"/>
                  <a:pt x="288" y="21"/>
                </a:cubicBezTo>
                <a:cubicBezTo>
                  <a:pt x="288" y="21"/>
                  <a:pt x="288" y="21"/>
                  <a:pt x="289" y="21"/>
                </a:cubicBezTo>
                <a:cubicBezTo>
                  <a:pt x="289" y="21"/>
                  <a:pt x="289" y="21"/>
                  <a:pt x="289" y="21"/>
                </a:cubicBezTo>
                <a:cubicBezTo>
                  <a:pt x="289" y="21"/>
                  <a:pt x="297" y="25"/>
                  <a:pt x="300" y="27"/>
                </a:cubicBezTo>
                <a:cubicBezTo>
                  <a:pt x="302" y="28"/>
                  <a:pt x="302" y="28"/>
                  <a:pt x="300" y="27"/>
                </a:cubicBezTo>
                <a:cubicBezTo>
                  <a:pt x="300" y="27"/>
                  <a:pt x="299" y="26"/>
                  <a:pt x="298" y="26"/>
                </a:cubicBezTo>
                <a:cubicBezTo>
                  <a:pt x="298" y="26"/>
                  <a:pt x="297" y="25"/>
                  <a:pt x="296" y="25"/>
                </a:cubicBezTo>
                <a:cubicBezTo>
                  <a:pt x="295" y="25"/>
                  <a:pt x="295" y="25"/>
                  <a:pt x="295" y="25"/>
                </a:cubicBezTo>
                <a:cubicBezTo>
                  <a:pt x="296" y="25"/>
                  <a:pt x="292" y="24"/>
                  <a:pt x="289" y="22"/>
                </a:cubicBezTo>
                <a:cubicBezTo>
                  <a:pt x="288" y="22"/>
                  <a:pt x="286" y="21"/>
                  <a:pt x="286" y="21"/>
                </a:cubicBezTo>
                <a:cubicBezTo>
                  <a:pt x="285" y="21"/>
                  <a:pt x="285" y="21"/>
                  <a:pt x="287" y="21"/>
                </a:cubicBezTo>
                <a:cubicBezTo>
                  <a:pt x="288" y="22"/>
                  <a:pt x="289" y="22"/>
                  <a:pt x="290" y="23"/>
                </a:cubicBezTo>
                <a:cubicBezTo>
                  <a:pt x="291" y="23"/>
                  <a:pt x="291" y="23"/>
                  <a:pt x="291" y="24"/>
                </a:cubicBezTo>
                <a:cubicBezTo>
                  <a:pt x="291" y="23"/>
                  <a:pt x="291" y="23"/>
                  <a:pt x="290" y="23"/>
                </a:cubicBezTo>
                <a:cubicBezTo>
                  <a:pt x="289" y="23"/>
                  <a:pt x="288" y="22"/>
                  <a:pt x="287" y="22"/>
                </a:cubicBezTo>
                <a:cubicBezTo>
                  <a:pt x="284" y="21"/>
                  <a:pt x="284" y="21"/>
                  <a:pt x="286" y="21"/>
                </a:cubicBezTo>
                <a:cubicBezTo>
                  <a:pt x="287" y="22"/>
                  <a:pt x="288" y="22"/>
                  <a:pt x="288" y="22"/>
                </a:cubicBezTo>
                <a:cubicBezTo>
                  <a:pt x="287" y="22"/>
                  <a:pt x="286" y="22"/>
                  <a:pt x="284" y="21"/>
                </a:cubicBezTo>
                <a:cubicBezTo>
                  <a:pt x="283" y="21"/>
                  <a:pt x="283" y="21"/>
                  <a:pt x="283" y="20"/>
                </a:cubicBezTo>
                <a:cubicBezTo>
                  <a:pt x="282" y="21"/>
                  <a:pt x="282" y="21"/>
                  <a:pt x="282" y="21"/>
                </a:cubicBezTo>
                <a:cubicBezTo>
                  <a:pt x="282" y="21"/>
                  <a:pt x="282" y="21"/>
                  <a:pt x="282" y="21"/>
                </a:cubicBezTo>
                <a:cubicBezTo>
                  <a:pt x="282" y="21"/>
                  <a:pt x="281" y="20"/>
                  <a:pt x="281" y="20"/>
                </a:cubicBezTo>
                <a:cubicBezTo>
                  <a:pt x="281" y="20"/>
                  <a:pt x="281" y="20"/>
                  <a:pt x="281" y="20"/>
                </a:cubicBezTo>
                <a:cubicBezTo>
                  <a:pt x="281" y="21"/>
                  <a:pt x="281" y="21"/>
                  <a:pt x="279" y="20"/>
                </a:cubicBezTo>
                <a:cubicBezTo>
                  <a:pt x="278" y="19"/>
                  <a:pt x="278" y="19"/>
                  <a:pt x="278" y="19"/>
                </a:cubicBezTo>
                <a:cubicBezTo>
                  <a:pt x="278" y="19"/>
                  <a:pt x="278" y="20"/>
                  <a:pt x="278" y="20"/>
                </a:cubicBezTo>
                <a:cubicBezTo>
                  <a:pt x="278" y="20"/>
                  <a:pt x="278" y="20"/>
                  <a:pt x="278" y="20"/>
                </a:cubicBezTo>
                <a:cubicBezTo>
                  <a:pt x="278" y="20"/>
                  <a:pt x="277" y="20"/>
                  <a:pt x="277" y="20"/>
                </a:cubicBezTo>
                <a:cubicBezTo>
                  <a:pt x="277" y="20"/>
                  <a:pt x="277" y="20"/>
                  <a:pt x="277" y="20"/>
                </a:cubicBezTo>
                <a:cubicBezTo>
                  <a:pt x="277" y="20"/>
                  <a:pt x="276" y="20"/>
                  <a:pt x="275" y="19"/>
                </a:cubicBezTo>
                <a:cubicBezTo>
                  <a:pt x="275" y="19"/>
                  <a:pt x="275" y="19"/>
                  <a:pt x="275" y="19"/>
                </a:cubicBezTo>
                <a:cubicBezTo>
                  <a:pt x="275" y="19"/>
                  <a:pt x="275" y="20"/>
                  <a:pt x="276" y="20"/>
                </a:cubicBezTo>
                <a:cubicBezTo>
                  <a:pt x="276" y="20"/>
                  <a:pt x="276" y="20"/>
                  <a:pt x="276" y="20"/>
                </a:cubicBezTo>
                <a:cubicBezTo>
                  <a:pt x="277" y="20"/>
                  <a:pt x="278" y="20"/>
                  <a:pt x="278" y="21"/>
                </a:cubicBezTo>
                <a:cubicBezTo>
                  <a:pt x="278" y="21"/>
                  <a:pt x="279" y="21"/>
                  <a:pt x="279" y="21"/>
                </a:cubicBezTo>
                <a:cubicBezTo>
                  <a:pt x="280" y="21"/>
                  <a:pt x="280" y="21"/>
                  <a:pt x="280" y="21"/>
                </a:cubicBezTo>
                <a:cubicBezTo>
                  <a:pt x="280" y="21"/>
                  <a:pt x="280" y="21"/>
                  <a:pt x="281" y="22"/>
                </a:cubicBezTo>
                <a:cubicBezTo>
                  <a:pt x="282" y="22"/>
                  <a:pt x="282" y="22"/>
                  <a:pt x="282" y="22"/>
                </a:cubicBezTo>
                <a:cubicBezTo>
                  <a:pt x="282" y="23"/>
                  <a:pt x="282" y="22"/>
                  <a:pt x="279" y="22"/>
                </a:cubicBezTo>
                <a:cubicBezTo>
                  <a:pt x="278" y="21"/>
                  <a:pt x="278" y="21"/>
                  <a:pt x="278" y="21"/>
                </a:cubicBezTo>
                <a:cubicBezTo>
                  <a:pt x="279" y="21"/>
                  <a:pt x="279" y="21"/>
                  <a:pt x="278" y="21"/>
                </a:cubicBezTo>
                <a:cubicBezTo>
                  <a:pt x="278" y="21"/>
                  <a:pt x="278" y="21"/>
                  <a:pt x="277" y="21"/>
                </a:cubicBezTo>
                <a:cubicBezTo>
                  <a:pt x="277" y="21"/>
                  <a:pt x="278" y="21"/>
                  <a:pt x="279" y="22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81" y="23"/>
                  <a:pt x="282" y="23"/>
                  <a:pt x="282" y="23"/>
                </a:cubicBezTo>
                <a:cubicBezTo>
                  <a:pt x="282" y="23"/>
                  <a:pt x="283" y="24"/>
                  <a:pt x="283" y="24"/>
                </a:cubicBezTo>
                <a:cubicBezTo>
                  <a:pt x="284" y="24"/>
                  <a:pt x="283" y="24"/>
                  <a:pt x="283" y="24"/>
                </a:cubicBezTo>
                <a:cubicBezTo>
                  <a:pt x="283" y="24"/>
                  <a:pt x="281" y="24"/>
                  <a:pt x="280" y="23"/>
                </a:cubicBezTo>
                <a:cubicBezTo>
                  <a:pt x="278" y="22"/>
                  <a:pt x="278" y="22"/>
                  <a:pt x="276" y="21"/>
                </a:cubicBezTo>
                <a:cubicBezTo>
                  <a:pt x="275" y="21"/>
                  <a:pt x="275" y="21"/>
                  <a:pt x="274" y="20"/>
                </a:cubicBezTo>
                <a:cubicBezTo>
                  <a:pt x="273" y="20"/>
                  <a:pt x="273" y="20"/>
                  <a:pt x="273" y="20"/>
                </a:cubicBezTo>
                <a:cubicBezTo>
                  <a:pt x="273" y="20"/>
                  <a:pt x="273" y="20"/>
                  <a:pt x="273" y="20"/>
                </a:cubicBezTo>
                <a:cubicBezTo>
                  <a:pt x="272" y="20"/>
                  <a:pt x="273" y="20"/>
                  <a:pt x="273" y="20"/>
                </a:cubicBezTo>
                <a:cubicBezTo>
                  <a:pt x="274" y="21"/>
                  <a:pt x="274" y="21"/>
                  <a:pt x="274" y="21"/>
                </a:cubicBezTo>
                <a:cubicBezTo>
                  <a:pt x="274" y="21"/>
                  <a:pt x="275" y="21"/>
                  <a:pt x="277" y="23"/>
                </a:cubicBezTo>
                <a:cubicBezTo>
                  <a:pt x="278" y="23"/>
                  <a:pt x="279" y="23"/>
                  <a:pt x="279" y="23"/>
                </a:cubicBezTo>
                <a:cubicBezTo>
                  <a:pt x="279" y="23"/>
                  <a:pt x="278" y="23"/>
                  <a:pt x="278" y="23"/>
                </a:cubicBezTo>
                <a:cubicBezTo>
                  <a:pt x="277" y="23"/>
                  <a:pt x="277" y="23"/>
                  <a:pt x="278" y="23"/>
                </a:cubicBezTo>
                <a:cubicBezTo>
                  <a:pt x="279" y="24"/>
                  <a:pt x="279" y="24"/>
                  <a:pt x="279" y="24"/>
                </a:cubicBezTo>
                <a:cubicBezTo>
                  <a:pt x="279" y="24"/>
                  <a:pt x="279" y="24"/>
                  <a:pt x="279" y="24"/>
                </a:cubicBezTo>
                <a:cubicBezTo>
                  <a:pt x="279" y="25"/>
                  <a:pt x="279" y="25"/>
                  <a:pt x="278" y="25"/>
                </a:cubicBezTo>
                <a:cubicBezTo>
                  <a:pt x="278" y="25"/>
                  <a:pt x="278" y="24"/>
                  <a:pt x="277" y="24"/>
                </a:cubicBezTo>
                <a:cubicBezTo>
                  <a:pt x="277" y="24"/>
                  <a:pt x="277" y="24"/>
                  <a:pt x="276" y="23"/>
                </a:cubicBezTo>
                <a:cubicBezTo>
                  <a:pt x="275" y="23"/>
                  <a:pt x="275" y="23"/>
                  <a:pt x="275" y="23"/>
                </a:cubicBezTo>
                <a:cubicBezTo>
                  <a:pt x="275" y="23"/>
                  <a:pt x="275" y="23"/>
                  <a:pt x="275" y="23"/>
                </a:cubicBezTo>
                <a:cubicBezTo>
                  <a:pt x="276" y="23"/>
                  <a:pt x="276" y="23"/>
                  <a:pt x="276" y="24"/>
                </a:cubicBezTo>
                <a:cubicBezTo>
                  <a:pt x="275" y="24"/>
                  <a:pt x="275" y="24"/>
                  <a:pt x="275" y="23"/>
                </a:cubicBezTo>
                <a:cubicBezTo>
                  <a:pt x="274" y="23"/>
                  <a:pt x="273" y="22"/>
                  <a:pt x="273" y="22"/>
                </a:cubicBezTo>
                <a:cubicBezTo>
                  <a:pt x="272" y="22"/>
                  <a:pt x="272" y="22"/>
                  <a:pt x="272" y="22"/>
                </a:cubicBezTo>
                <a:cubicBezTo>
                  <a:pt x="272" y="22"/>
                  <a:pt x="273" y="23"/>
                  <a:pt x="274" y="23"/>
                </a:cubicBezTo>
                <a:cubicBezTo>
                  <a:pt x="275" y="23"/>
                  <a:pt x="275" y="23"/>
                  <a:pt x="275" y="24"/>
                </a:cubicBezTo>
                <a:cubicBezTo>
                  <a:pt x="275" y="24"/>
                  <a:pt x="275" y="24"/>
                  <a:pt x="276" y="24"/>
                </a:cubicBezTo>
                <a:cubicBezTo>
                  <a:pt x="276" y="24"/>
                  <a:pt x="277" y="24"/>
                  <a:pt x="277" y="24"/>
                </a:cubicBezTo>
                <a:cubicBezTo>
                  <a:pt x="277" y="24"/>
                  <a:pt x="277" y="24"/>
                  <a:pt x="277" y="25"/>
                </a:cubicBezTo>
                <a:cubicBezTo>
                  <a:pt x="277" y="25"/>
                  <a:pt x="277" y="25"/>
                  <a:pt x="277" y="25"/>
                </a:cubicBezTo>
                <a:cubicBezTo>
                  <a:pt x="277" y="25"/>
                  <a:pt x="277" y="25"/>
                  <a:pt x="277" y="25"/>
                </a:cubicBezTo>
                <a:cubicBezTo>
                  <a:pt x="277" y="25"/>
                  <a:pt x="277" y="25"/>
                  <a:pt x="277" y="25"/>
                </a:cubicBezTo>
                <a:cubicBezTo>
                  <a:pt x="279" y="26"/>
                  <a:pt x="279" y="26"/>
                  <a:pt x="278" y="26"/>
                </a:cubicBezTo>
                <a:cubicBezTo>
                  <a:pt x="278" y="26"/>
                  <a:pt x="276" y="25"/>
                  <a:pt x="276" y="25"/>
                </a:cubicBezTo>
                <a:cubicBezTo>
                  <a:pt x="276" y="25"/>
                  <a:pt x="276" y="25"/>
                  <a:pt x="275" y="24"/>
                </a:cubicBezTo>
                <a:cubicBezTo>
                  <a:pt x="275" y="24"/>
                  <a:pt x="275" y="24"/>
                  <a:pt x="275" y="24"/>
                </a:cubicBezTo>
                <a:cubicBezTo>
                  <a:pt x="275" y="25"/>
                  <a:pt x="275" y="25"/>
                  <a:pt x="274" y="25"/>
                </a:cubicBezTo>
                <a:cubicBezTo>
                  <a:pt x="274" y="24"/>
                  <a:pt x="273" y="24"/>
                  <a:pt x="272" y="24"/>
                </a:cubicBezTo>
                <a:cubicBezTo>
                  <a:pt x="271" y="23"/>
                  <a:pt x="271" y="23"/>
                  <a:pt x="270" y="23"/>
                </a:cubicBezTo>
                <a:cubicBezTo>
                  <a:pt x="270" y="23"/>
                  <a:pt x="270" y="23"/>
                  <a:pt x="269" y="23"/>
                </a:cubicBezTo>
                <a:cubicBezTo>
                  <a:pt x="270" y="23"/>
                  <a:pt x="270" y="23"/>
                  <a:pt x="270" y="23"/>
                </a:cubicBezTo>
                <a:cubicBezTo>
                  <a:pt x="271" y="23"/>
                  <a:pt x="271" y="23"/>
                  <a:pt x="271" y="23"/>
                </a:cubicBezTo>
                <a:cubicBezTo>
                  <a:pt x="273" y="24"/>
                  <a:pt x="275" y="25"/>
                  <a:pt x="275" y="25"/>
                </a:cubicBezTo>
                <a:cubicBezTo>
                  <a:pt x="274" y="25"/>
                  <a:pt x="274" y="25"/>
                  <a:pt x="274" y="25"/>
                </a:cubicBezTo>
                <a:cubicBezTo>
                  <a:pt x="274" y="26"/>
                  <a:pt x="274" y="26"/>
                  <a:pt x="272" y="25"/>
                </a:cubicBezTo>
                <a:cubicBezTo>
                  <a:pt x="271" y="24"/>
                  <a:pt x="269" y="24"/>
                  <a:pt x="269" y="23"/>
                </a:cubicBezTo>
                <a:cubicBezTo>
                  <a:pt x="267" y="23"/>
                  <a:pt x="266" y="22"/>
                  <a:pt x="266" y="22"/>
                </a:cubicBezTo>
                <a:cubicBezTo>
                  <a:pt x="266" y="21"/>
                  <a:pt x="264" y="21"/>
                  <a:pt x="264" y="21"/>
                </a:cubicBezTo>
                <a:cubicBezTo>
                  <a:pt x="264" y="21"/>
                  <a:pt x="264" y="21"/>
                  <a:pt x="263" y="21"/>
                </a:cubicBezTo>
                <a:cubicBezTo>
                  <a:pt x="263" y="21"/>
                  <a:pt x="263" y="21"/>
                  <a:pt x="263" y="20"/>
                </a:cubicBezTo>
                <a:cubicBezTo>
                  <a:pt x="263" y="20"/>
                  <a:pt x="263" y="20"/>
                  <a:pt x="263" y="20"/>
                </a:cubicBezTo>
                <a:cubicBezTo>
                  <a:pt x="263" y="21"/>
                  <a:pt x="262" y="21"/>
                  <a:pt x="262" y="20"/>
                </a:cubicBezTo>
                <a:cubicBezTo>
                  <a:pt x="261" y="20"/>
                  <a:pt x="261" y="20"/>
                  <a:pt x="261" y="20"/>
                </a:cubicBezTo>
                <a:cubicBezTo>
                  <a:pt x="260" y="20"/>
                  <a:pt x="260" y="20"/>
                  <a:pt x="261" y="20"/>
                </a:cubicBezTo>
                <a:cubicBezTo>
                  <a:pt x="261" y="20"/>
                  <a:pt x="262" y="21"/>
                  <a:pt x="264" y="21"/>
                </a:cubicBezTo>
                <a:cubicBezTo>
                  <a:pt x="266" y="22"/>
                  <a:pt x="267" y="23"/>
                  <a:pt x="267" y="23"/>
                </a:cubicBezTo>
                <a:cubicBezTo>
                  <a:pt x="267" y="23"/>
                  <a:pt x="268" y="23"/>
                  <a:pt x="268" y="24"/>
                </a:cubicBezTo>
                <a:cubicBezTo>
                  <a:pt x="269" y="24"/>
                  <a:pt x="270" y="24"/>
                  <a:pt x="269" y="25"/>
                </a:cubicBezTo>
                <a:cubicBezTo>
                  <a:pt x="269" y="25"/>
                  <a:pt x="268" y="24"/>
                  <a:pt x="268" y="24"/>
                </a:cubicBezTo>
                <a:cubicBezTo>
                  <a:pt x="267" y="24"/>
                  <a:pt x="267" y="23"/>
                  <a:pt x="267" y="23"/>
                </a:cubicBezTo>
                <a:cubicBezTo>
                  <a:pt x="266" y="23"/>
                  <a:pt x="266" y="23"/>
                  <a:pt x="267" y="24"/>
                </a:cubicBezTo>
                <a:cubicBezTo>
                  <a:pt x="268" y="24"/>
                  <a:pt x="268" y="24"/>
                  <a:pt x="268" y="24"/>
                </a:cubicBezTo>
                <a:cubicBezTo>
                  <a:pt x="269" y="25"/>
                  <a:pt x="269" y="25"/>
                  <a:pt x="268" y="25"/>
                </a:cubicBezTo>
                <a:cubicBezTo>
                  <a:pt x="267" y="24"/>
                  <a:pt x="267" y="24"/>
                  <a:pt x="267" y="24"/>
                </a:cubicBezTo>
                <a:cubicBezTo>
                  <a:pt x="267" y="25"/>
                  <a:pt x="267" y="25"/>
                  <a:pt x="268" y="25"/>
                </a:cubicBezTo>
                <a:cubicBezTo>
                  <a:pt x="268" y="25"/>
                  <a:pt x="268" y="25"/>
                  <a:pt x="268" y="25"/>
                </a:cubicBezTo>
                <a:cubicBezTo>
                  <a:pt x="268" y="25"/>
                  <a:pt x="268" y="25"/>
                  <a:pt x="266" y="24"/>
                </a:cubicBezTo>
                <a:cubicBezTo>
                  <a:pt x="263" y="22"/>
                  <a:pt x="263" y="22"/>
                  <a:pt x="263" y="22"/>
                </a:cubicBezTo>
                <a:cubicBezTo>
                  <a:pt x="264" y="22"/>
                  <a:pt x="263" y="22"/>
                  <a:pt x="263" y="21"/>
                </a:cubicBezTo>
                <a:cubicBezTo>
                  <a:pt x="262" y="21"/>
                  <a:pt x="262" y="21"/>
                  <a:pt x="262" y="21"/>
                </a:cubicBezTo>
                <a:cubicBezTo>
                  <a:pt x="261" y="21"/>
                  <a:pt x="261" y="21"/>
                  <a:pt x="261" y="21"/>
                </a:cubicBezTo>
                <a:cubicBezTo>
                  <a:pt x="260" y="21"/>
                  <a:pt x="260" y="21"/>
                  <a:pt x="261" y="21"/>
                </a:cubicBezTo>
                <a:cubicBezTo>
                  <a:pt x="262" y="21"/>
                  <a:pt x="262" y="22"/>
                  <a:pt x="262" y="22"/>
                </a:cubicBezTo>
                <a:cubicBezTo>
                  <a:pt x="262" y="22"/>
                  <a:pt x="261" y="22"/>
                  <a:pt x="260" y="21"/>
                </a:cubicBezTo>
                <a:cubicBezTo>
                  <a:pt x="260" y="21"/>
                  <a:pt x="259" y="21"/>
                  <a:pt x="259" y="21"/>
                </a:cubicBezTo>
                <a:cubicBezTo>
                  <a:pt x="260" y="21"/>
                  <a:pt x="260" y="21"/>
                  <a:pt x="260" y="22"/>
                </a:cubicBezTo>
                <a:cubicBezTo>
                  <a:pt x="260" y="22"/>
                  <a:pt x="260" y="22"/>
                  <a:pt x="261" y="22"/>
                </a:cubicBezTo>
                <a:cubicBezTo>
                  <a:pt x="261" y="22"/>
                  <a:pt x="264" y="23"/>
                  <a:pt x="264" y="23"/>
                </a:cubicBezTo>
                <a:cubicBezTo>
                  <a:pt x="264" y="24"/>
                  <a:pt x="265" y="24"/>
                  <a:pt x="266" y="24"/>
                </a:cubicBezTo>
                <a:cubicBezTo>
                  <a:pt x="266" y="25"/>
                  <a:pt x="266" y="25"/>
                  <a:pt x="267" y="25"/>
                </a:cubicBezTo>
                <a:cubicBezTo>
                  <a:pt x="267" y="25"/>
                  <a:pt x="267" y="25"/>
                  <a:pt x="266" y="25"/>
                </a:cubicBezTo>
                <a:cubicBezTo>
                  <a:pt x="266" y="25"/>
                  <a:pt x="266" y="25"/>
                  <a:pt x="266" y="25"/>
                </a:cubicBezTo>
                <a:cubicBezTo>
                  <a:pt x="266" y="25"/>
                  <a:pt x="267" y="26"/>
                  <a:pt x="267" y="26"/>
                </a:cubicBezTo>
                <a:cubicBezTo>
                  <a:pt x="266" y="26"/>
                  <a:pt x="267" y="26"/>
                  <a:pt x="268" y="26"/>
                </a:cubicBezTo>
                <a:cubicBezTo>
                  <a:pt x="268" y="26"/>
                  <a:pt x="268" y="26"/>
                  <a:pt x="268" y="27"/>
                </a:cubicBezTo>
                <a:cubicBezTo>
                  <a:pt x="268" y="27"/>
                  <a:pt x="268" y="27"/>
                  <a:pt x="268" y="27"/>
                </a:cubicBezTo>
                <a:cubicBezTo>
                  <a:pt x="267" y="27"/>
                  <a:pt x="267" y="27"/>
                  <a:pt x="268" y="27"/>
                </a:cubicBezTo>
                <a:cubicBezTo>
                  <a:pt x="268" y="27"/>
                  <a:pt x="268" y="27"/>
                  <a:pt x="268" y="27"/>
                </a:cubicBezTo>
                <a:cubicBezTo>
                  <a:pt x="268" y="28"/>
                  <a:pt x="268" y="28"/>
                  <a:pt x="268" y="28"/>
                </a:cubicBezTo>
                <a:cubicBezTo>
                  <a:pt x="268" y="28"/>
                  <a:pt x="268" y="28"/>
                  <a:pt x="267" y="28"/>
                </a:cubicBezTo>
                <a:cubicBezTo>
                  <a:pt x="266" y="28"/>
                  <a:pt x="266" y="27"/>
                  <a:pt x="266" y="27"/>
                </a:cubicBezTo>
                <a:cubicBezTo>
                  <a:pt x="266" y="27"/>
                  <a:pt x="266" y="27"/>
                  <a:pt x="266" y="27"/>
                </a:cubicBezTo>
                <a:cubicBezTo>
                  <a:pt x="266" y="27"/>
                  <a:pt x="266" y="26"/>
                  <a:pt x="265" y="27"/>
                </a:cubicBezTo>
                <a:cubicBezTo>
                  <a:pt x="265" y="27"/>
                  <a:pt x="262" y="26"/>
                  <a:pt x="262" y="25"/>
                </a:cubicBezTo>
                <a:cubicBezTo>
                  <a:pt x="262" y="24"/>
                  <a:pt x="261" y="24"/>
                  <a:pt x="259" y="23"/>
                </a:cubicBezTo>
                <a:cubicBezTo>
                  <a:pt x="259" y="22"/>
                  <a:pt x="258" y="22"/>
                  <a:pt x="259" y="22"/>
                </a:cubicBezTo>
                <a:cubicBezTo>
                  <a:pt x="259" y="23"/>
                  <a:pt x="259" y="23"/>
                  <a:pt x="258" y="23"/>
                </a:cubicBezTo>
                <a:cubicBezTo>
                  <a:pt x="258" y="23"/>
                  <a:pt x="258" y="23"/>
                  <a:pt x="258" y="23"/>
                </a:cubicBezTo>
                <a:cubicBezTo>
                  <a:pt x="258" y="23"/>
                  <a:pt x="257" y="22"/>
                  <a:pt x="257" y="22"/>
                </a:cubicBezTo>
                <a:cubicBezTo>
                  <a:pt x="255" y="22"/>
                  <a:pt x="253" y="21"/>
                  <a:pt x="253" y="21"/>
                </a:cubicBezTo>
                <a:cubicBezTo>
                  <a:pt x="252" y="21"/>
                  <a:pt x="252" y="21"/>
                  <a:pt x="252" y="21"/>
                </a:cubicBezTo>
                <a:cubicBezTo>
                  <a:pt x="252" y="21"/>
                  <a:pt x="252" y="21"/>
                  <a:pt x="252" y="21"/>
                </a:cubicBezTo>
                <a:cubicBezTo>
                  <a:pt x="252" y="21"/>
                  <a:pt x="252" y="21"/>
                  <a:pt x="251" y="21"/>
                </a:cubicBezTo>
                <a:cubicBezTo>
                  <a:pt x="251" y="21"/>
                  <a:pt x="251" y="21"/>
                  <a:pt x="253" y="22"/>
                </a:cubicBezTo>
                <a:cubicBezTo>
                  <a:pt x="254" y="22"/>
                  <a:pt x="257" y="23"/>
                  <a:pt x="258" y="23"/>
                </a:cubicBezTo>
                <a:cubicBezTo>
                  <a:pt x="258" y="23"/>
                  <a:pt x="258" y="24"/>
                  <a:pt x="258" y="24"/>
                </a:cubicBezTo>
                <a:cubicBezTo>
                  <a:pt x="258" y="24"/>
                  <a:pt x="257" y="23"/>
                  <a:pt x="256" y="23"/>
                </a:cubicBezTo>
                <a:cubicBezTo>
                  <a:pt x="254" y="23"/>
                  <a:pt x="254" y="22"/>
                  <a:pt x="254" y="22"/>
                </a:cubicBezTo>
                <a:cubicBezTo>
                  <a:pt x="255" y="23"/>
                  <a:pt x="255" y="23"/>
                  <a:pt x="253" y="23"/>
                </a:cubicBezTo>
                <a:cubicBezTo>
                  <a:pt x="253" y="22"/>
                  <a:pt x="252" y="22"/>
                  <a:pt x="252" y="22"/>
                </a:cubicBezTo>
                <a:cubicBezTo>
                  <a:pt x="251" y="22"/>
                  <a:pt x="251" y="22"/>
                  <a:pt x="252" y="22"/>
                </a:cubicBezTo>
                <a:cubicBezTo>
                  <a:pt x="252" y="22"/>
                  <a:pt x="252" y="23"/>
                  <a:pt x="253" y="23"/>
                </a:cubicBezTo>
                <a:cubicBezTo>
                  <a:pt x="253" y="23"/>
                  <a:pt x="255" y="23"/>
                  <a:pt x="258" y="24"/>
                </a:cubicBezTo>
                <a:cubicBezTo>
                  <a:pt x="258" y="24"/>
                  <a:pt x="259" y="25"/>
                  <a:pt x="259" y="25"/>
                </a:cubicBezTo>
                <a:cubicBezTo>
                  <a:pt x="260" y="25"/>
                  <a:pt x="262" y="27"/>
                  <a:pt x="265" y="28"/>
                </a:cubicBezTo>
                <a:cubicBezTo>
                  <a:pt x="266" y="28"/>
                  <a:pt x="266" y="28"/>
                  <a:pt x="264" y="28"/>
                </a:cubicBezTo>
                <a:cubicBezTo>
                  <a:pt x="263" y="27"/>
                  <a:pt x="262" y="27"/>
                  <a:pt x="261" y="27"/>
                </a:cubicBezTo>
                <a:cubicBezTo>
                  <a:pt x="261" y="27"/>
                  <a:pt x="261" y="27"/>
                  <a:pt x="260" y="27"/>
                </a:cubicBezTo>
                <a:cubicBezTo>
                  <a:pt x="259" y="27"/>
                  <a:pt x="259" y="26"/>
                  <a:pt x="259" y="26"/>
                </a:cubicBezTo>
                <a:cubicBezTo>
                  <a:pt x="259" y="26"/>
                  <a:pt x="258" y="26"/>
                  <a:pt x="258" y="26"/>
                </a:cubicBezTo>
                <a:cubicBezTo>
                  <a:pt x="257" y="26"/>
                  <a:pt x="257" y="26"/>
                  <a:pt x="257" y="26"/>
                </a:cubicBezTo>
                <a:cubicBezTo>
                  <a:pt x="257" y="26"/>
                  <a:pt x="257" y="26"/>
                  <a:pt x="256" y="26"/>
                </a:cubicBezTo>
                <a:cubicBezTo>
                  <a:pt x="255" y="26"/>
                  <a:pt x="255" y="26"/>
                  <a:pt x="255" y="26"/>
                </a:cubicBezTo>
                <a:cubicBezTo>
                  <a:pt x="255" y="26"/>
                  <a:pt x="253" y="26"/>
                  <a:pt x="251" y="25"/>
                </a:cubicBezTo>
                <a:cubicBezTo>
                  <a:pt x="249" y="24"/>
                  <a:pt x="248" y="24"/>
                  <a:pt x="246" y="23"/>
                </a:cubicBezTo>
                <a:cubicBezTo>
                  <a:pt x="245" y="23"/>
                  <a:pt x="244" y="23"/>
                  <a:pt x="243" y="22"/>
                </a:cubicBezTo>
                <a:cubicBezTo>
                  <a:pt x="242" y="22"/>
                  <a:pt x="242" y="22"/>
                  <a:pt x="242" y="22"/>
                </a:cubicBezTo>
                <a:cubicBezTo>
                  <a:pt x="242" y="22"/>
                  <a:pt x="242" y="22"/>
                  <a:pt x="240" y="21"/>
                </a:cubicBezTo>
                <a:cubicBezTo>
                  <a:pt x="239" y="21"/>
                  <a:pt x="238" y="21"/>
                  <a:pt x="238" y="20"/>
                </a:cubicBezTo>
                <a:cubicBezTo>
                  <a:pt x="237" y="19"/>
                  <a:pt x="236" y="19"/>
                  <a:pt x="236" y="19"/>
                </a:cubicBezTo>
                <a:cubicBezTo>
                  <a:pt x="236" y="19"/>
                  <a:pt x="236" y="20"/>
                  <a:pt x="236" y="20"/>
                </a:cubicBezTo>
                <a:cubicBezTo>
                  <a:pt x="236" y="20"/>
                  <a:pt x="236" y="20"/>
                  <a:pt x="237" y="20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6" y="20"/>
                  <a:pt x="236" y="20"/>
                  <a:pt x="236" y="20"/>
                </a:cubicBezTo>
                <a:cubicBezTo>
                  <a:pt x="235" y="20"/>
                  <a:pt x="234" y="20"/>
                  <a:pt x="234" y="20"/>
                </a:cubicBezTo>
                <a:cubicBezTo>
                  <a:pt x="233" y="20"/>
                  <a:pt x="233" y="20"/>
                  <a:pt x="233" y="20"/>
                </a:cubicBezTo>
                <a:cubicBezTo>
                  <a:pt x="233" y="20"/>
                  <a:pt x="230" y="21"/>
                  <a:pt x="230" y="20"/>
                </a:cubicBezTo>
                <a:cubicBezTo>
                  <a:pt x="230" y="20"/>
                  <a:pt x="230" y="20"/>
                  <a:pt x="229" y="20"/>
                </a:cubicBezTo>
                <a:cubicBezTo>
                  <a:pt x="229" y="20"/>
                  <a:pt x="229" y="20"/>
                  <a:pt x="229" y="20"/>
                </a:cubicBezTo>
                <a:cubicBezTo>
                  <a:pt x="228" y="20"/>
                  <a:pt x="228" y="20"/>
                  <a:pt x="228" y="20"/>
                </a:cubicBezTo>
                <a:cubicBezTo>
                  <a:pt x="227" y="20"/>
                  <a:pt x="227" y="20"/>
                  <a:pt x="226" y="20"/>
                </a:cubicBezTo>
                <a:cubicBezTo>
                  <a:pt x="225" y="20"/>
                  <a:pt x="224" y="20"/>
                  <a:pt x="224" y="20"/>
                </a:cubicBezTo>
                <a:cubicBezTo>
                  <a:pt x="224" y="20"/>
                  <a:pt x="223" y="20"/>
                  <a:pt x="222" y="19"/>
                </a:cubicBezTo>
                <a:cubicBezTo>
                  <a:pt x="221" y="19"/>
                  <a:pt x="220" y="19"/>
                  <a:pt x="220" y="19"/>
                </a:cubicBezTo>
                <a:cubicBezTo>
                  <a:pt x="220" y="19"/>
                  <a:pt x="220" y="19"/>
                  <a:pt x="219" y="19"/>
                </a:cubicBezTo>
                <a:cubicBezTo>
                  <a:pt x="219" y="19"/>
                  <a:pt x="219" y="19"/>
                  <a:pt x="219" y="19"/>
                </a:cubicBezTo>
                <a:cubicBezTo>
                  <a:pt x="219" y="19"/>
                  <a:pt x="219" y="19"/>
                  <a:pt x="218" y="19"/>
                </a:cubicBezTo>
                <a:cubicBezTo>
                  <a:pt x="217" y="19"/>
                  <a:pt x="218" y="19"/>
                  <a:pt x="219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19" y="18"/>
                </a:cubicBezTo>
                <a:cubicBezTo>
                  <a:pt x="218" y="18"/>
                  <a:pt x="218" y="18"/>
                  <a:pt x="218" y="18"/>
                </a:cubicBezTo>
                <a:cubicBezTo>
                  <a:pt x="219" y="18"/>
                  <a:pt x="219" y="18"/>
                  <a:pt x="219" y="18"/>
                </a:cubicBezTo>
                <a:cubicBezTo>
                  <a:pt x="218" y="18"/>
                  <a:pt x="218" y="18"/>
                  <a:pt x="218" y="18"/>
                </a:cubicBezTo>
                <a:cubicBezTo>
                  <a:pt x="218" y="18"/>
                  <a:pt x="217" y="18"/>
                  <a:pt x="218" y="18"/>
                </a:cubicBezTo>
                <a:cubicBezTo>
                  <a:pt x="218" y="18"/>
                  <a:pt x="218" y="18"/>
                  <a:pt x="218" y="18"/>
                </a:cubicBezTo>
                <a:cubicBezTo>
                  <a:pt x="218" y="18"/>
                  <a:pt x="218" y="18"/>
                  <a:pt x="217" y="18"/>
                </a:cubicBezTo>
                <a:cubicBezTo>
                  <a:pt x="217" y="18"/>
                  <a:pt x="216" y="18"/>
                  <a:pt x="216" y="18"/>
                </a:cubicBezTo>
                <a:cubicBezTo>
                  <a:pt x="216" y="18"/>
                  <a:pt x="216" y="18"/>
                  <a:pt x="217" y="18"/>
                </a:cubicBezTo>
                <a:cubicBezTo>
                  <a:pt x="217" y="19"/>
                  <a:pt x="217" y="19"/>
                  <a:pt x="215" y="18"/>
                </a:cubicBezTo>
                <a:cubicBezTo>
                  <a:pt x="215" y="18"/>
                  <a:pt x="214" y="18"/>
                  <a:pt x="214" y="18"/>
                </a:cubicBezTo>
                <a:cubicBezTo>
                  <a:pt x="214" y="18"/>
                  <a:pt x="213" y="18"/>
                  <a:pt x="213" y="18"/>
                </a:cubicBezTo>
                <a:cubicBezTo>
                  <a:pt x="213" y="17"/>
                  <a:pt x="213" y="17"/>
                  <a:pt x="212" y="17"/>
                </a:cubicBezTo>
                <a:cubicBezTo>
                  <a:pt x="212" y="17"/>
                  <a:pt x="212" y="17"/>
                  <a:pt x="212" y="18"/>
                </a:cubicBezTo>
                <a:cubicBezTo>
                  <a:pt x="213" y="18"/>
                  <a:pt x="213" y="18"/>
                  <a:pt x="211" y="18"/>
                </a:cubicBezTo>
                <a:cubicBezTo>
                  <a:pt x="211" y="18"/>
                  <a:pt x="210" y="18"/>
                  <a:pt x="209" y="17"/>
                </a:cubicBezTo>
                <a:cubicBezTo>
                  <a:pt x="209" y="17"/>
                  <a:pt x="208" y="17"/>
                  <a:pt x="208" y="17"/>
                </a:cubicBezTo>
                <a:cubicBezTo>
                  <a:pt x="208" y="17"/>
                  <a:pt x="208" y="18"/>
                  <a:pt x="209" y="18"/>
                </a:cubicBezTo>
                <a:cubicBezTo>
                  <a:pt x="209" y="18"/>
                  <a:pt x="209" y="18"/>
                  <a:pt x="209" y="18"/>
                </a:cubicBezTo>
                <a:cubicBezTo>
                  <a:pt x="209" y="18"/>
                  <a:pt x="209" y="18"/>
                  <a:pt x="209" y="18"/>
                </a:cubicBezTo>
                <a:cubicBezTo>
                  <a:pt x="209" y="19"/>
                  <a:pt x="209" y="19"/>
                  <a:pt x="208" y="19"/>
                </a:cubicBezTo>
                <a:cubicBezTo>
                  <a:pt x="208" y="18"/>
                  <a:pt x="208" y="18"/>
                  <a:pt x="208" y="19"/>
                </a:cubicBezTo>
                <a:cubicBezTo>
                  <a:pt x="208" y="19"/>
                  <a:pt x="207" y="19"/>
                  <a:pt x="207" y="18"/>
                </a:cubicBezTo>
                <a:cubicBezTo>
                  <a:pt x="207" y="18"/>
                  <a:pt x="207" y="18"/>
                  <a:pt x="206" y="18"/>
                </a:cubicBezTo>
                <a:cubicBezTo>
                  <a:pt x="205" y="18"/>
                  <a:pt x="206" y="18"/>
                  <a:pt x="207" y="19"/>
                </a:cubicBezTo>
                <a:cubicBezTo>
                  <a:pt x="208" y="19"/>
                  <a:pt x="208" y="19"/>
                  <a:pt x="207" y="19"/>
                </a:cubicBezTo>
                <a:cubicBezTo>
                  <a:pt x="207" y="19"/>
                  <a:pt x="207" y="20"/>
                  <a:pt x="207" y="20"/>
                </a:cubicBezTo>
                <a:cubicBezTo>
                  <a:pt x="207" y="20"/>
                  <a:pt x="206" y="20"/>
                  <a:pt x="206" y="20"/>
                </a:cubicBezTo>
                <a:cubicBezTo>
                  <a:pt x="206" y="20"/>
                  <a:pt x="205" y="20"/>
                  <a:pt x="205" y="20"/>
                </a:cubicBezTo>
                <a:cubicBezTo>
                  <a:pt x="205" y="19"/>
                  <a:pt x="205" y="19"/>
                  <a:pt x="205" y="20"/>
                </a:cubicBezTo>
                <a:cubicBezTo>
                  <a:pt x="205" y="20"/>
                  <a:pt x="204" y="20"/>
                  <a:pt x="204" y="20"/>
                </a:cubicBezTo>
                <a:cubicBezTo>
                  <a:pt x="204" y="20"/>
                  <a:pt x="203" y="20"/>
                  <a:pt x="203" y="20"/>
                </a:cubicBezTo>
                <a:cubicBezTo>
                  <a:pt x="203" y="20"/>
                  <a:pt x="203" y="20"/>
                  <a:pt x="202" y="20"/>
                </a:cubicBezTo>
                <a:cubicBezTo>
                  <a:pt x="200" y="19"/>
                  <a:pt x="200" y="19"/>
                  <a:pt x="200" y="20"/>
                </a:cubicBezTo>
                <a:cubicBezTo>
                  <a:pt x="200" y="20"/>
                  <a:pt x="200" y="20"/>
                  <a:pt x="200" y="20"/>
                </a:cubicBezTo>
                <a:cubicBezTo>
                  <a:pt x="199" y="20"/>
                  <a:pt x="199" y="20"/>
                  <a:pt x="200" y="20"/>
                </a:cubicBezTo>
                <a:cubicBezTo>
                  <a:pt x="200" y="20"/>
                  <a:pt x="200" y="21"/>
                  <a:pt x="200" y="21"/>
                </a:cubicBezTo>
                <a:cubicBezTo>
                  <a:pt x="199" y="21"/>
                  <a:pt x="199" y="21"/>
                  <a:pt x="200" y="21"/>
                </a:cubicBezTo>
                <a:cubicBezTo>
                  <a:pt x="200" y="21"/>
                  <a:pt x="200" y="21"/>
                  <a:pt x="199" y="21"/>
                </a:cubicBezTo>
                <a:cubicBezTo>
                  <a:pt x="199" y="21"/>
                  <a:pt x="199" y="22"/>
                  <a:pt x="199" y="22"/>
                </a:cubicBezTo>
                <a:cubicBezTo>
                  <a:pt x="199" y="22"/>
                  <a:pt x="198" y="22"/>
                  <a:pt x="198" y="22"/>
                </a:cubicBezTo>
                <a:cubicBezTo>
                  <a:pt x="197" y="22"/>
                  <a:pt x="197" y="22"/>
                  <a:pt x="197" y="22"/>
                </a:cubicBezTo>
                <a:cubicBezTo>
                  <a:pt x="197" y="22"/>
                  <a:pt x="197" y="22"/>
                  <a:pt x="197" y="22"/>
                </a:cubicBezTo>
                <a:cubicBezTo>
                  <a:pt x="197" y="21"/>
                  <a:pt x="197" y="21"/>
                  <a:pt x="197" y="22"/>
                </a:cubicBezTo>
                <a:cubicBezTo>
                  <a:pt x="197" y="22"/>
                  <a:pt x="197" y="22"/>
                  <a:pt x="196" y="22"/>
                </a:cubicBezTo>
                <a:cubicBezTo>
                  <a:pt x="196" y="22"/>
                  <a:pt x="196" y="22"/>
                  <a:pt x="197" y="22"/>
                </a:cubicBezTo>
                <a:cubicBezTo>
                  <a:pt x="197" y="22"/>
                  <a:pt x="197" y="22"/>
                  <a:pt x="197" y="22"/>
                </a:cubicBezTo>
                <a:cubicBezTo>
                  <a:pt x="196" y="23"/>
                  <a:pt x="196" y="23"/>
                  <a:pt x="196" y="23"/>
                </a:cubicBezTo>
                <a:cubicBezTo>
                  <a:pt x="196" y="23"/>
                  <a:pt x="195" y="23"/>
                  <a:pt x="195" y="23"/>
                </a:cubicBezTo>
                <a:cubicBezTo>
                  <a:pt x="194" y="23"/>
                  <a:pt x="194" y="23"/>
                  <a:pt x="194" y="23"/>
                </a:cubicBezTo>
                <a:cubicBezTo>
                  <a:pt x="195" y="23"/>
                  <a:pt x="195" y="23"/>
                  <a:pt x="195" y="23"/>
                </a:cubicBezTo>
                <a:cubicBezTo>
                  <a:pt x="194" y="23"/>
                  <a:pt x="193" y="24"/>
                  <a:pt x="193" y="23"/>
                </a:cubicBezTo>
                <a:cubicBezTo>
                  <a:pt x="193" y="23"/>
                  <a:pt x="193" y="23"/>
                  <a:pt x="192" y="23"/>
                </a:cubicBezTo>
                <a:cubicBezTo>
                  <a:pt x="192" y="24"/>
                  <a:pt x="192" y="24"/>
                  <a:pt x="192" y="24"/>
                </a:cubicBezTo>
                <a:cubicBezTo>
                  <a:pt x="192" y="24"/>
                  <a:pt x="192" y="23"/>
                  <a:pt x="192" y="23"/>
                </a:cubicBezTo>
                <a:cubicBezTo>
                  <a:pt x="192" y="23"/>
                  <a:pt x="192" y="23"/>
                  <a:pt x="192" y="23"/>
                </a:cubicBezTo>
                <a:cubicBezTo>
                  <a:pt x="192" y="23"/>
                  <a:pt x="192" y="23"/>
                  <a:pt x="192" y="23"/>
                </a:cubicBezTo>
                <a:cubicBezTo>
                  <a:pt x="192" y="23"/>
                  <a:pt x="192" y="23"/>
                  <a:pt x="191" y="23"/>
                </a:cubicBezTo>
                <a:cubicBezTo>
                  <a:pt x="191" y="23"/>
                  <a:pt x="190" y="23"/>
                  <a:pt x="190" y="22"/>
                </a:cubicBezTo>
                <a:cubicBezTo>
                  <a:pt x="190" y="22"/>
                  <a:pt x="190" y="22"/>
                  <a:pt x="190" y="22"/>
                </a:cubicBezTo>
                <a:cubicBezTo>
                  <a:pt x="191" y="22"/>
                  <a:pt x="191" y="22"/>
                  <a:pt x="190" y="22"/>
                </a:cubicBezTo>
                <a:cubicBezTo>
                  <a:pt x="190" y="22"/>
                  <a:pt x="189" y="21"/>
                  <a:pt x="190" y="21"/>
                </a:cubicBezTo>
                <a:cubicBezTo>
                  <a:pt x="190" y="21"/>
                  <a:pt x="190" y="21"/>
                  <a:pt x="190" y="21"/>
                </a:cubicBezTo>
                <a:cubicBezTo>
                  <a:pt x="189" y="21"/>
                  <a:pt x="189" y="21"/>
                  <a:pt x="189" y="21"/>
                </a:cubicBezTo>
                <a:cubicBezTo>
                  <a:pt x="189" y="21"/>
                  <a:pt x="189" y="20"/>
                  <a:pt x="189" y="20"/>
                </a:cubicBezTo>
                <a:cubicBezTo>
                  <a:pt x="188" y="20"/>
                  <a:pt x="188" y="20"/>
                  <a:pt x="188" y="20"/>
                </a:cubicBezTo>
                <a:cubicBezTo>
                  <a:pt x="189" y="20"/>
                  <a:pt x="188" y="20"/>
                  <a:pt x="187" y="20"/>
                </a:cubicBezTo>
                <a:cubicBezTo>
                  <a:pt x="187" y="20"/>
                  <a:pt x="186" y="20"/>
                  <a:pt x="186" y="19"/>
                </a:cubicBezTo>
                <a:cubicBezTo>
                  <a:pt x="185" y="19"/>
                  <a:pt x="185" y="19"/>
                  <a:pt x="185" y="19"/>
                </a:cubicBezTo>
                <a:cubicBezTo>
                  <a:pt x="184" y="20"/>
                  <a:pt x="184" y="20"/>
                  <a:pt x="184" y="19"/>
                </a:cubicBezTo>
                <a:cubicBezTo>
                  <a:pt x="184" y="19"/>
                  <a:pt x="184" y="19"/>
                  <a:pt x="184" y="19"/>
                </a:cubicBezTo>
                <a:cubicBezTo>
                  <a:pt x="184" y="19"/>
                  <a:pt x="184" y="19"/>
                  <a:pt x="184" y="19"/>
                </a:cubicBezTo>
                <a:cubicBezTo>
                  <a:pt x="183" y="18"/>
                  <a:pt x="183" y="19"/>
                  <a:pt x="184" y="19"/>
                </a:cubicBezTo>
                <a:cubicBezTo>
                  <a:pt x="184" y="19"/>
                  <a:pt x="184" y="19"/>
                  <a:pt x="183" y="19"/>
                </a:cubicBezTo>
                <a:cubicBezTo>
                  <a:pt x="183" y="19"/>
                  <a:pt x="183" y="19"/>
                  <a:pt x="183" y="19"/>
                </a:cubicBezTo>
                <a:cubicBezTo>
                  <a:pt x="183" y="18"/>
                  <a:pt x="183" y="18"/>
                  <a:pt x="183" y="18"/>
                </a:cubicBezTo>
                <a:cubicBezTo>
                  <a:pt x="183" y="18"/>
                  <a:pt x="183" y="18"/>
                  <a:pt x="183" y="18"/>
                </a:cubicBezTo>
                <a:cubicBezTo>
                  <a:pt x="183" y="18"/>
                  <a:pt x="183" y="18"/>
                  <a:pt x="182" y="18"/>
                </a:cubicBezTo>
                <a:cubicBezTo>
                  <a:pt x="182" y="17"/>
                  <a:pt x="182" y="17"/>
                  <a:pt x="182" y="17"/>
                </a:cubicBezTo>
                <a:cubicBezTo>
                  <a:pt x="183" y="17"/>
                  <a:pt x="183" y="17"/>
                  <a:pt x="183" y="17"/>
                </a:cubicBezTo>
                <a:cubicBezTo>
                  <a:pt x="182" y="17"/>
                  <a:pt x="182" y="17"/>
                  <a:pt x="182" y="17"/>
                </a:cubicBezTo>
                <a:cubicBezTo>
                  <a:pt x="182" y="17"/>
                  <a:pt x="182" y="17"/>
                  <a:pt x="183" y="17"/>
                </a:cubicBezTo>
                <a:cubicBezTo>
                  <a:pt x="183" y="17"/>
                  <a:pt x="183" y="17"/>
                  <a:pt x="183" y="17"/>
                </a:cubicBezTo>
                <a:cubicBezTo>
                  <a:pt x="183" y="17"/>
                  <a:pt x="183" y="16"/>
                  <a:pt x="182" y="16"/>
                </a:cubicBezTo>
                <a:cubicBezTo>
                  <a:pt x="182" y="16"/>
                  <a:pt x="182" y="16"/>
                  <a:pt x="183" y="16"/>
                </a:cubicBezTo>
                <a:cubicBezTo>
                  <a:pt x="183" y="16"/>
                  <a:pt x="183" y="16"/>
                  <a:pt x="182" y="16"/>
                </a:cubicBezTo>
                <a:cubicBezTo>
                  <a:pt x="181" y="16"/>
                  <a:pt x="180" y="15"/>
                  <a:pt x="182" y="15"/>
                </a:cubicBezTo>
                <a:cubicBezTo>
                  <a:pt x="182" y="15"/>
                  <a:pt x="182" y="15"/>
                  <a:pt x="182" y="15"/>
                </a:cubicBezTo>
                <a:cubicBezTo>
                  <a:pt x="182" y="15"/>
                  <a:pt x="182" y="15"/>
                  <a:pt x="182" y="15"/>
                </a:cubicBezTo>
                <a:cubicBezTo>
                  <a:pt x="182" y="15"/>
                  <a:pt x="182" y="15"/>
                  <a:pt x="181" y="15"/>
                </a:cubicBezTo>
                <a:cubicBezTo>
                  <a:pt x="181" y="14"/>
                  <a:pt x="181" y="14"/>
                  <a:pt x="182" y="14"/>
                </a:cubicBezTo>
                <a:cubicBezTo>
                  <a:pt x="182" y="14"/>
                  <a:pt x="182" y="14"/>
                  <a:pt x="181" y="14"/>
                </a:cubicBezTo>
                <a:cubicBezTo>
                  <a:pt x="181" y="14"/>
                  <a:pt x="181" y="14"/>
                  <a:pt x="181" y="14"/>
                </a:cubicBezTo>
                <a:cubicBezTo>
                  <a:pt x="181" y="13"/>
                  <a:pt x="181" y="13"/>
                  <a:pt x="181" y="13"/>
                </a:cubicBezTo>
                <a:cubicBezTo>
                  <a:pt x="180" y="13"/>
                  <a:pt x="180" y="13"/>
                  <a:pt x="181" y="13"/>
                </a:cubicBezTo>
                <a:cubicBezTo>
                  <a:pt x="181" y="13"/>
                  <a:pt x="181" y="13"/>
                  <a:pt x="181" y="13"/>
                </a:cubicBezTo>
                <a:cubicBezTo>
                  <a:pt x="181" y="13"/>
                  <a:pt x="181" y="13"/>
                  <a:pt x="181" y="13"/>
                </a:cubicBezTo>
                <a:cubicBezTo>
                  <a:pt x="181" y="13"/>
                  <a:pt x="181" y="13"/>
                  <a:pt x="181" y="13"/>
                </a:cubicBezTo>
                <a:cubicBezTo>
                  <a:pt x="181" y="12"/>
                  <a:pt x="181" y="12"/>
                  <a:pt x="181" y="13"/>
                </a:cubicBezTo>
                <a:cubicBezTo>
                  <a:pt x="181" y="13"/>
                  <a:pt x="182" y="13"/>
                  <a:pt x="182" y="13"/>
                </a:cubicBezTo>
                <a:cubicBezTo>
                  <a:pt x="182" y="13"/>
                  <a:pt x="182" y="13"/>
                  <a:pt x="182" y="13"/>
                </a:cubicBezTo>
                <a:cubicBezTo>
                  <a:pt x="182" y="13"/>
                  <a:pt x="182" y="13"/>
                  <a:pt x="182" y="12"/>
                </a:cubicBezTo>
                <a:cubicBezTo>
                  <a:pt x="182" y="12"/>
                  <a:pt x="182" y="12"/>
                  <a:pt x="182" y="13"/>
                </a:cubicBezTo>
                <a:cubicBezTo>
                  <a:pt x="182" y="13"/>
                  <a:pt x="183" y="13"/>
                  <a:pt x="183" y="13"/>
                </a:cubicBezTo>
                <a:cubicBezTo>
                  <a:pt x="184" y="13"/>
                  <a:pt x="184" y="13"/>
                  <a:pt x="184" y="13"/>
                </a:cubicBezTo>
                <a:cubicBezTo>
                  <a:pt x="183" y="13"/>
                  <a:pt x="183" y="13"/>
                  <a:pt x="183" y="13"/>
                </a:cubicBezTo>
                <a:cubicBezTo>
                  <a:pt x="183" y="13"/>
                  <a:pt x="183" y="13"/>
                  <a:pt x="183" y="12"/>
                </a:cubicBezTo>
                <a:cubicBezTo>
                  <a:pt x="182" y="12"/>
                  <a:pt x="183" y="12"/>
                  <a:pt x="183" y="12"/>
                </a:cubicBezTo>
                <a:cubicBezTo>
                  <a:pt x="183" y="12"/>
                  <a:pt x="183" y="12"/>
                  <a:pt x="183" y="12"/>
                </a:cubicBezTo>
                <a:cubicBezTo>
                  <a:pt x="184" y="12"/>
                  <a:pt x="184" y="12"/>
                  <a:pt x="184" y="12"/>
                </a:cubicBezTo>
                <a:cubicBezTo>
                  <a:pt x="184" y="12"/>
                  <a:pt x="185" y="12"/>
                  <a:pt x="185" y="12"/>
                </a:cubicBezTo>
                <a:cubicBezTo>
                  <a:pt x="185" y="13"/>
                  <a:pt x="185" y="13"/>
                  <a:pt x="184" y="13"/>
                </a:cubicBezTo>
                <a:cubicBezTo>
                  <a:pt x="184" y="13"/>
                  <a:pt x="184" y="13"/>
                  <a:pt x="184" y="13"/>
                </a:cubicBezTo>
                <a:cubicBezTo>
                  <a:pt x="184" y="13"/>
                  <a:pt x="184" y="13"/>
                  <a:pt x="184" y="13"/>
                </a:cubicBezTo>
                <a:cubicBezTo>
                  <a:pt x="185" y="13"/>
                  <a:pt x="185" y="13"/>
                  <a:pt x="185" y="13"/>
                </a:cubicBezTo>
                <a:cubicBezTo>
                  <a:pt x="186" y="13"/>
                  <a:pt x="186" y="13"/>
                  <a:pt x="186" y="13"/>
                </a:cubicBezTo>
                <a:cubicBezTo>
                  <a:pt x="186" y="13"/>
                  <a:pt x="186" y="13"/>
                  <a:pt x="186" y="13"/>
                </a:cubicBezTo>
                <a:cubicBezTo>
                  <a:pt x="185" y="13"/>
                  <a:pt x="185" y="13"/>
                  <a:pt x="185" y="12"/>
                </a:cubicBezTo>
                <a:cubicBezTo>
                  <a:pt x="186" y="12"/>
                  <a:pt x="185" y="12"/>
                  <a:pt x="184" y="12"/>
                </a:cubicBezTo>
                <a:cubicBezTo>
                  <a:pt x="183" y="12"/>
                  <a:pt x="183" y="12"/>
                  <a:pt x="183" y="12"/>
                </a:cubicBezTo>
                <a:cubicBezTo>
                  <a:pt x="183" y="12"/>
                  <a:pt x="183" y="12"/>
                  <a:pt x="182" y="12"/>
                </a:cubicBezTo>
                <a:cubicBezTo>
                  <a:pt x="181" y="12"/>
                  <a:pt x="181" y="12"/>
                  <a:pt x="181" y="12"/>
                </a:cubicBezTo>
                <a:cubicBezTo>
                  <a:pt x="181" y="12"/>
                  <a:pt x="181" y="12"/>
                  <a:pt x="181" y="12"/>
                </a:cubicBezTo>
                <a:cubicBezTo>
                  <a:pt x="181" y="12"/>
                  <a:pt x="181" y="12"/>
                  <a:pt x="180" y="12"/>
                </a:cubicBezTo>
                <a:cubicBezTo>
                  <a:pt x="180" y="12"/>
                  <a:pt x="180" y="12"/>
                  <a:pt x="180" y="12"/>
                </a:cubicBezTo>
                <a:cubicBezTo>
                  <a:pt x="180" y="12"/>
                  <a:pt x="180" y="12"/>
                  <a:pt x="181" y="12"/>
                </a:cubicBezTo>
                <a:cubicBezTo>
                  <a:pt x="181" y="11"/>
                  <a:pt x="181" y="11"/>
                  <a:pt x="181" y="11"/>
                </a:cubicBezTo>
                <a:cubicBezTo>
                  <a:pt x="181" y="11"/>
                  <a:pt x="181" y="11"/>
                  <a:pt x="181" y="11"/>
                </a:cubicBezTo>
                <a:cubicBezTo>
                  <a:pt x="181" y="11"/>
                  <a:pt x="182" y="11"/>
                  <a:pt x="181" y="11"/>
                </a:cubicBezTo>
                <a:cubicBezTo>
                  <a:pt x="181" y="11"/>
                  <a:pt x="181" y="11"/>
                  <a:pt x="181" y="11"/>
                </a:cubicBezTo>
                <a:cubicBezTo>
                  <a:pt x="181" y="11"/>
                  <a:pt x="182" y="11"/>
                  <a:pt x="181" y="11"/>
                </a:cubicBezTo>
                <a:cubicBezTo>
                  <a:pt x="181" y="11"/>
                  <a:pt x="181" y="11"/>
                  <a:pt x="181" y="11"/>
                </a:cubicBezTo>
                <a:cubicBezTo>
                  <a:pt x="181" y="11"/>
                  <a:pt x="181" y="11"/>
                  <a:pt x="181" y="11"/>
                </a:cubicBezTo>
                <a:cubicBezTo>
                  <a:pt x="181" y="11"/>
                  <a:pt x="181" y="11"/>
                  <a:pt x="181" y="11"/>
                </a:cubicBezTo>
                <a:cubicBezTo>
                  <a:pt x="181" y="11"/>
                  <a:pt x="181" y="10"/>
                  <a:pt x="181" y="10"/>
                </a:cubicBezTo>
                <a:cubicBezTo>
                  <a:pt x="181" y="10"/>
                  <a:pt x="181" y="10"/>
                  <a:pt x="180" y="10"/>
                </a:cubicBezTo>
                <a:cubicBezTo>
                  <a:pt x="180" y="10"/>
                  <a:pt x="180" y="10"/>
                  <a:pt x="180" y="10"/>
                </a:cubicBezTo>
                <a:cubicBezTo>
                  <a:pt x="180" y="10"/>
                  <a:pt x="180" y="10"/>
                  <a:pt x="180" y="10"/>
                </a:cubicBezTo>
                <a:cubicBezTo>
                  <a:pt x="180" y="10"/>
                  <a:pt x="181" y="10"/>
                  <a:pt x="181" y="10"/>
                </a:cubicBezTo>
                <a:cubicBezTo>
                  <a:pt x="181" y="10"/>
                  <a:pt x="181" y="10"/>
                  <a:pt x="181" y="10"/>
                </a:cubicBezTo>
                <a:cubicBezTo>
                  <a:pt x="181" y="10"/>
                  <a:pt x="181" y="10"/>
                  <a:pt x="180" y="10"/>
                </a:cubicBezTo>
                <a:cubicBezTo>
                  <a:pt x="180" y="10"/>
                  <a:pt x="180" y="10"/>
                  <a:pt x="180" y="10"/>
                </a:cubicBezTo>
                <a:cubicBezTo>
                  <a:pt x="181" y="10"/>
                  <a:pt x="181" y="10"/>
                  <a:pt x="180" y="9"/>
                </a:cubicBezTo>
                <a:cubicBezTo>
                  <a:pt x="180" y="9"/>
                  <a:pt x="180" y="9"/>
                  <a:pt x="180" y="9"/>
                </a:cubicBezTo>
                <a:cubicBezTo>
                  <a:pt x="180" y="9"/>
                  <a:pt x="181" y="9"/>
                  <a:pt x="181" y="9"/>
                </a:cubicBezTo>
                <a:cubicBezTo>
                  <a:pt x="181" y="9"/>
                  <a:pt x="181" y="9"/>
                  <a:pt x="181" y="9"/>
                </a:cubicBezTo>
                <a:cubicBezTo>
                  <a:pt x="181" y="9"/>
                  <a:pt x="181" y="9"/>
                  <a:pt x="182" y="9"/>
                </a:cubicBezTo>
                <a:cubicBezTo>
                  <a:pt x="182" y="9"/>
                  <a:pt x="183" y="9"/>
                  <a:pt x="182" y="8"/>
                </a:cubicBezTo>
                <a:cubicBezTo>
                  <a:pt x="181" y="8"/>
                  <a:pt x="181" y="8"/>
                  <a:pt x="182" y="8"/>
                </a:cubicBezTo>
                <a:cubicBezTo>
                  <a:pt x="182" y="8"/>
                  <a:pt x="182" y="8"/>
                  <a:pt x="182" y="8"/>
                </a:cubicBezTo>
                <a:cubicBezTo>
                  <a:pt x="182" y="8"/>
                  <a:pt x="183" y="7"/>
                  <a:pt x="184" y="7"/>
                </a:cubicBezTo>
                <a:cubicBezTo>
                  <a:pt x="185" y="7"/>
                  <a:pt x="185" y="7"/>
                  <a:pt x="185" y="7"/>
                </a:cubicBezTo>
                <a:cubicBezTo>
                  <a:pt x="185" y="7"/>
                  <a:pt x="185" y="7"/>
                  <a:pt x="185" y="7"/>
                </a:cubicBezTo>
                <a:cubicBezTo>
                  <a:pt x="185" y="7"/>
                  <a:pt x="186" y="7"/>
                  <a:pt x="186" y="7"/>
                </a:cubicBezTo>
                <a:cubicBezTo>
                  <a:pt x="187" y="7"/>
                  <a:pt x="187" y="7"/>
                  <a:pt x="187" y="7"/>
                </a:cubicBezTo>
                <a:cubicBezTo>
                  <a:pt x="187" y="7"/>
                  <a:pt x="187" y="7"/>
                  <a:pt x="186" y="7"/>
                </a:cubicBezTo>
                <a:cubicBezTo>
                  <a:pt x="186" y="7"/>
                  <a:pt x="186" y="7"/>
                  <a:pt x="187" y="7"/>
                </a:cubicBezTo>
                <a:cubicBezTo>
                  <a:pt x="187" y="7"/>
                  <a:pt x="188" y="7"/>
                  <a:pt x="188" y="7"/>
                </a:cubicBezTo>
                <a:cubicBezTo>
                  <a:pt x="189" y="7"/>
                  <a:pt x="190" y="7"/>
                  <a:pt x="191" y="7"/>
                </a:cubicBezTo>
                <a:cubicBezTo>
                  <a:pt x="191" y="7"/>
                  <a:pt x="190" y="7"/>
                  <a:pt x="190" y="7"/>
                </a:cubicBezTo>
                <a:cubicBezTo>
                  <a:pt x="190" y="7"/>
                  <a:pt x="190" y="7"/>
                  <a:pt x="190" y="7"/>
                </a:cubicBezTo>
                <a:cubicBezTo>
                  <a:pt x="191" y="7"/>
                  <a:pt x="191" y="7"/>
                  <a:pt x="191" y="7"/>
                </a:cubicBezTo>
                <a:cubicBezTo>
                  <a:pt x="191" y="7"/>
                  <a:pt x="192" y="7"/>
                  <a:pt x="192" y="7"/>
                </a:cubicBezTo>
                <a:cubicBezTo>
                  <a:pt x="193" y="7"/>
                  <a:pt x="193" y="7"/>
                  <a:pt x="192" y="7"/>
                </a:cubicBezTo>
                <a:cubicBezTo>
                  <a:pt x="192" y="7"/>
                  <a:pt x="192" y="7"/>
                  <a:pt x="191" y="7"/>
                </a:cubicBezTo>
                <a:cubicBezTo>
                  <a:pt x="192" y="7"/>
                  <a:pt x="192" y="7"/>
                  <a:pt x="192" y="7"/>
                </a:cubicBezTo>
                <a:cubicBezTo>
                  <a:pt x="193" y="6"/>
                  <a:pt x="193" y="6"/>
                  <a:pt x="194" y="6"/>
                </a:cubicBezTo>
                <a:cubicBezTo>
                  <a:pt x="194" y="6"/>
                  <a:pt x="193" y="6"/>
                  <a:pt x="193" y="6"/>
                </a:cubicBezTo>
                <a:cubicBezTo>
                  <a:pt x="193" y="6"/>
                  <a:pt x="192" y="6"/>
                  <a:pt x="192" y="6"/>
                </a:cubicBezTo>
                <a:cubicBezTo>
                  <a:pt x="192" y="6"/>
                  <a:pt x="192" y="6"/>
                  <a:pt x="192" y="6"/>
                </a:cubicBezTo>
                <a:cubicBezTo>
                  <a:pt x="192" y="6"/>
                  <a:pt x="191" y="6"/>
                  <a:pt x="191" y="6"/>
                </a:cubicBezTo>
                <a:cubicBezTo>
                  <a:pt x="191" y="6"/>
                  <a:pt x="191" y="6"/>
                  <a:pt x="192" y="6"/>
                </a:cubicBezTo>
                <a:cubicBezTo>
                  <a:pt x="192" y="6"/>
                  <a:pt x="192" y="6"/>
                  <a:pt x="191" y="6"/>
                </a:cubicBezTo>
                <a:cubicBezTo>
                  <a:pt x="190" y="6"/>
                  <a:pt x="189" y="6"/>
                  <a:pt x="189" y="5"/>
                </a:cubicBezTo>
                <a:cubicBezTo>
                  <a:pt x="189" y="5"/>
                  <a:pt x="188" y="5"/>
                  <a:pt x="187" y="5"/>
                </a:cubicBezTo>
                <a:cubicBezTo>
                  <a:pt x="186" y="5"/>
                  <a:pt x="185" y="5"/>
                  <a:pt x="186" y="4"/>
                </a:cubicBezTo>
                <a:cubicBezTo>
                  <a:pt x="187" y="4"/>
                  <a:pt x="189" y="5"/>
                  <a:pt x="191" y="5"/>
                </a:cubicBezTo>
                <a:cubicBezTo>
                  <a:pt x="193" y="6"/>
                  <a:pt x="194" y="6"/>
                  <a:pt x="194" y="6"/>
                </a:cubicBezTo>
                <a:cubicBezTo>
                  <a:pt x="194" y="6"/>
                  <a:pt x="194" y="6"/>
                  <a:pt x="194" y="6"/>
                </a:cubicBezTo>
                <a:cubicBezTo>
                  <a:pt x="193" y="6"/>
                  <a:pt x="193" y="6"/>
                  <a:pt x="194" y="5"/>
                </a:cubicBezTo>
                <a:cubicBezTo>
                  <a:pt x="194" y="5"/>
                  <a:pt x="194" y="5"/>
                  <a:pt x="193" y="5"/>
                </a:cubicBezTo>
                <a:cubicBezTo>
                  <a:pt x="193" y="5"/>
                  <a:pt x="192" y="5"/>
                  <a:pt x="192" y="5"/>
                </a:cubicBezTo>
                <a:cubicBezTo>
                  <a:pt x="191" y="5"/>
                  <a:pt x="191" y="5"/>
                  <a:pt x="192" y="5"/>
                </a:cubicBezTo>
                <a:cubicBezTo>
                  <a:pt x="192" y="5"/>
                  <a:pt x="193" y="5"/>
                  <a:pt x="193" y="5"/>
                </a:cubicBezTo>
                <a:cubicBezTo>
                  <a:pt x="194" y="5"/>
                  <a:pt x="194" y="5"/>
                  <a:pt x="194" y="5"/>
                </a:cubicBezTo>
                <a:cubicBezTo>
                  <a:pt x="194" y="5"/>
                  <a:pt x="194" y="5"/>
                  <a:pt x="193" y="5"/>
                </a:cubicBezTo>
                <a:cubicBezTo>
                  <a:pt x="193" y="5"/>
                  <a:pt x="192" y="5"/>
                  <a:pt x="192" y="5"/>
                </a:cubicBezTo>
                <a:cubicBezTo>
                  <a:pt x="191" y="4"/>
                  <a:pt x="191" y="4"/>
                  <a:pt x="191" y="4"/>
                </a:cubicBezTo>
                <a:cubicBezTo>
                  <a:pt x="190" y="4"/>
                  <a:pt x="190" y="4"/>
                  <a:pt x="190" y="4"/>
                </a:cubicBezTo>
                <a:cubicBezTo>
                  <a:pt x="190" y="4"/>
                  <a:pt x="190" y="4"/>
                  <a:pt x="191" y="4"/>
                </a:cubicBezTo>
                <a:cubicBezTo>
                  <a:pt x="191" y="4"/>
                  <a:pt x="191" y="4"/>
                  <a:pt x="192" y="4"/>
                </a:cubicBezTo>
                <a:cubicBezTo>
                  <a:pt x="191" y="4"/>
                  <a:pt x="191" y="4"/>
                  <a:pt x="191" y="4"/>
                </a:cubicBezTo>
                <a:cubicBezTo>
                  <a:pt x="191" y="4"/>
                  <a:pt x="190" y="4"/>
                  <a:pt x="190" y="4"/>
                </a:cubicBezTo>
                <a:cubicBezTo>
                  <a:pt x="190" y="4"/>
                  <a:pt x="190" y="4"/>
                  <a:pt x="190" y="4"/>
                </a:cubicBezTo>
                <a:cubicBezTo>
                  <a:pt x="189" y="4"/>
                  <a:pt x="190" y="4"/>
                  <a:pt x="190" y="4"/>
                </a:cubicBezTo>
                <a:cubicBezTo>
                  <a:pt x="190" y="4"/>
                  <a:pt x="190" y="4"/>
                  <a:pt x="190" y="4"/>
                </a:cubicBezTo>
                <a:cubicBezTo>
                  <a:pt x="190" y="4"/>
                  <a:pt x="188" y="4"/>
                  <a:pt x="188" y="4"/>
                </a:cubicBezTo>
                <a:cubicBezTo>
                  <a:pt x="187" y="4"/>
                  <a:pt x="184" y="4"/>
                  <a:pt x="185" y="4"/>
                </a:cubicBezTo>
                <a:cubicBezTo>
                  <a:pt x="185" y="4"/>
                  <a:pt x="185" y="4"/>
                  <a:pt x="185" y="4"/>
                </a:cubicBezTo>
                <a:cubicBezTo>
                  <a:pt x="187" y="4"/>
                  <a:pt x="187" y="4"/>
                  <a:pt x="187" y="3"/>
                </a:cubicBezTo>
                <a:cubicBezTo>
                  <a:pt x="188" y="3"/>
                  <a:pt x="188" y="3"/>
                  <a:pt x="188" y="3"/>
                </a:cubicBezTo>
                <a:cubicBezTo>
                  <a:pt x="188" y="3"/>
                  <a:pt x="188" y="3"/>
                  <a:pt x="188" y="3"/>
                </a:cubicBezTo>
                <a:cubicBezTo>
                  <a:pt x="188" y="3"/>
                  <a:pt x="188" y="3"/>
                  <a:pt x="187" y="3"/>
                </a:cubicBezTo>
                <a:cubicBezTo>
                  <a:pt x="187" y="3"/>
                  <a:pt x="185" y="3"/>
                  <a:pt x="186" y="3"/>
                </a:cubicBezTo>
                <a:cubicBezTo>
                  <a:pt x="186" y="3"/>
                  <a:pt x="186" y="3"/>
                  <a:pt x="187" y="3"/>
                </a:cubicBezTo>
                <a:cubicBezTo>
                  <a:pt x="187" y="3"/>
                  <a:pt x="188" y="3"/>
                  <a:pt x="188" y="3"/>
                </a:cubicBezTo>
                <a:cubicBezTo>
                  <a:pt x="188" y="3"/>
                  <a:pt x="188" y="3"/>
                  <a:pt x="188" y="3"/>
                </a:cubicBezTo>
                <a:cubicBezTo>
                  <a:pt x="188" y="3"/>
                  <a:pt x="188" y="3"/>
                  <a:pt x="188" y="3"/>
                </a:cubicBezTo>
                <a:cubicBezTo>
                  <a:pt x="188" y="3"/>
                  <a:pt x="188" y="3"/>
                  <a:pt x="189" y="3"/>
                </a:cubicBezTo>
                <a:cubicBezTo>
                  <a:pt x="189" y="3"/>
                  <a:pt x="189" y="3"/>
                  <a:pt x="188" y="3"/>
                </a:cubicBezTo>
                <a:cubicBezTo>
                  <a:pt x="187" y="3"/>
                  <a:pt x="187" y="3"/>
                  <a:pt x="187" y="3"/>
                </a:cubicBezTo>
                <a:cubicBezTo>
                  <a:pt x="187" y="3"/>
                  <a:pt x="187" y="3"/>
                  <a:pt x="187" y="3"/>
                </a:cubicBezTo>
                <a:cubicBezTo>
                  <a:pt x="188" y="3"/>
                  <a:pt x="188" y="3"/>
                  <a:pt x="188" y="2"/>
                </a:cubicBezTo>
                <a:cubicBezTo>
                  <a:pt x="189" y="2"/>
                  <a:pt x="189" y="2"/>
                  <a:pt x="188" y="2"/>
                </a:cubicBezTo>
                <a:cubicBezTo>
                  <a:pt x="188" y="2"/>
                  <a:pt x="188" y="2"/>
                  <a:pt x="188" y="2"/>
                </a:cubicBezTo>
                <a:cubicBezTo>
                  <a:pt x="188" y="2"/>
                  <a:pt x="188" y="2"/>
                  <a:pt x="188" y="2"/>
                </a:cubicBezTo>
                <a:cubicBezTo>
                  <a:pt x="188" y="2"/>
                  <a:pt x="188" y="2"/>
                  <a:pt x="188" y="2"/>
                </a:cubicBezTo>
                <a:cubicBezTo>
                  <a:pt x="188" y="2"/>
                  <a:pt x="188" y="2"/>
                  <a:pt x="188" y="2"/>
                </a:cubicBezTo>
                <a:cubicBezTo>
                  <a:pt x="188" y="2"/>
                  <a:pt x="188" y="2"/>
                  <a:pt x="188" y="2"/>
                </a:cubicBezTo>
                <a:cubicBezTo>
                  <a:pt x="188" y="2"/>
                  <a:pt x="188" y="2"/>
                  <a:pt x="187" y="2"/>
                </a:cubicBezTo>
                <a:cubicBezTo>
                  <a:pt x="187" y="2"/>
                  <a:pt x="187" y="2"/>
                  <a:pt x="188" y="2"/>
                </a:cubicBezTo>
                <a:cubicBezTo>
                  <a:pt x="188" y="2"/>
                  <a:pt x="188" y="2"/>
                  <a:pt x="187" y="2"/>
                </a:cubicBezTo>
                <a:cubicBezTo>
                  <a:pt x="186" y="2"/>
                  <a:pt x="186" y="2"/>
                  <a:pt x="187" y="2"/>
                </a:cubicBezTo>
                <a:cubicBezTo>
                  <a:pt x="187" y="2"/>
                  <a:pt x="187" y="2"/>
                  <a:pt x="187" y="2"/>
                </a:cubicBezTo>
                <a:cubicBezTo>
                  <a:pt x="187" y="2"/>
                  <a:pt x="187" y="2"/>
                  <a:pt x="187" y="2"/>
                </a:cubicBezTo>
                <a:cubicBezTo>
                  <a:pt x="187" y="1"/>
                  <a:pt x="187" y="1"/>
                  <a:pt x="186" y="1"/>
                </a:cubicBezTo>
                <a:cubicBezTo>
                  <a:pt x="185" y="1"/>
                  <a:pt x="185" y="1"/>
                  <a:pt x="185" y="1"/>
                </a:cubicBezTo>
                <a:cubicBezTo>
                  <a:pt x="186" y="1"/>
                  <a:pt x="186" y="1"/>
                  <a:pt x="185" y="1"/>
                </a:cubicBezTo>
                <a:cubicBezTo>
                  <a:pt x="185" y="1"/>
                  <a:pt x="185" y="1"/>
                  <a:pt x="186" y="1"/>
                </a:cubicBezTo>
                <a:cubicBezTo>
                  <a:pt x="186" y="1"/>
                  <a:pt x="186" y="1"/>
                  <a:pt x="185" y="1"/>
                </a:cubicBezTo>
                <a:cubicBezTo>
                  <a:pt x="185" y="1"/>
                  <a:pt x="185" y="1"/>
                  <a:pt x="185" y="1"/>
                </a:cubicBezTo>
                <a:cubicBezTo>
                  <a:pt x="184" y="1"/>
                  <a:pt x="184" y="1"/>
                  <a:pt x="183" y="1"/>
                </a:cubicBezTo>
                <a:cubicBezTo>
                  <a:pt x="182" y="1"/>
                  <a:pt x="182" y="1"/>
                  <a:pt x="181" y="1"/>
                </a:cubicBezTo>
                <a:cubicBezTo>
                  <a:pt x="180" y="1"/>
                  <a:pt x="178" y="2"/>
                  <a:pt x="177" y="2"/>
                </a:cubicBezTo>
                <a:close/>
                <a:moveTo>
                  <a:pt x="261" y="396"/>
                </a:moveTo>
                <a:cubicBezTo>
                  <a:pt x="259" y="397"/>
                  <a:pt x="259" y="397"/>
                  <a:pt x="259" y="396"/>
                </a:cubicBezTo>
                <a:cubicBezTo>
                  <a:pt x="259" y="396"/>
                  <a:pt x="258" y="396"/>
                  <a:pt x="258" y="396"/>
                </a:cubicBezTo>
                <a:cubicBezTo>
                  <a:pt x="258" y="396"/>
                  <a:pt x="257" y="395"/>
                  <a:pt x="257" y="394"/>
                </a:cubicBezTo>
                <a:cubicBezTo>
                  <a:pt x="258" y="394"/>
                  <a:pt x="258" y="394"/>
                  <a:pt x="258" y="394"/>
                </a:cubicBezTo>
                <a:cubicBezTo>
                  <a:pt x="258" y="394"/>
                  <a:pt x="258" y="393"/>
                  <a:pt x="259" y="392"/>
                </a:cubicBezTo>
                <a:cubicBezTo>
                  <a:pt x="259" y="392"/>
                  <a:pt x="260" y="391"/>
                  <a:pt x="260" y="391"/>
                </a:cubicBezTo>
                <a:cubicBezTo>
                  <a:pt x="260" y="390"/>
                  <a:pt x="260" y="390"/>
                  <a:pt x="260" y="390"/>
                </a:cubicBezTo>
                <a:cubicBezTo>
                  <a:pt x="260" y="389"/>
                  <a:pt x="263" y="387"/>
                  <a:pt x="263" y="387"/>
                </a:cubicBezTo>
                <a:cubicBezTo>
                  <a:pt x="264" y="387"/>
                  <a:pt x="264" y="387"/>
                  <a:pt x="264" y="387"/>
                </a:cubicBezTo>
                <a:cubicBezTo>
                  <a:pt x="265" y="386"/>
                  <a:pt x="265" y="386"/>
                  <a:pt x="266" y="386"/>
                </a:cubicBezTo>
                <a:cubicBezTo>
                  <a:pt x="267" y="385"/>
                  <a:pt x="268" y="385"/>
                  <a:pt x="268" y="384"/>
                </a:cubicBezTo>
                <a:cubicBezTo>
                  <a:pt x="269" y="384"/>
                  <a:pt x="269" y="383"/>
                  <a:pt x="269" y="383"/>
                </a:cubicBezTo>
                <a:cubicBezTo>
                  <a:pt x="269" y="383"/>
                  <a:pt x="269" y="383"/>
                  <a:pt x="269" y="382"/>
                </a:cubicBezTo>
                <a:cubicBezTo>
                  <a:pt x="269" y="382"/>
                  <a:pt x="270" y="382"/>
                  <a:pt x="270" y="381"/>
                </a:cubicBezTo>
                <a:cubicBezTo>
                  <a:pt x="270" y="381"/>
                  <a:pt x="270" y="380"/>
                  <a:pt x="271" y="380"/>
                </a:cubicBezTo>
                <a:cubicBezTo>
                  <a:pt x="271" y="379"/>
                  <a:pt x="272" y="379"/>
                  <a:pt x="273" y="378"/>
                </a:cubicBezTo>
                <a:cubicBezTo>
                  <a:pt x="274" y="378"/>
                  <a:pt x="274" y="377"/>
                  <a:pt x="274" y="377"/>
                </a:cubicBezTo>
                <a:cubicBezTo>
                  <a:pt x="275" y="376"/>
                  <a:pt x="275" y="376"/>
                  <a:pt x="276" y="376"/>
                </a:cubicBezTo>
                <a:cubicBezTo>
                  <a:pt x="276" y="376"/>
                  <a:pt x="276" y="376"/>
                  <a:pt x="277" y="376"/>
                </a:cubicBezTo>
                <a:cubicBezTo>
                  <a:pt x="277" y="376"/>
                  <a:pt x="277" y="376"/>
                  <a:pt x="277" y="376"/>
                </a:cubicBezTo>
                <a:cubicBezTo>
                  <a:pt x="277" y="377"/>
                  <a:pt x="277" y="377"/>
                  <a:pt x="278" y="376"/>
                </a:cubicBezTo>
                <a:cubicBezTo>
                  <a:pt x="278" y="376"/>
                  <a:pt x="279" y="376"/>
                  <a:pt x="279" y="376"/>
                </a:cubicBezTo>
                <a:cubicBezTo>
                  <a:pt x="279" y="376"/>
                  <a:pt x="280" y="376"/>
                  <a:pt x="280" y="376"/>
                </a:cubicBezTo>
                <a:cubicBezTo>
                  <a:pt x="280" y="376"/>
                  <a:pt x="280" y="376"/>
                  <a:pt x="280" y="376"/>
                </a:cubicBezTo>
                <a:cubicBezTo>
                  <a:pt x="280" y="376"/>
                  <a:pt x="280" y="376"/>
                  <a:pt x="280" y="376"/>
                </a:cubicBezTo>
                <a:cubicBezTo>
                  <a:pt x="280" y="377"/>
                  <a:pt x="280" y="377"/>
                  <a:pt x="280" y="377"/>
                </a:cubicBezTo>
                <a:cubicBezTo>
                  <a:pt x="280" y="377"/>
                  <a:pt x="280" y="377"/>
                  <a:pt x="280" y="377"/>
                </a:cubicBezTo>
                <a:cubicBezTo>
                  <a:pt x="280" y="376"/>
                  <a:pt x="281" y="376"/>
                  <a:pt x="281" y="376"/>
                </a:cubicBezTo>
                <a:cubicBezTo>
                  <a:pt x="282" y="376"/>
                  <a:pt x="283" y="375"/>
                  <a:pt x="283" y="376"/>
                </a:cubicBezTo>
                <a:cubicBezTo>
                  <a:pt x="283" y="376"/>
                  <a:pt x="283" y="376"/>
                  <a:pt x="283" y="376"/>
                </a:cubicBezTo>
                <a:cubicBezTo>
                  <a:pt x="283" y="376"/>
                  <a:pt x="283" y="376"/>
                  <a:pt x="283" y="376"/>
                </a:cubicBezTo>
                <a:cubicBezTo>
                  <a:pt x="283" y="375"/>
                  <a:pt x="284" y="375"/>
                  <a:pt x="284" y="375"/>
                </a:cubicBezTo>
                <a:cubicBezTo>
                  <a:pt x="285" y="375"/>
                  <a:pt x="285" y="375"/>
                  <a:pt x="284" y="375"/>
                </a:cubicBezTo>
                <a:cubicBezTo>
                  <a:pt x="284" y="376"/>
                  <a:pt x="284" y="376"/>
                  <a:pt x="284" y="375"/>
                </a:cubicBezTo>
                <a:cubicBezTo>
                  <a:pt x="285" y="375"/>
                  <a:pt x="285" y="375"/>
                  <a:pt x="286" y="375"/>
                </a:cubicBezTo>
                <a:cubicBezTo>
                  <a:pt x="287" y="374"/>
                  <a:pt x="287" y="374"/>
                  <a:pt x="287" y="374"/>
                </a:cubicBezTo>
                <a:cubicBezTo>
                  <a:pt x="287" y="374"/>
                  <a:pt x="287" y="374"/>
                  <a:pt x="288" y="373"/>
                </a:cubicBezTo>
                <a:cubicBezTo>
                  <a:pt x="288" y="372"/>
                  <a:pt x="288" y="372"/>
                  <a:pt x="289" y="372"/>
                </a:cubicBezTo>
                <a:cubicBezTo>
                  <a:pt x="289" y="372"/>
                  <a:pt x="289" y="373"/>
                  <a:pt x="289" y="373"/>
                </a:cubicBezTo>
                <a:cubicBezTo>
                  <a:pt x="288" y="373"/>
                  <a:pt x="289" y="373"/>
                  <a:pt x="290" y="372"/>
                </a:cubicBezTo>
                <a:cubicBezTo>
                  <a:pt x="291" y="372"/>
                  <a:pt x="291" y="372"/>
                  <a:pt x="292" y="371"/>
                </a:cubicBezTo>
                <a:cubicBezTo>
                  <a:pt x="293" y="370"/>
                  <a:pt x="293" y="370"/>
                  <a:pt x="293" y="370"/>
                </a:cubicBezTo>
                <a:cubicBezTo>
                  <a:pt x="294" y="370"/>
                  <a:pt x="294" y="370"/>
                  <a:pt x="294" y="371"/>
                </a:cubicBezTo>
                <a:cubicBezTo>
                  <a:pt x="294" y="371"/>
                  <a:pt x="294" y="371"/>
                  <a:pt x="294" y="372"/>
                </a:cubicBezTo>
                <a:cubicBezTo>
                  <a:pt x="294" y="372"/>
                  <a:pt x="294" y="372"/>
                  <a:pt x="293" y="372"/>
                </a:cubicBezTo>
                <a:cubicBezTo>
                  <a:pt x="293" y="373"/>
                  <a:pt x="293" y="373"/>
                  <a:pt x="293" y="373"/>
                </a:cubicBezTo>
                <a:cubicBezTo>
                  <a:pt x="293" y="374"/>
                  <a:pt x="293" y="374"/>
                  <a:pt x="292" y="375"/>
                </a:cubicBezTo>
                <a:cubicBezTo>
                  <a:pt x="292" y="376"/>
                  <a:pt x="291" y="377"/>
                  <a:pt x="291" y="377"/>
                </a:cubicBezTo>
                <a:cubicBezTo>
                  <a:pt x="291" y="378"/>
                  <a:pt x="290" y="378"/>
                  <a:pt x="289" y="379"/>
                </a:cubicBezTo>
                <a:cubicBezTo>
                  <a:pt x="289" y="379"/>
                  <a:pt x="289" y="379"/>
                  <a:pt x="289" y="379"/>
                </a:cubicBezTo>
                <a:cubicBezTo>
                  <a:pt x="289" y="379"/>
                  <a:pt x="289" y="378"/>
                  <a:pt x="289" y="378"/>
                </a:cubicBezTo>
                <a:cubicBezTo>
                  <a:pt x="289" y="378"/>
                  <a:pt x="289" y="378"/>
                  <a:pt x="288" y="378"/>
                </a:cubicBezTo>
                <a:cubicBezTo>
                  <a:pt x="288" y="378"/>
                  <a:pt x="287" y="379"/>
                  <a:pt x="287" y="379"/>
                </a:cubicBezTo>
                <a:cubicBezTo>
                  <a:pt x="288" y="379"/>
                  <a:pt x="286" y="381"/>
                  <a:pt x="285" y="381"/>
                </a:cubicBezTo>
                <a:cubicBezTo>
                  <a:pt x="285" y="381"/>
                  <a:pt x="284" y="382"/>
                  <a:pt x="284" y="382"/>
                </a:cubicBezTo>
                <a:cubicBezTo>
                  <a:pt x="283" y="383"/>
                  <a:pt x="281" y="384"/>
                  <a:pt x="280" y="386"/>
                </a:cubicBezTo>
                <a:cubicBezTo>
                  <a:pt x="278" y="387"/>
                  <a:pt x="276" y="389"/>
                  <a:pt x="275" y="389"/>
                </a:cubicBezTo>
                <a:cubicBezTo>
                  <a:pt x="273" y="390"/>
                  <a:pt x="272" y="391"/>
                  <a:pt x="272" y="391"/>
                </a:cubicBezTo>
                <a:cubicBezTo>
                  <a:pt x="272" y="391"/>
                  <a:pt x="271" y="392"/>
                  <a:pt x="268" y="394"/>
                </a:cubicBezTo>
                <a:cubicBezTo>
                  <a:pt x="267" y="394"/>
                  <a:pt x="266" y="395"/>
                  <a:pt x="265" y="395"/>
                </a:cubicBezTo>
                <a:cubicBezTo>
                  <a:pt x="264" y="396"/>
                  <a:pt x="264" y="396"/>
                  <a:pt x="263" y="396"/>
                </a:cubicBezTo>
                <a:cubicBezTo>
                  <a:pt x="262" y="396"/>
                  <a:pt x="261" y="396"/>
                  <a:pt x="261" y="396"/>
                </a:cubicBezTo>
                <a:close/>
                <a:moveTo>
                  <a:pt x="286" y="375"/>
                </a:moveTo>
                <a:cubicBezTo>
                  <a:pt x="286" y="375"/>
                  <a:pt x="286" y="375"/>
                  <a:pt x="286" y="375"/>
                </a:cubicBezTo>
                <a:cubicBezTo>
                  <a:pt x="286" y="375"/>
                  <a:pt x="286" y="375"/>
                  <a:pt x="286" y="375"/>
                </a:cubicBezTo>
                <a:cubicBezTo>
                  <a:pt x="286" y="375"/>
                  <a:pt x="286" y="375"/>
                  <a:pt x="286" y="375"/>
                </a:cubicBezTo>
                <a:close/>
                <a:moveTo>
                  <a:pt x="281" y="364"/>
                </a:moveTo>
                <a:cubicBezTo>
                  <a:pt x="281" y="364"/>
                  <a:pt x="281" y="365"/>
                  <a:pt x="281" y="365"/>
                </a:cubicBezTo>
                <a:cubicBezTo>
                  <a:pt x="281" y="365"/>
                  <a:pt x="281" y="364"/>
                  <a:pt x="281" y="364"/>
                </a:cubicBezTo>
                <a:cubicBezTo>
                  <a:pt x="281" y="364"/>
                  <a:pt x="281" y="364"/>
                  <a:pt x="281" y="364"/>
                </a:cubicBezTo>
                <a:close/>
                <a:moveTo>
                  <a:pt x="282" y="346"/>
                </a:moveTo>
                <a:cubicBezTo>
                  <a:pt x="282" y="346"/>
                  <a:pt x="282" y="346"/>
                  <a:pt x="282" y="346"/>
                </a:cubicBezTo>
                <a:cubicBezTo>
                  <a:pt x="282" y="346"/>
                  <a:pt x="282" y="346"/>
                  <a:pt x="282" y="346"/>
                </a:cubicBezTo>
                <a:cubicBezTo>
                  <a:pt x="282" y="345"/>
                  <a:pt x="282" y="345"/>
                  <a:pt x="282" y="345"/>
                </a:cubicBezTo>
                <a:cubicBezTo>
                  <a:pt x="282" y="345"/>
                  <a:pt x="283" y="345"/>
                  <a:pt x="283" y="345"/>
                </a:cubicBezTo>
                <a:cubicBezTo>
                  <a:pt x="282" y="345"/>
                  <a:pt x="282" y="345"/>
                  <a:pt x="282" y="346"/>
                </a:cubicBezTo>
                <a:close/>
                <a:moveTo>
                  <a:pt x="286" y="343"/>
                </a:moveTo>
                <a:cubicBezTo>
                  <a:pt x="285" y="343"/>
                  <a:pt x="285" y="343"/>
                  <a:pt x="285" y="343"/>
                </a:cubicBezTo>
                <a:cubicBezTo>
                  <a:pt x="285" y="343"/>
                  <a:pt x="285" y="343"/>
                  <a:pt x="285" y="343"/>
                </a:cubicBezTo>
                <a:cubicBezTo>
                  <a:pt x="285" y="343"/>
                  <a:pt x="285" y="343"/>
                  <a:pt x="286" y="343"/>
                </a:cubicBezTo>
                <a:close/>
                <a:moveTo>
                  <a:pt x="200" y="281"/>
                </a:moveTo>
                <a:cubicBezTo>
                  <a:pt x="199" y="281"/>
                  <a:pt x="199" y="281"/>
                  <a:pt x="199" y="281"/>
                </a:cubicBezTo>
                <a:cubicBezTo>
                  <a:pt x="199" y="281"/>
                  <a:pt x="199" y="281"/>
                  <a:pt x="199" y="281"/>
                </a:cubicBezTo>
                <a:cubicBezTo>
                  <a:pt x="199" y="281"/>
                  <a:pt x="199" y="280"/>
                  <a:pt x="199" y="280"/>
                </a:cubicBezTo>
                <a:cubicBezTo>
                  <a:pt x="200" y="281"/>
                  <a:pt x="200" y="281"/>
                  <a:pt x="200" y="281"/>
                </a:cubicBezTo>
                <a:close/>
                <a:moveTo>
                  <a:pt x="212" y="273"/>
                </a:moveTo>
                <a:cubicBezTo>
                  <a:pt x="211" y="274"/>
                  <a:pt x="211" y="274"/>
                  <a:pt x="211" y="273"/>
                </a:cubicBezTo>
                <a:cubicBezTo>
                  <a:pt x="211" y="273"/>
                  <a:pt x="213" y="272"/>
                  <a:pt x="213" y="273"/>
                </a:cubicBezTo>
                <a:cubicBezTo>
                  <a:pt x="213" y="273"/>
                  <a:pt x="212" y="273"/>
                  <a:pt x="212" y="273"/>
                </a:cubicBezTo>
                <a:close/>
                <a:moveTo>
                  <a:pt x="377" y="336"/>
                </a:moveTo>
                <a:cubicBezTo>
                  <a:pt x="376" y="337"/>
                  <a:pt x="376" y="336"/>
                  <a:pt x="378" y="333"/>
                </a:cubicBezTo>
                <a:cubicBezTo>
                  <a:pt x="379" y="332"/>
                  <a:pt x="380" y="331"/>
                  <a:pt x="380" y="330"/>
                </a:cubicBezTo>
                <a:cubicBezTo>
                  <a:pt x="381" y="329"/>
                  <a:pt x="381" y="328"/>
                  <a:pt x="381" y="328"/>
                </a:cubicBezTo>
                <a:cubicBezTo>
                  <a:pt x="382" y="328"/>
                  <a:pt x="382" y="328"/>
                  <a:pt x="382" y="328"/>
                </a:cubicBezTo>
                <a:cubicBezTo>
                  <a:pt x="382" y="328"/>
                  <a:pt x="382" y="328"/>
                  <a:pt x="382" y="329"/>
                </a:cubicBezTo>
                <a:cubicBezTo>
                  <a:pt x="381" y="330"/>
                  <a:pt x="381" y="330"/>
                  <a:pt x="381" y="331"/>
                </a:cubicBezTo>
                <a:cubicBezTo>
                  <a:pt x="381" y="331"/>
                  <a:pt x="381" y="331"/>
                  <a:pt x="380" y="332"/>
                </a:cubicBezTo>
                <a:cubicBezTo>
                  <a:pt x="379" y="334"/>
                  <a:pt x="378" y="335"/>
                  <a:pt x="377" y="336"/>
                </a:cubicBezTo>
                <a:close/>
                <a:moveTo>
                  <a:pt x="382" y="327"/>
                </a:moveTo>
                <a:cubicBezTo>
                  <a:pt x="382" y="328"/>
                  <a:pt x="382" y="328"/>
                  <a:pt x="382" y="327"/>
                </a:cubicBezTo>
                <a:cubicBezTo>
                  <a:pt x="382" y="327"/>
                  <a:pt x="382" y="327"/>
                  <a:pt x="382" y="327"/>
                </a:cubicBezTo>
                <a:cubicBezTo>
                  <a:pt x="382" y="327"/>
                  <a:pt x="382" y="327"/>
                  <a:pt x="382" y="327"/>
                </a:cubicBezTo>
                <a:close/>
                <a:moveTo>
                  <a:pt x="378" y="262"/>
                </a:moveTo>
                <a:cubicBezTo>
                  <a:pt x="377" y="262"/>
                  <a:pt x="377" y="262"/>
                  <a:pt x="377" y="261"/>
                </a:cubicBezTo>
                <a:cubicBezTo>
                  <a:pt x="377" y="261"/>
                  <a:pt x="378" y="261"/>
                  <a:pt x="378" y="261"/>
                </a:cubicBezTo>
                <a:cubicBezTo>
                  <a:pt x="378" y="262"/>
                  <a:pt x="378" y="262"/>
                  <a:pt x="378" y="262"/>
                </a:cubicBezTo>
                <a:close/>
                <a:moveTo>
                  <a:pt x="342" y="204"/>
                </a:moveTo>
                <a:cubicBezTo>
                  <a:pt x="341" y="204"/>
                  <a:pt x="341" y="204"/>
                  <a:pt x="340" y="204"/>
                </a:cubicBezTo>
                <a:cubicBezTo>
                  <a:pt x="339" y="203"/>
                  <a:pt x="339" y="203"/>
                  <a:pt x="339" y="202"/>
                </a:cubicBezTo>
                <a:cubicBezTo>
                  <a:pt x="339" y="202"/>
                  <a:pt x="340" y="201"/>
                  <a:pt x="340" y="202"/>
                </a:cubicBezTo>
                <a:cubicBezTo>
                  <a:pt x="340" y="202"/>
                  <a:pt x="341" y="202"/>
                  <a:pt x="341" y="202"/>
                </a:cubicBezTo>
                <a:cubicBezTo>
                  <a:pt x="341" y="201"/>
                  <a:pt x="343" y="203"/>
                  <a:pt x="343" y="203"/>
                </a:cubicBezTo>
                <a:cubicBezTo>
                  <a:pt x="343" y="204"/>
                  <a:pt x="343" y="204"/>
                  <a:pt x="342" y="204"/>
                </a:cubicBezTo>
                <a:cubicBezTo>
                  <a:pt x="342" y="204"/>
                  <a:pt x="342" y="204"/>
                  <a:pt x="342" y="204"/>
                </a:cubicBezTo>
                <a:close/>
                <a:moveTo>
                  <a:pt x="323" y="191"/>
                </a:moveTo>
                <a:cubicBezTo>
                  <a:pt x="323" y="191"/>
                  <a:pt x="319" y="190"/>
                  <a:pt x="319" y="189"/>
                </a:cubicBezTo>
                <a:cubicBezTo>
                  <a:pt x="319" y="189"/>
                  <a:pt x="318" y="188"/>
                  <a:pt x="318" y="188"/>
                </a:cubicBezTo>
                <a:cubicBezTo>
                  <a:pt x="317" y="187"/>
                  <a:pt x="316" y="186"/>
                  <a:pt x="316" y="186"/>
                </a:cubicBezTo>
                <a:cubicBezTo>
                  <a:pt x="316" y="186"/>
                  <a:pt x="317" y="186"/>
                  <a:pt x="318" y="186"/>
                </a:cubicBezTo>
                <a:cubicBezTo>
                  <a:pt x="318" y="187"/>
                  <a:pt x="318" y="187"/>
                  <a:pt x="319" y="187"/>
                </a:cubicBezTo>
                <a:cubicBezTo>
                  <a:pt x="320" y="188"/>
                  <a:pt x="322" y="190"/>
                  <a:pt x="322" y="190"/>
                </a:cubicBezTo>
                <a:cubicBezTo>
                  <a:pt x="322" y="190"/>
                  <a:pt x="322" y="191"/>
                  <a:pt x="323" y="191"/>
                </a:cubicBezTo>
                <a:cubicBezTo>
                  <a:pt x="323" y="191"/>
                  <a:pt x="323" y="191"/>
                  <a:pt x="323" y="191"/>
                </a:cubicBezTo>
                <a:close/>
                <a:moveTo>
                  <a:pt x="330" y="190"/>
                </a:moveTo>
                <a:cubicBezTo>
                  <a:pt x="330" y="190"/>
                  <a:pt x="330" y="191"/>
                  <a:pt x="329" y="191"/>
                </a:cubicBezTo>
                <a:cubicBezTo>
                  <a:pt x="329" y="191"/>
                  <a:pt x="329" y="191"/>
                  <a:pt x="329" y="191"/>
                </a:cubicBezTo>
                <a:cubicBezTo>
                  <a:pt x="329" y="190"/>
                  <a:pt x="330" y="190"/>
                  <a:pt x="330" y="190"/>
                </a:cubicBezTo>
                <a:close/>
                <a:moveTo>
                  <a:pt x="295" y="166"/>
                </a:moveTo>
                <a:cubicBezTo>
                  <a:pt x="294" y="167"/>
                  <a:pt x="293" y="167"/>
                  <a:pt x="293" y="165"/>
                </a:cubicBezTo>
                <a:cubicBezTo>
                  <a:pt x="292" y="165"/>
                  <a:pt x="292" y="164"/>
                  <a:pt x="292" y="164"/>
                </a:cubicBezTo>
                <a:cubicBezTo>
                  <a:pt x="291" y="164"/>
                  <a:pt x="291" y="163"/>
                  <a:pt x="291" y="162"/>
                </a:cubicBezTo>
                <a:cubicBezTo>
                  <a:pt x="290" y="162"/>
                  <a:pt x="290" y="161"/>
                  <a:pt x="289" y="160"/>
                </a:cubicBezTo>
                <a:cubicBezTo>
                  <a:pt x="289" y="160"/>
                  <a:pt x="288" y="159"/>
                  <a:pt x="288" y="159"/>
                </a:cubicBezTo>
                <a:cubicBezTo>
                  <a:pt x="288" y="159"/>
                  <a:pt x="289" y="158"/>
                  <a:pt x="290" y="159"/>
                </a:cubicBezTo>
                <a:cubicBezTo>
                  <a:pt x="290" y="159"/>
                  <a:pt x="290" y="159"/>
                  <a:pt x="291" y="159"/>
                </a:cubicBezTo>
                <a:cubicBezTo>
                  <a:pt x="291" y="159"/>
                  <a:pt x="291" y="159"/>
                  <a:pt x="292" y="160"/>
                </a:cubicBezTo>
                <a:cubicBezTo>
                  <a:pt x="292" y="161"/>
                  <a:pt x="292" y="161"/>
                  <a:pt x="295" y="162"/>
                </a:cubicBezTo>
                <a:cubicBezTo>
                  <a:pt x="296" y="162"/>
                  <a:pt x="297" y="163"/>
                  <a:pt x="297" y="163"/>
                </a:cubicBezTo>
                <a:cubicBezTo>
                  <a:pt x="297" y="163"/>
                  <a:pt x="297" y="163"/>
                  <a:pt x="296" y="164"/>
                </a:cubicBezTo>
                <a:cubicBezTo>
                  <a:pt x="296" y="164"/>
                  <a:pt x="295" y="164"/>
                  <a:pt x="295" y="165"/>
                </a:cubicBezTo>
                <a:cubicBezTo>
                  <a:pt x="296" y="165"/>
                  <a:pt x="295" y="166"/>
                  <a:pt x="295" y="166"/>
                </a:cubicBezTo>
                <a:close/>
                <a:moveTo>
                  <a:pt x="329" y="184"/>
                </a:moveTo>
                <a:cubicBezTo>
                  <a:pt x="329" y="184"/>
                  <a:pt x="329" y="184"/>
                  <a:pt x="329" y="183"/>
                </a:cubicBezTo>
                <a:cubicBezTo>
                  <a:pt x="329" y="183"/>
                  <a:pt x="329" y="183"/>
                  <a:pt x="329" y="183"/>
                </a:cubicBezTo>
                <a:cubicBezTo>
                  <a:pt x="329" y="183"/>
                  <a:pt x="329" y="184"/>
                  <a:pt x="329" y="184"/>
                </a:cubicBezTo>
                <a:close/>
                <a:moveTo>
                  <a:pt x="313" y="172"/>
                </a:moveTo>
                <a:cubicBezTo>
                  <a:pt x="313" y="172"/>
                  <a:pt x="313" y="172"/>
                  <a:pt x="312" y="172"/>
                </a:cubicBezTo>
                <a:cubicBezTo>
                  <a:pt x="312" y="172"/>
                  <a:pt x="312" y="171"/>
                  <a:pt x="312" y="171"/>
                </a:cubicBezTo>
                <a:cubicBezTo>
                  <a:pt x="312" y="171"/>
                  <a:pt x="313" y="171"/>
                  <a:pt x="313" y="172"/>
                </a:cubicBezTo>
                <a:close/>
                <a:moveTo>
                  <a:pt x="328" y="180"/>
                </a:moveTo>
                <a:cubicBezTo>
                  <a:pt x="328" y="181"/>
                  <a:pt x="327" y="181"/>
                  <a:pt x="328" y="180"/>
                </a:cubicBezTo>
                <a:cubicBezTo>
                  <a:pt x="328" y="180"/>
                  <a:pt x="328" y="179"/>
                  <a:pt x="328" y="179"/>
                </a:cubicBezTo>
                <a:cubicBezTo>
                  <a:pt x="328" y="180"/>
                  <a:pt x="328" y="180"/>
                  <a:pt x="328" y="180"/>
                </a:cubicBezTo>
                <a:close/>
                <a:moveTo>
                  <a:pt x="323" y="176"/>
                </a:moveTo>
                <a:cubicBezTo>
                  <a:pt x="323" y="177"/>
                  <a:pt x="323" y="177"/>
                  <a:pt x="322" y="177"/>
                </a:cubicBezTo>
                <a:cubicBezTo>
                  <a:pt x="321" y="176"/>
                  <a:pt x="321" y="173"/>
                  <a:pt x="321" y="173"/>
                </a:cubicBezTo>
                <a:cubicBezTo>
                  <a:pt x="321" y="173"/>
                  <a:pt x="321" y="173"/>
                  <a:pt x="321" y="174"/>
                </a:cubicBezTo>
                <a:cubicBezTo>
                  <a:pt x="321" y="174"/>
                  <a:pt x="322" y="175"/>
                  <a:pt x="322" y="175"/>
                </a:cubicBezTo>
                <a:cubicBezTo>
                  <a:pt x="323" y="176"/>
                  <a:pt x="323" y="176"/>
                  <a:pt x="323" y="176"/>
                </a:cubicBezTo>
                <a:close/>
                <a:moveTo>
                  <a:pt x="280" y="149"/>
                </a:moveTo>
                <a:cubicBezTo>
                  <a:pt x="280" y="149"/>
                  <a:pt x="279" y="149"/>
                  <a:pt x="279" y="148"/>
                </a:cubicBezTo>
                <a:cubicBezTo>
                  <a:pt x="279" y="148"/>
                  <a:pt x="279" y="147"/>
                  <a:pt x="279" y="147"/>
                </a:cubicBezTo>
                <a:cubicBezTo>
                  <a:pt x="280" y="146"/>
                  <a:pt x="280" y="145"/>
                  <a:pt x="280" y="145"/>
                </a:cubicBezTo>
                <a:cubicBezTo>
                  <a:pt x="280" y="145"/>
                  <a:pt x="280" y="145"/>
                  <a:pt x="280" y="144"/>
                </a:cubicBezTo>
                <a:cubicBezTo>
                  <a:pt x="281" y="144"/>
                  <a:pt x="281" y="144"/>
                  <a:pt x="281" y="143"/>
                </a:cubicBezTo>
                <a:cubicBezTo>
                  <a:pt x="280" y="142"/>
                  <a:pt x="281" y="141"/>
                  <a:pt x="281" y="142"/>
                </a:cubicBezTo>
                <a:cubicBezTo>
                  <a:pt x="282" y="142"/>
                  <a:pt x="282" y="142"/>
                  <a:pt x="283" y="142"/>
                </a:cubicBezTo>
                <a:cubicBezTo>
                  <a:pt x="284" y="142"/>
                  <a:pt x="284" y="142"/>
                  <a:pt x="285" y="142"/>
                </a:cubicBezTo>
                <a:cubicBezTo>
                  <a:pt x="285" y="143"/>
                  <a:pt x="285" y="143"/>
                  <a:pt x="285" y="143"/>
                </a:cubicBezTo>
                <a:cubicBezTo>
                  <a:pt x="285" y="144"/>
                  <a:pt x="285" y="145"/>
                  <a:pt x="285" y="146"/>
                </a:cubicBezTo>
                <a:cubicBezTo>
                  <a:pt x="284" y="146"/>
                  <a:pt x="284" y="146"/>
                  <a:pt x="283" y="147"/>
                </a:cubicBezTo>
                <a:cubicBezTo>
                  <a:pt x="282" y="149"/>
                  <a:pt x="282" y="149"/>
                  <a:pt x="281" y="149"/>
                </a:cubicBezTo>
                <a:cubicBezTo>
                  <a:pt x="281" y="148"/>
                  <a:pt x="280" y="148"/>
                  <a:pt x="280" y="149"/>
                </a:cubicBezTo>
                <a:close/>
                <a:moveTo>
                  <a:pt x="330" y="179"/>
                </a:moveTo>
                <a:cubicBezTo>
                  <a:pt x="329" y="179"/>
                  <a:pt x="329" y="179"/>
                  <a:pt x="329" y="178"/>
                </a:cubicBezTo>
                <a:cubicBezTo>
                  <a:pt x="330" y="178"/>
                  <a:pt x="329" y="178"/>
                  <a:pt x="329" y="178"/>
                </a:cubicBezTo>
                <a:cubicBezTo>
                  <a:pt x="329" y="178"/>
                  <a:pt x="329" y="177"/>
                  <a:pt x="329" y="177"/>
                </a:cubicBezTo>
                <a:cubicBezTo>
                  <a:pt x="329" y="177"/>
                  <a:pt x="330" y="177"/>
                  <a:pt x="330" y="178"/>
                </a:cubicBezTo>
                <a:cubicBezTo>
                  <a:pt x="330" y="178"/>
                  <a:pt x="330" y="178"/>
                  <a:pt x="330" y="179"/>
                </a:cubicBezTo>
                <a:close/>
                <a:moveTo>
                  <a:pt x="285" y="141"/>
                </a:moveTo>
                <a:cubicBezTo>
                  <a:pt x="285" y="141"/>
                  <a:pt x="285" y="141"/>
                  <a:pt x="284" y="141"/>
                </a:cubicBezTo>
                <a:cubicBezTo>
                  <a:pt x="284" y="141"/>
                  <a:pt x="284" y="140"/>
                  <a:pt x="284" y="140"/>
                </a:cubicBezTo>
                <a:cubicBezTo>
                  <a:pt x="284" y="139"/>
                  <a:pt x="284" y="139"/>
                  <a:pt x="284" y="139"/>
                </a:cubicBezTo>
                <a:cubicBezTo>
                  <a:pt x="285" y="137"/>
                  <a:pt x="285" y="137"/>
                  <a:pt x="286" y="137"/>
                </a:cubicBezTo>
                <a:cubicBezTo>
                  <a:pt x="287" y="137"/>
                  <a:pt x="287" y="138"/>
                  <a:pt x="287" y="138"/>
                </a:cubicBezTo>
                <a:cubicBezTo>
                  <a:pt x="287" y="139"/>
                  <a:pt x="287" y="140"/>
                  <a:pt x="286" y="140"/>
                </a:cubicBezTo>
                <a:cubicBezTo>
                  <a:pt x="286" y="140"/>
                  <a:pt x="286" y="140"/>
                  <a:pt x="285" y="141"/>
                </a:cubicBezTo>
                <a:close/>
                <a:moveTo>
                  <a:pt x="259" y="92"/>
                </a:moveTo>
                <a:cubicBezTo>
                  <a:pt x="258" y="92"/>
                  <a:pt x="257" y="92"/>
                  <a:pt x="257" y="92"/>
                </a:cubicBezTo>
                <a:cubicBezTo>
                  <a:pt x="256" y="92"/>
                  <a:pt x="256" y="92"/>
                  <a:pt x="255" y="91"/>
                </a:cubicBezTo>
                <a:cubicBezTo>
                  <a:pt x="255" y="91"/>
                  <a:pt x="255" y="91"/>
                  <a:pt x="255" y="91"/>
                </a:cubicBezTo>
                <a:cubicBezTo>
                  <a:pt x="255" y="91"/>
                  <a:pt x="256" y="91"/>
                  <a:pt x="257" y="91"/>
                </a:cubicBezTo>
                <a:cubicBezTo>
                  <a:pt x="257" y="91"/>
                  <a:pt x="258" y="91"/>
                  <a:pt x="258" y="91"/>
                </a:cubicBezTo>
                <a:cubicBezTo>
                  <a:pt x="258" y="91"/>
                  <a:pt x="259" y="91"/>
                  <a:pt x="259" y="91"/>
                </a:cubicBezTo>
                <a:cubicBezTo>
                  <a:pt x="260" y="90"/>
                  <a:pt x="261" y="90"/>
                  <a:pt x="262" y="91"/>
                </a:cubicBezTo>
                <a:cubicBezTo>
                  <a:pt x="264" y="92"/>
                  <a:pt x="264" y="92"/>
                  <a:pt x="265" y="92"/>
                </a:cubicBezTo>
                <a:cubicBezTo>
                  <a:pt x="266" y="91"/>
                  <a:pt x="266" y="91"/>
                  <a:pt x="265" y="91"/>
                </a:cubicBezTo>
                <a:cubicBezTo>
                  <a:pt x="263" y="91"/>
                  <a:pt x="263" y="91"/>
                  <a:pt x="263" y="90"/>
                </a:cubicBezTo>
                <a:cubicBezTo>
                  <a:pt x="262" y="90"/>
                  <a:pt x="262" y="89"/>
                  <a:pt x="262" y="89"/>
                </a:cubicBezTo>
                <a:cubicBezTo>
                  <a:pt x="261" y="89"/>
                  <a:pt x="261" y="89"/>
                  <a:pt x="261" y="89"/>
                </a:cubicBezTo>
                <a:cubicBezTo>
                  <a:pt x="262" y="89"/>
                  <a:pt x="262" y="89"/>
                  <a:pt x="260" y="88"/>
                </a:cubicBezTo>
                <a:cubicBezTo>
                  <a:pt x="259" y="88"/>
                  <a:pt x="259" y="87"/>
                  <a:pt x="259" y="87"/>
                </a:cubicBezTo>
                <a:cubicBezTo>
                  <a:pt x="259" y="87"/>
                  <a:pt x="259" y="87"/>
                  <a:pt x="261" y="87"/>
                </a:cubicBezTo>
                <a:cubicBezTo>
                  <a:pt x="262" y="87"/>
                  <a:pt x="262" y="87"/>
                  <a:pt x="263" y="87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63" y="85"/>
                  <a:pt x="263" y="85"/>
                  <a:pt x="263" y="85"/>
                </a:cubicBezTo>
                <a:cubicBezTo>
                  <a:pt x="263" y="85"/>
                  <a:pt x="263" y="84"/>
                  <a:pt x="263" y="84"/>
                </a:cubicBezTo>
                <a:cubicBezTo>
                  <a:pt x="263" y="84"/>
                  <a:pt x="263" y="84"/>
                  <a:pt x="263" y="84"/>
                </a:cubicBezTo>
                <a:cubicBezTo>
                  <a:pt x="263" y="84"/>
                  <a:pt x="264" y="84"/>
                  <a:pt x="264" y="84"/>
                </a:cubicBezTo>
                <a:cubicBezTo>
                  <a:pt x="264" y="85"/>
                  <a:pt x="264" y="85"/>
                  <a:pt x="264" y="85"/>
                </a:cubicBezTo>
                <a:cubicBezTo>
                  <a:pt x="265" y="85"/>
                  <a:pt x="267" y="86"/>
                  <a:pt x="267" y="86"/>
                </a:cubicBezTo>
                <a:cubicBezTo>
                  <a:pt x="267" y="86"/>
                  <a:pt x="267" y="86"/>
                  <a:pt x="267" y="86"/>
                </a:cubicBezTo>
                <a:cubicBezTo>
                  <a:pt x="267" y="86"/>
                  <a:pt x="267" y="86"/>
                  <a:pt x="268" y="85"/>
                </a:cubicBezTo>
                <a:cubicBezTo>
                  <a:pt x="268" y="85"/>
                  <a:pt x="268" y="85"/>
                  <a:pt x="269" y="85"/>
                </a:cubicBezTo>
                <a:cubicBezTo>
                  <a:pt x="269" y="85"/>
                  <a:pt x="269" y="84"/>
                  <a:pt x="269" y="84"/>
                </a:cubicBezTo>
                <a:cubicBezTo>
                  <a:pt x="268" y="84"/>
                  <a:pt x="268" y="83"/>
                  <a:pt x="268" y="83"/>
                </a:cubicBezTo>
                <a:cubicBezTo>
                  <a:pt x="268" y="82"/>
                  <a:pt x="268" y="82"/>
                  <a:pt x="267" y="82"/>
                </a:cubicBezTo>
                <a:cubicBezTo>
                  <a:pt x="268" y="82"/>
                  <a:pt x="268" y="82"/>
                  <a:pt x="268" y="82"/>
                </a:cubicBezTo>
                <a:cubicBezTo>
                  <a:pt x="269" y="82"/>
                  <a:pt x="269" y="82"/>
                  <a:pt x="269" y="81"/>
                </a:cubicBezTo>
                <a:cubicBezTo>
                  <a:pt x="269" y="81"/>
                  <a:pt x="269" y="81"/>
                  <a:pt x="268" y="81"/>
                </a:cubicBezTo>
                <a:cubicBezTo>
                  <a:pt x="267" y="81"/>
                  <a:pt x="265" y="80"/>
                  <a:pt x="264" y="79"/>
                </a:cubicBezTo>
                <a:cubicBezTo>
                  <a:pt x="264" y="79"/>
                  <a:pt x="264" y="79"/>
                  <a:pt x="264" y="79"/>
                </a:cubicBezTo>
                <a:cubicBezTo>
                  <a:pt x="264" y="79"/>
                  <a:pt x="264" y="79"/>
                  <a:pt x="264" y="79"/>
                </a:cubicBezTo>
                <a:cubicBezTo>
                  <a:pt x="263" y="79"/>
                  <a:pt x="264" y="79"/>
                  <a:pt x="265" y="78"/>
                </a:cubicBezTo>
                <a:cubicBezTo>
                  <a:pt x="266" y="78"/>
                  <a:pt x="266" y="78"/>
                  <a:pt x="266" y="78"/>
                </a:cubicBezTo>
                <a:cubicBezTo>
                  <a:pt x="266" y="78"/>
                  <a:pt x="266" y="77"/>
                  <a:pt x="266" y="77"/>
                </a:cubicBezTo>
                <a:cubicBezTo>
                  <a:pt x="266" y="77"/>
                  <a:pt x="266" y="76"/>
                  <a:pt x="266" y="77"/>
                </a:cubicBezTo>
                <a:cubicBezTo>
                  <a:pt x="265" y="77"/>
                  <a:pt x="264" y="76"/>
                  <a:pt x="264" y="76"/>
                </a:cubicBezTo>
                <a:cubicBezTo>
                  <a:pt x="265" y="76"/>
                  <a:pt x="264" y="76"/>
                  <a:pt x="264" y="76"/>
                </a:cubicBezTo>
                <a:cubicBezTo>
                  <a:pt x="263" y="76"/>
                  <a:pt x="263" y="76"/>
                  <a:pt x="263" y="75"/>
                </a:cubicBezTo>
                <a:cubicBezTo>
                  <a:pt x="264" y="75"/>
                  <a:pt x="263" y="75"/>
                  <a:pt x="263" y="75"/>
                </a:cubicBezTo>
                <a:cubicBezTo>
                  <a:pt x="263" y="75"/>
                  <a:pt x="263" y="75"/>
                  <a:pt x="263" y="75"/>
                </a:cubicBezTo>
                <a:cubicBezTo>
                  <a:pt x="264" y="75"/>
                  <a:pt x="264" y="75"/>
                  <a:pt x="265" y="74"/>
                </a:cubicBezTo>
                <a:cubicBezTo>
                  <a:pt x="265" y="74"/>
                  <a:pt x="265" y="74"/>
                  <a:pt x="266" y="74"/>
                </a:cubicBezTo>
                <a:cubicBezTo>
                  <a:pt x="265" y="74"/>
                  <a:pt x="265" y="74"/>
                  <a:pt x="265" y="74"/>
                </a:cubicBezTo>
                <a:cubicBezTo>
                  <a:pt x="264" y="74"/>
                  <a:pt x="264" y="74"/>
                  <a:pt x="264" y="74"/>
                </a:cubicBezTo>
                <a:cubicBezTo>
                  <a:pt x="264" y="73"/>
                  <a:pt x="264" y="74"/>
                  <a:pt x="264" y="74"/>
                </a:cubicBezTo>
                <a:cubicBezTo>
                  <a:pt x="263" y="74"/>
                  <a:pt x="263" y="74"/>
                  <a:pt x="263" y="73"/>
                </a:cubicBezTo>
                <a:cubicBezTo>
                  <a:pt x="263" y="73"/>
                  <a:pt x="263" y="73"/>
                  <a:pt x="263" y="73"/>
                </a:cubicBezTo>
                <a:cubicBezTo>
                  <a:pt x="264" y="73"/>
                  <a:pt x="264" y="73"/>
                  <a:pt x="265" y="73"/>
                </a:cubicBezTo>
                <a:cubicBezTo>
                  <a:pt x="265" y="72"/>
                  <a:pt x="265" y="72"/>
                  <a:pt x="265" y="72"/>
                </a:cubicBezTo>
                <a:cubicBezTo>
                  <a:pt x="264" y="72"/>
                  <a:pt x="264" y="72"/>
                  <a:pt x="264" y="72"/>
                </a:cubicBezTo>
                <a:cubicBezTo>
                  <a:pt x="264" y="72"/>
                  <a:pt x="265" y="72"/>
                  <a:pt x="265" y="72"/>
                </a:cubicBezTo>
                <a:cubicBezTo>
                  <a:pt x="265" y="72"/>
                  <a:pt x="265" y="72"/>
                  <a:pt x="265" y="72"/>
                </a:cubicBezTo>
                <a:cubicBezTo>
                  <a:pt x="266" y="71"/>
                  <a:pt x="266" y="71"/>
                  <a:pt x="267" y="71"/>
                </a:cubicBezTo>
                <a:cubicBezTo>
                  <a:pt x="267" y="71"/>
                  <a:pt x="268" y="71"/>
                  <a:pt x="268" y="71"/>
                </a:cubicBezTo>
                <a:cubicBezTo>
                  <a:pt x="268" y="70"/>
                  <a:pt x="268" y="70"/>
                  <a:pt x="268" y="70"/>
                </a:cubicBezTo>
                <a:cubicBezTo>
                  <a:pt x="269" y="70"/>
                  <a:pt x="269" y="70"/>
                  <a:pt x="269" y="70"/>
                </a:cubicBezTo>
                <a:cubicBezTo>
                  <a:pt x="269" y="70"/>
                  <a:pt x="270" y="70"/>
                  <a:pt x="271" y="70"/>
                </a:cubicBezTo>
                <a:cubicBezTo>
                  <a:pt x="272" y="71"/>
                  <a:pt x="273" y="71"/>
                  <a:pt x="273" y="72"/>
                </a:cubicBezTo>
                <a:cubicBezTo>
                  <a:pt x="275" y="72"/>
                  <a:pt x="275" y="72"/>
                  <a:pt x="274" y="72"/>
                </a:cubicBezTo>
                <a:cubicBezTo>
                  <a:pt x="274" y="73"/>
                  <a:pt x="273" y="73"/>
                  <a:pt x="272" y="73"/>
                </a:cubicBezTo>
                <a:cubicBezTo>
                  <a:pt x="271" y="73"/>
                  <a:pt x="270" y="73"/>
                  <a:pt x="271" y="73"/>
                </a:cubicBezTo>
                <a:cubicBezTo>
                  <a:pt x="271" y="73"/>
                  <a:pt x="271" y="73"/>
                  <a:pt x="270" y="73"/>
                </a:cubicBezTo>
                <a:cubicBezTo>
                  <a:pt x="270" y="73"/>
                  <a:pt x="270" y="73"/>
                  <a:pt x="270" y="73"/>
                </a:cubicBezTo>
                <a:cubicBezTo>
                  <a:pt x="270" y="73"/>
                  <a:pt x="270" y="73"/>
                  <a:pt x="271" y="74"/>
                </a:cubicBezTo>
                <a:cubicBezTo>
                  <a:pt x="275" y="75"/>
                  <a:pt x="278" y="77"/>
                  <a:pt x="276" y="77"/>
                </a:cubicBezTo>
                <a:cubicBezTo>
                  <a:pt x="276" y="77"/>
                  <a:pt x="275" y="77"/>
                  <a:pt x="275" y="77"/>
                </a:cubicBezTo>
                <a:cubicBezTo>
                  <a:pt x="275" y="78"/>
                  <a:pt x="273" y="78"/>
                  <a:pt x="272" y="78"/>
                </a:cubicBezTo>
                <a:cubicBezTo>
                  <a:pt x="271" y="78"/>
                  <a:pt x="271" y="78"/>
                  <a:pt x="272" y="78"/>
                </a:cubicBezTo>
                <a:cubicBezTo>
                  <a:pt x="273" y="79"/>
                  <a:pt x="273" y="79"/>
                  <a:pt x="272" y="79"/>
                </a:cubicBezTo>
                <a:cubicBezTo>
                  <a:pt x="272" y="79"/>
                  <a:pt x="271" y="79"/>
                  <a:pt x="271" y="79"/>
                </a:cubicBezTo>
                <a:cubicBezTo>
                  <a:pt x="271" y="79"/>
                  <a:pt x="271" y="79"/>
                  <a:pt x="270" y="79"/>
                </a:cubicBezTo>
                <a:cubicBezTo>
                  <a:pt x="270" y="78"/>
                  <a:pt x="270" y="79"/>
                  <a:pt x="271" y="79"/>
                </a:cubicBezTo>
                <a:cubicBezTo>
                  <a:pt x="273" y="80"/>
                  <a:pt x="273" y="80"/>
                  <a:pt x="274" y="81"/>
                </a:cubicBezTo>
                <a:cubicBezTo>
                  <a:pt x="274" y="82"/>
                  <a:pt x="274" y="83"/>
                  <a:pt x="274" y="83"/>
                </a:cubicBezTo>
                <a:cubicBezTo>
                  <a:pt x="274" y="84"/>
                  <a:pt x="274" y="85"/>
                  <a:pt x="275" y="86"/>
                </a:cubicBezTo>
                <a:cubicBezTo>
                  <a:pt x="275" y="86"/>
                  <a:pt x="276" y="87"/>
                  <a:pt x="276" y="88"/>
                </a:cubicBezTo>
                <a:cubicBezTo>
                  <a:pt x="277" y="89"/>
                  <a:pt x="277" y="90"/>
                  <a:pt x="277" y="90"/>
                </a:cubicBezTo>
                <a:cubicBezTo>
                  <a:pt x="276" y="90"/>
                  <a:pt x="276" y="90"/>
                  <a:pt x="276" y="90"/>
                </a:cubicBezTo>
                <a:cubicBezTo>
                  <a:pt x="276" y="90"/>
                  <a:pt x="276" y="90"/>
                  <a:pt x="276" y="90"/>
                </a:cubicBezTo>
                <a:cubicBezTo>
                  <a:pt x="277" y="91"/>
                  <a:pt x="277" y="91"/>
                  <a:pt x="277" y="91"/>
                </a:cubicBezTo>
                <a:cubicBezTo>
                  <a:pt x="277" y="92"/>
                  <a:pt x="277" y="92"/>
                  <a:pt x="276" y="92"/>
                </a:cubicBezTo>
                <a:cubicBezTo>
                  <a:pt x="276" y="92"/>
                  <a:pt x="276" y="92"/>
                  <a:pt x="275" y="92"/>
                </a:cubicBezTo>
                <a:cubicBezTo>
                  <a:pt x="276" y="92"/>
                  <a:pt x="276" y="92"/>
                  <a:pt x="276" y="92"/>
                </a:cubicBezTo>
                <a:cubicBezTo>
                  <a:pt x="276" y="93"/>
                  <a:pt x="277" y="93"/>
                  <a:pt x="277" y="93"/>
                </a:cubicBezTo>
                <a:cubicBezTo>
                  <a:pt x="278" y="93"/>
                  <a:pt x="279" y="94"/>
                  <a:pt x="280" y="95"/>
                </a:cubicBezTo>
                <a:cubicBezTo>
                  <a:pt x="280" y="95"/>
                  <a:pt x="280" y="96"/>
                  <a:pt x="280" y="96"/>
                </a:cubicBezTo>
                <a:cubicBezTo>
                  <a:pt x="279" y="96"/>
                  <a:pt x="277" y="97"/>
                  <a:pt x="277" y="97"/>
                </a:cubicBezTo>
                <a:cubicBezTo>
                  <a:pt x="277" y="97"/>
                  <a:pt x="276" y="97"/>
                  <a:pt x="276" y="97"/>
                </a:cubicBezTo>
                <a:cubicBezTo>
                  <a:pt x="276" y="97"/>
                  <a:pt x="276" y="97"/>
                  <a:pt x="275" y="97"/>
                </a:cubicBezTo>
                <a:cubicBezTo>
                  <a:pt x="275" y="97"/>
                  <a:pt x="275" y="97"/>
                  <a:pt x="275" y="97"/>
                </a:cubicBezTo>
                <a:cubicBezTo>
                  <a:pt x="275" y="97"/>
                  <a:pt x="275" y="97"/>
                  <a:pt x="275" y="97"/>
                </a:cubicBezTo>
                <a:cubicBezTo>
                  <a:pt x="276" y="97"/>
                  <a:pt x="276" y="98"/>
                  <a:pt x="277" y="98"/>
                </a:cubicBezTo>
                <a:cubicBezTo>
                  <a:pt x="278" y="99"/>
                  <a:pt x="277" y="99"/>
                  <a:pt x="275" y="99"/>
                </a:cubicBezTo>
                <a:cubicBezTo>
                  <a:pt x="273" y="99"/>
                  <a:pt x="273" y="98"/>
                  <a:pt x="271" y="97"/>
                </a:cubicBezTo>
                <a:cubicBezTo>
                  <a:pt x="269" y="96"/>
                  <a:pt x="268" y="96"/>
                  <a:pt x="268" y="96"/>
                </a:cubicBezTo>
                <a:cubicBezTo>
                  <a:pt x="268" y="96"/>
                  <a:pt x="268" y="96"/>
                  <a:pt x="268" y="96"/>
                </a:cubicBezTo>
                <a:cubicBezTo>
                  <a:pt x="268" y="96"/>
                  <a:pt x="268" y="96"/>
                  <a:pt x="268" y="96"/>
                </a:cubicBezTo>
                <a:cubicBezTo>
                  <a:pt x="268" y="95"/>
                  <a:pt x="267" y="95"/>
                  <a:pt x="266" y="95"/>
                </a:cubicBezTo>
                <a:cubicBezTo>
                  <a:pt x="266" y="95"/>
                  <a:pt x="265" y="95"/>
                  <a:pt x="264" y="94"/>
                </a:cubicBezTo>
                <a:cubicBezTo>
                  <a:pt x="262" y="93"/>
                  <a:pt x="261" y="93"/>
                  <a:pt x="261" y="93"/>
                </a:cubicBezTo>
                <a:cubicBezTo>
                  <a:pt x="261" y="94"/>
                  <a:pt x="260" y="94"/>
                  <a:pt x="260" y="93"/>
                </a:cubicBezTo>
                <a:cubicBezTo>
                  <a:pt x="260" y="93"/>
                  <a:pt x="259" y="93"/>
                  <a:pt x="259" y="92"/>
                </a:cubicBezTo>
                <a:close/>
                <a:moveTo>
                  <a:pt x="285" y="102"/>
                </a:moveTo>
                <a:cubicBezTo>
                  <a:pt x="285" y="102"/>
                  <a:pt x="285" y="102"/>
                  <a:pt x="284" y="102"/>
                </a:cubicBezTo>
                <a:cubicBezTo>
                  <a:pt x="284" y="102"/>
                  <a:pt x="284" y="102"/>
                  <a:pt x="284" y="102"/>
                </a:cubicBezTo>
                <a:cubicBezTo>
                  <a:pt x="284" y="102"/>
                  <a:pt x="285" y="102"/>
                  <a:pt x="285" y="102"/>
                </a:cubicBezTo>
                <a:cubicBezTo>
                  <a:pt x="285" y="102"/>
                  <a:pt x="285" y="102"/>
                  <a:pt x="285" y="102"/>
                </a:cubicBezTo>
                <a:close/>
                <a:moveTo>
                  <a:pt x="245" y="81"/>
                </a:moveTo>
                <a:cubicBezTo>
                  <a:pt x="245" y="81"/>
                  <a:pt x="245" y="81"/>
                  <a:pt x="245" y="81"/>
                </a:cubicBezTo>
                <a:cubicBezTo>
                  <a:pt x="245" y="81"/>
                  <a:pt x="245" y="81"/>
                  <a:pt x="245" y="80"/>
                </a:cubicBezTo>
                <a:cubicBezTo>
                  <a:pt x="244" y="80"/>
                  <a:pt x="244" y="80"/>
                  <a:pt x="244" y="80"/>
                </a:cubicBezTo>
                <a:cubicBezTo>
                  <a:pt x="244" y="80"/>
                  <a:pt x="244" y="79"/>
                  <a:pt x="244" y="79"/>
                </a:cubicBezTo>
                <a:cubicBezTo>
                  <a:pt x="244" y="79"/>
                  <a:pt x="244" y="79"/>
                  <a:pt x="244" y="78"/>
                </a:cubicBezTo>
                <a:cubicBezTo>
                  <a:pt x="244" y="78"/>
                  <a:pt x="244" y="78"/>
                  <a:pt x="244" y="78"/>
                </a:cubicBezTo>
                <a:cubicBezTo>
                  <a:pt x="244" y="78"/>
                  <a:pt x="245" y="78"/>
                  <a:pt x="245" y="79"/>
                </a:cubicBezTo>
                <a:cubicBezTo>
                  <a:pt x="246" y="79"/>
                  <a:pt x="246" y="79"/>
                  <a:pt x="246" y="78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78"/>
                  <a:pt x="247" y="79"/>
                  <a:pt x="248" y="79"/>
                </a:cubicBezTo>
                <a:cubicBezTo>
                  <a:pt x="249" y="79"/>
                  <a:pt x="249" y="79"/>
                  <a:pt x="249" y="79"/>
                </a:cubicBezTo>
                <a:cubicBezTo>
                  <a:pt x="249" y="79"/>
                  <a:pt x="249" y="79"/>
                  <a:pt x="248" y="79"/>
                </a:cubicBezTo>
                <a:cubicBezTo>
                  <a:pt x="248" y="79"/>
                  <a:pt x="247" y="79"/>
                  <a:pt x="247" y="78"/>
                </a:cubicBezTo>
                <a:cubicBezTo>
                  <a:pt x="247" y="78"/>
                  <a:pt x="247" y="78"/>
                  <a:pt x="248" y="78"/>
                </a:cubicBezTo>
                <a:cubicBezTo>
                  <a:pt x="248" y="78"/>
                  <a:pt x="249" y="78"/>
                  <a:pt x="249" y="78"/>
                </a:cubicBezTo>
                <a:cubicBezTo>
                  <a:pt x="249" y="78"/>
                  <a:pt x="250" y="78"/>
                  <a:pt x="250" y="78"/>
                </a:cubicBezTo>
                <a:cubicBezTo>
                  <a:pt x="250" y="77"/>
                  <a:pt x="249" y="77"/>
                  <a:pt x="249" y="77"/>
                </a:cubicBezTo>
                <a:cubicBezTo>
                  <a:pt x="249" y="77"/>
                  <a:pt x="248" y="76"/>
                  <a:pt x="248" y="76"/>
                </a:cubicBezTo>
                <a:cubicBezTo>
                  <a:pt x="248" y="76"/>
                  <a:pt x="247" y="76"/>
                  <a:pt x="247" y="76"/>
                </a:cubicBezTo>
                <a:cubicBezTo>
                  <a:pt x="247" y="75"/>
                  <a:pt x="247" y="75"/>
                  <a:pt x="246" y="75"/>
                </a:cubicBezTo>
                <a:cubicBezTo>
                  <a:pt x="247" y="75"/>
                  <a:pt x="247" y="75"/>
                  <a:pt x="247" y="75"/>
                </a:cubicBezTo>
                <a:cubicBezTo>
                  <a:pt x="248" y="75"/>
                  <a:pt x="249" y="74"/>
                  <a:pt x="248" y="74"/>
                </a:cubicBezTo>
                <a:cubicBezTo>
                  <a:pt x="248" y="74"/>
                  <a:pt x="248" y="74"/>
                  <a:pt x="248" y="74"/>
                </a:cubicBezTo>
                <a:cubicBezTo>
                  <a:pt x="248" y="74"/>
                  <a:pt x="248" y="74"/>
                  <a:pt x="248" y="73"/>
                </a:cubicBezTo>
                <a:cubicBezTo>
                  <a:pt x="248" y="73"/>
                  <a:pt x="249" y="74"/>
                  <a:pt x="250" y="74"/>
                </a:cubicBezTo>
                <a:cubicBezTo>
                  <a:pt x="252" y="75"/>
                  <a:pt x="252" y="75"/>
                  <a:pt x="253" y="75"/>
                </a:cubicBezTo>
                <a:cubicBezTo>
                  <a:pt x="254" y="75"/>
                  <a:pt x="254" y="75"/>
                  <a:pt x="254" y="75"/>
                </a:cubicBezTo>
                <a:cubicBezTo>
                  <a:pt x="254" y="75"/>
                  <a:pt x="254" y="75"/>
                  <a:pt x="254" y="75"/>
                </a:cubicBezTo>
                <a:cubicBezTo>
                  <a:pt x="253" y="74"/>
                  <a:pt x="253" y="74"/>
                  <a:pt x="253" y="74"/>
                </a:cubicBezTo>
                <a:cubicBezTo>
                  <a:pt x="253" y="74"/>
                  <a:pt x="254" y="74"/>
                  <a:pt x="254" y="74"/>
                </a:cubicBezTo>
                <a:cubicBezTo>
                  <a:pt x="255" y="74"/>
                  <a:pt x="255" y="74"/>
                  <a:pt x="257" y="74"/>
                </a:cubicBezTo>
                <a:cubicBezTo>
                  <a:pt x="258" y="75"/>
                  <a:pt x="258" y="75"/>
                  <a:pt x="258" y="75"/>
                </a:cubicBezTo>
                <a:cubicBezTo>
                  <a:pt x="258" y="75"/>
                  <a:pt x="257" y="75"/>
                  <a:pt x="258" y="75"/>
                </a:cubicBezTo>
                <a:cubicBezTo>
                  <a:pt x="258" y="75"/>
                  <a:pt x="258" y="75"/>
                  <a:pt x="259" y="75"/>
                </a:cubicBezTo>
                <a:cubicBezTo>
                  <a:pt x="259" y="75"/>
                  <a:pt x="259" y="75"/>
                  <a:pt x="260" y="76"/>
                </a:cubicBezTo>
                <a:cubicBezTo>
                  <a:pt x="261" y="76"/>
                  <a:pt x="261" y="76"/>
                  <a:pt x="261" y="78"/>
                </a:cubicBezTo>
                <a:cubicBezTo>
                  <a:pt x="262" y="78"/>
                  <a:pt x="262" y="79"/>
                  <a:pt x="261" y="79"/>
                </a:cubicBezTo>
                <a:cubicBezTo>
                  <a:pt x="261" y="79"/>
                  <a:pt x="261" y="79"/>
                  <a:pt x="261" y="79"/>
                </a:cubicBezTo>
                <a:cubicBezTo>
                  <a:pt x="262" y="79"/>
                  <a:pt x="261" y="80"/>
                  <a:pt x="260" y="80"/>
                </a:cubicBezTo>
                <a:cubicBezTo>
                  <a:pt x="260" y="80"/>
                  <a:pt x="259" y="79"/>
                  <a:pt x="259" y="79"/>
                </a:cubicBezTo>
                <a:cubicBezTo>
                  <a:pt x="258" y="79"/>
                  <a:pt x="258" y="79"/>
                  <a:pt x="258" y="80"/>
                </a:cubicBezTo>
                <a:cubicBezTo>
                  <a:pt x="258" y="80"/>
                  <a:pt x="258" y="81"/>
                  <a:pt x="258" y="81"/>
                </a:cubicBezTo>
                <a:cubicBezTo>
                  <a:pt x="258" y="81"/>
                  <a:pt x="258" y="81"/>
                  <a:pt x="258" y="82"/>
                </a:cubicBezTo>
                <a:cubicBezTo>
                  <a:pt x="258" y="82"/>
                  <a:pt x="258" y="82"/>
                  <a:pt x="257" y="83"/>
                </a:cubicBezTo>
                <a:cubicBezTo>
                  <a:pt x="257" y="83"/>
                  <a:pt x="256" y="83"/>
                  <a:pt x="256" y="83"/>
                </a:cubicBezTo>
                <a:cubicBezTo>
                  <a:pt x="256" y="83"/>
                  <a:pt x="256" y="84"/>
                  <a:pt x="255" y="84"/>
                </a:cubicBezTo>
                <a:cubicBezTo>
                  <a:pt x="256" y="84"/>
                  <a:pt x="255" y="84"/>
                  <a:pt x="254" y="83"/>
                </a:cubicBezTo>
                <a:cubicBezTo>
                  <a:pt x="253" y="83"/>
                  <a:pt x="252" y="82"/>
                  <a:pt x="252" y="82"/>
                </a:cubicBezTo>
                <a:cubicBezTo>
                  <a:pt x="251" y="83"/>
                  <a:pt x="245" y="81"/>
                  <a:pt x="245" y="81"/>
                </a:cubicBezTo>
                <a:cubicBezTo>
                  <a:pt x="246" y="81"/>
                  <a:pt x="246" y="81"/>
                  <a:pt x="245" y="81"/>
                </a:cubicBezTo>
                <a:close/>
                <a:moveTo>
                  <a:pt x="263" y="85"/>
                </a:moveTo>
                <a:cubicBezTo>
                  <a:pt x="263" y="85"/>
                  <a:pt x="262" y="85"/>
                  <a:pt x="262" y="85"/>
                </a:cubicBezTo>
                <a:cubicBezTo>
                  <a:pt x="262" y="85"/>
                  <a:pt x="262" y="85"/>
                  <a:pt x="262" y="85"/>
                </a:cubicBezTo>
                <a:cubicBezTo>
                  <a:pt x="262" y="85"/>
                  <a:pt x="263" y="85"/>
                  <a:pt x="263" y="85"/>
                </a:cubicBezTo>
                <a:close/>
                <a:moveTo>
                  <a:pt x="290" y="100"/>
                </a:moveTo>
                <a:cubicBezTo>
                  <a:pt x="289" y="100"/>
                  <a:pt x="289" y="100"/>
                  <a:pt x="289" y="99"/>
                </a:cubicBezTo>
                <a:cubicBezTo>
                  <a:pt x="289" y="99"/>
                  <a:pt x="290" y="99"/>
                  <a:pt x="290" y="99"/>
                </a:cubicBezTo>
                <a:cubicBezTo>
                  <a:pt x="290" y="99"/>
                  <a:pt x="290" y="99"/>
                  <a:pt x="290" y="100"/>
                </a:cubicBezTo>
                <a:close/>
                <a:moveTo>
                  <a:pt x="307" y="103"/>
                </a:moveTo>
                <a:cubicBezTo>
                  <a:pt x="307" y="103"/>
                  <a:pt x="307" y="103"/>
                  <a:pt x="307" y="103"/>
                </a:cubicBezTo>
                <a:cubicBezTo>
                  <a:pt x="306" y="103"/>
                  <a:pt x="306" y="102"/>
                  <a:pt x="306" y="102"/>
                </a:cubicBezTo>
                <a:cubicBezTo>
                  <a:pt x="307" y="102"/>
                  <a:pt x="307" y="102"/>
                  <a:pt x="307" y="103"/>
                </a:cubicBezTo>
                <a:close/>
                <a:moveTo>
                  <a:pt x="264" y="77"/>
                </a:moveTo>
                <a:cubicBezTo>
                  <a:pt x="264" y="77"/>
                  <a:pt x="264" y="77"/>
                  <a:pt x="264" y="77"/>
                </a:cubicBezTo>
                <a:cubicBezTo>
                  <a:pt x="264" y="77"/>
                  <a:pt x="264" y="77"/>
                  <a:pt x="264" y="77"/>
                </a:cubicBezTo>
                <a:cubicBezTo>
                  <a:pt x="264" y="76"/>
                  <a:pt x="264" y="76"/>
                  <a:pt x="264" y="77"/>
                </a:cubicBezTo>
                <a:close/>
                <a:moveTo>
                  <a:pt x="264" y="76"/>
                </a:moveTo>
                <a:cubicBezTo>
                  <a:pt x="263" y="76"/>
                  <a:pt x="263" y="76"/>
                  <a:pt x="263" y="76"/>
                </a:cubicBezTo>
                <a:cubicBezTo>
                  <a:pt x="263" y="76"/>
                  <a:pt x="263" y="76"/>
                  <a:pt x="263" y="76"/>
                </a:cubicBezTo>
                <a:cubicBezTo>
                  <a:pt x="264" y="76"/>
                  <a:pt x="264" y="76"/>
                  <a:pt x="264" y="76"/>
                </a:cubicBezTo>
                <a:close/>
                <a:moveTo>
                  <a:pt x="262" y="75"/>
                </a:moveTo>
                <a:cubicBezTo>
                  <a:pt x="262" y="75"/>
                  <a:pt x="262" y="75"/>
                  <a:pt x="262" y="75"/>
                </a:cubicBezTo>
                <a:cubicBezTo>
                  <a:pt x="262" y="75"/>
                  <a:pt x="262" y="75"/>
                  <a:pt x="262" y="75"/>
                </a:cubicBezTo>
                <a:cubicBezTo>
                  <a:pt x="262" y="75"/>
                  <a:pt x="262" y="75"/>
                  <a:pt x="262" y="75"/>
                </a:cubicBezTo>
                <a:cubicBezTo>
                  <a:pt x="262" y="75"/>
                  <a:pt x="262" y="75"/>
                  <a:pt x="262" y="75"/>
                </a:cubicBezTo>
                <a:close/>
                <a:moveTo>
                  <a:pt x="264" y="72"/>
                </a:moveTo>
                <a:cubicBezTo>
                  <a:pt x="264" y="72"/>
                  <a:pt x="264" y="72"/>
                  <a:pt x="263" y="71"/>
                </a:cubicBezTo>
                <a:cubicBezTo>
                  <a:pt x="263" y="71"/>
                  <a:pt x="263" y="71"/>
                  <a:pt x="263" y="72"/>
                </a:cubicBezTo>
                <a:cubicBezTo>
                  <a:pt x="263" y="72"/>
                  <a:pt x="264" y="72"/>
                  <a:pt x="264" y="72"/>
                </a:cubicBezTo>
                <a:close/>
                <a:moveTo>
                  <a:pt x="264" y="71"/>
                </a:moveTo>
                <a:cubicBezTo>
                  <a:pt x="264" y="70"/>
                  <a:pt x="264" y="70"/>
                  <a:pt x="263" y="70"/>
                </a:cubicBezTo>
                <a:cubicBezTo>
                  <a:pt x="263" y="70"/>
                  <a:pt x="263" y="70"/>
                  <a:pt x="262" y="70"/>
                </a:cubicBezTo>
                <a:cubicBezTo>
                  <a:pt x="263" y="70"/>
                  <a:pt x="263" y="70"/>
                  <a:pt x="263" y="70"/>
                </a:cubicBezTo>
                <a:cubicBezTo>
                  <a:pt x="263" y="71"/>
                  <a:pt x="264" y="71"/>
                  <a:pt x="263" y="71"/>
                </a:cubicBezTo>
                <a:cubicBezTo>
                  <a:pt x="263" y="71"/>
                  <a:pt x="263" y="71"/>
                  <a:pt x="264" y="71"/>
                </a:cubicBezTo>
                <a:cubicBezTo>
                  <a:pt x="264" y="71"/>
                  <a:pt x="264" y="71"/>
                  <a:pt x="264" y="71"/>
                </a:cubicBezTo>
                <a:close/>
                <a:moveTo>
                  <a:pt x="265" y="69"/>
                </a:moveTo>
                <a:cubicBezTo>
                  <a:pt x="265" y="68"/>
                  <a:pt x="266" y="68"/>
                  <a:pt x="266" y="68"/>
                </a:cubicBezTo>
                <a:cubicBezTo>
                  <a:pt x="265" y="68"/>
                  <a:pt x="263" y="68"/>
                  <a:pt x="262" y="68"/>
                </a:cubicBezTo>
                <a:cubicBezTo>
                  <a:pt x="262" y="68"/>
                  <a:pt x="264" y="69"/>
                  <a:pt x="265" y="69"/>
                </a:cubicBezTo>
                <a:close/>
                <a:moveTo>
                  <a:pt x="275" y="72"/>
                </a:moveTo>
                <a:cubicBezTo>
                  <a:pt x="275" y="72"/>
                  <a:pt x="275" y="72"/>
                  <a:pt x="275" y="72"/>
                </a:cubicBezTo>
                <a:cubicBezTo>
                  <a:pt x="276" y="71"/>
                  <a:pt x="276" y="71"/>
                  <a:pt x="275" y="71"/>
                </a:cubicBezTo>
                <a:cubicBezTo>
                  <a:pt x="275" y="71"/>
                  <a:pt x="275" y="71"/>
                  <a:pt x="275" y="71"/>
                </a:cubicBezTo>
                <a:cubicBezTo>
                  <a:pt x="274" y="72"/>
                  <a:pt x="274" y="72"/>
                  <a:pt x="275" y="71"/>
                </a:cubicBezTo>
                <a:cubicBezTo>
                  <a:pt x="275" y="71"/>
                  <a:pt x="275" y="71"/>
                  <a:pt x="275" y="72"/>
                </a:cubicBezTo>
                <a:close/>
                <a:moveTo>
                  <a:pt x="301" y="83"/>
                </a:moveTo>
                <a:cubicBezTo>
                  <a:pt x="301" y="83"/>
                  <a:pt x="300" y="83"/>
                  <a:pt x="300" y="83"/>
                </a:cubicBezTo>
                <a:cubicBezTo>
                  <a:pt x="300" y="83"/>
                  <a:pt x="300" y="82"/>
                  <a:pt x="301" y="82"/>
                </a:cubicBezTo>
                <a:cubicBezTo>
                  <a:pt x="301" y="82"/>
                  <a:pt x="301" y="82"/>
                  <a:pt x="301" y="83"/>
                </a:cubicBezTo>
                <a:close/>
                <a:moveTo>
                  <a:pt x="400" y="137"/>
                </a:moveTo>
                <a:cubicBezTo>
                  <a:pt x="400" y="136"/>
                  <a:pt x="399" y="136"/>
                  <a:pt x="398" y="135"/>
                </a:cubicBezTo>
                <a:cubicBezTo>
                  <a:pt x="398" y="134"/>
                  <a:pt x="398" y="133"/>
                  <a:pt x="399" y="134"/>
                </a:cubicBezTo>
                <a:cubicBezTo>
                  <a:pt x="399" y="134"/>
                  <a:pt x="400" y="135"/>
                  <a:pt x="401" y="137"/>
                </a:cubicBezTo>
                <a:cubicBezTo>
                  <a:pt x="401" y="137"/>
                  <a:pt x="401" y="137"/>
                  <a:pt x="400" y="137"/>
                </a:cubicBezTo>
                <a:close/>
                <a:moveTo>
                  <a:pt x="406" y="138"/>
                </a:moveTo>
                <a:cubicBezTo>
                  <a:pt x="406" y="138"/>
                  <a:pt x="406" y="138"/>
                  <a:pt x="406" y="138"/>
                </a:cubicBezTo>
                <a:cubicBezTo>
                  <a:pt x="406" y="138"/>
                  <a:pt x="406" y="138"/>
                  <a:pt x="406" y="138"/>
                </a:cubicBezTo>
                <a:cubicBezTo>
                  <a:pt x="406" y="138"/>
                  <a:pt x="406" y="138"/>
                  <a:pt x="406" y="138"/>
                </a:cubicBezTo>
                <a:close/>
                <a:moveTo>
                  <a:pt x="405" y="136"/>
                </a:moveTo>
                <a:cubicBezTo>
                  <a:pt x="405" y="136"/>
                  <a:pt x="405" y="136"/>
                  <a:pt x="405" y="137"/>
                </a:cubicBezTo>
                <a:cubicBezTo>
                  <a:pt x="405" y="137"/>
                  <a:pt x="405" y="137"/>
                  <a:pt x="405" y="137"/>
                </a:cubicBezTo>
                <a:cubicBezTo>
                  <a:pt x="405" y="136"/>
                  <a:pt x="405" y="136"/>
                  <a:pt x="405" y="136"/>
                </a:cubicBezTo>
                <a:close/>
                <a:moveTo>
                  <a:pt x="405" y="136"/>
                </a:moveTo>
                <a:cubicBezTo>
                  <a:pt x="405" y="136"/>
                  <a:pt x="405" y="136"/>
                  <a:pt x="405" y="136"/>
                </a:cubicBezTo>
                <a:cubicBezTo>
                  <a:pt x="405" y="136"/>
                  <a:pt x="405" y="136"/>
                  <a:pt x="405" y="136"/>
                </a:cubicBezTo>
                <a:cubicBezTo>
                  <a:pt x="405" y="136"/>
                  <a:pt x="405" y="136"/>
                  <a:pt x="405" y="136"/>
                </a:cubicBezTo>
                <a:close/>
                <a:moveTo>
                  <a:pt x="406" y="136"/>
                </a:moveTo>
                <a:cubicBezTo>
                  <a:pt x="406" y="136"/>
                  <a:pt x="406" y="136"/>
                  <a:pt x="406" y="136"/>
                </a:cubicBezTo>
                <a:cubicBezTo>
                  <a:pt x="405" y="135"/>
                  <a:pt x="405" y="135"/>
                  <a:pt x="405" y="135"/>
                </a:cubicBezTo>
                <a:cubicBezTo>
                  <a:pt x="405" y="135"/>
                  <a:pt x="405" y="135"/>
                  <a:pt x="405" y="136"/>
                </a:cubicBezTo>
                <a:cubicBezTo>
                  <a:pt x="405" y="136"/>
                  <a:pt x="406" y="136"/>
                  <a:pt x="406" y="136"/>
                </a:cubicBezTo>
                <a:close/>
                <a:moveTo>
                  <a:pt x="339" y="220"/>
                </a:moveTo>
                <a:cubicBezTo>
                  <a:pt x="339" y="220"/>
                  <a:pt x="340" y="219"/>
                  <a:pt x="340" y="219"/>
                </a:cubicBezTo>
                <a:cubicBezTo>
                  <a:pt x="340" y="219"/>
                  <a:pt x="343" y="215"/>
                  <a:pt x="343" y="215"/>
                </a:cubicBezTo>
                <a:cubicBezTo>
                  <a:pt x="343" y="214"/>
                  <a:pt x="343" y="213"/>
                  <a:pt x="344" y="214"/>
                </a:cubicBezTo>
                <a:cubicBezTo>
                  <a:pt x="344" y="214"/>
                  <a:pt x="341" y="219"/>
                  <a:pt x="340" y="220"/>
                </a:cubicBezTo>
                <a:cubicBezTo>
                  <a:pt x="339" y="221"/>
                  <a:pt x="339" y="221"/>
                  <a:pt x="339" y="220"/>
                </a:cubicBezTo>
                <a:close/>
                <a:moveTo>
                  <a:pt x="363" y="222"/>
                </a:moveTo>
                <a:cubicBezTo>
                  <a:pt x="363" y="222"/>
                  <a:pt x="363" y="222"/>
                  <a:pt x="363" y="222"/>
                </a:cubicBezTo>
                <a:cubicBezTo>
                  <a:pt x="363" y="222"/>
                  <a:pt x="363" y="222"/>
                  <a:pt x="363" y="222"/>
                </a:cubicBezTo>
                <a:cubicBezTo>
                  <a:pt x="363" y="222"/>
                  <a:pt x="363" y="222"/>
                  <a:pt x="363" y="222"/>
                </a:cubicBezTo>
                <a:close/>
                <a:moveTo>
                  <a:pt x="383" y="226"/>
                </a:moveTo>
                <a:cubicBezTo>
                  <a:pt x="383" y="224"/>
                  <a:pt x="383" y="224"/>
                  <a:pt x="382" y="224"/>
                </a:cubicBezTo>
                <a:cubicBezTo>
                  <a:pt x="382" y="223"/>
                  <a:pt x="382" y="223"/>
                  <a:pt x="382" y="223"/>
                </a:cubicBezTo>
                <a:cubicBezTo>
                  <a:pt x="382" y="223"/>
                  <a:pt x="382" y="223"/>
                  <a:pt x="382" y="222"/>
                </a:cubicBezTo>
                <a:cubicBezTo>
                  <a:pt x="381" y="222"/>
                  <a:pt x="381" y="221"/>
                  <a:pt x="381" y="220"/>
                </a:cubicBezTo>
                <a:cubicBezTo>
                  <a:pt x="381" y="220"/>
                  <a:pt x="381" y="220"/>
                  <a:pt x="380" y="220"/>
                </a:cubicBezTo>
                <a:cubicBezTo>
                  <a:pt x="380" y="220"/>
                  <a:pt x="380" y="220"/>
                  <a:pt x="380" y="220"/>
                </a:cubicBezTo>
                <a:cubicBezTo>
                  <a:pt x="380" y="220"/>
                  <a:pt x="380" y="220"/>
                  <a:pt x="379" y="220"/>
                </a:cubicBezTo>
                <a:cubicBezTo>
                  <a:pt x="379" y="220"/>
                  <a:pt x="379" y="220"/>
                  <a:pt x="379" y="219"/>
                </a:cubicBezTo>
                <a:cubicBezTo>
                  <a:pt x="380" y="219"/>
                  <a:pt x="380" y="218"/>
                  <a:pt x="380" y="218"/>
                </a:cubicBezTo>
                <a:cubicBezTo>
                  <a:pt x="379" y="218"/>
                  <a:pt x="380" y="217"/>
                  <a:pt x="380" y="216"/>
                </a:cubicBezTo>
                <a:cubicBezTo>
                  <a:pt x="380" y="214"/>
                  <a:pt x="381" y="213"/>
                  <a:pt x="380" y="213"/>
                </a:cubicBezTo>
                <a:cubicBezTo>
                  <a:pt x="380" y="213"/>
                  <a:pt x="380" y="213"/>
                  <a:pt x="380" y="212"/>
                </a:cubicBezTo>
                <a:cubicBezTo>
                  <a:pt x="380" y="212"/>
                  <a:pt x="380" y="212"/>
                  <a:pt x="380" y="211"/>
                </a:cubicBezTo>
                <a:cubicBezTo>
                  <a:pt x="380" y="210"/>
                  <a:pt x="380" y="210"/>
                  <a:pt x="380" y="210"/>
                </a:cubicBezTo>
                <a:cubicBezTo>
                  <a:pt x="380" y="209"/>
                  <a:pt x="382" y="210"/>
                  <a:pt x="382" y="211"/>
                </a:cubicBezTo>
                <a:cubicBezTo>
                  <a:pt x="382" y="211"/>
                  <a:pt x="383" y="212"/>
                  <a:pt x="383" y="212"/>
                </a:cubicBezTo>
                <a:cubicBezTo>
                  <a:pt x="383" y="212"/>
                  <a:pt x="383" y="212"/>
                  <a:pt x="383" y="212"/>
                </a:cubicBezTo>
                <a:cubicBezTo>
                  <a:pt x="384" y="212"/>
                  <a:pt x="384" y="212"/>
                  <a:pt x="384" y="212"/>
                </a:cubicBezTo>
                <a:cubicBezTo>
                  <a:pt x="384" y="211"/>
                  <a:pt x="384" y="211"/>
                  <a:pt x="384" y="211"/>
                </a:cubicBezTo>
                <a:cubicBezTo>
                  <a:pt x="385" y="212"/>
                  <a:pt x="385" y="212"/>
                  <a:pt x="385" y="211"/>
                </a:cubicBezTo>
                <a:cubicBezTo>
                  <a:pt x="385" y="211"/>
                  <a:pt x="384" y="210"/>
                  <a:pt x="384" y="210"/>
                </a:cubicBezTo>
                <a:cubicBezTo>
                  <a:pt x="384" y="210"/>
                  <a:pt x="384" y="210"/>
                  <a:pt x="384" y="210"/>
                </a:cubicBezTo>
                <a:cubicBezTo>
                  <a:pt x="384" y="209"/>
                  <a:pt x="384" y="209"/>
                  <a:pt x="384" y="210"/>
                </a:cubicBezTo>
                <a:cubicBezTo>
                  <a:pt x="384" y="210"/>
                  <a:pt x="384" y="210"/>
                  <a:pt x="384" y="209"/>
                </a:cubicBezTo>
                <a:cubicBezTo>
                  <a:pt x="384" y="209"/>
                  <a:pt x="384" y="209"/>
                  <a:pt x="384" y="209"/>
                </a:cubicBezTo>
                <a:cubicBezTo>
                  <a:pt x="384" y="209"/>
                  <a:pt x="384" y="208"/>
                  <a:pt x="384" y="207"/>
                </a:cubicBezTo>
                <a:cubicBezTo>
                  <a:pt x="383" y="206"/>
                  <a:pt x="383" y="205"/>
                  <a:pt x="383" y="205"/>
                </a:cubicBezTo>
                <a:cubicBezTo>
                  <a:pt x="383" y="204"/>
                  <a:pt x="383" y="204"/>
                  <a:pt x="383" y="204"/>
                </a:cubicBezTo>
                <a:cubicBezTo>
                  <a:pt x="383" y="203"/>
                  <a:pt x="383" y="203"/>
                  <a:pt x="383" y="203"/>
                </a:cubicBezTo>
                <a:cubicBezTo>
                  <a:pt x="383" y="203"/>
                  <a:pt x="383" y="202"/>
                  <a:pt x="383" y="201"/>
                </a:cubicBezTo>
                <a:cubicBezTo>
                  <a:pt x="383" y="200"/>
                  <a:pt x="383" y="200"/>
                  <a:pt x="382" y="199"/>
                </a:cubicBezTo>
                <a:cubicBezTo>
                  <a:pt x="382" y="199"/>
                  <a:pt x="382" y="199"/>
                  <a:pt x="382" y="198"/>
                </a:cubicBezTo>
                <a:cubicBezTo>
                  <a:pt x="382" y="197"/>
                  <a:pt x="381" y="196"/>
                  <a:pt x="381" y="196"/>
                </a:cubicBezTo>
                <a:cubicBezTo>
                  <a:pt x="381" y="196"/>
                  <a:pt x="381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1" y="194"/>
                  <a:pt x="381" y="192"/>
                </a:cubicBezTo>
                <a:cubicBezTo>
                  <a:pt x="382" y="191"/>
                  <a:pt x="382" y="191"/>
                  <a:pt x="382" y="192"/>
                </a:cubicBezTo>
                <a:cubicBezTo>
                  <a:pt x="383" y="192"/>
                  <a:pt x="383" y="192"/>
                  <a:pt x="383" y="191"/>
                </a:cubicBezTo>
                <a:cubicBezTo>
                  <a:pt x="383" y="190"/>
                  <a:pt x="383" y="190"/>
                  <a:pt x="383" y="190"/>
                </a:cubicBezTo>
                <a:cubicBezTo>
                  <a:pt x="383" y="190"/>
                  <a:pt x="383" y="189"/>
                  <a:pt x="383" y="189"/>
                </a:cubicBezTo>
                <a:cubicBezTo>
                  <a:pt x="383" y="189"/>
                  <a:pt x="383" y="189"/>
                  <a:pt x="384" y="189"/>
                </a:cubicBezTo>
                <a:cubicBezTo>
                  <a:pt x="385" y="190"/>
                  <a:pt x="385" y="190"/>
                  <a:pt x="385" y="190"/>
                </a:cubicBezTo>
                <a:cubicBezTo>
                  <a:pt x="386" y="189"/>
                  <a:pt x="386" y="189"/>
                  <a:pt x="386" y="188"/>
                </a:cubicBezTo>
                <a:cubicBezTo>
                  <a:pt x="386" y="188"/>
                  <a:pt x="386" y="188"/>
                  <a:pt x="386" y="188"/>
                </a:cubicBezTo>
                <a:cubicBezTo>
                  <a:pt x="388" y="188"/>
                  <a:pt x="388" y="188"/>
                  <a:pt x="389" y="190"/>
                </a:cubicBezTo>
                <a:cubicBezTo>
                  <a:pt x="390" y="191"/>
                  <a:pt x="391" y="192"/>
                  <a:pt x="391" y="192"/>
                </a:cubicBezTo>
                <a:cubicBezTo>
                  <a:pt x="391" y="192"/>
                  <a:pt x="391" y="192"/>
                  <a:pt x="391" y="192"/>
                </a:cubicBezTo>
                <a:cubicBezTo>
                  <a:pt x="391" y="191"/>
                  <a:pt x="392" y="191"/>
                  <a:pt x="392" y="192"/>
                </a:cubicBezTo>
                <a:cubicBezTo>
                  <a:pt x="392" y="192"/>
                  <a:pt x="392" y="192"/>
                  <a:pt x="392" y="191"/>
                </a:cubicBezTo>
                <a:cubicBezTo>
                  <a:pt x="392" y="191"/>
                  <a:pt x="392" y="191"/>
                  <a:pt x="393" y="190"/>
                </a:cubicBezTo>
                <a:cubicBezTo>
                  <a:pt x="393" y="190"/>
                  <a:pt x="393" y="190"/>
                  <a:pt x="394" y="191"/>
                </a:cubicBezTo>
                <a:cubicBezTo>
                  <a:pt x="394" y="191"/>
                  <a:pt x="395" y="192"/>
                  <a:pt x="395" y="192"/>
                </a:cubicBezTo>
                <a:cubicBezTo>
                  <a:pt x="396" y="193"/>
                  <a:pt x="396" y="193"/>
                  <a:pt x="396" y="194"/>
                </a:cubicBezTo>
                <a:cubicBezTo>
                  <a:pt x="396" y="194"/>
                  <a:pt x="396" y="195"/>
                  <a:pt x="396" y="195"/>
                </a:cubicBezTo>
                <a:cubicBezTo>
                  <a:pt x="396" y="195"/>
                  <a:pt x="396" y="195"/>
                  <a:pt x="396" y="196"/>
                </a:cubicBezTo>
                <a:cubicBezTo>
                  <a:pt x="396" y="196"/>
                  <a:pt x="397" y="196"/>
                  <a:pt x="397" y="196"/>
                </a:cubicBezTo>
                <a:cubicBezTo>
                  <a:pt x="397" y="195"/>
                  <a:pt x="397" y="195"/>
                  <a:pt x="398" y="196"/>
                </a:cubicBezTo>
                <a:cubicBezTo>
                  <a:pt x="398" y="197"/>
                  <a:pt x="398" y="197"/>
                  <a:pt x="398" y="198"/>
                </a:cubicBezTo>
                <a:cubicBezTo>
                  <a:pt x="398" y="198"/>
                  <a:pt x="398" y="198"/>
                  <a:pt x="398" y="198"/>
                </a:cubicBezTo>
                <a:cubicBezTo>
                  <a:pt x="398" y="198"/>
                  <a:pt x="398" y="199"/>
                  <a:pt x="398" y="199"/>
                </a:cubicBezTo>
                <a:cubicBezTo>
                  <a:pt x="398" y="199"/>
                  <a:pt x="398" y="199"/>
                  <a:pt x="398" y="200"/>
                </a:cubicBezTo>
                <a:cubicBezTo>
                  <a:pt x="398" y="201"/>
                  <a:pt x="398" y="202"/>
                  <a:pt x="397" y="202"/>
                </a:cubicBezTo>
                <a:cubicBezTo>
                  <a:pt x="397" y="201"/>
                  <a:pt x="397" y="201"/>
                  <a:pt x="397" y="203"/>
                </a:cubicBezTo>
                <a:cubicBezTo>
                  <a:pt x="397" y="203"/>
                  <a:pt x="397" y="204"/>
                  <a:pt x="397" y="204"/>
                </a:cubicBezTo>
                <a:cubicBezTo>
                  <a:pt x="397" y="204"/>
                  <a:pt x="395" y="204"/>
                  <a:pt x="395" y="203"/>
                </a:cubicBezTo>
                <a:cubicBezTo>
                  <a:pt x="395" y="203"/>
                  <a:pt x="394" y="203"/>
                  <a:pt x="394" y="204"/>
                </a:cubicBezTo>
                <a:cubicBezTo>
                  <a:pt x="394" y="204"/>
                  <a:pt x="394" y="204"/>
                  <a:pt x="393" y="204"/>
                </a:cubicBezTo>
                <a:cubicBezTo>
                  <a:pt x="393" y="204"/>
                  <a:pt x="393" y="203"/>
                  <a:pt x="392" y="202"/>
                </a:cubicBezTo>
                <a:cubicBezTo>
                  <a:pt x="392" y="201"/>
                  <a:pt x="392" y="200"/>
                  <a:pt x="392" y="201"/>
                </a:cubicBezTo>
                <a:cubicBezTo>
                  <a:pt x="392" y="201"/>
                  <a:pt x="391" y="201"/>
                  <a:pt x="391" y="201"/>
                </a:cubicBezTo>
                <a:cubicBezTo>
                  <a:pt x="391" y="201"/>
                  <a:pt x="390" y="200"/>
                  <a:pt x="391" y="200"/>
                </a:cubicBezTo>
                <a:cubicBezTo>
                  <a:pt x="391" y="199"/>
                  <a:pt x="391" y="199"/>
                  <a:pt x="390" y="199"/>
                </a:cubicBezTo>
                <a:cubicBezTo>
                  <a:pt x="390" y="199"/>
                  <a:pt x="390" y="199"/>
                  <a:pt x="390" y="199"/>
                </a:cubicBezTo>
                <a:cubicBezTo>
                  <a:pt x="390" y="199"/>
                  <a:pt x="390" y="199"/>
                  <a:pt x="390" y="199"/>
                </a:cubicBezTo>
                <a:cubicBezTo>
                  <a:pt x="389" y="199"/>
                  <a:pt x="389" y="199"/>
                  <a:pt x="389" y="198"/>
                </a:cubicBezTo>
                <a:cubicBezTo>
                  <a:pt x="389" y="198"/>
                  <a:pt x="389" y="198"/>
                  <a:pt x="389" y="198"/>
                </a:cubicBezTo>
                <a:cubicBezTo>
                  <a:pt x="389" y="198"/>
                  <a:pt x="389" y="198"/>
                  <a:pt x="389" y="198"/>
                </a:cubicBezTo>
                <a:cubicBezTo>
                  <a:pt x="389" y="198"/>
                  <a:pt x="389" y="198"/>
                  <a:pt x="389" y="199"/>
                </a:cubicBezTo>
                <a:cubicBezTo>
                  <a:pt x="389" y="199"/>
                  <a:pt x="389" y="199"/>
                  <a:pt x="389" y="199"/>
                </a:cubicBezTo>
                <a:cubicBezTo>
                  <a:pt x="389" y="200"/>
                  <a:pt x="389" y="200"/>
                  <a:pt x="389" y="200"/>
                </a:cubicBezTo>
                <a:cubicBezTo>
                  <a:pt x="389" y="201"/>
                  <a:pt x="390" y="202"/>
                  <a:pt x="390" y="202"/>
                </a:cubicBezTo>
                <a:cubicBezTo>
                  <a:pt x="390" y="202"/>
                  <a:pt x="390" y="203"/>
                  <a:pt x="390" y="203"/>
                </a:cubicBezTo>
                <a:cubicBezTo>
                  <a:pt x="390" y="204"/>
                  <a:pt x="390" y="204"/>
                  <a:pt x="390" y="204"/>
                </a:cubicBezTo>
                <a:cubicBezTo>
                  <a:pt x="390" y="205"/>
                  <a:pt x="390" y="205"/>
                  <a:pt x="390" y="205"/>
                </a:cubicBezTo>
                <a:cubicBezTo>
                  <a:pt x="390" y="204"/>
                  <a:pt x="390" y="204"/>
                  <a:pt x="390" y="204"/>
                </a:cubicBezTo>
                <a:cubicBezTo>
                  <a:pt x="390" y="205"/>
                  <a:pt x="390" y="205"/>
                  <a:pt x="390" y="205"/>
                </a:cubicBezTo>
                <a:cubicBezTo>
                  <a:pt x="390" y="205"/>
                  <a:pt x="390" y="207"/>
                  <a:pt x="391" y="207"/>
                </a:cubicBezTo>
                <a:cubicBezTo>
                  <a:pt x="391" y="208"/>
                  <a:pt x="391" y="209"/>
                  <a:pt x="391" y="209"/>
                </a:cubicBezTo>
                <a:cubicBezTo>
                  <a:pt x="390" y="209"/>
                  <a:pt x="390" y="210"/>
                  <a:pt x="390" y="211"/>
                </a:cubicBezTo>
                <a:cubicBezTo>
                  <a:pt x="390" y="211"/>
                  <a:pt x="390" y="211"/>
                  <a:pt x="390" y="212"/>
                </a:cubicBezTo>
                <a:cubicBezTo>
                  <a:pt x="390" y="212"/>
                  <a:pt x="390" y="212"/>
                  <a:pt x="390" y="212"/>
                </a:cubicBezTo>
                <a:cubicBezTo>
                  <a:pt x="390" y="212"/>
                  <a:pt x="391" y="212"/>
                  <a:pt x="391" y="211"/>
                </a:cubicBezTo>
                <a:cubicBezTo>
                  <a:pt x="391" y="211"/>
                  <a:pt x="391" y="211"/>
                  <a:pt x="391" y="211"/>
                </a:cubicBezTo>
                <a:cubicBezTo>
                  <a:pt x="392" y="211"/>
                  <a:pt x="392" y="211"/>
                  <a:pt x="392" y="211"/>
                </a:cubicBezTo>
                <a:cubicBezTo>
                  <a:pt x="392" y="211"/>
                  <a:pt x="392" y="211"/>
                  <a:pt x="392" y="212"/>
                </a:cubicBezTo>
                <a:cubicBezTo>
                  <a:pt x="392" y="212"/>
                  <a:pt x="392" y="212"/>
                  <a:pt x="392" y="213"/>
                </a:cubicBezTo>
                <a:cubicBezTo>
                  <a:pt x="392" y="213"/>
                  <a:pt x="392" y="214"/>
                  <a:pt x="392" y="215"/>
                </a:cubicBezTo>
                <a:cubicBezTo>
                  <a:pt x="393" y="216"/>
                  <a:pt x="393" y="216"/>
                  <a:pt x="393" y="217"/>
                </a:cubicBezTo>
                <a:cubicBezTo>
                  <a:pt x="392" y="217"/>
                  <a:pt x="392" y="216"/>
                  <a:pt x="391" y="216"/>
                </a:cubicBezTo>
                <a:cubicBezTo>
                  <a:pt x="391" y="216"/>
                  <a:pt x="390" y="215"/>
                  <a:pt x="390" y="215"/>
                </a:cubicBezTo>
                <a:cubicBezTo>
                  <a:pt x="390" y="215"/>
                  <a:pt x="389" y="215"/>
                  <a:pt x="389" y="215"/>
                </a:cubicBezTo>
                <a:cubicBezTo>
                  <a:pt x="389" y="215"/>
                  <a:pt x="389" y="216"/>
                  <a:pt x="389" y="216"/>
                </a:cubicBezTo>
                <a:cubicBezTo>
                  <a:pt x="389" y="217"/>
                  <a:pt x="389" y="217"/>
                  <a:pt x="390" y="217"/>
                </a:cubicBezTo>
                <a:cubicBezTo>
                  <a:pt x="390" y="217"/>
                  <a:pt x="390" y="218"/>
                  <a:pt x="390" y="218"/>
                </a:cubicBezTo>
                <a:cubicBezTo>
                  <a:pt x="390" y="218"/>
                  <a:pt x="390" y="219"/>
                  <a:pt x="390" y="219"/>
                </a:cubicBezTo>
                <a:cubicBezTo>
                  <a:pt x="390" y="219"/>
                  <a:pt x="390" y="219"/>
                  <a:pt x="390" y="220"/>
                </a:cubicBezTo>
                <a:cubicBezTo>
                  <a:pt x="389" y="223"/>
                  <a:pt x="388" y="224"/>
                  <a:pt x="389" y="225"/>
                </a:cubicBezTo>
                <a:cubicBezTo>
                  <a:pt x="389" y="225"/>
                  <a:pt x="389" y="227"/>
                  <a:pt x="388" y="228"/>
                </a:cubicBezTo>
                <a:cubicBezTo>
                  <a:pt x="388" y="228"/>
                  <a:pt x="388" y="228"/>
                  <a:pt x="386" y="228"/>
                </a:cubicBezTo>
                <a:cubicBezTo>
                  <a:pt x="384" y="227"/>
                  <a:pt x="383" y="226"/>
                  <a:pt x="383" y="226"/>
                </a:cubicBezTo>
                <a:close/>
                <a:moveTo>
                  <a:pt x="389" y="219"/>
                </a:moveTo>
                <a:cubicBezTo>
                  <a:pt x="389" y="219"/>
                  <a:pt x="389" y="219"/>
                  <a:pt x="389" y="219"/>
                </a:cubicBezTo>
                <a:cubicBezTo>
                  <a:pt x="389" y="219"/>
                  <a:pt x="389" y="219"/>
                  <a:pt x="389" y="219"/>
                </a:cubicBezTo>
                <a:cubicBezTo>
                  <a:pt x="389" y="219"/>
                  <a:pt x="389" y="218"/>
                  <a:pt x="389" y="218"/>
                </a:cubicBezTo>
                <a:cubicBezTo>
                  <a:pt x="389" y="218"/>
                  <a:pt x="389" y="218"/>
                  <a:pt x="389" y="219"/>
                </a:cubicBezTo>
                <a:close/>
                <a:moveTo>
                  <a:pt x="384" y="205"/>
                </a:moveTo>
                <a:cubicBezTo>
                  <a:pt x="384" y="206"/>
                  <a:pt x="384" y="206"/>
                  <a:pt x="384" y="205"/>
                </a:cubicBezTo>
                <a:cubicBezTo>
                  <a:pt x="384" y="205"/>
                  <a:pt x="384" y="205"/>
                  <a:pt x="384" y="205"/>
                </a:cubicBezTo>
                <a:cubicBezTo>
                  <a:pt x="384" y="205"/>
                  <a:pt x="384" y="205"/>
                  <a:pt x="384" y="205"/>
                </a:cubicBezTo>
                <a:close/>
                <a:moveTo>
                  <a:pt x="383" y="200"/>
                </a:moveTo>
                <a:cubicBezTo>
                  <a:pt x="383" y="201"/>
                  <a:pt x="383" y="201"/>
                  <a:pt x="383" y="201"/>
                </a:cubicBezTo>
                <a:cubicBezTo>
                  <a:pt x="383" y="201"/>
                  <a:pt x="383" y="201"/>
                  <a:pt x="383" y="201"/>
                </a:cubicBezTo>
                <a:cubicBezTo>
                  <a:pt x="383" y="200"/>
                  <a:pt x="383" y="200"/>
                  <a:pt x="383" y="200"/>
                </a:cubicBezTo>
                <a:close/>
                <a:moveTo>
                  <a:pt x="394" y="203"/>
                </a:moveTo>
                <a:cubicBezTo>
                  <a:pt x="394" y="203"/>
                  <a:pt x="394" y="203"/>
                  <a:pt x="394" y="203"/>
                </a:cubicBezTo>
                <a:cubicBezTo>
                  <a:pt x="393" y="203"/>
                  <a:pt x="393" y="202"/>
                  <a:pt x="393" y="202"/>
                </a:cubicBezTo>
                <a:cubicBezTo>
                  <a:pt x="394" y="202"/>
                  <a:pt x="394" y="202"/>
                  <a:pt x="394" y="203"/>
                </a:cubicBezTo>
                <a:close/>
                <a:moveTo>
                  <a:pt x="394" y="200"/>
                </a:moveTo>
                <a:cubicBezTo>
                  <a:pt x="394" y="200"/>
                  <a:pt x="393" y="200"/>
                  <a:pt x="393" y="200"/>
                </a:cubicBezTo>
                <a:cubicBezTo>
                  <a:pt x="393" y="200"/>
                  <a:pt x="393" y="199"/>
                  <a:pt x="393" y="199"/>
                </a:cubicBezTo>
                <a:cubicBezTo>
                  <a:pt x="393" y="199"/>
                  <a:pt x="393" y="199"/>
                  <a:pt x="394" y="199"/>
                </a:cubicBezTo>
                <a:cubicBezTo>
                  <a:pt x="394" y="199"/>
                  <a:pt x="394" y="199"/>
                  <a:pt x="394" y="200"/>
                </a:cubicBezTo>
                <a:close/>
                <a:moveTo>
                  <a:pt x="396" y="201"/>
                </a:moveTo>
                <a:cubicBezTo>
                  <a:pt x="396" y="201"/>
                  <a:pt x="396" y="201"/>
                  <a:pt x="396" y="201"/>
                </a:cubicBezTo>
                <a:cubicBezTo>
                  <a:pt x="396" y="200"/>
                  <a:pt x="396" y="200"/>
                  <a:pt x="396" y="200"/>
                </a:cubicBezTo>
                <a:cubicBezTo>
                  <a:pt x="396" y="200"/>
                  <a:pt x="396" y="201"/>
                  <a:pt x="396" y="201"/>
                </a:cubicBezTo>
                <a:close/>
                <a:moveTo>
                  <a:pt x="360" y="191"/>
                </a:moveTo>
                <a:cubicBezTo>
                  <a:pt x="359" y="190"/>
                  <a:pt x="359" y="189"/>
                  <a:pt x="359" y="189"/>
                </a:cubicBezTo>
                <a:cubicBezTo>
                  <a:pt x="359" y="188"/>
                  <a:pt x="358" y="188"/>
                  <a:pt x="358" y="188"/>
                </a:cubicBezTo>
                <a:cubicBezTo>
                  <a:pt x="357" y="188"/>
                  <a:pt x="357" y="188"/>
                  <a:pt x="357" y="187"/>
                </a:cubicBezTo>
                <a:cubicBezTo>
                  <a:pt x="357" y="187"/>
                  <a:pt x="357" y="186"/>
                  <a:pt x="357" y="186"/>
                </a:cubicBezTo>
                <a:cubicBezTo>
                  <a:pt x="356" y="185"/>
                  <a:pt x="355" y="184"/>
                  <a:pt x="355" y="184"/>
                </a:cubicBezTo>
                <a:cubicBezTo>
                  <a:pt x="355" y="184"/>
                  <a:pt x="355" y="183"/>
                  <a:pt x="353" y="182"/>
                </a:cubicBezTo>
                <a:cubicBezTo>
                  <a:pt x="351" y="180"/>
                  <a:pt x="350" y="180"/>
                  <a:pt x="348" y="180"/>
                </a:cubicBezTo>
                <a:cubicBezTo>
                  <a:pt x="347" y="180"/>
                  <a:pt x="346" y="180"/>
                  <a:pt x="346" y="180"/>
                </a:cubicBezTo>
                <a:cubicBezTo>
                  <a:pt x="346" y="180"/>
                  <a:pt x="346" y="180"/>
                  <a:pt x="345" y="180"/>
                </a:cubicBezTo>
                <a:cubicBezTo>
                  <a:pt x="345" y="180"/>
                  <a:pt x="340" y="177"/>
                  <a:pt x="339" y="175"/>
                </a:cubicBezTo>
                <a:cubicBezTo>
                  <a:pt x="338" y="174"/>
                  <a:pt x="338" y="173"/>
                  <a:pt x="338" y="172"/>
                </a:cubicBezTo>
                <a:cubicBezTo>
                  <a:pt x="338" y="172"/>
                  <a:pt x="338" y="171"/>
                  <a:pt x="338" y="171"/>
                </a:cubicBezTo>
                <a:cubicBezTo>
                  <a:pt x="338" y="169"/>
                  <a:pt x="337" y="169"/>
                  <a:pt x="338" y="169"/>
                </a:cubicBezTo>
                <a:cubicBezTo>
                  <a:pt x="338" y="169"/>
                  <a:pt x="339" y="169"/>
                  <a:pt x="339" y="169"/>
                </a:cubicBezTo>
                <a:cubicBezTo>
                  <a:pt x="339" y="168"/>
                  <a:pt x="341" y="167"/>
                  <a:pt x="341" y="168"/>
                </a:cubicBezTo>
                <a:cubicBezTo>
                  <a:pt x="341" y="168"/>
                  <a:pt x="341" y="168"/>
                  <a:pt x="342" y="168"/>
                </a:cubicBezTo>
                <a:cubicBezTo>
                  <a:pt x="342" y="166"/>
                  <a:pt x="343" y="165"/>
                  <a:pt x="343" y="165"/>
                </a:cubicBezTo>
                <a:cubicBezTo>
                  <a:pt x="343" y="165"/>
                  <a:pt x="343" y="165"/>
                  <a:pt x="343" y="165"/>
                </a:cubicBezTo>
                <a:cubicBezTo>
                  <a:pt x="344" y="164"/>
                  <a:pt x="344" y="164"/>
                  <a:pt x="344" y="165"/>
                </a:cubicBezTo>
                <a:cubicBezTo>
                  <a:pt x="344" y="165"/>
                  <a:pt x="344" y="165"/>
                  <a:pt x="344" y="165"/>
                </a:cubicBezTo>
                <a:cubicBezTo>
                  <a:pt x="344" y="165"/>
                  <a:pt x="344" y="164"/>
                  <a:pt x="344" y="164"/>
                </a:cubicBezTo>
                <a:cubicBezTo>
                  <a:pt x="344" y="164"/>
                  <a:pt x="344" y="164"/>
                  <a:pt x="344" y="164"/>
                </a:cubicBezTo>
                <a:cubicBezTo>
                  <a:pt x="344" y="163"/>
                  <a:pt x="345" y="164"/>
                  <a:pt x="345" y="165"/>
                </a:cubicBezTo>
                <a:cubicBezTo>
                  <a:pt x="345" y="165"/>
                  <a:pt x="345" y="165"/>
                  <a:pt x="345" y="165"/>
                </a:cubicBezTo>
                <a:cubicBezTo>
                  <a:pt x="346" y="166"/>
                  <a:pt x="346" y="165"/>
                  <a:pt x="347" y="164"/>
                </a:cubicBezTo>
                <a:cubicBezTo>
                  <a:pt x="347" y="163"/>
                  <a:pt x="347" y="163"/>
                  <a:pt x="348" y="163"/>
                </a:cubicBezTo>
                <a:cubicBezTo>
                  <a:pt x="348" y="163"/>
                  <a:pt x="348" y="164"/>
                  <a:pt x="348" y="163"/>
                </a:cubicBezTo>
                <a:cubicBezTo>
                  <a:pt x="348" y="163"/>
                  <a:pt x="348" y="163"/>
                  <a:pt x="348" y="163"/>
                </a:cubicBezTo>
                <a:cubicBezTo>
                  <a:pt x="349" y="164"/>
                  <a:pt x="349" y="163"/>
                  <a:pt x="349" y="162"/>
                </a:cubicBezTo>
                <a:cubicBezTo>
                  <a:pt x="349" y="161"/>
                  <a:pt x="349" y="162"/>
                  <a:pt x="350" y="163"/>
                </a:cubicBezTo>
                <a:cubicBezTo>
                  <a:pt x="350" y="163"/>
                  <a:pt x="350" y="163"/>
                  <a:pt x="350" y="163"/>
                </a:cubicBezTo>
                <a:cubicBezTo>
                  <a:pt x="350" y="162"/>
                  <a:pt x="351" y="162"/>
                  <a:pt x="353" y="163"/>
                </a:cubicBezTo>
                <a:cubicBezTo>
                  <a:pt x="353" y="164"/>
                  <a:pt x="354" y="164"/>
                  <a:pt x="354" y="163"/>
                </a:cubicBezTo>
                <a:cubicBezTo>
                  <a:pt x="354" y="163"/>
                  <a:pt x="354" y="163"/>
                  <a:pt x="354" y="163"/>
                </a:cubicBezTo>
                <a:cubicBezTo>
                  <a:pt x="354" y="163"/>
                  <a:pt x="354" y="163"/>
                  <a:pt x="354" y="164"/>
                </a:cubicBezTo>
                <a:cubicBezTo>
                  <a:pt x="354" y="164"/>
                  <a:pt x="354" y="165"/>
                  <a:pt x="355" y="165"/>
                </a:cubicBezTo>
                <a:cubicBezTo>
                  <a:pt x="355" y="165"/>
                  <a:pt x="355" y="165"/>
                  <a:pt x="355" y="165"/>
                </a:cubicBezTo>
                <a:cubicBezTo>
                  <a:pt x="355" y="165"/>
                  <a:pt x="354" y="165"/>
                  <a:pt x="354" y="165"/>
                </a:cubicBezTo>
                <a:cubicBezTo>
                  <a:pt x="353" y="164"/>
                  <a:pt x="353" y="164"/>
                  <a:pt x="353" y="164"/>
                </a:cubicBezTo>
                <a:cubicBezTo>
                  <a:pt x="354" y="165"/>
                  <a:pt x="354" y="165"/>
                  <a:pt x="353" y="165"/>
                </a:cubicBezTo>
                <a:cubicBezTo>
                  <a:pt x="353" y="165"/>
                  <a:pt x="353" y="165"/>
                  <a:pt x="353" y="165"/>
                </a:cubicBezTo>
                <a:cubicBezTo>
                  <a:pt x="353" y="165"/>
                  <a:pt x="354" y="165"/>
                  <a:pt x="353" y="165"/>
                </a:cubicBezTo>
                <a:cubicBezTo>
                  <a:pt x="353" y="166"/>
                  <a:pt x="357" y="168"/>
                  <a:pt x="357" y="168"/>
                </a:cubicBezTo>
                <a:cubicBezTo>
                  <a:pt x="357" y="168"/>
                  <a:pt x="358" y="168"/>
                  <a:pt x="358" y="169"/>
                </a:cubicBezTo>
                <a:cubicBezTo>
                  <a:pt x="358" y="169"/>
                  <a:pt x="358" y="169"/>
                  <a:pt x="358" y="169"/>
                </a:cubicBezTo>
                <a:cubicBezTo>
                  <a:pt x="359" y="169"/>
                  <a:pt x="359" y="169"/>
                  <a:pt x="359" y="170"/>
                </a:cubicBezTo>
                <a:cubicBezTo>
                  <a:pt x="359" y="170"/>
                  <a:pt x="360" y="171"/>
                  <a:pt x="360" y="170"/>
                </a:cubicBezTo>
                <a:cubicBezTo>
                  <a:pt x="360" y="170"/>
                  <a:pt x="360" y="170"/>
                  <a:pt x="360" y="170"/>
                </a:cubicBezTo>
                <a:cubicBezTo>
                  <a:pt x="360" y="170"/>
                  <a:pt x="360" y="170"/>
                  <a:pt x="361" y="170"/>
                </a:cubicBezTo>
                <a:cubicBezTo>
                  <a:pt x="361" y="170"/>
                  <a:pt x="361" y="170"/>
                  <a:pt x="361" y="170"/>
                </a:cubicBezTo>
                <a:cubicBezTo>
                  <a:pt x="361" y="171"/>
                  <a:pt x="362" y="171"/>
                  <a:pt x="362" y="171"/>
                </a:cubicBezTo>
                <a:cubicBezTo>
                  <a:pt x="362" y="171"/>
                  <a:pt x="363" y="171"/>
                  <a:pt x="363" y="171"/>
                </a:cubicBezTo>
                <a:cubicBezTo>
                  <a:pt x="364" y="171"/>
                  <a:pt x="364" y="171"/>
                  <a:pt x="364" y="171"/>
                </a:cubicBezTo>
                <a:cubicBezTo>
                  <a:pt x="364" y="171"/>
                  <a:pt x="365" y="171"/>
                  <a:pt x="365" y="172"/>
                </a:cubicBezTo>
                <a:cubicBezTo>
                  <a:pt x="365" y="172"/>
                  <a:pt x="365" y="172"/>
                  <a:pt x="365" y="172"/>
                </a:cubicBezTo>
                <a:cubicBezTo>
                  <a:pt x="365" y="172"/>
                  <a:pt x="366" y="172"/>
                  <a:pt x="366" y="172"/>
                </a:cubicBezTo>
                <a:cubicBezTo>
                  <a:pt x="366" y="172"/>
                  <a:pt x="367" y="172"/>
                  <a:pt x="367" y="172"/>
                </a:cubicBezTo>
                <a:cubicBezTo>
                  <a:pt x="367" y="172"/>
                  <a:pt x="367" y="172"/>
                  <a:pt x="368" y="173"/>
                </a:cubicBezTo>
                <a:cubicBezTo>
                  <a:pt x="369" y="173"/>
                  <a:pt x="369" y="173"/>
                  <a:pt x="370" y="174"/>
                </a:cubicBezTo>
                <a:cubicBezTo>
                  <a:pt x="370" y="174"/>
                  <a:pt x="371" y="174"/>
                  <a:pt x="371" y="174"/>
                </a:cubicBezTo>
                <a:cubicBezTo>
                  <a:pt x="371" y="175"/>
                  <a:pt x="370" y="175"/>
                  <a:pt x="370" y="175"/>
                </a:cubicBezTo>
                <a:cubicBezTo>
                  <a:pt x="368" y="174"/>
                  <a:pt x="368" y="174"/>
                  <a:pt x="369" y="175"/>
                </a:cubicBezTo>
                <a:cubicBezTo>
                  <a:pt x="369" y="175"/>
                  <a:pt x="369" y="175"/>
                  <a:pt x="368" y="175"/>
                </a:cubicBezTo>
                <a:cubicBezTo>
                  <a:pt x="367" y="174"/>
                  <a:pt x="367" y="174"/>
                  <a:pt x="367" y="174"/>
                </a:cubicBezTo>
                <a:cubicBezTo>
                  <a:pt x="367" y="175"/>
                  <a:pt x="367" y="175"/>
                  <a:pt x="367" y="175"/>
                </a:cubicBezTo>
                <a:cubicBezTo>
                  <a:pt x="368" y="175"/>
                  <a:pt x="368" y="176"/>
                  <a:pt x="368" y="177"/>
                </a:cubicBezTo>
                <a:cubicBezTo>
                  <a:pt x="368" y="177"/>
                  <a:pt x="368" y="177"/>
                  <a:pt x="368" y="176"/>
                </a:cubicBezTo>
                <a:cubicBezTo>
                  <a:pt x="367" y="176"/>
                  <a:pt x="367" y="176"/>
                  <a:pt x="367" y="176"/>
                </a:cubicBezTo>
                <a:cubicBezTo>
                  <a:pt x="367" y="176"/>
                  <a:pt x="367" y="177"/>
                  <a:pt x="366" y="176"/>
                </a:cubicBezTo>
                <a:cubicBezTo>
                  <a:pt x="366" y="176"/>
                  <a:pt x="366" y="177"/>
                  <a:pt x="365" y="177"/>
                </a:cubicBezTo>
                <a:cubicBezTo>
                  <a:pt x="365" y="177"/>
                  <a:pt x="365" y="177"/>
                  <a:pt x="365" y="177"/>
                </a:cubicBezTo>
                <a:cubicBezTo>
                  <a:pt x="365" y="177"/>
                  <a:pt x="365" y="177"/>
                  <a:pt x="364" y="177"/>
                </a:cubicBezTo>
                <a:cubicBezTo>
                  <a:pt x="364" y="177"/>
                  <a:pt x="364" y="177"/>
                  <a:pt x="364" y="177"/>
                </a:cubicBezTo>
                <a:cubicBezTo>
                  <a:pt x="364" y="177"/>
                  <a:pt x="364" y="176"/>
                  <a:pt x="364" y="176"/>
                </a:cubicBezTo>
                <a:cubicBezTo>
                  <a:pt x="364" y="176"/>
                  <a:pt x="363" y="176"/>
                  <a:pt x="363" y="176"/>
                </a:cubicBezTo>
                <a:cubicBezTo>
                  <a:pt x="363" y="176"/>
                  <a:pt x="363" y="176"/>
                  <a:pt x="363" y="176"/>
                </a:cubicBezTo>
                <a:cubicBezTo>
                  <a:pt x="363" y="176"/>
                  <a:pt x="363" y="176"/>
                  <a:pt x="363" y="177"/>
                </a:cubicBezTo>
                <a:cubicBezTo>
                  <a:pt x="364" y="177"/>
                  <a:pt x="364" y="178"/>
                  <a:pt x="364" y="179"/>
                </a:cubicBezTo>
                <a:cubicBezTo>
                  <a:pt x="364" y="179"/>
                  <a:pt x="364" y="180"/>
                  <a:pt x="365" y="180"/>
                </a:cubicBezTo>
                <a:cubicBezTo>
                  <a:pt x="365" y="180"/>
                  <a:pt x="365" y="180"/>
                  <a:pt x="365" y="181"/>
                </a:cubicBezTo>
                <a:cubicBezTo>
                  <a:pt x="365" y="181"/>
                  <a:pt x="366" y="182"/>
                  <a:pt x="366" y="182"/>
                </a:cubicBezTo>
                <a:cubicBezTo>
                  <a:pt x="366" y="182"/>
                  <a:pt x="368" y="186"/>
                  <a:pt x="368" y="187"/>
                </a:cubicBezTo>
                <a:cubicBezTo>
                  <a:pt x="368" y="187"/>
                  <a:pt x="368" y="187"/>
                  <a:pt x="368" y="188"/>
                </a:cubicBezTo>
                <a:cubicBezTo>
                  <a:pt x="369" y="188"/>
                  <a:pt x="369" y="188"/>
                  <a:pt x="369" y="188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9" y="189"/>
                  <a:pt x="370" y="190"/>
                  <a:pt x="370" y="190"/>
                </a:cubicBezTo>
                <a:cubicBezTo>
                  <a:pt x="370" y="191"/>
                  <a:pt x="370" y="191"/>
                  <a:pt x="370" y="191"/>
                </a:cubicBezTo>
                <a:cubicBezTo>
                  <a:pt x="370" y="192"/>
                  <a:pt x="370" y="192"/>
                  <a:pt x="370" y="193"/>
                </a:cubicBezTo>
                <a:cubicBezTo>
                  <a:pt x="370" y="193"/>
                  <a:pt x="370" y="194"/>
                  <a:pt x="370" y="194"/>
                </a:cubicBezTo>
                <a:cubicBezTo>
                  <a:pt x="370" y="194"/>
                  <a:pt x="370" y="195"/>
                  <a:pt x="369" y="195"/>
                </a:cubicBezTo>
                <a:cubicBezTo>
                  <a:pt x="368" y="196"/>
                  <a:pt x="366" y="195"/>
                  <a:pt x="364" y="194"/>
                </a:cubicBezTo>
                <a:cubicBezTo>
                  <a:pt x="363" y="193"/>
                  <a:pt x="362" y="192"/>
                  <a:pt x="362" y="192"/>
                </a:cubicBezTo>
                <a:cubicBezTo>
                  <a:pt x="362" y="192"/>
                  <a:pt x="361" y="191"/>
                  <a:pt x="360" y="191"/>
                </a:cubicBezTo>
                <a:close/>
                <a:moveTo>
                  <a:pt x="357" y="174"/>
                </a:moveTo>
                <a:cubicBezTo>
                  <a:pt x="356" y="174"/>
                  <a:pt x="355" y="174"/>
                  <a:pt x="355" y="173"/>
                </a:cubicBezTo>
                <a:cubicBezTo>
                  <a:pt x="355" y="173"/>
                  <a:pt x="355" y="173"/>
                  <a:pt x="355" y="173"/>
                </a:cubicBezTo>
                <a:cubicBezTo>
                  <a:pt x="355" y="173"/>
                  <a:pt x="356" y="172"/>
                  <a:pt x="356" y="171"/>
                </a:cubicBezTo>
                <a:cubicBezTo>
                  <a:pt x="356" y="171"/>
                  <a:pt x="354" y="169"/>
                  <a:pt x="354" y="169"/>
                </a:cubicBezTo>
                <a:cubicBezTo>
                  <a:pt x="354" y="169"/>
                  <a:pt x="354" y="169"/>
                  <a:pt x="354" y="169"/>
                </a:cubicBezTo>
                <a:cubicBezTo>
                  <a:pt x="355" y="169"/>
                  <a:pt x="355" y="169"/>
                  <a:pt x="356" y="169"/>
                </a:cubicBezTo>
                <a:cubicBezTo>
                  <a:pt x="356" y="169"/>
                  <a:pt x="356" y="169"/>
                  <a:pt x="357" y="169"/>
                </a:cubicBezTo>
                <a:cubicBezTo>
                  <a:pt x="357" y="169"/>
                  <a:pt x="357" y="169"/>
                  <a:pt x="358" y="169"/>
                </a:cubicBezTo>
                <a:cubicBezTo>
                  <a:pt x="358" y="170"/>
                  <a:pt x="359" y="170"/>
                  <a:pt x="359" y="171"/>
                </a:cubicBezTo>
                <a:cubicBezTo>
                  <a:pt x="359" y="171"/>
                  <a:pt x="359" y="171"/>
                  <a:pt x="359" y="172"/>
                </a:cubicBezTo>
                <a:cubicBezTo>
                  <a:pt x="359" y="172"/>
                  <a:pt x="360" y="172"/>
                  <a:pt x="360" y="173"/>
                </a:cubicBezTo>
                <a:cubicBezTo>
                  <a:pt x="360" y="174"/>
                  <a:pt x="360" y="174"/>
                  <a:pt x="362" y="175"/>
                </a:cubicBezTo>
                <a:cubicBezTo>
                  <a:pt x="363" y="175"/>
                  <a:pt x="363" y="175"/>
                  <a:pt x="363" y="176"/>
                </a:cubicBezTo>
                <a:cubicBezTo>
                  <a:pt x="363" y="176"/>
                  <a:pt x="363" y="176"/>
                  <a:pt x="363" y="176"/>
                </a:cubicBezTo>
                <a:cubicBezTo>
                  <a:pt x="363" y="175"/>
                  <a:pt x="363" y="175"/>
                  <a:pt x="362" y="176"/>
                </a:cubicBezTo>
                <a:cubicBezTo>
                  <a:pt x="362" y="176"/>
                  <a:pt x="361" y="176"/>
                  <a:pt x="361" y="175"/>
                </a:cubicBezTo>
                <a:cubicBezTo>
                  <a:pt x="361" y="175"/>
                  <a:pt x="360" y="174"/>
                  <a:pt x="360" y="175"/>
                </a:cubicBezTo>
                <a:cubicBezTo>
                  <a:pt x="360" y="175"/>
                  <a:pt x="359" y="175"/>
                  <a:pt x="359" y="174"/>
                </a:cubicBezTo>
                <a:cubicBezTo>
                  <a:pt x="358" y="174"/>
                  <a:pt x="357" y="174"/>
                  <a:pt x="357" y="174"/>
                </a:cubicBezTo>
                <a:close/>
                <a:moveTo>
                  <a:pt x="397" y="202"/>
                </a:moveTo>
                <a:cubicBezTo>
                  <a:pt x="398" y="202"/>
                  <a:pt x="398" y="202"/>
                  <a:pt x="398" y="202"/>
                </a:cubicBezTo>
                <a:cubicBezTo>
                  <a:pt x="398" y="203"/>
                  <a:pt x="398" y="203"/>
                  <a:pt x="398" y="203"/>
                </a:cubicBezTo>
                <a:cubicBezTo>
                  <a:pt x="398" y="203"/>
                  <a:pt x="398" y="203"/>
                  <a:pt x="398" y="203"/>
                </a:cubicBezTo>
                <a:cubicBezTo>
                  <a:pt x="398" y="203"/>
                  <a:pt x="397" y="203"/>
                  <a:pt x="397" y="202"/>
                </a:cubicBezTo>
                <a:close/>
                <a:moveTo>
                  <a:pt x="361" y="170"/>
                </a:moveTo>
                <a:cubicBezTo>
                  <a:pt x="361" y="169"/>
                  <a:pt x="362" y="169"/>
                  <a:pt x="362" y="169"/>
                </a:cubicBezTo>
                <a:cubicBezTo>
                  <a:pt x="362" y="170"/>
                  <a:pt x="362" y="170"/>
                  <a:pt x="362" y="170"/>
                </a:cubicBezTo>
                <a:cubicBezTo>
                  <a:pt x="361" y="170"/>
                  <a:pt x="361" y="170"/>
                  <a:pt x="361" y="170"/>
                </a:cubicBezTo>
                <a:close/>
                <a:moveTo>
                  <a:pt x="354" y="162"/>
                </a:moveTo>
                <a:cubicBezTo>
                  <a:pt x="354" y="161"/>
                  <a:pt x="354" y="162"/>
                  <a:pt x="354" y="162"/>
                </a:cubicBezTo>
                <a:cubicBezTo>
                  <a:pt x="354" y="162"/>
                  <a:pt x="354" y="162"/>
                  <a:pt x="354" y="162"/>
                </a:cubicBezTo>
                <a:cubicBezTo>
                  <a:pt x="354" y="162"/>
                  <a:pt x="354" y="162"/>
                  <a:pt x="354" y="162"/>
                </a:cubicBezTo>
                <a:close/>
                <a:moveTo>
                  <a:pt x="385" y="185"/>
                </a:moveTo>
                <a:cubicBezTo>
                  <a:pt x="385" y="185"/>
                  <a:pt x="386" y="185"/>
                  <a:pt x="386" y="185"/>
                </a:cubicBezTo>
                <a:cubicBezTo>
                  <a:pt x="386" y="185"/>
                  <a:pt x="386" y="185"/>
                  <a:pt x="386" y="185"/>
                </a:cubicBezTo>
                <a:cubicBezTo>
                  <a:pt x="386" y="185"/>
                  <a:pt x="386" y="185"/>
                  <a:pt x="386" y="185"/>
                </a:cubicBezTo>
                <a:cubicBezTo>
                  <a:pt x="385" y="185"/>
                  <a:pt x="385" y="185"/>
                  <a:pt x="385" y="185"/>
                </a:cubicBezTo>
                <a:close/>
                <a:moveTo>
                  <a:pt x="392" y="189"/>
                </a:moveTo>
                <a:cubicBezTo>
                  <a:pt x="392" y="189"/>
                  <a:pt x="392" y="189"/>
                  <a:pt x="392" y="189"/>
                </a:cubicBezTo>
                <a:cubicBezTo>
                  <a:pt x="392" y="189"/>
                  <a:pt x="392" y="190"/>
                  <a:pt x="392" y="190"/>
                </a:cubicBezTo>
                <a:cubicBezTo>
                  <a:pt x="392" y="190"/>
                  <a:pt x="392" y="190"/>
                  <a:pt x="392" y="189"/>
                </a:cubicBezTo>
                <a:close/>
                <a:moveTo>
                  <a:pt x="314" y="91"/>
                </a:moveTo>
                <a:cubicBezTo>
                  <a:pt x="314" y="91"/>
                  <a:pt x="315" y="91"/>
                  <a:pt x="315" y="91"/>
                </a:cubicBezTo>
                <a:cubicBezTo>
                  <a:pt x="315" y="91"/>
                  <a:pt x="315" y="91"/>
                  <a:pt x="315" y="91"/>
                </a:cubicBezTo>
                <a:cubicBezTo>
                  <a:pt x="314" y="91"/>
                  <a:pt x="314" y="91"/>
                  <a:pt x="314" y="91"/>
                </a:cubicBezTo>
                <a:close/>
                <a:moveTo>
                  <a:pt x="417" y="172"/>
                </a:moveTo>
                <a:cubicBezTo>
                  <a:pt x="417" y="172"/>
                  <a:pt x="417" y="172"/>
                  <a:pt x="417" y="172"/>
                </a:cubicBezTo>
                <a:cubicBezTo>
                  <a:pt x="416" y="171"/>
                  <a:pt x="417" y="172"/>
                  <a:pt x="417" y="172"/>
                </a:cubicBezTo>
                <a:cubicBezTo>
                  <a:pt x="417" y="173"/>
                  <a:pt x="417" y="173"/>
                  <a:pt x="417" y="172"/>
                </a:cubicBezTo>
                <a:close/>
                <a:moveTo>
                  <a:pt x="417" y="172"/>
                </a:moveTo>
                <a:cubicBezTo>
                  <a:pt x="417" y="172"/>
                  <a:pt x="417" y="172"/>
                  <a:pt x="417" y="173"/>
                </a:cubicBezTo>
                <a:cubicBezTo>
                  <a:pt x="417" y="173"/>
                  <a:pt x="417" y="173"/>
                  <a:pt x="417" y="173"/>
                </a:cubicBezTo>
                <a:cubicBezTo>
                  <a:pt x="417" y="172"/>
                  <a:pt x="417" y="172"/>
                  <a:pt x="417" y="172"/>
                </a:cubicBezTo>
                <a:close/>
                <a:moveTo>
                  <a:pt x="13" y="279"/>
                </a:moveTo>
                <a:cubicBezTo>
                  <a:pt x="13" y="280"/>
                  <a:pt x="13" y="280"/>
                  <a:pt x="13" y="280"/>
                </a:cubicBezTo>
                <a:cubicBezTo>
                  <a:pt x="13" y="279"/>
                  <a:pt x="13" y="279"/>
                  <a:pt x="13" y="279"/>
                </a:cubicBezTo>
                <a:cubicBezTo>
                  <a:pt x="13" y="279"/>
                  <a:pt x="13" y="279"/>
                  <a:pt x="13" y="278"/>
                </a:cubicBezTo>
                <a:cubicBezTo>
                  <a:pt x="12" y="278"/>
                  <a:pt x="12" y="278"/>
                  <a:pt x="12" y="278"/>
                </a:cubicBezTo>
                <a:cubicBezTo>
                  <a:pt x="13" y="278"/>
                  <a:pt x="13" y="278"/>
                  <a:pt x="13" y="278"/>
                </a:cubicBezTo>
                <a:cubicBezTo>
                  <a:pt x="12" y="277"/>
                  <a:pt x="12" y="277"/>
                  <a:pt x="12" y="277"/>
                </a:cubicBezTo>
                <a:cubicBezTo>
                  <a:pt x="12" y="278"/>
                  <a:pt x="12" y="278"/>
                  <a:pt x="13" y="279"/>
                </a:cubicBezTo>
                <a:close/>
                <a:moveTo>
                  <a:pt x="12" y="275"/>
                </a:moveTo>
                <a:cubicBezTo>
                  <a:pt x="12" y="276"/>
                  <a:pt x="12" y="276"/>
                  <a:pt x="12" y="276"/>
                </a:cubicBezTo>
                <a:cubicBezTo>
                  <a:pt x="12" y="275"/>
                  <a:pt x="12" y="275"/>
                  <a:pt x="12" y="275"/>
                </a:cubicBezTo>
                <a:cubicBezTo>
                  <a:pt x="12" y="275"/>
                  <a:pt x="12" y="275"/>
                  <a:pt x="12" y="275"/>
                </a:cubicBezTo>
                <a:cubicBezTo>
                  <a:pt x="12" y="275"/>
                  <a:pt x="12" y="275"/>
                  <a:pt x="12" y="275"/>
                </a:cubicBezTo>
                <a:close/>
                <a:moveTo>
                  <a:pt x="13" y="274"/>
                </a:moveTo>
                <a:cubicBezTo>
                  <a:pt x="13" y="274"/>
                  <a:pt x="13" y="274"/>
                  <a:pt x="13" y="274"/>
                </a:cubicBezTo>
                <a:cubicBezTo>
                  <a:pt x="13" y="274"/>
                  <a:pt x="13" y="274"/>
                  <a:pt x="13" y="273"/>
                </a:cubicBezTo>
                <a:cubicBezTo>
                  <a:pt x="13" y="273"/>
                  <a:pt x="13" y="273"/>
                  <a:pt x="13" y="274"/>
                </a:cubicBezTo>
                <a:close/>
                <a:moveTo>
                  <a:pt x="13" y="274"/>
                </a:moveTo>
                <a:cubicBezTo>
                  <a:pt x="13" y="274"/>
                  <a:pt x="13" y="274"/>
                  <a:pt x="13" y="274"/>
                </a:cubicBezTo>
                <a:cubicBezTo>
                  <a:pt x="13" y="274"/>
                  <a:pt x="13" y="274"/>
                  <a:pt x="13" y="274"/>
                </a:cubicBezTo>
                <a:cubicBezTo>
                  <a:pt x="13" y="274"/>
                  <a:pt x="13" y="274"/>
                  <a:pt x="13" y="274"/>
                </a:cubicBezTo>
                <a:close/>
                <a:moveTo>
                  <a:pt x="44" y="274"/>
                </a:moveTo>
                <a:cubicBezTo>
                  <a:pt x="44" y="274"/>
                  <a:pt x="44" y="275"/>
                  <a:pt x="45" y="275"/>
                </a:cubicBezTo>
                <a:cubicBezTo>
                  <a:pt x="45" y="275"/>
                  <a:pt x="45" y="275"/>
                  <a:pt x="45" y="275"/>
                </a:cubicBezTo>
                <a:cubicBezTo>
                  <a:pt x="45" y="275"/>
                  <a:pt x="45" y="274"/>
                  <a:pt x="44" y="274"/>
                </a:cubicBezTo>
                <a:close/>
                <a:moveTo>
                  <a:pt x="140" y="26"/>
                </a:moveTo>
                <a:cubicBezTo>
                  <a:pt x="140" y="26"/>
                  <a:pt x="140" y="26"/>
                  <a:pt x="141" y="26"/>
                </a:cubicBezTo>
                <a:cubicBezTo>
                  <a:pt x="142" y="26"/>
                  <a:pt x="142" y="26"/>
                  <a:pt x="143" y="26"/>
                </a:cubicBezTo>
                <a:cubicBezTo>
                  <a:pt x="144" y="26"/>
                  <a:pt x="145" y="26"/>
                  <a:pt x="145" y="26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4" y="25"/>
                  <a:pt x="144" y="25"/>
                  <a:pt x="144" y="25"/>
                </a:cubicBezTo>
                <a:cubicBezTo>
                  <a:pt x="144" y="26"/>
                  <a:pt x="143" y="26"/>
                  <a:pt x="142" y="26"/>
                </a:cubicBezTo>
                <a:cubicBezTo>
                  <a:pt x="142" y="26"/>
                  <a:pt x="142" y="26"/>
                  <a:pt x="141" y="26"/>
                </a:cubicBezTo>
                <a:cubicBezTo>
                  <a:pt x="141" y="26"/>
                  <a:pt x="141" y="26"/>
                  <a:pt x="141" y="26"/>
                </a:cubicBezTo>
                <a:cubicBezTo>
                  <a:pt x="140" y="26"/>
                  <a:pt x="140" y="26"/>
                  <a:pt x="140" y="26"/>
                </a:cubicBezTo>
                <a:close/>
                <a:moveTo>
                  <a:pt x="143" y="20"/>
                </a:moveTo>
                <a:cubicBezTo>
                  <a:pt x="143" y="20"/>
                  <a:pt x="143" y="20"/>
                  <a:pt x="143" y="20"/>
                </a:cubicBezTo>
                <a:cubicBezTo>
                  <a:pt x="144" y="20"/>
                  <a:pt x="144" y="20"/>
                  <a:pt x="144" y="20"/>
                </a:cubicBezTo>
                <a:cubicBezTo>
                  <a:pt x="144" y="20"/>
                  <a:pt x="143" y="20"/>
                  <a:pt x="143" y="20"/>
                </a:cubicBezTo>
                <a:close/>
                <a:moveTo>
                  <a:pt x="133" y="18"/>
                </a:moveTo>
                <a:cubicBezTo>
                  <a:pt x="133" y="18"/>
                  <a:pt x="133" y="18"/>
                  <a:pt x="133" y="18"/>
                </a:cubicBezTo>
                <a:cubicBezTo>
                  <a:pt x="134" y="18"/>
                  <a:pt x="133" y="18"/>
                  <a:pt x="133" y="18"/>
                </a:cubicBezTo>
                <a:cubicBezTo>
                  <a:pt x="133" y="18"/>
                  <a:pt x="133" y="18"/>
                  <a:pt x="133" y="18"/>
                </a:cubicBezTo>
                <a:close/>
                <a:moveTo>
                  <a:pt x="132" y="17"/>
                </a:moveTo>
                <a:cubicBezTo>
                  <a:pt x="132" y="17"/>
                  <a:pt x="133" y="17"/>
                  <a:pt x="133" y="17"/>
                </a:cubicBezTo>
                <a:cubicBezTo>
                  <a:pt x="133" y="17"/>
                  <a:pt x="133" y="17"/>
                  <a:pt x="133" y="17"/>
                </a:cubicBezTo>
                <a:cubicBezTo>
                  <a:pt x="133" y="17"/>
                  <a:pt x="133" y="17"/>
                  <a:pt x="132" y="17"/>
                </a:cubicBezTo>
                <a:cubicBezTo>
                  <a:pt x="132" y="17"/>
                  <a:pt x="132" y="17"/>
                  <a:pt x="132" y="17"/>
                </a:cubicBezTo>
                <a:close/>
                <a:moveTo>
                  <a:pt x="24" y="283"/>
                </a:moveTo>
                <a:cubicBezTo>
                  <a:pt x="24" y="283"/>
                  <a:pt x="24" y="283"/>
                  <a:pt x="24" y="283"/>
                </a:cubicBezTo>
                <a:cubicBezTo>
                  <a:pt x="24" y="283"/>
                  <a:pt x="24" y="283"/>
                  <a:pt x="23" y="283"/>
                </a:cubicBezTo>
                <a:cubicBezTo>
                  <a:pt x="23" y="283"/>
                  <a:pt x="23" y="283"/>
                  <a:pt x="23" y="283"/>
                </a:cubicBezTo>
                <a:cubicBezTo>
                  <a:pt x="23" y="283"/>
                  <a:pt x="23" y="283"/>
                  <a:pt x="23" y="283"/>
                </a:cubicBezTo>
                <a:cubicBezTo>
                  <a:pt x="24" y="283"/>
                  <a:pt x="24" y="283"/>
                  <a:pt x="24" y="283"/>
                </a:cubicBezTo>
                <a:close/>
                <a:moveTo>
                  <a:pt x="144" y="43"/>
                </a:moveTo>
                <a:cubicBezTo>
                  <a:pt x="144" y="43"/>
                  <a:pt x="145" y="43"/>
                  <a:pt x="145" y="43"/>
                </a:cubicBezTo>
                <a:cubicBezTo>
                  <a:pt x="146" y="42"/>
                  <a:pt x="146" y="42"/>
                  <a:pt x="146" y="42"/>
                </a:cubicBezTo>
                <a:cubicBezTo>
                  <a:pt x="145" y="42"/>
                  <a:pt x="145" y="42"/>
                  <a:pt x="145" y="42"/>
                </a:cubicBezTo>
                <a:cubicBezTo>
                  <a:pt x="144" y="42"/>
                  <a:pt x="144" y="42"/>
                  <a:pt x="145" y="41"/>
                </a:cubicBezTo>
                <a:cubicBezTo>
                  <a:pt x="146" y="41"/>
                  <a:pt x="146" y="41"/>
                  <a:pt x="146" y="41"/>
                </a:cubicBezTo>
                <a:cubicBezTo>
                  <a:pt x="146" y="41"/>
                  <a:pt x="145" y="41"/>
                  <a:pt x="145" y="41"/>
                </a:cubicBezTo>
                <a:cubicBezTo>
                  <a:pt x="144" y="41"/>
                  <a:pt x="144" y="41"/>
                  <a:pt x="144" y="41"/>
                </a:cubicBezTo>
                <a:cubicBezTo>
                  <a:pt x="144" y="41"/>
                  <a:pt x="143" y="41"/>
                  <a:pt x="143" y="41"/>
                </a:cubicBezTo>
                <a:cubicBezTo>
                  <a:pt x="143" y="42"/>
                  <a:pt x="143" y="42"/>
                  <a:pt x="142" y="42"/>
                </a:cubicBezTo>
                <a:cubicBezTo>
                  <a:pt x="141" y="42"/>
                  <a:pt x="141" y="43"/>
                  <a:pt x="142" y="42"/>
                </a:cubicBezTo>
                <a:cubicBezTo>
                  <a:pt x="143" y="42"/>
                  <a:pt x="143" y="42"/>
                  <a:pt x="143" y="43"/>
                </a:cubicBezTo>
                <a:cubicBezTo>
                  <a:pt x="142" y="43"/>
                  <a:pt x="142" y="43"/>
                  <a:pt x="143" y="43"/>
                </a:cubicBezTo>
                <a:cubicBezTo>
                  <a:pt x="143" y="44"/>
                  <a:pt x="143" y="43"/>
                  <a:pt x="144" y="43"/>
                </a:cubicBezTo>
                <a:close/>
                <a:moveTo>
                  <a:pt x="139" y="41"/>
                </a:moveTo>
                <a:cubicBezTo>
                  <a:pt x="140" y="41"/>
                  <a:pt x="141" y="41"/>
                  <a:pt x="140" y="41"/>
                </a:cubicBezTo>
                <a:cubicBezTo>
                  <a:pt x="139" y="41"/>
                  <a:pt x="138" y="41"/>
                  <a:pt x="138" y="41"/>
                </a:cubicBezTo>
                <a:cubicBezTo>
                  <a:pt x="137" y="41"/>
                  <a:pt x="137" y="41"/>
                  <a:pt x="137" y="42"/>
                </a:cubicBezTo>
                <a:cubicBezTo>
                  <a:pt x="138" y="42"/>
                  <a:pt x="138" y="42"/>
                  <a:pt x="139" y="41"/>
                </a:cubicBezTo>
                <a:close/>
                <a:moveTo>
                  <a:pt x="139" y="40"/>
                </a:moveTo>
                <a:cubicBezTo>
                  <a:pt x="139" y="40"/>
                  <a:pt x="140" y="40"/>
                  <a:pt x="140" y="40"/>
                </a:cubicBezTo>
                <a:cubicBezTo>
                  <a:pt x="141" y="40"/>
                  <a:pt x="141" y="40"/>
                  <a:pt x="141" y="41"/>
                </a:cubicBezTo>
                <a:cubicBezTo>
                  <a:pt x="140" y="41"/>
                  <a:pt x="141" y="41"/>
                  <a:pt x="142" y="41"/>
                </a:cubicBezTo>
                <a:cubicBezTo>
                  <a:pt x="143" y="40"/>
                  <a:pt x="143" y="40"/>
                  <a:pt x="143" y="41"/>
                </a:cubicBezTo>
                <a:cubicBezTo>
                  <a:pt x="144" y="41"/>
                  <a:pt x="144" y="41"/>
                  <a:pt x="144" y="40"/>
                </a:cubicBezTo>
                <a:cubicBezTo>
                  <a:pt x="144" y="40"/>
                  <a:pt x="144" y="40"/>
                  <a:pt x="144" y="40"/>
                </a:cubicBezTo>
                <a:cubicBezTo>
                  <a:pt x="144" y="40"/>
                  <a:pt x="145" y="40"/>
                  <a:pt x="146" y="40"/>
                </a:cubicBezTo>
                <a:cubicBezTo>
                  <a:pt x="147" y="40"/>
                  <a:pt x="147" y="39"/>
                  <a:pt x="147" y="39"/>
                </a:cubicBezTo>
                <a:cubicBezTo>
                  <a:pt x="147" y="39"/>
                  <a:pt x="146" y="39"/>
                  <a:pt x="146" y="39"/>
                </a:cubicBezTo>
                <a:cubicBezTo>
                  <a:pt x="146" y="39"/>
                  <a:pt x="146" y="39"/>
                  <a:pt x="145" y="39"/>
                </a:cubicBezTo>
                <a:cubicBezTo>
                  <a:pt x="145" y="39"/>
                  <a:pt x="145" y="38"/>
                  <a:pt x="146" y="38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7" y="38"/>
                  <a:pt x="147" y="38"/>
                  <a:pt x="147" y="37"/>
                </a:cubicBezTo>
                <a:cubicBezTo>
                  <a:pt x="147" y="37"/>
                  <a:pt x="146" y="37"/>
                  <a:pt x="144" y="37"/>
                </a:cubicBezTo>
                <a:cubicBezTo>
                  <a:pt x="144" y="37"/>
                  <a:pt x="143" y="37"/>
                  <a:pt x="143" y="36"/>
                </a:cubicBezTo>
                <a:cubicBezTo>
                  <a:pt x="144" y="36"/>
                  <a:pt x="143" y="36"/>
                  <a:pt x="143" y="36"/>
                </a:cubicBezTo>
                <a:cubicBezTo>
                  <a:pt x="142" y="36"/>
                  <a:pt x="142" y="36"/>
                  <a:pt x="142" y="36"/>
                </a:cubicBezTo>
                <a:cubicBezTo>
                  <a:pt x="143" y="35"/>
                  <a:pt x="143" y="35"/>
                  <a:pt x="143" y="35"/>
                </a:cubicBezTo>
                <a:cubicBezTo>
                  <a:pt x="144" y="35"/>
                  <a:pt x="144" y="35"/>
                  <a:pt x="144" y="35"/>
                </a:cubicBezTo>
                <a:cubicBezTo>
                  <a:pt x="144" y="35"/>
                  <a:pt x="144" y="35"/>
                  <a:pt x="143" y="35"/>
                </a:cubicBezTo>
                <a:cubicBezTo>
                  <a:pt x="143" y="35"/>
                  <a:pt x="143" y="35"/>
                  <a:pt x="143" y="34"/>
                </a:cubicBezTo>
                <a:cubicBezTo>
                  <a:pt x="143" y="34"/>
                  <a:pt x="143" y="34"/>
                  <a:pt x="142" y="35"/>
                </a:cubicBezTo>
                <a:cubicBezTo>
                  <a:pt x="142" y="35"/>
                  <a:pt x="141" y="35"/>
                  <a:pt x="141" y="35"/>
                </a:cubicBezTo>
                <a:cubicBezTo>
                  <a:pt x="140" y="35"/>
                  <a:pt x="141" y="34"/>
                  <a:pt x="144" y="33"/>
                </a:cubicBezTo>
                <a:cubicBezTo>
                  <a:pt x="145" y="33"/>
                  <a:pt x="146" y="32"/>
                  <a:pt x="146" y="32"/>
                </a:cubicBezTo>
                <a:cubicBezTo>
                  <a:pt x="146" y="32"/>
                  <a:pt x="146" y="32"/>
                  <a:pt x="145" y="32"/>
                </a:cubicBezTo>
                <a:cubicBezTo>
                  <a:pt x="145" y="32"/>
                  <a:pt x="145" y="32"/>
                  <a:pt x="146" y="32"/>
                </a:cubicBezTo>
                <a:cubicBezTo>
                  <a:pt x="147" y="32"/>
                  <a:pt x="147" y="32"/>
                  <a:pt x="147" y="32"/>
                </a:cubicBezTo>
                <a:cubicBezTo>
                  <a:pt x="148" y="32"/>
                  <a:pt x="147" y="32"/>
                  <a:pt x="147" y="32"/>
                </a:cubicBezTo>
                <a:cubicBezTo>
                  <a:pt x="147" y="32"/>
                  <a:pt x="146" y="32"/>
                  <a:pt x="146" y="32"/>
                </a:cubicBezTo>
                <a:cubicBezTo>
                  <a:pt x="146" y="31"/>
                  <a:pt x="144" y="32"/>
                  <a:pt x="143" y="32"/>
                </a:cubicBezTo>
                <a:cubicBezTo>
                  <a:pt x="143" y="32"/>
                  <a:pt x="142" y="32"/>
                  <a:pt x="142" y="32"/>
                </a:cubicBezTo>
                <a:cubicBezTo>
                  <a:pt x="142" y="33"/>
                  <a:pt x="141" y="33"/>
                  <a:pt x="140" y="34"/>
                </a:cubicBezTo>
                <a:cubicBezTo>
                  <a:pt x="139" y="34"/>
                  <a:pt x="138" y="35"/>
                  <a:pt x="137" y="35"/>
                </a:cubicBezTo>
                <a:cubicBezTo>
                  <a:pt x="137" y="35"/>
                  <a:pt x="137" y="35"/>
                  <a:pt x="137" y="35"/>
                </a:cubicBezTo>
                <a:cubicBezTo>
                  <a:pt x="136" y="36"/>
                  <a:pt x="136" y="36"/>
                  <a:pt x="136" y="36"/>
                </a:cubicBezTo>
                <a:cubicBezTo>
                  <a:pt x="136" y="35"/>
                  <a:pt x="136" y="35"/>
                  <a:pt x="135" y="36"/>
                </a:cubicBezTo>
                <a:cubicBezTo>
                  <a:pt x="134" y="36"/>
                  <a:pt x="134" y="36"/>
                  <a:pt x="134" y="36"/>
                </a:cubicBezTo>
                <a:cubicBezTo>
                  <a:pt x="135" y="36"/>
                  <a:pt x="135" y="36"/>
                  <a:pt x="134" y="37"/>
                </a:cubicBezTo>
                <a:cubicBezTo>
                  <a:pt x="130" y="38"/>
                  <a:pt x="130" y="38"/>
                  <a:pt x="134" y="39"/>
                </a:cubicBezTo>
                <a:cubicBezTo>
                  <a:pt x="136" y="39"/>
                  <a:pt x="137" y="40"/>
                  <a:pt x="138" y="39"/>
                </a:cubicBezTo>
                <a:cubicBezTo>
                  <a:pt x="138" y="39"/>
                  <a:pt x="138" y="39"/>
                  <a:pt x="138" y="39"/>
                </a:cubicBezTo>
                <a:cubicBezTo>
                  <a:pt x="138" y="40"/>
                  <a:pt x="138" y="40"/>
                  <a:pt x="139" y="39"/>
                </a:cubicBezTo>
                <a:cubicBezTo>
                  <a:pt x="139" y="39"/>
                  <a:pt x="139" y="39"/>
                  <a:pt x="139" y="39"/>
                </a:cubicBezTo>
                <a:cubicBezTo>
                  <a:pt x="138" y="40"/>
                  <a:pt x="138" y="40"/>
                  <a:pt x="138" y="40"/>
                </a:cubicBezTo>
                <a:cubicBezTo>
                  <a:pt x="139" y="40"/>
                  <a:pt x="139" y="40"/>
                  <a:pt x="139" y="40"/>
                </a:cubicBezTo>
                <a:close/>
                <a:moveTo>
                  <a:pt x="144" y="39"/>
                </a:moveTo>
                <a:cubicBezTo>
                  <a:pt x="144" y="39"/>
                  <a:pt x="144" y="39"/>
                  <a:pt x="145" y="39"/>
                </a:cubicBezTo>
                <a:cubicBezTo>
                  <a:pt x="145" y="39"/>
                  <a:pt x="145" y="39"/>
                  <a:pt x="144" y="39"/>
                </a:cubicBezTo>
                <a:cubicBezTo>
                  <a:pt x="144" y="39"/>
                  <a:pt x="144" y="39"/>
                  <a:pt x="144" y="39"/>
                </a:cubicBezTo>
                <a:close/>
                <a:moveTo>
                  <a:pt x="128" y="34"/>
                </a:moveTo>
                <a:cubicBezTo>
                  <a:pt x="129" y="34"/>
                  <a:pt x="129" y="33"/>
                  <a:pt x="129" y="33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27" y="32"/>
                  <a:pt x="125" y="31"/>
                  <a:pt x="125" y="31"/>
                </a:cubicBezTo>
                <a:cubicBezTo>
                  <a:pt x="125" y="32"/>
                  <a:pt x="125" y="32"/>
                  <a:pt x="125" y="32"/>
                </a:cubicBezTo>
                <a:cubicBezTo>
                  <a:pt x="125" y="32"/>
                  <a:pt x="126" y="32"/>
                  <a:pt x="126" y="32"/>
                </a:cubicBezTo>
                <a:cubicBezTo>
                  <a:pt x="125" y="33"/>
                  <a:pt x="126" y="33"/>
                  <a:pt x="126" y="33"/>
                </a:cubicBezTo>
                <a:cubicBezTo>
                  <a:pt x="127" y="34"/>
                  <a:pt x="128" y="34"/>
                  <a:pt x="128" y="34"/>
                </a:cubicBezTo>
                <a:close/>
                <a:moveTo>
                  <a:pt x="195" y="22"/>
                </a:moveTo>
                <a:cubicBezTo>
                  <a:pt x="195" y="22"/>
                  <a:pt x="195" y="22"/>
                  <a:pt x="195" y="22"/>
                </a:cubicBezTo>
                <a:cubicBezTo>
                  <a:pt x="196" y="22"/>
                  <a:pt x="196" y="22"/>
                  <a:pt x="195" y="22"/>
                </a:cubicBezTo>
                <a:cubicBezTo>
                  <a:pt x="195" y="22"/>
                  <a:pt x="195" y="22"/>
                  <a:pt x="195" y="22"/>
                </a:cubicBezTo>
                <a:close/>
                <a:moveTo>
                  <a:pt x="190" y="20"/>
                </a:moveTo>
                <a:cubicBezTo>
                  <a:pt x="189" y="20"/>
                  <a:pt x="189" y="20"/>
                  <a:pt x="190" y="20"/>
                </a:cubicBezTo>
                <a:cubicBezTo>
                  <a:pt x="190" y="20"/>
                  <a:pt x="190" y="20"/>
                  <a:pt x="191" y="20"/>
                </a:cubicBezTo>
                <a:cubicBezTo>
                  <a:pt x="191" y="20"/>
                  <a:pt x="191" y="20"/>
                  <a:pt x="191" y="20"/>
                </a:cubicBezTo>
                <a:cubicBezTo>
                  <a:pt x="191" y="20"/>
                  <a:pt x="190" y="20"/>
                  <a:pt x="190" y="20"/>
                </a:cubicBezTo>
                <a:close/>
                <a:moveTo>
                  <a:pt x="203" y="19"/>
                </a:moveTo>
                <a:cubicBezTo>
                  <a:pt x="202" y="19"/>
                  <a:pt x="203" y="20"/>
                  <a:pt x="203" y="20"/>
                </a:cubicBezTo>
                <a:cubicBezTo>
                  <a:pt x="203" y="20"/>
                  <a:pt x="203" y="20"/>
                  <a:pt x="203" y="20"/>
                </a:cubicBezTo>
                <a:cubicBezTo>
                  <a:pt x="203" y="19"/>
                  <a:pt x="203" y="19"/>
                  <a:pt x="203" y="19"/>
                </a:cubicBezTo>
                <a:close/>
                <a:moveTo>
                  <a:pt x="204" y="19"/>
                </a:moveTo>
                <a:cubicBezTo>
                  <a:pt x="204" y="20"/>
                  <a:pt x="204" y="20"/>
                  <a:pt x="204" y="19"/>
                </a:cubicBezTo>
                <a:cubicBezTo>
                  <a:pt x="205" y="19"/>
                  <a:pt x="205" y="19"/>
                  <a:pt x="204" y="19"/>
                </a:cubicBezTo>
                <a:cubicBezTo>
                  <a:pt x="204" y="19"/>
                  <a:pt x="204" y="19"/>
                  <a:pt x="204" y="19"/>
                </a:cubicBezTo>
                <a:close/>
                <a:moveTo>
                  <a:pt x="205" y="19"/>
                </a:moveTo>
                <a:cubicBezTo>
                  <a:pt x="205" y="19"/>
                  <a:pt x="205" y="19"/>
                  <a:pt x="205" y="19"/>
                </a:cubicBezTo>
                <a:cubicBezTo>
                  <a:pt x="206" y="19"/>
                  <a:pt x="206" y="19"/>
                  <a:pt x="206" y="19"/>
                </a:cubicBezTo>
                <a:cubicBezTo>
                  <a:pt x="206" y="19"/>
                  <a:pt x="205" y="19"/>
                  <a:pt x="205" y="19"/>
                </a:cubicBezTo>
                <a:close/>
                <a:moveTo>
                  <a:pt x="182" y="11"/>
                </a:moveTo>
                <a:cubicBezTo>
                  <a:pt x="182" y="11"/>
                  <a:pt x="182" y="11"/>
                  <a:pt x="182" y="11"/>
                </a:cubicBezTo>
                <a:cubicBezTo>
                  <a:pt x="183" y="11"/>
                  <a:pt x="183" y="11"/>
                  <a:pt x="183" y="11"/>
                </a:cubicBezTo>
                <a:cubicBezTo>
                  <a:pt x="183" y="11"/>
                  <a:pt x="183" y="11"/>
                  <a:pt x="183" y="11"/>
                </a:cubicBezTo>
                <a:cubicBezTo>
                  <a:pt x="183" y="11"/>
                  <a:pt x="182" y="11"/>
                  <a:pt x="182" y="11"/>
                </a:cubicBezTo>
                <a:close/>
                <a:moveTo>
                  <a:pt x="184" y="11"/>
                </a:moveTo>
                <a:cubicBezTo>
                  <a:pt x="184" y="12"/>
                  <a:pt x="184" y="12"/>
                  <a:pt x="184" y="12"/>
                </a:cubicBezTo>
                <a:cubicBezTo>
                  <a:pt x="184" y="12"/>
                  <a:pt x="184" y="12"/>
                  <a:pt x="184" y="12"/>
                </a:cubicBezTo>
                <a:cubicBezTo>
                  <a:pt x="184" y="12"/>
                  <a:pt x="184" y="11"/>
                  <a:pt x="184" y="11"/>
                </a:cubicBezTo>
                <a:cubicBezTo>
                  <a:pt x="184" y="11"/>
                  <a:pt x="184" y="11"/>
                  <a:pt x="184" y="11"/>
                </a:cubicBezTo>
                <a:close/>
                <a:moveTo>
                  <a:pt x="182" y="10"/>
                </a:moveTo>
                <a:cubicBezTo>
                  <a:pt x="182" y="10"/>
                  <a:pt x="183" y="11"/>
                  <a:pt x="183" y="11"/>
                </a:cubicBezTo>
                <a:cubicBezTo>
                  <a:pt x="183" y="11"/>
                  <a:pt x="183" y="11"/>
                  <a:pt x="183" y="11"/>
                </a:cubicBezTo>
                <a:cubicBezTo>
                  <a:pt x="183" y="10"/>
                  <a:pt x="183" y="10"/>
                  <a:pt x="182" y="10"/>
                </a:cubicBezTo>
                <a:close/>
                <a:moveTo>
                  <a:pt x="184" y="10"/>
                </a:moveTo>
                <a:cubicBezTo>
                  <a:pt x="184" y="10"/>
                  <a:pt x="184" y="10"/>
                  <a:pt x="184" y="11"/>
                </a:cubicBezTo>
                <a:cubicBezTo>
                  <a:pt x="184" y="11"/>
                  <a:pt x="184" y="11"/>
                  <a:pt x="184" y="10"/>
                </a:cubicBezTo>
                <a:cubicBezTo>
                  <a:pt x="184" y="10"/>
                  <a:pt x="184" y="10"/>
                  <a:pt x="184" y="10"/>
                </a:cubicBezTo>
                <a:close/>
                <a:moveTo>
                  <a:pt x="183" y="10"/>
                </a:moveTo>
                <a:cubicBezTo>
                  <a:pt x="183" y="10"/>
                  <a:pt x="183" y="10"/>
                  <a:pt x="183" y="10"/>
                </a:cubicBezTo>
                <a:cubicBezTo>
                  <a:pt x="183" y="10"/>
                  <a:pt x="183" y="10"/>
                  <a:pt x="183" y="10"/>
                </a:cubicBezTo>
                <a:cubicBezTo>
                  <a:pt x="183" y="10"/>
                  <a:pt x="183" y="10"/>
                  <a:pt x="183" y="10"/>
                </a:cubicBezTo>
                <a:close/>
                <a:moveTo>
                  <a:pt x="184" y="9"/>
                </a:moveTo>
                <a:cubicBezTo>
                  <a:pt x="184" y="9"/>
                  <a:pt x="184" y="9"/>
                  <a:pt x="184" y="9"/>
                </a:cubicBezTo>
                <a:cubicBezTo>
                  <a:pt x="184" y="9"/>
                  <a:pt x="184" y="9"/>
                  <a:pt x="184" y="9"/>
                </a:cubicBezTo>
                <a:cubicBezTo>
                  <a:pt x="185" y="9"/>
                  <a:pt x="185" y="9"/>
                  <a:pt x="185" y="9"/>
                </a:cubicBezTo>
                <a:cubicBezTo>
                  <a:pt x="184" y="9"/>
                  <a:pt x="184" y="9"/>
                  <a:pt x="184" y="9"/>
                </a:cubicBezTo>
                <a:close/>
                <a:moveTo>
                  <a:pt x="186" y="9"/>
                </a:moveTo>
                <a:cubicBezTo>
                  <a:pt x="186" y="9"/>
                  <a:pt x="186" y="9"/>
                  <a:pt x="187" y="9"/>
                </a:cubicBezTo>
                <a:cubicBezTo>
                  <a:pt x="187" y="9"/>
                  <a:pt x="187" y="9"/>
                  <a:pt x="187" y="9"/>
                </a:cubicBezTo>
                <a:cubicBezTo>
                  <a:pt x="187" y="9"/>
                  <a:pt x="186" y="9"/>
                  <a:pt x="186" y="9"/>
                </a:cubicBezTo>
                <a:close/>
                <a:moveTo>
                  <a:pt x="188" y="9"/>
                </a:moveTo>
                <a:cubicBezTo>
                  <a:pt x="188" y="9"/>
                  <a:pt x="188" y="9"/>
                  <a:pt x="189" y="9"/>
                </a:cubicBezTo>
                <a:cubicBezTo>
                  <a:pt x="189" y="10"/>
                  <a:pt x="189" y="9"/>
                  <a:pt x="189" y="9"/>
                </a:cubicBezTo>
                <a:cubicBezTo>
                  <a:pt x="189" y="9"/>
                  <a:pt x="189" y="9"/>
                  <a:pt x="188" y="9"/>
                </a:cubicBezTo>
                <a:close/>
                <a:moveTo>
                  <a:pt x="182" y="8"/>
                </a:moveTo>
                <a:cubicBezTo>
                  <a:pt x="182" y="8"/>
                  <a:pt x="182" y="8"/>
                  <a:pt x="182" y="8"/>
                </a:cubicBezTo>
                <a:cubicBezTo>
                  <a:pt x="182" y="8"/>
                  <a:pt x="183" y="8"/>
                  <a:pt x="183" y="8"/>
                </a:cubicBezTo>
                <a:cubicBezTo>
                  <a:pt x="182" y="8"/>
                  <a:pt x="182" y="8"/>
                  <a:pt x="182" y="8"/>
                </a:cubicBezTo>
                <a:close/>
                <a:moveTo>
                  <a:pt x="184" y="8"/>
                </a:moveTo>
                <a:cubicBezTo>
                  <a:pt x="184" y="8"/>
                  <a:pt x="184" y="8"/>
                  <a:pt x="184" y="8"/>
                </a:cubicBezTo>
                <a:cubicBezTo>
                  <a:pt x="184" y="8"/>
                  <a:pt x="184" y="8"/>
                  <a:pt x="184" y="8"/>
                </a:cubicBezTo>
                <a:cubicBezTo>
                  <a:pt x="184" y="8"/>
                  <a:pt x="184" y="8"/>
                  <a:pt x="184" y="8"/>
                </a:cubicBezTo>
                <a:close/>
                <a:moveTo>
                  <a:pt x="189" y="9"/>
                </a:moveTo>
                <a:cubicBezTo>
                  <a:pt x="189" y="9"/>
                  <a:pt x="189" y="9"/>
                  <a:pt x="189" y="9"/>
                </a:cubicBezTo>
                <a:cubicBezTo>
                  <a:pt x="190" y="9"/>
                  <a:pt x="190" y="9"/>
                  <a:pt x="190" y="9"/>
                </a:cubicBezTo>
                <a:cubicBezTo>
                  <a:pt x="190" y="9"/>
                  <a:pt x="189" y="9"/>
                  <a:pt x="189" y="9"/>
                </a:cubicBezTo>
                <a:close/>
                <a:moveTo>
                  <a:pt x="183" y="8"/>
                </a:moveTo>
                <a:cubicBezTo>
                  <a:pt x="183" y="8"/>
                  <a:pt x="183" y="8"/>
                  <a:pt x="183" y="8"/>
                </a:cubicBezTo>
                <a:cubicBezTo>
                  <a:pt x="183" y="8"/>
                  <a:pt x="183" y="8"/>
                  <a:pt x="184" y="8"/>
                </a:cubicBezTo>
                <a:cubicBezTo>
                  <a:pt x="184" y="8"/>
                  <a:pt x="184" y="8"/>
                  <a:pt x="183" y="8"/>
                </a:cubicBezTo>
                <a:cubicBezTo>
                  <a:pt x="183" y="8"/>
                  <a:pt x="183" y="8"/>
                  <a:pt x="183" y="8"/>
                </a:cubicBezTo>
                <a:close/>
                <a:moveTo>
                  <a:pt x="184" y="8"/>
                </a:moveTo>
                <a:cubicBezTo>
                  <a:pt x="184" y="8"/>
                  <a:pt x="184" y="8"/>
                  <a:pt x="184" y="8"/>
                </a:cubicBezTo>
                <a:cubicBezTo>
                  <a:pt x="185" y="8"/>
                  <a:pt x="185" y="8"/>
                  <a:pt x="184" y="8"/>
                </a:cubicBezTo>
                <a:cubicBezTo>
                  <a:pt x="184" y="8"/>
                  <a:pt x="184" y="8"/>
                  <a:pt x="184" y="8"/>
                </a:cubicBezTo>
                <a:close/>
                <a:moveTo>
                  <a:pt x="187" y="8"/>
                </a:moveTo>
                <a:cubicBezTo>
                  <a:pt x="186" y="8"/>
                  <a:pt x="187" y="8"/>
                  <a:pt x="187" y="8"/>
                </a:cubicBezTo>
                <a:cubicBezTo>
                  <a:pt x="188" y="8"/>
                  <a:pt x="188" y="8"/>
                  <a:pt x="188" y="8"/>
                </a:cubicBezTo>
                <a:cubicBezTo>
                  <a:pt x="189" y="8"/>
                  <a:pt x="189" y="8"/>
                  <a:pt x="188" y="8"/>
                </a:cubicBezTo>
                <a:cubicBezTo>
                  <a:pt x="188" y="8"/>
                  <a:pt x="188" y="8"/>
                  <a:pt x="189" y="8"/>
                </a:cubicBezTo>
                <a:cubicBezTo>
                  <a:pt x="189" y="8"/>
                  <a:pt x="189" y="8"/>
                  <a:pt x="188" y="8"/>
                </a:cubicBezTo>
                <a:cubicBezTo>
                  <a:pt x="188" y="8"/>
                  <a:pt x="188" y="8"/>
                  <a:pt x="188" y="8"/>
                </a:cubicBezTo>
                <a:cubicBezTo>
                  <a:pt x="188" y="8"/>
                  <a:pt x="188" y="8"/>
                  <a:pt x="187" y="8"/>
                </a:cubicBezTo>
                <a:cubicBezTo>
                  <a:pt x="187" y="8"/>
                  <a:pt x="187" y="8"/>
                  <a:pt x="187" y="8"/>
                </a:cubicBezTo>
                <a:close/>
                <a:moveTo>
                  <a:pt x="186" y="8"/>
                </a:moveTo>
                <a:cubicBezTo>
                  <a:pt x="186" y="8"/>
                  <a:pt x="186" y="8"/>
                  <a:pt x="186" y="8"/>
                </a:cubicBezTo>
                <a:cubicBezTo>
                  <a:pt x="186" y="8"/>
                  <a:pt x="186" y="8"/>
                  <a:pt x="186" y="8"/>
                </a:cubicBezTo>
                <a:cubicBezTo>
                  <a:pt x="186" y="8"/>
                  <a:pt x="186" y="8"/>
                  <a:pt x="186" y="8"/>
                </a:cubicBezTo>
                <a:close/>
                <a:moveTo>
                  <a:pt x="190" y="8"/>
                </a:moveTo>
                <a:cubicBezTo>
                  <a:pt x="190" y="8"/>
                  <a:pt x="190" y="8"/>
                  <a:pt x="190" y="8"/>
                </a:cubicBezTo>
                <a:cubicBezTo>
                  <a:pt x="190" y="8"/>
                  <a:pt x="191" y="8"/>
                  <a:pt x="191" y="8"/>
                </a:cubicBezTo>
                <a:cubicBezTo>
                  <a:pt x="191" y="8"/>
                  <a:pt x="191" y="8"/>
                  <a:pt x="190" y="8"/>
                </a:cubicBezTo>
                <a:cubicBezTo>
                  <a:pt x="190" y="8"/>
                  <a:pt x="190" y="8"/>
                  <a:pt x="190" y="8"/>
                </a:cubicBezTo>
                <a:close/>
                <a:moveTo>
                  <a:pt x="186" y="7"/>
                </a:moveTo>
                <a:cubicBezTo>
                  <a:pt x="186" y="7"/>
                  <a:pt x="187" y="8"/>
                  <a:pt x="188" y="8"/>
                </a:cubicBezTo>
                <a:cubicBezTo>
                  <a:pt x="189" y="8"/>
                  <a:pt x="189" y="8"/>
                  <a:pt x="189" y="8"/>
                </a:cubicBezTo>
                <a:cubicBezTo>
                  <a:pt x="188" y="8"/>
                  <a:pt x="186" y="7"/>
                  <a:pt x="186" y="7"/>
                </a:cubicBezTo>
                <a:close/>
                <a:moveTo>
                  <a:pt x="248" y="20"/>
                </a:moveTo>
                <a:cubicBezTo>
                  <a:pt x="248" y="20"/>
                  <a:pt x="248" y="20"/>
                  <a:pt x="250" y="21"/>
                </a:cubicBezTo>
                <a:cubicBezTo>
                  <a:pt x="251" y="22"/>
                  <a:pt x="252" y="22"/>
                  <a:pt x="251" y="21"/>
                </a:cubicBezTo>
                <a:cubicBezTo>
                  <a:pt x="251" y="21"/>
                  <a:pt x="250" y="21"/>
                  <a:pt x="249" y="20"/>
                </a:cubicBezTo>
                <a:cubicBezTo>
                  <a:pt x="249" y="20"/>
                  <a:pt x="248" y="20"/>
                  <a:pt x="248" y="20"/>
                </a:cubicBezTo>
                <a:close/>
                <a:moveTo>
                  <a:pt x="254" y="20"/>
                </a:moveTo>
                <a:cubicBezTo>
                  <a:pt x="254" y="21"/>
                  <a:pt x="254" y="21"/>
                  <a:pt x="255" y="21"/>
                </a:cubicBezTo>
                <a:cubicBezTo>
                  <a:pt x="255" y="21"/>
                  <a:pt x="255" y="21"/>
                  <a:pt x="255" y="20"/>
                </a:cubicBezTo>
                <a:cubicBezTo>
                  <a:pt x="254" y="20"/>
                  <a:pt x="254" y="20"/>
                  <a:pt x="254" y="20"/>
                </a:cubicBezTo>
                <a:cubicBezTo>
                  <a:pt x="253" y="20"/>
                  <a:pt x="252" y="19"/>
                  <a:pt x="251" y="18"/>
                </a:cubicBezTo>
                <a:cubicBezTo>
                  <a:pt x="251" y="18"/>
                  <a:pt x="252" y="19"/>
                  <a:pt x="253" y="20"/>
                </a:cubicBezTo>
                <a:cubicBezTo>
                  <a:pt x="253" y="20"/>
                  <a:pt x="254" y="20"/>
                  <a:pt x="254" y="20"/>
                </a:cubicBezTo>
                <a:close/>
                <a:moveTo>
                  <a:pt x="257" y="22"/>
                </a:moveTo>
                <a:cubicBezTo>
                  <a:pt x="257" y="22"/>
                  <a:pt x="257" y="22"/>
                  <a:pt x="257" y="22"/>
                </a:cubicBezTo>
                <a:cubicBezTo>
                  <a:pt x="258" y="22"/>
                  <a:pt x="258" y="22"/>
                  <a:pt x="258" y="22"/>
                </a:cubicBezTo>
                <a:cubicBezTo>
                  <a:pt x="257" y="22"/>
                  <a:pt x="257" y="22"/>
                  <a:pt x="257" y="22"/>
                </a:cubicBezTo>
                <a:close/>
                <a:moveTo>
                  <a:pt x="191" y="4"/>
                </a:moveTo>
                <a:cubicBezTo>
                  <a:pt x="191" y="4"/>
                  <a:pt x="191" y="4"/>
                  <a:pt x="191" y="4"/>
                </a:cubicBezTo>
                <a:cubicBezTo>
                  <a:pt x="191" y="4"/>
                  <a:pt x="191" y="4"/>
                  <a:pt x="191" y="4"/>
                </a:cubicBezTo>
                <a:cubicBezTo>
                  <a:pt x="191" y="4"/>
                  <a:pt x="191" y="4"/>
                  <a:pt x="191" y="4"/>
                </a:cubicBezTo>
                <a:close/>
                <a:moveTo>
                  <a:pt x="190" y="4"/>
                </a:moveTo>
                <a:cubicBezTo>
                  <a:pt x="190" y="4"/>
                  <a:pt x="190" y="4"/>
                  <a:pt x="190" y="4"/>
                </a:cubicBezTo>
                <a:cubicBezTo>
                  <a:pt x="190" y="4"/>
                  <a:pt x="190" y="4"/>
                  <a:pt x="190" y="4"/>
                </a:cubicBezTo>
                <a:cubicBezTo>
                  <a:pt x="190" y="3"/>
                  <a:pt x="189" y="3"/>
                  <a:pt x="190" y="4"/>
                </a:cubicBezTo>
                <a:close/>
                <a:moveTo>
                  <a:pt x="188" y="3"/>
                </a:moveTo>
                <a:cubicBezTo>
                  <a:pt x="188" y="3"/>
                  <a:pt x="188" y="3"/>
                  <a:pt x="189" y="3"/>
                </a:cubicBezTo>
                <a:cubicBezTo>
                  <a:pt x="189" y="3"/>
                  <a:pt x="189" y="3"/>
                  <a:pt x="189" y="3"/>
                </a:cubicBezTo>
                <a:cubicBezTo>
                  <a:pt x="189" y="3"/>
                  <a:pt x="189" y="3"/>
                  <a:pt x="188" y="3"/>
                </a:cubicBezTo>
                <a:close/>
                <a:moveTo>
                  <a:pt x="258" y="20"/>
                </a:moveTo>
                <a:cubicBezTo>
                  <a:pt x="258" y="20"/>
                  <a:pt x="259" y="21"/>
                  <a:pt x="259" y="21"/>
                </a:cubicBezTo>
                <a:cubicBezTo>
                  <a:pt x="259" y="21"/>
                  <a:pt x="259" y="20"/>
                  <a:pt x="258" y="20"/>
                </a:cubicBezTo>
                <a:cubicBezTo>
                  <a:pt x="257" y="19"/>
                  <a:pt x="256" y="19"/>
                  <a:pt x="256" y="19"/>
                </a:cubicBezTo>
                <a:cubicBezTo>
                  <a:pt x="256" y="19"/>
                  <a:pt x="256" y="19"/>
                  <a:pt x="257" y="19"/>
                </a:cubicBezTo>
                <a:cubicBezTo>
                  <a:pt x="257" y="20"/>
                  <a:pt x="258" y="20"/>
                  <a:pt x="258" y="20"/>
                </a:cubicBezTo>
                <a:close/>
                <a:moveTo>
                  <a:pt x="256" y="18"/>
                </a:moveTo>
                <a:cubicBezTo>
                  <a:pt x="255" y="18"/>
                  <a:pt x="256" y="19"/>
                  <a:pt x="256" y="19"/>
                </a:cubicBezTo>
                <a:cubicBezTo>
                  <a:pt x="256" y="19"/>
                  <a:pt x="256" y="19"/>
                  <a:pt x="256" y="19"/>
                </a:cubicBezTo>
                <a:cubicBezTo>
                  <a:pt x="256" y="19"/>
                  <a:pt x="256" y="19"/>
                  <a:pt x="256" y="19"/>
                </a:cubicBezTo>
                <a:cubicBezTo>
                  <a:pt x="256" y="18"/>
                  <a:pt x="256" y="18"/>
                  <a:pt x="256" y="18"/>
                </a:cubicBezTo>
                <a:close/>
                <a:moveTo>
                  <a:pt x="267" y="22"/>
                </a:moveTo>
                <a:cubicBezTo>
                  <a:pt x="267" y="22"/>
                  <a:pt x="267" y="22"/>
                  <a:pt x="267" y="22"/>
                </a:cubicBezTo>
                <a:cubicBezTo>
                  <a:pt x="267" y="22"/>
                  <a:pt x="267" y="22"/>
                  <a:pt x="267" y="22"/>
                </a:cubicBezTo>
                <a:cubicBezTo>
                  <a:pt x="267" y="22"/>
                  <a:pt x="267" y="22"/>
                  <a:pt x="267" y="22"/>
                </a:cubicBezTo>
                <a:close/>
                <a:moveTo>
                  <a:pt x="271" y="24"/>
                </a:moveTo>
                <a:cubicBezTo>
                  <a:pt x="271" y="24"/>
                  <a:pt x="271" y="24"/>
                  <a:pt x="271" y="24"/>
                </a:cubicBezTo>
                <a:cubicBezTo>
                  <a:pt x="271" y="24"/>
                  <a:pt x="271" y="24"/>
                  <a:pt x="271" y="24"/>
                </a:cubicBezTo>
                <a:cubicBezTo>
                  <a:pt x="272" y="24"/>
                  <a:pt x="271" y="24"/>
                  <a:pt x="271" y="24"/>
                </a:cubicBezTo>
                <a:cubicBezTo>
                  <a:pt x="271" y="24"/>
                  <a:pt x="271" y="24"/>
                  <a:pt x="271" y="24"/>
                </a:cubicBezTo>
                <a:close/>
                <a:moveTo>
                  <a:pt x="261" y="19"/>
                </a:moveTo>
                <a:cubicBezTo>
                  <a:pt x="261" y="20"/>
                  <a:pt x="261" y="20"/>
                  <a:pt x="262" y="20"/>
                </a:cubicBezTo>
                <a:cubicBezTo>
                  <a:pt x="262" y="20"/>
                  <a:pt x="262" y="19"/>
                  <a:pt x="261" y="19"/>
                </a:cubicBezTo>
                <a:cubicBezTo>
                  <a:pt x="261" y="19"/>
                  <a:pt x="261" y="19"/>
                  <a:pt x="261" y="19"/>
                </a:cubicBezTo>
                <a:close/>
                <a:moveTo>
                  <a:pt x="272" y="23"/>
                </a:moveTo>
                <a:cubicBezTo>
                  <a:pt x="272" y="23"/>
                  <a:pt x="272" y="23"/>
                  <a:pt x="272" y="23"/>
                </a:cubicBezTo>
                <a:cubicBezTo>
                  <a:pt x="273" y="23"/>
                  <a:pt x="273" y="23"/>
                  <a:pt x="272" y="23"/>
                </a:cubicBezTo>
                <a:cubicBezTo>
                  <a:pt x="272" y="23"/>
                  <a:pt x="272" y="23"/>
                  <a:pt x="272" y="23"/>
                </a:cubicBezTo>
                <a:close/>
                <a:moveTo>
                  <a:pt x="274" y="22"/>
                </a:moveTo>
                <a:cubicBezTo>
                  <a:pt x="274" y="22"/>
                  <a:pt x="274" y="23"/>
                  <a:pt x="274" y="23"/>
                </a:cubicBezTo>
                <a:cubicBezTo>
                  <a:pt x="275" y="23"/>
                  <a:pt x="275" y="23"/>
                  <a:pt x="275" y="23"/>
                </a:cubicBezTo>
                <a:cubicBezTo>
                  <a:pt x="274" y="22"/>
                  <a:pt x="274" y="22"/>
                  <a:pt x="274" y="22"/>
                </a:cubicBezTo>
                <a:cubicBezTo>
                  <a:pt x="274" y="22"/>
                  <a:pt x="274" y="22"/>
                  <a:pt x="274" y="22"/>
                </a:cubicBezTo>
                <a:close/>
                <a:moveTo>
                  <a:pt x="273" y="22"/>
                </a:moveTo>
                <a:cubicBezTo>
                  <a:pt x="273" y="22"/>
                  <a:pt x="273" y="22"/>
                  <a:pt x="273" y="22"/>
                </a:cubicBezTo>
                <a:cubicBezTo>
                  <a:pt x="273" y="22"/>
                  <a:pt x="273" y="22"/>
                  <a:pt x="274" y="22"/>
                </a:cubicBezTo>
                <a:cubicBezTo>
                  <a:pt x="273" y="22"/>
                  <a:pt x="273" y="22"/>
                  <a:pt x="273" y="22"/>
                </a:cubicBezTo>
                <a:close/>
                <a:moveTo>
                  <a:pt x="280" y="19"/>
                </a:moveTo>
                <a:cubicBezTo>
                  <a:pt x="281" y="20"/>
                  <a:pt x="281" y="20"/>
                  <a:pt x="281" y="20"/>
                </a:cubicBezTo>
                <a:cubicBezTo>
                  <a:pt x="282" y="20"/>
                  <a:pt x="282" y="20"/>
                  <a:pt x="282" y="19"/>
                </a:cubicBezTo>
                <a:cubicBezTo>
                  <a:pt x="281" y="19"/>
                  <a:pt x="281" y="19"/>
                  <a:pt x="280" y="19"/>
                </a:cubicBezTo>
                <a:cubicBezTo>
                  <a:pt x="280" y="19"/>
                  <a:pt x="280" y="19"/>
                  <a:pt x="280" y="19"/>
                </a:cubicBezTo>
                <a:close/>
                <a:moveTo>
                  <a:pt x="283" y="20"/>
                </a:moveTo>
                <a:cubicBezTo>
                  <a:pt x="282" y="20"/>
                  <a:pt x="283" y="20"/>
                  <a:pt x="283" y="20"/>
                </a:cubicBezTo>
                <a:cubicBezTo>
                  <a:pt x="284" y="20"/>
                  <a:pt x="284" y="20"/>
                  <a:pt x="284" y="20"/>
                </a:cubicBezTo>
                <a:cubicBezTo>
                  <a:pt x="283" y="20"/>
                  <a:pt x="283" y="20"/>
                  <a:pt x="283" y="20"/>
                </a:cubicBezTo>
                <a:close/>
                <a:moveTo>
                  <a:pt x="281" y="19"/>
                </a:moveTo>
                <a:cubicBezTo>
                  <a:pt x="281" y="19"/>
                  <a:pt x="281" y="19"/>
                  <a:pt x="281" y="19"/>
                </a:cubicBezTo>
                <a:cubicBezTo>
                  <a:pt x="281" y="19"/>
                  <a:pt x="281" y="19"/>
                  <a:pt x="281" y="19"/>
                </a:cubicBezTo>
                <a:cubicBezTo>
                  <a:pt x="281" y="19"/>
                  <a:pt x="281" y="19"/>
                  <a:pt x="281" y="19"/>
                </a:cubicBezTo>
                <a:close/>
                <a:moveTo>
                  <a:pt x="282" y="19"/>
                </a:moveTo>
                <a:cubicBezTo>
                  <a:pt x="282" y="19"/>
                  <a:pt x="282" y="19"/>
                  <a:pt x="283" y="19"/>
                </a:cubicBezTo>
                <a:cubicBezTo>
                  <a:pt x="283" y="19"/>
                  <a:pt x="283" y="20"/>
                  <a:pt x="283" y="19"/>
                </a:cubicBezTo>
                <a:cubicBezTo>
                  <a:pt x="283" y="19"/>
                  <a:pt x="282" y="19"/>
                  <a:pt x="282" y="19"/>
                </a:cubicBezTo>
                <a:close/>
                <a:moveTo>
                  <a:pt x="207" y="0"/>
                </a:moveTo>
                <a:cubicBezTo>
                  <a:pt x="207" y="0"/>
                  <a:pt x="207" y="0"/>
                  <a:pt x="207" y="0"/>
                </a:cubicBezTo>
                <a:cubicBezTo>
                  <a:pt x="208" y="0"/>
                  <a:pt x="208" y="0"/>
                  <a:pt x="208" y="0"/>
                </a:cubicBezTo>
                <a:cubicBezTo>
                  <a:pt x="208" y="0"/>
                  <a:pt x="207" y="0"/>
                  <a:pt x="207" y="0"/>
                </a:cubicBezTo>
                <a:close/>
                <a:moveTo>
                  <a:pt x="224" y="1"/>
                </a:moveTo>
                <a:cubicBezTo>
                  <a:pt x="224" y="1"/>
                  <a:pt x="224" y="1"/>
                  <a:pt x="224" y="1"/>
                </a:cubicBezTo>
                <a:cubicBezTo>
                  <a:pt x="225" y="1"/>
                  <a:pt x="225" y="1"/>
                  <a:pt x="225" y="1"/>
                </a:cubicBezTo>
                <a:cubicBezTo>
                  <a:pt x="225" y="1"/>
                  <a:pt x="224" y="1"/>
                  <a:pt x="224" y="1"/>
                </a:cubicBezTo>
                <a:cubicBezTo>
                  <a:pt x="224" y="1"/>
                  <a:pt x="224" y="1"/>
                  <a:pt x="224" y="1"/>
                </a:cubicBezTo>
                <a:close/>
                <a:moveTo>
                  <a:pt x="229" y="2"/>
                </a:moveTo>
                <a:cubicBezTo>
                  <a:pt x="229" y="2"/>
                  <a:pt x="229" y="2"/>
                  <a:pt x="229" y="2"/>
                </a:cubicBezTo>
                <a:cubicBezTo>
                  <a:pt x="230" y="2"/>
                  <a:pt x="230" y="2"/>
                  <a:pt x="229" y="2"/>
                </a:cubicBezTo>
                <a:cubicBezTo>
                  <a:pt x="229" y="2"/>
                  <a:pt x="229" y="2"/>
                  <a:pt x="229" y="2"/>
                </a:cubicBezTo>
                <a:close/>
                <a:moveTo>
                  <a:pt x="235" y="3"/>
                </a:moveTo>
                <a:cubicBezTo>
                  <a:pt x="235" y="3"/>
                  <a:pt x="235" y="3"/>
                  <a:pt x="236" y="3"/>
                </a:cubicBezTo>
                <a:cubicBezTo>
                  <a:pt x="236" y="3"/>
                  <a:pt x="236" y="3"/>
                  <a:pt x="236" y="3"/>
                </a:cubicBezTo>
                <a:cubicBezTo>
                  <a:pt x="236" y="3"/>
                  <a:pt x="235" y="2"/>
                  <a:pt x="234" y="2"/>
                </a:cubicBezTo>
                <a:cubicBezTo>
                  <a:pt x="234" y="2"/>
                  <a:pt x="234" y="2"/>
                  <a:pt x="233" y="2"/>
                </a:cubicBezTo>
                <a:cubicBezTo>
                  <a:pt x="233" y="2"/>
                  <a:pt x="233" y="2"/>
                  <a:pt x="234" y="2"/>
                </a:cubicBezTo>
                <a:cubicBezTo>
                  <a:pt x="235" y="2"/>
                  <a:pt x="235" y="3"/>
                  <a:pt x="235" y="3"/>
                </a:cubicBezTo>
                <a:close/>
                <a:moveTo>
                  <a:pt x="231" y="2"/>
                </a:moveTo>
                <a:cubicBezTo>
                  <a:pt x="231" y="2"/>
                  <a:pt x="232" y="2"/>
                  <a:pt x="232" y="2"/>
                </a:cubicBezTo>
                <a:cubicBezTo>
                  <a:pt x="232" y="2"/>
                  <a:pt x="232" y="2"/>
                  <a:pt x="231" y="2"/>
                </a:cubicBezTo>
                <a:cubicBezTo>
                  <a:pt x="231" y="2"/>
                  <a:pt x="231" y="2"/>
                  <a:pt x="231" y="2"/>
                </a:cubicBezTo>
                <a:close/>
                <a:moveTo>
                  <a:pt x="246" y="5"/>
                </a:moveTo>
                <a:cubicBezTo>
                  <a:pt x="246" y="5"/>
                  <a:pt x="246" y="5"/>
                  <a:pt x="247" y="5"/>
                </a:cubicBezTo>
                <a:cubicBezTo>
                  <a:pt x="247" y="5"/>
                  <a:pt x="247" y="5"/>
                  <a:pt x="247" y="5"/>
                </a:cubicBezTo>
                <a:cubicBezTo>
                  <a:pt x="247" y="5"/>
                  <a:pt x="246" y="5"/>
                  <a:pt x="246" y="5"/>
                </a:cubicBezTo>
                <a:close/>
                <a:moveTo>
                  <a:pt x="227" y="1"/>
                </a:moveTo>
                <a:cubicBezTo>
                  <a:pt x="227" y="1"/>
                  <a:pt x="227" y="1"/>
                  <a:pt x="227" y="1"/>
                </a:cubicBezTo>
                <a:cubicBezTo>
                  <a:pt x="228" y="1"/>
                  <a:pt x="228" y="1"/>
                  <a:pt x="228" y="1"/>
                </a:cubicBezTo>
                <a:cubicBezTo>
                  <a:pt x="228" y="1"/>
                  <a:pt x="227" y="1"/>
                  <a:pt x="227" y="1"/>
                </a:cubicBezTo>
                <a:close/>
                <a:moveTo>
                  <a:pt x="250" y="6"/>
                </a:moveTo>
                <a:cubicBezTo>
                  <a:pt x="250" y="6"/>
                  <a:pt x="250" y="6"/>
                  <a:pt x="251" y="6"/>
                </a:cubicBezTo>
                <a:cubicBezTo>
                  <a:pt x="251" y="6"/>
                  <a:pt x="251" y="6"/>
                  <a:pt x="251" y="6"/>
                </a:cubicBezTo>
                <a:cubicBezTo>
                  <a:pt x="251" y="6"/>
                  <a:pt x="250" y="6"/>
                  <a:pt x="250" y="6"/>
                </a:cubicBezTo>
                <a:close/>
                <a:moveTo>
                  <a:pt x="253" y="7"/>
                </a:moveTo>
                <a:cubicBezTo>
                  <a:pt x="253" y="7"/>
                  <a:pt x="253" y="7"/>
                  <a:pt x="254" y="7"/>
                </a:cubicBezTo>
                <a:cubicBezTo>
                  <a:pt x="254" y="7"/>
                  <a:pt x="254" y="7"/>
                  <a:pt x="254" y="7"/>
                </a:cubicBezTo>
                <a:cubicBezTo>
                  <a:pt x="254" y="7"/>
                  <a:pt x="254" y="7"/>
                  <a:pt x="254" y="7"/>
                </a:cubicBezTo>
                <a:cubicBezTo>
                  <a:pt x="254" y="7"/>
                  <a:pt x="253" y="7"/>
                  <a:pt x="253" y="7"/>
                </a:cubicBezTo>
                <a:close/>
                <a:moveTo>
                  <a:pt x="256" y="7"/>
                </a:moveTo>
                <a:cubicBezTo>
                  <a:pt x="256" y="7"/>
                  <a:pt x="256" y="7"/>
                  <a:pt x="257" y="8"/>
                </a:cubicBezTo>
                <a:cubicBezTo>
                  <a:pt x="257" y="8"/>
                  <a:pt x="259" y="8"/>
                  <a:pt x="260" y="9"/>
                </a:cubicBezTo>
                <a:cubicBezTo>
                  <a:pt x="262" y="9"/>
                  <a:pt x="262" y="9"/>
                  <a:pt x="263" y="10"/>
                </a:cubicBezTo>
                <a:cubicBezTo>
                  <a:pt x="261" y="9"/>
                  <a:pt x="261" y="9"/>
                  <a:pt x="260" y="8"/>
                </a:cubicBezTo>
                <a:cubicBezTo>
                  <a:pt x="258" y="8"/>
                  <a:pt x="256" y="7"/>
                  <a:pt x="256" y="7"/>
                </a:cubicBezTo>
                <a:close/>
                <a:moveTo>
                  <a:pt x="233" y="2"/>
                </a:moveTo>
                <a:cubicBezTo>
                  <a:pt x="233" y="2"/>
                  <a:pt x="233" y="2"/>
                  <a:pt x="233" y="2"/>
                </a:cubicBezTo>
                <a:cubicBezTo>
                  <a:pt x="234" y="2"/>
                  <a:pt x="234" y="2"/>
                  <a:pt x="234" y="2"/>
                </a:cubicBezTo>
                <a:cubicBezTo>
                  <a:pt x="234" y="2"/>
                  <a:pt x="233" y="2"/>
                  <a:pt x="233" y="2"/>
                </a:cubicBezTo>
                <a:close/>
                <a:moveTo>
                  <a:pt x="139" y="15"/>
                </a:moveTo>
                <a:cubicBezTo>
                  <a:pt x="140" y="14"/>
                  <a:pt x="139" y="14"/>
                  <a:pt x="139" y="15"/>
                </a:cubicBezTo>
                <a:cubicBezTo>
                  <a:pt x="138" y="15"/>
                  <a:pt x="138" y="15"/>
                  <a:pt x="138" y="15"/>
                </a:cubicBezTo>
                <a:cubicBezTo>
                  <a:pt x="139" y="15"/>
                  <a:pt x="139" y="15"/>
                  <a:pt x="139" y="15"/>
                </a:cubicBezTo>
                <a:close/>
                <a:moveTo>
                  <a:pt x="183" y="19"/>
                </a:moveTo>
                <a:cubicBezTo>
                  <a:pt x="183" y="19"/>
                  <a:pt x="183" y="19"/>
                  <a:pt x="183" y="19"/>
                </a:cubicBezTo>
                <a:cubicBezTo>
                  <a:pt x="183" y="19"/>
                  <a:pt x="183" y="19"/>
                  <a:pt x="183" y="19"/>
                </a:cubicBezTo>
                <a:cubicBezTo>
                  <a:pt x="183" y="19"/>
                  <a:pt x="184" y="19"/>
                  <a:pt x="183" y="19"/>
                </a:cubicBezTo>
                <a:close/>
                <a:moveTo>
                  <a:pt x="147" y="13"/>
                </a:moveTo>
                <a:cubicBezTo>
                  <a:pt x="147" y="13"/>
                  <a:pt x="147" y="13"/>
                  <a:pt x="147" y="13"/>
                </a:cubicBezTo>
                <a:cubicBezTo>
                  <a:pt x="147" y="13"/>
                  <a:pt x="146" y="13"/>
                  <a:pt x="147" y="13"/>
                </a:cubicBezTo>
                <a:cubicBezTo>
                  <a:pt x="147" y="13"/>
                  <a:pt x="147" y="13"/>
                  <a:pt x="147" y="13"/>
                </a:cubicBezTo>
                <a:close/>
                <a:moveTo>
                  <a:pt x="135" y="12"/>
                </a:moveTo>
                <a:cubicBezTo>
                  <a:pt x="135" y="12"/>
                  <a:pt x="135" y="12"/>
                  <a:pt x="135" y="12"/>
                </a:cubicBezTo>
                <a:cubicBezTo>
                  <a:pt x="135" y="12"/>
                  <a:pt x="135" y="12"/>
                  <a:pt x="135" y="12"/>
                </a:cubicBezTo>
                <a:cubicBezTo>
                  <a:pt x="135" y="12"/>
                  <a:pt x="135" y="12"/>
                  <a:pt x="136" y="12"/>
                </a:cubicBezTo>
                <a:cubicBezTo>
                  <a:pt x="136" y="12"/>
                  <a:pt x="136" y="12"/>
                  <a:pt x="136" y="12"/>
                </a:cubicBezTo>
                <a:cubicBezTo>
                  <a:pt x="136" y="12"/>
                  <a:pt x="135" y="12"/>
                  <a:pt x="135" y="12"/>
                </a:cubicBezTo>
                <a:close/>
                <a:moveTo>
                  <a:pt x="159" y="8"/>
                </a:moveTo>
                <a:cubicBezTo>
                  <a:pt x="159" y="8"/>
                  <a:pt x="159" y="8"/>
                  <a:pt x="160" y="8"/>
                </a:cubicBezTo>
                <a:cubicBezTo>
                  <a:pt x="160" y="8"/>
                  <a:pt x="160" y="8"/>
                  <a:pt x="159" y="8"/>
                </a:cubicBezTo>
                <a:cubicBezTo>
                  <a:pt x="159" y="8"/>
                  <a:pt x="159" y="8"/>
                  <a:pt x="159" y="8"/>
                </a:cubicBezTo>
                <a:close/>
                <a:moveTo>
                  <a:pt x="158" y="7"/>
                </a:moveTo>
                <a:cubicBezTo>
                  <a:pt x="158" y="7"/>
                  <a:pt x="159" y="7"/>
                  <a:pt x="159" y="7"/>
                </a:cubicBezTo>
                <a:cubicBezTo>
                  <a:pt x="160" y="7"/>
                  <a:pt x="159" y="7"/>
                  <a:pt x="159" y="7"/>
                </a:cubicBezTo>
                <a:cubicBezTo>
                  <a:pt x="158" y="7"/>
                  <a:pt x="158" y="7"/>
                  <a:pt x="158" y="7"/>
                </a:cubicBezTo>
                <a:close/>
                <a:moveTo>
                  <a:pt x="154" y="6"/>
                </a:moveTo>
                <a:cubicBezTo>
                  <a:pt x="154" y="6"/>
                  <a:pt x="154" y="7"/>
                  <a:pt x="154" y="6"/>
                </a:cubicBezTo>
                <a:cubicBezTo>
                  <a:pt x="155" y="6"/>
                  <a:pt x="155" y="6"/>
                  <a:pt x="155" y="6"/>
                </a:cubicBezTo>
                <a:cubicBezTo>
                  <a:pt x="155" y="6"/>
                  <a:pt x="154" y="6"/>
                  <a:pt x="154" y="6"/>
                </a:cubicBezTo>
                <a:close/>
                <a:moveTo>
                  <a:pt x="154" y="7"/>
                </a:moveTo>
                <a:cubicBezTo>
                  <a:pt x="154" y="7"/>
                  <a:pt x="154" y="6"/>
                  <a:pt x="154" y="6"/>
                </a:cubicBezTo>
                <a:cubicBezTo>
                  <a:pt x="155" y="6"/>
                  <a:pt x="155" y="6"/>
                  <a:pt x="155" y="6"/>
                </a:cubicBezTo>
                <a:cubicBezTo>
                  <a:pt x="155" y="6"/>
                  <a:pt x="155" y="6"/>
                  <a:pt x="155" y="6"/>
                </a:cubicBezTo>
                <a:cubicBezTo>
                  <a:pt x="154" y="6"/>
                  <a:pt x="154" y="6"/>
                  <a:pt x="154" y="6"/>
                </a:cubicBezTo>
                <a:cubicBezTo>
                  <a:pt x="154" y="6"/>
                  <a:pt x="154" y="6"/>
                  <a:pt x="154" y="6"/>
                </a:cubicBezTo>
                <a:cubicBezTo>
                  <a:pt x="154" y="6"/>
                  <a:pt x="154" y="7"/>
                  <a:pt x="154" y="7"/>
                </a:cubicBezTo>
                <a:close/>
                <a:moveTo>
                  <a:pt x="154" y="6"/>
                </a:moveTo>
                <a:cubicBezTo>
                  <a:pt x="154" y="6"/>
                  <a:pt x="154" y="6"/>
                  <a:pt x="155" y="6"/>
                </a:cubicBezTo>
                <a:cubicBezTo>
                  <a:pt x="155" y="6"/>
                  <a:pt x="155" y="6"/>
                  <a:pt x="155" y="6"/>
                </a:cubicBezTo>
                <a:cubicBezTo>
                  <a:pt x="155" y="6"/>
                  <a:pt x="154" y="6"/>
                  <a:pt x="154" y="6"/>
                </a:cubicBezTo>
                <a:close/>
                <a:moveTo>
                  <a:pt x="150" y="12"/>
                </a:moveTo>
                <a:cubicBezTo>
                  <a:pt x="150" y="12"/>
                  <a:pt x="150" y="12"/>
                  <a:pt x="150" y="12"/>
                </a:cubicBezTo>
                <a:cubicBezTo>
                  <a:pt x="150" y="12"/>
                  <a:pt x="149" y="12"/>
                  <a:pt x="149" y="12"/>
                </a:cubicBezTo>
                <a:cubicBezTo>
                  <a:pt x="149" y="12"/>
                  <a:pt x="149" y="12"/>
                  <a:pt x="150" y="12"/>
                </a:cubicBezTo>
                <a:close/>
                <a:moveTo>
                  <a:pt x="139" y="12"/>
                </a:moveTo>
                <a:cubicBezTo>
                  <a:pt x="139" y="12"/>
                  <a:pt x="139" y="12"/>
                  <a:pt x="139" y="12"/>
                </a:cubicBezTo>
                <a:cubicBezTo>
                  <a:pt x="138" y="12"/>
                  <a:pt x="139" y="13"/>
                  <a:pt x="139" y="13"/>
                </a:cubicBezTo>
                <a:cubicBezTo>
                  <a:pt x="139" y="13"/>
                  <a:pt x="139" y="12"/>
                  <a:pt x="139" y="12"/>
                </a:cubicBezTo>
                <a:close/>
                <a:moveTo>
                  <a:pt x="149" y="12"/>
                </a:moveTo>
                <a:cubicBezTo>
                  <a:pt x="149" y="12"/>
                  <a:pt x="149" y="12"/>
                  <a:pt x="149" y="12"/>
                </a:cubicBezTo>
                <a:cubicBezTo>
                  <a:pt x="149" y="12"/>
                  <a:pt x="148" y="12"/>
                  <a:pt x="149" y="12"/>
                </a:cubicBezTo>
                <a:cubicBezTo>
                  <a:pt x="149" y="12"/>
                  <a:pt x="149" y="12"/>
                  <a:pt x="149" y="12"/>
                </a:cubicBezTo>
                <a:close/>
                <a:moveTo>
                  <a:pt x="133" y="13"/>
                </a:moveTo>
                <a:cubicBezTo>
                  <a:pt x="133" y="14"/>
                  <a:pt x="133" y="14"/>
                  <a:pt x="133" y="14"/>
                </a:cubicBezTo>
                <a:cubicBezTo>
                  <a:pt x="132" y="14"/>
                  <a:pt x="132" y="14"/>
                  <a:pt x="133" y="14"/>
                </a:cubicBezTo>
                <a:cubicBezTo>
                  <a:pt x="133" y="14"/>
                  <a:pt x="133" y="13"/>
                  <a:pt x="133" y="13"/>
                </a:cubicBezTo>
                <a:close/>
                <a:moveTo>
                  <a:pt x="131" y="14"/>
                </a:moveTo>
                <a:cubicBezTo>
                  <a:pt x="131" y="14"/>
                  <a:pt x="131" y="14"/>
                  <a:pt x="130" y="14"/>
                </a:cubicBezTo>
                <a:cubicBezTo>
                  <a:pt x="130" y="14"/>
                  <a:pt x="130" y="14"/>
                  <a:pt x="130" y="14"/>
                </a:cubicBezTo>
                <a:cubicBezTo>
                  <a:pt x="130" y="14"/>
                  <a:pt x="131" y="14"/>
                  <a:pt x="131" y="14"/>
                </a:cubicBezTo>
                <a:close/>
                <a:moveTo>
                  <a:pt x="260" y="36"/>
                </a:moveTo>
                <a:cubicBezTo>
                  <a:pt x="260" y="36"/>
                  <a:pt x="261" y="37"/>
                  <a:pt x="261" y="37"/>
                </a:cubicBezTo>
                <a:cubicBezTo>
                  <a:pt x="261" y="37"/>
                  <a:pt x="261" y="37"/>
                  <a:pt x="260" y="37"/>
                </a:cubicBezTo>
                <a:cubicBezTo>
                  <a:pt x="260" y="36"/>
                  <a:pt x="260" y="36"/>
                  <a:pt x="260" y="36"/>
                </a:cubicBezTo>
                <a:close/>
                <a:moveTo>
                  <a:pt x="187" y="6"/>
                </a:moveTo>
                <a:cubicBezTo>
                  <a:pt x="189" y="6"/>
                  <a:pt x="189" y="6"/>
                  <a:pt x="189" y="6"/>
                </a:cubicBezTo>
                <a:cubicBezTo>
                  <a:pt x="190" y="6"/>
                  <a:pt x="189" y="6"/>
                  <a:pt x="189" y="6"/>
                </a:cubicBezTo>
                <a:cubicBezTo>
                  <a:pt x="188" y="6"/>
                  <a:pt x="188" y="5"/>
                  <a:pt x="188" y="5"/>
                </a:cubicBezTo>
                <a:cubicBezTo>
                  <a:pt x="188" y="5"/>
                  <a:pt x="184" y="5"/>
                  <a:pt x="184" y="5"/>
                </a:cubicBezTo>
                <a:cubicBezTo>
                  <a:pt x="184" y="5"/>
                  <a:pt x="184" y="5"/>
                  <a:pt x="184" y="5"/>
                </a:cubicBezTo>
                <a:cubicBezTo>
                  <a:pt x="183" y="5"/>
                  <a:pt x="183" y="5"/>
                  <a:pt x="184" y="6"/>
                </a:cubicBezTo>
                <a:cubicBezTo>
                  <a:pt x="185" y="6"/>
                  <a:pt x="185" y="6"/>
                  <a:pt x="185" y="6"/>
                </a:cubicBezTo>
                <a:cubicBezTo>
                  <a:pt x="184" y="6"/>
                  <a:pt x="184" y="6"/>
                  <a:pt x="185" y="6"/>
                </a:cubicBezTo>
                <a:cubicBezTo>
                  <a:pt x="185" y="6"/>
                  <a:pt x="186" y="6"/>
                  <a:pt x="187" y="6"/>
                </a:cubicBezTo>
                <a:close/>
                <a:moveTo>
                  <a:pt x="253" y="21"/>
                </a:moveTo>
                <a:cubicBezTo>
                  <a:pt x="253" y="21"/>
                  <a:pt x="253" y="21"/>
                  <a:pt x="252" y="21"/>
                </a:cubicBezTo>
                <a:cubicBezTo>
                  <a:pt x="252" y="21"/>
                  <a:pt x="252" y="21"/>
                  <a:pt x="252" y="21"/>
                </a:cubicBezTo>
                <a:cubicBezTo>
                  <a:pt x="252" y="21"/>
                  <a:pt x="252" y="21"/>
                  <a:pt x="252" y="21"/>
                </a:cubicBezTo>
                <a:cubicBezTo>
                  <a:pt x="253" y="21"/>
                  <a:pt x="253" y="21"/>
                  <a:pt x="253" y="21"/>
                </a:cubicBezTo>
                <a:close/>
                <a:moveTo>
                  <a:pt x="189" y="4"/>
                </a:moveTo>
                <a:cubicBezTo>
                  <a:pt x="189" y="4"/>
                  <a:pt x="188" y="4"/>
                  <a:pt x="188" y="4"/>
                </a:cubicBezTo>
                <a:cubicBezTo>
                  <a:pt x="188" y="4"/>
                  <a:pt x="188" y="4"/>
                  <a:pt x="188" y="4"/>
                </a:cubicBezTo>
                <a:cubicBezTo>
                  <a:pt x="188" y="4"/>
                  <a:pt x="188" y="4"/>
                  <a:pt x="188" y="4"/>
                </a:cubicBezTo>
                <a:cubicBezTo>
                  <a:pt x="188" y="4"/>
                  <a:pt x="188" y="4"/>
                  <a:pt x="189" y="4"/>
                </a:cubicBezTo>
                <a:close/>
                <a:moveTo>
                  <a:pt x="187" y="3"/>
                </a:moveTo>
                <a:cubicBezTo>
                  <a:pt x="187" y="3"/>
                  <a:pt x="187" y="3"/>
                  <a:pt x="187" y="3"/>
                </a:cubicBezTo>
                <a:cubicBezTo>
                  <a:pt x="188" y="3"/>
                  <a:pt x="187" y="3"/>
                  <a:pt x="187" y="3"/>
                </a:cubicBezTo>
                <a:cubicBezTo>
                  <a:pt x="186" y="3"/>
                  <a:pt x="186" y="3"/>
                  <a:pt x="186" y="3"/>
                </a:cubicBezTo>
                <a:cubicBezTo>
                  <a:pt x="186" y="3"/>
                  <a:pt x="186" y="3"/>
                  <a:pt x="186" y="3"/>
                </a:cubicBezTo>
                <a:cubicBezTo>
                  <a:pt x="186" y="3"/>
                  <a:pt x="186" y="3"/>
                  <a:pt x="186" y="3"/>
                </a:cubicBezTo>
                <a:cubicBezTo>
                  <a:pt x="186" y="3"/>
                  <a:pt x="187" y="3"/>
                  <a:pt x="187" y="3"/>
                </a:cubicBezTo>
                <a:close/>
                <a:moveTo>
                  <a:pt x="187" y="2"/>
                </a:moveTo>
                <a:cubicBezTo>
                  <a:pt x="187" y="2"/>
                  <a:pt x="186" y="2"/>
                  <a:pt x="186" y="2"/>
                </a:cubicBezTo>
                <a:cubicBezTo>
                  <a:pt x="186" y="2"/>
                  <a:pt x="186" y="2"/>
                  <a:pt x="186" y="2"/>
                </a:cubicBezTo>
                <a:cubicBezTo>
                  <a:pt x="187" y="2"/>
                  <a:pt x="187" y="2"/>
                  <a:pt x="187" y="2"/>
                </a:cubicBezTo>
                <a:close/>
                <a:moveTo>
                  <a:pt x="282" y="24"/>
                </a:moveTo>
                <a:cubicBezTo>
                  <a:pt x="282" y="24"/>
                  <a:pt x="282" y="24"/>
                  <a:pt x="281" y="24"/>
                </a:cubicBezTo>
                <a:cubicBezTo>
                  <a:pt x="281" y="24"/>
                  <a:pt x="281" y="24"/>
                  <a:pt x="281" y="24"/>
                </a:cubicBezTo>
                <a:cubicBezTo>
                  <a:pt x="281" y="25"/>
                  <a:pt x="281" y="25"/>
                  <a:pt x="282" y="24"/>
                </a:cubicBezTo>
                <a:close/>
                <a:moveTo>
                  <a:pt x="282" y="21"/>
                </a:moveTo>
                <a:cubicBezTo>
                  <a:pt x="282" y="21"/>
                  <a:pt x="282" y="21"/>
                  <a:pt x="282" y="21"/>
                </a:cubicBezTo>
                <a:cubicBezTo>
                  <a:pt x="282" y="21"/>
                  <a:pt x="282" y="21"/>
                  <a:pt x="282" y="21"/>
                </a:cubicBezTo>
                <a:cubicBezTo>
                  <a:pt x="282" y="21"/>
                  <a:pt x="282" y="21"/>
                  <a:pt x="282" y="21"/>
                </a:cubicBezTo>
                <a:close/>
                <a:moveTo>
                  <a:pt x="286" y="20"/>
                </a:moveTo>
                <a:cubicBezTo>
                  <a:pt x="286" y="20"/>
                  <a:pt x="285" y="19"/>
                  <a:pt x="285" y="19"/>
                </a:cubicBezTo>
                <a:cubicBezTo>
                  <a:pt x="285" y="19"/>
                  <a:pt x="285" y="19"/>
                  <a:pt x="286" y="20"/>
                </a:cubicBezTo>
                <a:cubicBezTo>
                  <a:pt x="286" y="20"/>
                  <a:pt x="286" y="20"/>
                  <a:pt x="286" y="20"/>
                </a:cubicBezTo>
                <a:close/>
                <a:moveTo>
                  <a:pt x="283" y="18"/>
                </a:moveTo>
                <a:cubicBezTo>
                  <a:pt x="283" y="18"/>
                  <a:pt x="282" y="17"/>
                  <a:pt x="282" y="17"/>
                </a:cubicBezTo>
                <a:cubicBezTo>
                  <a:pt x="281" y="17"/>
                  <a:pt x="282" y="18"/>
                  <a:pt x="282" y="18"/>
                </a:cubicBezTo>
                <a:cubicBezTo>
                  <a:pt x="283" y="18"/>
                  <a:pt x="283" y="18"/>
                  <a:pt x="283" y="18"/>
                </a:cubicBezTo>
                <a:close/>
                <a:moveTo>
                  <a:pt x="219" y="0"/>
                </a:moveTo>
                <a:cubicBezTo>
                  <a:pt x="219" y="0"/>
                  <a:pt x="218" y="0"/>
                  <a:pt x="217" y="0"/>
                </a:cubicBezTo>
                <a:cubicBezTo>
                  <a:pt x="217" y="0"/>
                  <a:pt x="217" y="0"/>
                  <a:pt x="218" y="0"/>
                </a:cubicBezTo>
                <a:cubicBezTo>
                  <a:pt x="218" y="0"/>
                  <a:pt x="219" y="0"/>
                  <a:pt x="219" y="0"/>
                </a:cubicBezTo>
                <a:close/>
                <a:moveTo>
                  <a:pt x="237" y="3"/>
                </a:moveTo>
                <a:cubicBezTo>
                  <a:pt x="237" y="2"/>
                  <a:pt x="237" y="2"/>
                  <a:pt x="236" y="2"/>
                </a:cubicBezTo>
                <a:cubicBezTo>
                  <a:pt x="236" y="2"/>
                  <a:pt x="236" y="2"/>
                  <a:pt x="237" y="2"/>
                </a:cubicBezTo>
                <a:cubicBezTo>
                  <a:pt x="237" y="3"/>
                  <a:pt x="237" y="3"/>
                  <a:pt x="237" y="3"/>
                </a:cubicBezTo>
                <a:close/>
                <a:moveTo>
                  <a:pt x="269" y="44"/>
                </a:moveTo>
                <a:cubicBezTo>
                  <a:pt x="270" y="44"/>
                  <a:pt x="271" y="45"/>
                  <a:pt x="272" y="45"/>
                </a:cubicBezTo>
                <a:cubicBezTo>
                  <a:pt x="273" y="45"/>
                  <a:pt x="274" y="46"/>
                  <a:pt x="274" y="46"/>
                </a:cubicBezTo>
                <a:cubicBezTo>
                  <a:pt x="275" y="46"/>
                  <a:pt x="276" y="46"/>
                  <a:pt x="276" y="46"/>
                </a:cubicBezTo>
                <a:cubicBezTo>
                  <a:pt x="279" y="47"/>
                  <a:pt x="280" y="48"/>
                  <a:pt x="280" y="47"/>
                </a:cubicBezTo>
                <a:cubicBezTo>
                  <a:pt x="280" y="47"/>
                  <a:pt x="280" y="47"/>
                  <a:pt x="281" y="47"/>
                </a:cubicBezTo>
                <a:cubicBezTo>
                  <a:pt x="281" y="48"/>
                  <a:pt x="282" y="48"/>
                  <a:pt x="282" y="48"/>
                </a:cubicBezTo>
                <a:cubicBezTo>
                  <a:pt x="282" y="48"/>
                  <a:pt x="282" y="47"/>
                  <a:pt x="283" y="48"/>
                </a:cubicBezTo>
                <a:cubicBezTo>
                  <a:pt x="283" y="48"/>
                  <a:pt x="283" y="47"/>
                  <a:pt x="283" y="47"/>
                </a:cubicBezTo>
                <a:cubicBezTo>
                  <a:pt x="284" y="47"/>
                  <a:pt x="283" y="47"/>
                  <a:pt x="283" y="46"/>
                </a:cubicBezTo>
                <a:cubicBezTo>
                  <a:pt x="282" y="46"/>
                  <a:pt x="282" y="46"/>
                  <a:pt x="282" y="45"/>
                </a:cubicBezTo>
                <a:cubicBezTo>
                  <a:pt x="282" y="45"/>
                  <a:pt x="282" y="45"/>
                  <a:pt x="281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44"/>
                  <a:pt x="281" y="44"/>
                  <a:pt x="281" y="44"/>
                </a:cubicBezTo>
                <a:cubicBezTo>
                  <a:pt x="280" y="44"/>
                  <a:pt x="280" y="44"/>
                  <a:pt x="281" y="44"/>
                </a:cubicBezTo>
                <a:cubicBezTo>
                  <a:pt x="281" y="44"/>
                  <a:pt x="281" y="43"/>
                  <a:pt x="281" y="43"/>
                </a:cubicBezTo>
                <a:cubicBezTo>
                  <a:pt x="279" y="43"/>
                  <a:pt x="279" y="43"/>
                  <a:pt x="279" y="42"/>
                </a:cubicBezTo>
                <a:cubicBezTo>
                  <a:pt x="279" y="42"/>
                  <a:pt x="279" y="42"/>
                  <a:pt x="278" y="42"/>
                </a:cubicBezTo>
                <a:cubicBezTo>
                  <a:pt x="278" y="42"/>
                  <a:pt x="278" y="42"/>
                  <a:pt x="278" y="42"/>
                </a:cubicBezTo>
                <a:cubicBezTo>
                  <a:pt x="278" y="41"/>
                  <a:pt x="277" y="41"/>
                  <a:pt x="277" y="41"/>
                </a:cubicBezTo>
                <a:cubicBezTo>
                  <a:pt x="277" y="42"/>
                  <a:pt x="276" y="42"/>
                  <a:pt x="275" y="41"/>
                </a:cubicBezTo>
                <a:cubicBezTo>
                  <a:pt x="275" y="41"/>
                  <a:pt x="275" y="41"/>
                  <a:pt x="275" y="41"/>
                </a:cubicBezTo>
                <a:cubicBezTo>
                  <a:pt x="274" y="41"/>
                  <a:pt x="274" y="41"/>
                  <a:pt x="273" y="40"/>
                </a:cubicBezTo>
                <a:cubicBezTo>
                  <a:pt x="272" y="39"/>
                  <a:pt x="271" y="39"/>
                  <a:pt x="272" y="40"/>
                </a:cubicBezTo>
                <a:cubicBezTo>
                  <a:pt x="272" y="40"/>
                  <a:pt x="272" y="40"/>
                  <a:pt x="272" y="40"/>
                </a:cubicBezTo>
                <a:cubicBezTo>
                  <a:pt x="272" y="40"/>
                  <a:pt x="271" y="40"/>
                  <a:pt x="271" y="40"/>
                </a:cubicBezTo>
                <a:cubicBezTo>
                  <a:pt x="271" y="40"/>
                  <a:pt x="271" y="39"/>
                  <a:pt x="271" y="39"/>
                </a:cubicBezTo>
                <a:cubicBezTo>
                  <a:pt x="271" y="39"/>
                  <a:pt x="271" y="39"/>
                  <a:pt x="271" y="39"/>
                </a:cubicBezTo>
                <a:cubicBezTo>
                  <a:pt x="271" y="39"/>
                  <a:pt x="270" y="38"/>
                  <a:pt x="270" y="38"/>
                </a:cubicBezTo>
                <a:cubicBezTo>
                  <a:pt x="270" y="38"/>
                  <a:pt x="269" y="38"/>
                  <a:pt x="269" y="38"/>
                </a:cubicBezTo>
                <a:cubicBezTo>
                  <a:pt x="269" y="38"/>
                  <a:pt x="268" y="38"/>
                  <a:pt x="268" y="38"/>
                </a:cubicBezTo>
                <a:cubicBezTo>
                  <a:pt x="268" y="39"/>
                  <a:pt x="267" y="38"/>
                  <a:pt x="267" y="38"/>
                </a:cubicBezTo>
                <a:cubicBezTo>
                  <a:pt x="266" y="37"/>
                  <a:pt x="266" y="36"/>
                  <a:pt x="266" y="37"/>
                </a:cubicBezTo>
                <a:cubicBezTo>
                  <a:pt x="266" y="38"/>
                  <a:pt x="265" y="38"/>
                  <a:pt x="265" y="37"/>
                </a:cubicBezTo>
                <a:cubicBezTo>
                  <a:pt x="264" y="37"/>
                  <a:pt x="264" y="37"/>
                  <a:pt x="263" y="37"/>
                </a:cubicBezTo>
                <a:cubicBezTo>
                  <a:pt x="263" y="37"/>
                  <a:pt x="263" y="37"/>
                  <a:pt x="263" y="37"/>
                </a:cubicBezTo>
                <a:cubicBezTo>
                  <a:pt x="262" y="37"/>
                  <a:pt x="262" y="37"/>
                  <a:pt x="262" y="37"/>
                </a:cubicBezTo>
                <a:cubicBezTo>
                  <a:pt x="262" y="36"/>
                  <a:pt x="262" y="36"/>
                  <a:pt x="262" y="36"/>
                </a:cubicBezTo>
                <a:cubicBezTo>
                  <a:pt x="262" y="36"/>
                  <a:pt x="262" y="36"/>
                  <a:pt x="262" y="36"/>
                </a:cubicBezTo>
                <a:cubicBezTo>
                  <a:pt x="262" y="36"/>
                  <a:pt x="262" y="36"/>
                  <a:pt x="262" y="36"/>
                </a:cubicBezTo>
                <a:cubicBezTo>
                  <a:pt x="263" y="36"/>
                  <a:pt x="263" y="36"/>
                  <a:pt x="262" y="35"/>
                </a:cubicBezTo>
                <a:cubicBezTo>
                  <a:pt x="260" y="33"/>
                  <a:pt x="259" y="33"/>
                  <a:pt x="259" y="33"/>
                </a:cubicBezTo>
                <a:cubicBezTo>
                  <a:pt x="259" y="33"/>
                  <a:pt x="259" y="33"/>
                  <a:pt x="260" y="33"/>
                </a:cubicBezTo>
                <a:cubicBezTo>
                  <a:pt x="260" y="34"/>
                  <a:pt x="260" y="34"/>
                  <a:pt x="260" y="34"/>
                </a:cubicBezTo>
                <a:cubicBezTo>
                  <a:pt x="259" y="34"/>
                  <a:pt x="259" y="34"/>
                  <a:pt x="259" y="33"/>
                </a:cubicBezTo>
                <a:cubicBezTo>
                  <a:pt x="259" y="34"/>
                  <a:pt x="259" y="34"/>
                  <a:pt x="260" y="34"/>
                </a:cubicBezTo>
                <a:cubicBezTo>
                  <a:pt x="260" y="34"/>
                  <a:pt x="260" y="34"/>
                  <a:pt x="260" y="34"/>
                </a:cubicBezTo>
                <a:cubicBezTo>
                  <a:pt x="260" y="34"/>
                  <a:pt x="260" y="34"/>
                  <a:pt x="260" y="34"/>
                </a:cubicBezTo>
                <a:cubicBezTo>
                  <a:pt x="259" y="34"/>
                  <a:pt x="259" y="34"/>
                  <a:pt x="259" y="34"/>
                </a:cubicBezTo>
                <a:cubicBezTo>
                  <a:pt x="259" y="34"/>
                  <a:pt x="258" y="33"/>
                  <a:pt x="258" y="33"/>
                </a:cubicBezTo>
                <a:cubicBezTo>
                  <a:pt x="258" y="33"/>
                  <a:pt x="257" y="33"/>
                  <a:pt x="257" y="33"/>
                </a:cubicBezTo>
                <a:cubicBezTo>
                  <a:pt x="257" y="33"/>
                  <a:pt x="256" y="33"/>
                  <a:pt x="256" y="33"/>
                </a:cubicBezTo>
                <a:cubicBezTo>
                  <a:pt x="256" y="33"/>
                  <a:pt x="256" y="33"/>
                  <a:pt x="257" y="33"/>
                </a:cubicBezTo>
                <a:cubicBezTo>
                  <a:pt x="257" y="34"/>
                  <a:pt x="258" y="34"/>
                  <a:pt x="258" y="34"/>
                </a:cubicBezTo>
                <a:cubicBezTo>
                  <a:pt x="257" y="34"/>
                  <a:pt x="257" y="34"/>
                  <a:pt x="257" y="33"/>
                </a:cubicBezTo>
                <a:cubicBezTo>
                  <a:pt x="256" y="33"/>
                  <a:pt x="256" y="33"/>
                  <a:pt x="256" y="33"/>
                </a:cubicBezTo>
                <a:cubicBezTo>
                  <a:pt x="255" y="33"/>
                  <a:pt x="255" y="33"/>
                  <a:pt x="255" y="33"/>
                </a:cubicBezTo>
                <a:cubicBezTo>
                  <a:pt x="255" y="33"/>
                  <a:pt x="254" y="33"/>
                  <a:pt x="254" y="33"/>
                </a:cubicBezTo>
                <a:cubicBezTo>
                  <a:pt x="254" y="33"/>
                  <a:pt x="255" y="33"/>
                  <a:pt x="256" y="34"/>
                </a:cubicBezTo>
                <a:cubicBezTo>
                  <a:pt x="259" y="35"/>
                  <a:pt x="261" y="36"/>
                  <a:pt x="261" y="36"/>
                </a:cubicBezTo>
                <a:cubicBezTo>
                  <a:pt x="261" y="36"/>
                  <a:pt x="260" y="36"/>
                  <a:pt x="260" y="36"/>
                </a:cubicBezTo>
                <a:cubicBezTo>
                  <a:pt x="259" y="36"/>
                  <a:pt x="259" y="36"/>
                  <a:pt x="259" y="36"/>
                </a:cubicBezTo>
                <a:cubicBezTo>
                  <a:pt x="259" y="36"/>
                  <a:pt x="259" y="36"/>
                  <a:pt x="259" y="36"/>
                </a:cubicBezTo>
                <a:cubicBezTo>
                  <a:pt x="259" y="36"/>
                  <a:pt x="258" y="36"/>
                  <a:pt x="258" y="36"/>
                </a:cubicBezTo>
                <a:cubicBezTo>
                  <a:pt x="257" y="35"/>
                  <a:pt x="256" y="35"/>
                  <a:pt x="256" y="35"/>
                </a:cubicBezTo>
                <a:cubicBezTo>
                  <a:pt x="253" y="34"/>
                  <a:pt x="254" y="34"/>
                  <a:pt x="257" y="36"/>
                </a:cubicBezTo>
                <a:cubicBezTo>
                  <a:pt x="259" y="36"/>
                  <a:pt x="259" y="37"/>
                  <a:pt x="259" y="37"/>
                </a:cubicBezTo>
                <a:cubicBezTo>
                  <a:pt x="259" y="37"/>
                  <a:pt x="259" y="37"/>
                  <a:pt x="259" y="37"/>
                </a:cubicBezTo>
                <a:cubicBezTo>
                  <a:pt x="259" y="37"/>
                  <a:pt x="259" y="37"/>
                  <a:pt x="259" y="38"/>
                </a:cubicBezTo>
                <a:cubicBezTo>
                  <a:pt x="260" y="38"/>
                  <a:pt x="260" y="38"/>
                  <a:pt x="260" y="39"/>
                </a:cubicBezTo>
                <a:cubicBezTo>
                  <a:pt x="259" y="38"/>
                  <a:pt x="259" y="38"/>
                  <a:pt x="258" y="38"/>
                </a:cubicBezTo>
                <a:cubicBezTo>
                  <a:pt x="257" y="38"/>
                  <a:pt x="256" y="38"/>
                  <a:pt x="256" y="38"/>
                </a:cubicBezTo>
                <a:cubicBezTo>
                  <a:pt x="256" y="38"/>
                  <a:pt x="257" y="38"/>
                  <a:pt x="257" y="38"/>
                </a:cubicBezTo>
                <a:cubicBezTo>
                  <a:pt x="258" y="38"/>
                  <a:pt x="261" y="40"/>
                  <a:pt x="262" y="41"/>
                </a:cubicBezTo>
                <a:cubicBezTo>
                  <a:pt x="264" y="42"/>
                  <a:pt x="268" y="45"/>
                  <a:pt x="269" y="44"/>
                </a:cubicBezTo>
                <a:close/>
                <a:moveTo>
                  <a:pt x="282" y="27"/>
                </a:moveTo>
                <a:cubicBezTo>
                  <a:pt x="282" y="26"/>
                  <a:pt x="281" y="25"/>
                  <a:pt x="281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1" y="26"/>
                  <a:pt x="282" y="27"/>
                </a:cubicBezTo>
                <a:cubicBezTo>
                  <a:pt x="283" y="27"/>
                  <a:pt x="283" y="27"/>
                  <a:pt x="282" y="27"/>
                </a:cubicBezTo>
                <a:close/>
                <a:moveTo>
                  <a:pt x="285" y="24"/>
                </a:moveTo>
                <a:cubicBezTo>
                  <a:pt x="286" y="24"/>
                  <a:pt x="285" y="24"/>
                  <a:pt x="285" y="24"/>
                </a:cubicBezTo>
                <a:cubicBezTo>
                  <a:pt x="285" y="24"/>
                  <a:pt x="285" y="24"/>
                  <a:pt x="285" y="24"/>
                </a:cubicBezTo>
                <a:cubicBezTo>
                  <a:pt x="285" y="24"/>
                  <a:pt x="285" y="24"/>
                  <a:pt x="285" y="24"/>
                </a:cubicBezTo>
                <a:close/>
                <a:moveTo>
                  <a:pt x="287" y="23"/>
                </a:moveTo>
                <a:cubicBezTo>
                  <a:pt x="287" y="23"/>
                  <a:pt x="287" y="23"/>
                  <a:pt x="286" y="23"/>
                </a:cubicBezTo>
                <a:cubicBezTo>
                  <a:pt x="286" y="23"/>
                  <a:pt x="286" y="23"/>
                  <a:pt x="286" y="23"/>
                </a:cubicBezTo>
                <a:cubicBezTo>
                  <a:pt x="286" y="23"/>
                  <a:pt x="287" y="23"/>
                  <a:pt x="287" y="23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0" name="Freeform: Shape 7"/>
          <p:cNvSpPr/>
          <p:nvPr/>
        </p:nvSpPr>
        <p:spPr bwMode="auto">
          <a:xfrm flipH="1">
            <a:off x="5340599" y="3788285"/>
            <a:ext cx="2828733" cy="1090241"/>
          </a:xfrm>
          <a:custGeom>
            <a:avLst/>
            <a:gdLst/>
            <a:ahLst/>
            <a:cxnLst>
              <a:cxn ang="0">
                <a:pos x="324" y="81"/>
              </a:cxn>
              <a:cxn ang="0">
                <a:pos x="123" y="0"/>
              </a:cxn>
              <a:cxn ang="0">
                <a:pos x="46" y="79"/>
              </a:cxn>
              <a:cxn ang="0">
                <a:pos x="324" y="81"/>
              </a:cxn>
            </a:cxnLst>
            <a:rect l="0" t="0" r="r" b="b"/>
            <a:pathLst>
              <a:path w="324" h="125">
                <a:moveTo>
                  <a:pt x="324" y="81"/>
                </a:move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0" y="32"/>
                  <a:pt x="46" y="79"/>
                </a:cubicBezTo>
                <a:cubicBezTo>
                  <a:pt x="91" y="125"/>
                  <a:pt x="242" y="111"/>
                  <a:pt x="324" y="8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1" name="Freeform: Shape 8"/>
          <p:cNvSpPr/>
          <p:nvPr/>
        </p:nvSpPr>
        <p:spPr bwMode="auto">
          <a:xfrm flipH="1">
            <a:off x="5340599" y="2241323"/>
            <a:ext cx="1955805" cy="2254146"/>
          </a:xfrm>
          <a:custGeom>
            <a:avLst/>
            <a:gdLst/>
            <a:ahLst/>
            <a:cxnLst>
              <a:cxn ang="0">
                <a:pos x="224" y="258"/>
              </a:cxn>
              <a:cxn ang="0">
                <a:pos x="23" y="178"/>
              </a:cxn>
              <a:cxn ang="0">
                <a:pos x="68" y="2"/>
              </a:cxn>
              <a:cxn ang="0">
                <a:pos x="224" y="258"/>
              </a:cxn>
            </a:cxnLst>
            <a:rect l="0" t="0" r="r" b="b"/>
            <a:pathLst>
              <a:path w="224" h="258">
                <a:moveTo>
                  <a:pt x="224" y="258"/>
                </a:moveTo>
                <a:cubicBezTo>
                  <a:pt x="23" y="178"/>
                  <a:pt x="23" y="178"/>
                  <a:pt x="23" y="178"/>
                </a:cubicBezTo>
                <a:cubicBezTo>
                  <a:pt x="23" y="178"/>
                  <a:pt x="0" y="5"/>
                  <a:pt x="68" y="2"/>
                </a:cubicBezTo>
                <a:cubicBezTo>
                  <a:pt x="135" y="0"/>
                  <a:pt x="196" y="103"/>
                  <a:pt x="224" y="258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2" name="Freeform: Shape 9"/>
          <p:cNvSpPr/>
          <p:nvPr/>
        </p:nvSpPr>
        <p:spPr bwMode="auto">
          <a:xfrm flipH="1">
            <a:off x="5428996" y="3803019"/>
            <a:ext cx="2607738" cy="987110"/>
          </a:xfrm>
          <a:custGeom>
            <a:avLst/>
            <a:gdLst/>
            <a:ahLst/>
            <a:cxnLst>
              <a:cxn ang="0">
                <a:pos x="299" y="74"/>
              </a:cxn>
              <a:cxn ang="0">
                <a:pos x="111" y="0"/>
              </a:cxn>
              <a:cxn ang="0">
                <a:pos x="41" y="71"/>
              </a:cxn>
              <a:cxn ang="0">
                <a:pos x="299" y="74"/>
              </a:cxn>
            </a:cxnLst>
            <a:rect l="0" t="0" r="r" b="b"/>
            <a:pathLst>
              <a:path w="299" h="113">
                <a:moveTo>
                  <a:pt x="299" y="74"/>
                </a:moveTo>
                <a:cubicBezTo>
                  <a:pt x="111" y="0"/>
                  <a:pt x="111" y="0"/>
                  <a:pt x="111" y="0"/>
                </a:cubicBezTo>
                <a:cubicBezTo>
                  <a:pt x="111" y="0"/>
                  <a:pt x="0" y="29"/>
                  <a:pt x="41" y="71"/>
                </a:cubicBezTo>
                <a:cubicBezTo>
                  <a:pt x="82" y="113"/>
                  <a:pt x="225" y="102"/>
                  <a:pt x="299" y="74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3" name="Freeform: Shape 10"/>
          <p:cNvSpPr/>
          <p:nvPr/>
        </p:nvSpPr>
        <p:spPr bwMode="auto">
          <a:xfrm flipH="1">
            <a:off x="5428996" y="2348139"/>
            <a:ext cx="1823208" cy="2103134"/>
          </a:xfrm>
          <a:custGeom>
            <a:avLst/>
            <a:gdLst/>
            <a:ahLst/>
            <a:cxnLst>
              <a:cxn ang="0">
                <a:pos x="209" y="241"/>
              </a:cxn>
              <a:cxn ang="0">
                <a:pos x="21" y="167"/>
              </a:cxn>
              <a:cxn ang="0">
                <a:pos x="63" y="3"/>
              </a:cxn>
              <a:cxn ang="0">
                <a:pos x="209" y="241"/>
              </a:cxn>
            </a:cxnLst>
            <a:rect l="0" t="0" r="r" b="b"/>
            <a:pathLst>
              <a:path w="209" h="241">
                <a:moveTo>
                  <a:pt x="209" y="241"/>
                </a:moveTo>
                <a:cubicBezTo>
                  <a:pt x="21" y="167"/>
                  <a:pt x="21" y="167"/>
                  <a:pt x="21" y="167"/>
                </a:cubicBezTo>
                <a:cubicBezTo>
                  <a:pt x="21" y="167"/>
                  <a:pt x="0" y="5"/>
                  <a:pt x="63" y="3"/>
                </a:cubicBezTo>
                <a:cubicBezTo>
                  <a:pt x="126" y="0"/>
                  <a:pt x="183" y="96"/>
                  <a:pt x="209" y="241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4" name="Freeform: Shape 11"/>
          <p:cNvSpPr/>
          <p:nvPr/>
        </p:nvSpPr>
        <p:spPr bwMode="auto">
          <a:xfrm flipH="1">
            <a:off x="5583693" y="3832485"/>
            <a:ext cx="2228365" cy="843464"/>
          </a:xfrm>
          <a:custGeom>
            <a:avLst/>
            <a:gdLst/>
            <a:ahLst/>
            <a:cxnLst>
              <a:cxn ang="0">
                <a:pos x="255" y="64"/>
              </a:cxn>
              <a:cxn ang="0">
                <a:pos x="95" y="0"/>
              </a:cxn>
              <a:cxn ang="0">
                <a:pos x="35" y="61"/>
              </a:cxn>
              <a:cxn ang="0">
                <a:pos x="255" y="64"/>
              </a:cxn>
            </a:cxnLst>
            <a:rect l="0" t="0" r="r" b="b"/>
            <a:pathLst>
              <a:path w="255" h="97">
                <a:moveTo>
                  <a:pt x="255" y="64"/>
                </a:moveTo>
                <a:cubicBezTo>
                  <a:pt x="95" y="0"/>
                  <a:pt x="95" y="0"/>
                  <a:pt x="95" y="0"/>
                </a:cubicBezTo>
                <a:cubicBezTo>
                  <a:pt x="95" y="0"/>
                  <a:pt x="0" y="25"/>
                  <a:pt x="35" y="61"/>
                </a:cubicBezTo>
                <a:cubicBezTo>
                  <a:pt x="70" y="97"/>
                  <a:pt x="192" y="87"/>
                  <a:pt x="255" y="6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5" name="Freeform: Shape 12"/>
          <p:cNvSpPr/>
          <p:nvPr/>
        </p:nvSpPr>
        <p:spPr bwMode="auto">
          <a:xfrm flipH="1">
            <a:off x="5583693" y="2598599"/>
            <a:ext cx="1554330" cy="1790057"/>
          </a:xfrm>
          <a:custGeom>
            <a:avLst/>
            <a:gdLst/>
            <a:ahLst/>
            <a:cxnLst>
              <a:cxn ang="0">
                <a:pos x="178" y="205"/>
              </a:cxn>
              <a:cxn ang="0">
                <a:pos x="18" y="141"/>
              </a:cxn>
              <a:cxn ang="0">
                <a:pos x="54" y="2"/>
              </a:cxn>
              <a:cxn ang="0">
                <a:pos x="178" y="205"/>
              </a:cxn>
            </a:cxnLst>
            <a:rect l="0" t="0" r="r" b="b"/>
            <a:pathLst>
              <a:path w="178" h="205">
                <a:moveTo>
                  <a:pt x="178" y="205"/>
                </a:moveTo>
                <a:cubicBezTo>
                  <a:pt x="18" y="141"/>
                  <a:pt x="18" y="141"/>
                  <a:pt x="18" y="141"/>
                </a:cubicBezTo>
                <a:cubicBezTo>
                  <a:pt x="18" y="141"/>
                  <a:pt x="0" y="4"/>
                  <a:pt x="54" y="2"/>
                </a:cubicBezTo>
                <a:cubicBezTo>
                  <a:pt x="107" y="0"/>
                  <a:pt x="156" y="82"/>
                  <a:pt x="178" y="205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6" name="Freeform: Shape 13"/>
          <p:cNvSpPr/>
          <p:nvPr/>
        </p:nvSpPr>
        <p:spPr bwMode="auto">
          <a:xfrm flipH="1">
            <a:off x="5819420" y="3873002"/>
            <a:ext cx="1701660" cy="637203"/>
          </a:xfrm>
          <a:custGeom>
            <a:avLst/>
            <a:gdLst/>
            <a:ahLst/>
            <a:cxnLst>
              <a:cxn ang="0">
                <a:pos x="195" y="48"/>
              </a:cxn>
              <a:cxn ang="0">
                <a:pos x="74" y="0"/>
              </a:cxn>
              <a:cxn ang="0">
                <a:pos x="27" y="46"/>
              </a:cxn>
              <a:cxn ang="0">
                <a:pos x="195" y="48"/>
              </a:cxn>
            </a:cxnLst>
            <a:rect l="0" t="0" r="r" b="b"/>
            <a:pathLst>
              <a:path w="195" h="73">
                <a:moveTo>
                  <a:pt x="195" y="48"/>
                </a:moveTo>
                <a:cubicBezTo>
                  <a:pt x="74" y="0"/>
                  <a:pt x="74" y="0"/>
                  <a:pt x="74" y="0"/>
                </a:cubicBezTo>
                <a:cubicBezTo>
                  <a:pt x="74" y="0"/>
                  <a:pt x="0" y="19"/>
                  <a:pt x="27" y="46"/>
                </a:cubicBezTo>
                <a:cubicBezTo>
                  <a:pt x="54" y="73"/>
                  <a:pt x="147" y="66"/>
                  <a:pt x="195" y="4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7" name="Freeform: Shape 14"/>
          <p:cNvSpPr/>
          <p:nvPr/>
        </p:nvSpPr>
        <p:spPr bwMode="auto">
          <a:xfrm flipH="1">
            <a:off x="5819420" y="2948505"/>
            <a:ext cx="1171272" cy="1344385"/>
          </a:xfrm>
          <a:custGeom>
            <a:avLst/>
            <a:gdLst/>
            <a:ahLst/>
            <a:cxnLst>
              <a:cxn ang="0">
                <a:pos x="134" y="154"/>
              </a:cxn>
              <a:cxn ang="0">
                <a:pos x="13" y="106"/>
              </a:cxn>
              <a:cxn ang="0">
                <a:pos x="40" y="2"/>
              </a:cxn>
              <a:cxn ang="0">
                <a:pos x="134" y="154"/>
              </a:cxn>
            </a:cxnLst>
            <a:rect l="0" t="0" r="r" b="b"/>
            <a:pathLst>
              <a:path w="134" h="154">
                <a:moveTo>
                  <a:pt x="134" y="154"/>
                </a:moveTo>
                <a:cubicBezTo>
                  <a:pt x="13" y="106"/>
                  <a:pt x="13" y="106"/>
                  <a:pt x="13" y="106"/>
                </a:cubicBezTo>
                <a:cubicBezTo>
                  <a:pt x="13" y="106"/>
                  <a:pt x="0" y="4"/>
                  <a:pt x="40" y="2"/>
                </a:cubicBezTo>
                <a:cubicBezTo>
                  <a:pt x="80" y="0"/>
                  <a:pt x="117" y="62"/>
                  <a:pt x="134" y="154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8" name="Freeform: Shape 15"/>
          <p:cNvSpPr/>
          <p:nvPr/>
        </p:nvSpPr>
        <p:spPr bwMode="auto">
          <a:xfrm flipH="1">
            <a:off x="6143546" y="3471526"/>
            <a:ext cx="950277" cy="847146"/>
          </a:xfrm>
          <a:custGeom>
            <a:avLst/>
            <a:gdLst/>
            <a:ahLst/>
            <a:cxnLst>
              <a:cxn ang="0">
                <a:pos x="109" y="79"/>
              </a:cxn>
              <a:cxn ang="0">
                <a:pos x="107" y="79"/>
              </a:cxn>
              <a:cxn ang="0">
                <a:pos x="109" y="79"/>
              </a:cxn>
              <a:cxn ang="0">
                <a:pos x="33" y="84"/>
              </a:cxn>
              <a:cxn ang="0">
                <a:pos x="62" y="2"/>
              </a:cxn>
              <a:cxn ang="0">
                <a:pos x="109" y="79"/>
              </a:cxn>
            </a:cxnLst>
            <a:rect l="0" t="0" r="r" b="b"/>
            <a:pathLst>
              <a:path w="109" h="97">
                <a:moveTo>
                  <a:pt x="109" y="79"/>
                </a:moveTo>
                <a:cubicBezTo>
                  <a:pt x="107" y="79"/>
                  <a:pt x="107" y="79"/>
                  <a:pt x="107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84" y="88"/>
                  <a:pt x="52" y="97"/>
                  <a:pt x="33" y="84"/>
                </a:cubicBezTo>
                <a:cubicBezTo>
                  <a:pt x="0" y="62"/>
                  <a:pt x="21" y="0"/>
                  <a:pt x="62" y="2"/>
                </a:cubicBezTo>
                <a:cubicBezTo>
                  <a:pt x="86" y="3"/>
                  <a:pt x="107" y="33"/>
                  <a:pt x="109" y="7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63000">
                <a:schemeClr val="accent1"/>
              </a:gs>
              <a:gs pos="9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cxnSp>
        <p:nvCxnSpPr>
          <p:cNvPr id="92" name="Connector: Elbow 16"/>
          <p:cNvCxnSpPr>
            <a:endCxn id="103" idx="1"/>
          </p:cNvCxnSpPr>
          <p:nvPr/>
        </p:nvCxnSpPr>
        <p:spPr>
          <a:xfrm flipV="1">
            <a:off x="6747620" y="1683624"/>
            <a:ext cx="1844924" cy="807837"/>
          </a:xfrm>
          <a:prstGeom prst="bentConnector3">
            <a:avLst>
              <a:gd name="adj1" fmla="val 50000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or: Elbow 17"/>
          <p:cNvCxnSpPr>
            <a:endCxn id="107" idx="3"/>
          </p:cNvCxnSpPr>
          <p:nvPr/>
        </p:nvCxnSpPr>
        <p:spPr>
          <a:xfrm rot="10800000" flipV="1">
            <a:off x="3682005" y="2836875"/>
            <a:ext cx="2804338" cy="247188"/>
          </a:xfrm>
          <a:prstGeom prst="bentConnector3">
            <a:avLst>
              <a:gd name="adj1" fmla="val 50000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or: Elbow 18"/>
          <p:cNvCxnSpPr>
            <a:endCxn id="105" idx="3"/>
          </p:cNvCxnSpPr>
          <p:nvPr/>
        </p:nvCxnSpPr>
        <p:spPr>
          <a:xfrm rot="10800000" flipV="1">
            <a:off x="3682006" y="3938730"/>
            <a:ext cx="2764535" cy="867190"/>
          </a:xfrm>
          <a:prstGeom prst="bentConnector3">
            <a:avLst>
              <a:gd name="adj1" fmla="val 50000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or: Elbow 19"/>
          <p:cNvCxnSpPr>
            <a:endCxn id="101" idx="1"/>
          </p:cNvCxnSpPr>
          <p:nvPr/>
        </p:nvCxnSpPr>
        <p:spPr>
          <a:xfrm>
            <a:off x="6636331" y="3361449"/>
            <a:ext cx="1956213" cy="44032"/>
          </a:xfrm>
          <a:prstGeom prst="bentConnector3">
            <a:avLst>
              <a:gd name="adj1" fmla="val 50000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26"/>
          <p:cNvSpPr txBox="1"/>
          <p:nvPr/>
        </p:nvSpPr>
        <p:spPr>
          <a:xfrm>
            <a:off x="806317" y="3207173"/>
            <a:ext cx="2875688" cy="477631"/>
          </a:xfrm>
          <a:prstGeom prst="rect">
            <a:avLst/>
          </a:prstGeom>
          <a:noFill/>
        </p:spPr>
        <p:txBody>
          <a:bodyPr wrap="square" lIns="0" tIns="0" rIns="144000" bIns="0">
            <a:normAutofit/>
          </a:bodyPr>
          <a:lstStyle/>
          <a:p>
            <a:pPr algn="r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107" name="Rectangle 27"/>
          <p:cNvSpPr/>
          <p:nvPr/>
        </p:nvSpPr>
        <p:spPr>
          <a:xfrm>
            <a:off x="806317" y="2960952"/>
            <a:ext cx="2875688" cy="246221"/>
          </a:xfrm>
          <a:prstGeom prst="rect">
            <a:avLst/>
          </a:prstGeom>
        </p:spPr>
        <p:txBody>
          <a:bodyPr wrap="none" lIns="0" tIns="0" rIns="144000" bIns="0">
            <a:normAutofit/>
          </a:bodyPr>
          <a:lstStyle/>
          <a:p>
            <a:pPr lvl="0" algn="r" defTabSz="914400">
              <a:spcBef>
                <a:spcPct val="0"/>
              </a:spcBef>
              <a:defRPr/>
            </a:pPr>
            <a:r>
              <a:rPr lang="zh-CN" altLang="en-US" sz="16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104" name="TextBox 29"/>
          <p:cNvSpPr txBox="1"/>
          <p:nvPr/>
        </p:nvSpPr>
        <p:spPr>
          <a:xfrm>
            <a:off x="806317" y="4929030"/>
            <a:ext cx="2875688" cy="477631"/>
          </a:xfrm>
          <a:prstGeom prst="rect">
            <a:avLst/>
          </a:prstGeom>
          <a:noFill/>
        </p:spPr>
        <p:txBody>
          <a:bodyPr wrap="square" lIns="0" tIns="0" rIns="144000" bIns="0">
            <a:normAutofit/>
          </a:bodyPr>
          <a:lstStyle/>
          <a:p>
            <a:pPr algn="r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105" name="Rectangle 30"/>
          <p:cNvSpPr/>
          <p:nvPr/>
        </p:nvSpPr>
        <p:spPr>
          <a:xfrm>
            <a:off x="806317" y="4682809"/>
            <a:ext cx="2875688" cy="246221"/>
          </a:xfrm>
          <a:prstGeom prst="rect">
            <a:avLst/>
          </a:prstGeom>
        </p:spPr>
        <p:txBody>
          <a:bodyPr wrap="none" lIns="0" tIns="0" rIns="144000" bIns="0">
            <a:normAutofit/>
          </a:bodyPr>
          <a:lstStyle/>
          <a:p>
            <a:pPr lvl="0" algn="r" defTabSz="914400">
              <a:spcBef>
                <a:spcPct val="0"/>
              </a:spcBef>
              <a:defRPr/>
            </a:pPr>
            <a:r>
              <a:rPr lang="zh-CN" altLang="en-US" sz="1600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02" name="TextBox 32"/>
          <p:cNvSpPr txBox="1"/>
          <p:nvPr/>
        </p:nvSpPr>
        <p:spPr>
          <a:xfrm>
            <a:off x="8592544" y="1806734"/>
            <a:ext cx="2875688" cy="477631"/>
          </a:xfrm>
          <a:prstGeom prst="rect">
            <a:avLst/>
          </a:prstGeom>
          <a:noFill/>
        </p:spPr>
        <p:txBody>
          <a:bodyPr wrap="square" lIns="144000" tIns="0" rIns="72000" bIns="0">
            <a:normAutofit/>
          </a:bodyPr>
          <a:lstStyle/>
          <a:p>
            <a:pPr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103" name="Rectangle 33"/>
          <p:cNvSpPr/>
          <p:nvPr/>
        </p:nvSpPr>
        <p:spPr>
          <a:xfrm>
            <a:off x="8592544" y="1560513"/>
            <a:ext cx="2875688" cy="246221"/>
          </a:xfrm>
          <a:prstGeom prst="rect">
            <a:avLst/>
          </a:prstGeom>
        </p:spPr>
        <p:txBody>
          <a:bodyPr wrap="none" lIns="144000" tIns="0" rIns="72000" bIns="0">
            <a:normAutofit/>
          </a:bodyPr>
          <a:lstStyle/>
          <a:p>
            <a:pPr lvl="0" defTabSz="914400">
              <a:spcBef>
                <a:spcPct val="0"/>
              </a:spcBef>
              <a:defRPr/>
            </a:pPr>
            <a:r>
              <a:rPr lang="zh-CN" altLang="en-US" sz="1600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100" name="TextBox 35"/>
          <p:cNvSpPr txBox="1"/>
          <p:nvPr/>
        </p:nvSpPr>
        <p:spPr>
          <a:xfrm>
            <a:off x="8592544" y="3528591"/>
            <a:ext cx="2875688" cy="477631"/>
          </a:xfrm>
          <a:prstGeom prst="rect">
            <a:avLst/>
          </a:prstGeom>
          <a:noFill/>
        </p:spPr>
        <p:txBody>
          <a:bodyPr wrap="square" lIns="144000" tIns="0" rIns="72000" bIns="0">
            <a:normAutofit/>
          </a:bodyPr>
          <a:lstStyle/>
          <a:p>
            <a:pPr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101" name="Rectangle 36"/>
          <p:cNvSpPr/>
          <p:nvPr/>
        </p:nvSpPr>
        <p:spPr>
          <a:xfrm>
            <a:off x="8592544" y="3282370"/>
            <a:ext cx="2875688" cy="246221"/>
          </a:xfrm>
          <a:prstGeom prst="rect">
            <a:avLst/>
          </a:prstGeom>
        </p:spPr>
        <p:txBody>
          <a:bodyPr wrap="none" lIns="144000" tIns="0" rIns="72000" bIns="0">
            <a:normAutofit/>
          </a:bodyPr>
          <a:lstStyle/>
          <a:p>
            <a:pPr lvl="0" defTabSz="914400">
              <a:spcBef>
                <a:spcPct val="0"/>
              </a:spcBef>
              <a:defRPr/>
            </a:pPr>
            <a:r>
              <a:rPr lang="zh-CN" altLang="en-US" sz="1600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2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4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9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4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9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4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9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4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06" grpId="0"/>
      <p:bldP spid="107" grpId="0"/>
      <p:bldP spid="104" grpId="0"/>
      <p:bldP spid="105" grpId="0"/>
      <p:bldP spid="102" grpId="0"/>
      <p:bldP spid="103" grpId="0"/>
      <p:bldP spid="100" grpId="0"/>
      <p:bldP spid="10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MH_Number_2">
            <a:hlinkClick r:id="rId1" action="ppaction://hlinksldjump"/>
          </p:cNvPr>
          <p:cNvSpPr/>
          <p:nvPr>
            <p:custDataLst>
              <p:tags r:id="rId2"/>
            </p:custDataLst>
          </p:nvPr>
        </p:nvSpPr>
        <p:spPr>
          <a:xfrm>
            <a:off x="5079423" y="289133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9" name="PA_MH_Entry_2">
            <a:hlinkClick r:id="rId1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5754180" y="274504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17" name="PA_MH_Number_3">
            <a:hlinkClick r:id="rId4" action="ppaction://hlinksldjump"/>
          </p:cNvPr>
          <p:cNvSpPr/>
          <p:nvPr>
            <p:custDataLst>
              <p:tags r:id="rId5"/>
            </p:custDataLst>
          </p:nvPr>
        </p:nvSpPr>
        <p:spPr>
          <a:xfrm>
            <a:off x="5079423" y="391587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0" name="PA_MH_Entry_3">
            <a:hlinkClick r:id="rId4" action="ppaction://hlinksldjump"/>
          </p:cNvPr>
          <p:cNvSpPr/>
          <p:nvPr>
            <p:custDataLst>
              <p:tags r:id="rId6"/>
            </p:custDataLst>
          </p:nvPr>
        </p:nvSpPr>
        <p:spPr>
          <a:xfrm>
            <a:off x="5754180" y="3770299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19" name="PA_MH_Number_4"/>
          <p:cNvSpPr/>
          <p:nvPr>
            <p:custDataLst>
              <p:tags r:id="rId7"/>
            </p:custDataLst>
          </p:nvPr>
        </p:nvSpPr>
        <p:spPr>
          <a:xfrm>
            <a:off x="5079423" y="494040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sz="28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1" name="PA_MH_Entry_4"/>
          <p:cNvSpPr/>
          <p:nvPr>
            <p:custDataLst>
              <p:tags r:id="rId8"/>
            </p:custDataLst>
          </p:nvPr>
        </p:nvSpPr>
        <p:spPr>
          <a:xfrm>
            <a:off x="5754180" y="4795550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  <a:endParaRPr lang="zh-CN" altLang="en-US" sz="2800" b="1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" name="PA_MH_Number_1">
            <a:hlinkClick r:id="rId9" action="ppaction://hlinksldjump"/>
          </p:cNvPr>
          <p:cNvSpPr/>
          <p:nvPr>
            <p:custDataLst>
              <p:tags r:id="rId10"/>
            </p:custDataLst>
          </p:nvPr>
        </p:nvSpPr>
        <p:spPr>
          <a:xfrm>
            <a:off x="5079423" y="186680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8" name="PA_MH_Entry_1">
            <a:hlinkClick r:id="rId9" action="ppaction://hlinksldjump"/>
          </p:cNvPr>
          <p:cNvSpPr/>
          <p:nvPr>
            <p:custDataLst>
              <p:tags r:id="rId11"/>
            </p:custDataLst>
          </p:nvPr>
        </p:nvSpPr>
        <p:spPr>
          <a:xfrm>
            <a:off x="5754180" y="1719797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21" name="PA_MH_Others_1"/>
          <p:cNvSpPr/>
          <p:nvPr>
            <p:custDataLst>
              <p:tags r:id="rId12"/>
            </p:custDataLst>
          </p:nvPr>
        </p:nvSpPr>
        <p:spPr>
          <a:xfrm>
            <a:off x="1506241" y="763082"/>
            <a:ext cx="1317336" cy="1321695"/>
          </a:xfrm>
          <a:prstGeom prst="hex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bIns="180000" anchor="ctr">
            <a:noAutofit/>
          </a:bodyPr>
          <a:lstStyle/>
          <a:p>
            <a:pPr algn="ctr">
              <a:defRPr/>
            </a:pPr>
            <a:r>
              <a:rPr lang="zh-CN" altLang="en-US" sz="8800" b="1" kern="0" dirty="0">
                <a:ln>
                  <a:solidFill>
                    <a:srgbClr val="FFFFFF"/>
                  </a:solidFill>
                </a:ln>
                <a:cs typeface="+mn-ea"/>
                <a:sym typeface="+mn-lt"/>
              </a:rPr>
              <a:t>目</a:t>
            </a:r>
            <a:endParaRPr lang="zh-CN" altLang="en-US" sz="8800" b="1" kern="0" dirty="0">
              <a:ln>
                <a:solidFill>
                  <a:srgbClr val="FFFFFF"/>
                </a:solidFill>
              </a:ln>
              <a:cs typeface="+mn-ea"/>
              <a:sym typeface="+mn-lt"/>
            </a:endParaRPr>
          </a:p>
        </p:txBody>
      </p:sp>
      <p:sp>
        <p:nvSpPr>
          <p:cNvPr id="22" name="PA_MH_Others_2"/>
          <p:cNvSpPr/>
          <p:nvPr>
            <p:custDataLst>
              <p:tags r:id="rId13"/>
            </p:custDataLst>
          </p:nvPr>
        </p:nvSpPr>
        <p:spPr>
          <a:xfrm>
            <a:off x="2477292" y="1864894"/>
            <a:ext cx="772342" cy="764498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ln>
                  <a:solidFill>
                    <a:srgbClr val="FFFF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录</a:t>
            </a:r>
            <a:endParaRPr lang="zh-CN" altLang="en-US" sz="5400" b="1" kern="0" dirty="0">
              <a:ln>
                <a:solidFill>
                  <a:srgbClr val="FFFFFF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PA_MH_Others_3"/>
          <p:cNvSpPr txBox="1"/>
          <p:nvPr>
            <p:custDataLst>
              <p:tags r:id="rId14"/>
            </p:custDataLst>
          </p:nvPr>
        </p:nvSpPr>
        <p:spPr>
          <a:xfrm rot="5400000">
            <a:off x="356682" y="3422023"/>
            <a:ext cx="3484512" cy="584775"/>
          </a:xfrm>
          <a:prstGeom prst="rect">
            <a:avLst/>
          </a:prstGeom>
          <a:noFill/>
        </p:spPr>
        <p:txBody>
          <a:bodyPr vert="horz" wrap="none" anchor="ctr" anchorCtr="0">
            <a:noAutofit/>
          </a:bodyPr>
          <a:lstStyle/>
          <a:p>
            <a:pPr>
              <a:defRPr/>
            </a:pPr>
            <a:r>
              <a:rPr lang="en-US" altLang="zh-CN" sz="4000" kern="0" spc="5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CONTENTS</a:t>
            </a:r>
            <a:endParaRPr lang="zh-CN" altLang="en-US" sz="3600" kern="0" spc="5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9" grpId="0" animBg="1"/>
      <p:bldP spid="17" grpId="0" animBg="1"/>
      <p:bldP spid="40" grpId="0" animBg="1"/>
      <p:bldP spid="19" grpId="0" animBg="1"/>
      <p:bldP spid="41" grpId="0" animBg="1"/>
      <p:bldP spid="2" grpId="0" animBg="1"/>
      <p:bldP spid="48" grpId="0" animBg="1"/>
      <p:bldP spid="21" grpId="0"/>
      <p:bldP spid="22" grpId="0"/>
      <p:bldP spid="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7" name="任意多边形 77"/>
          <p:cNvSpPr/>
          <p:nvPr/>
        </p:nvSpPr>
        <p:spPr>
          <a:xfrm>
            <a:off x="5084269" y="2651701"/>
            <a:ext cx="2141810" cy="1927627"/>
          </a:xfrm>
          <a:custGeom>
            <a:avLst/>
            <a:gdLst>
              <a:gd name="T0" fmla="*/ 116 w 257"/>
              <a:gd name="T1" fmla="*/ 232 h 232"/>
              <a:gd name="T2" fmla="*/ 124 w 257"/>
              <a:gd name="T3" fmla="*/ 224 h 232"/>
              <a:gd name="T4" fmla="*/ 116 w 257"/>
              <a:gd name="T5" fmla="*/ 216 h 232"/>
              <a:gd name="T6" fmla="*/ 16 w 257"/>
              <a:gd name="T7" fmla="*/ 116 h 232"/>
              <a:gd name="T8" fmla="*/ 116 w 257"/>
              <a:gd name="T9" fmla="*/ 16 h 232"/>
              <a:gd name="T10" fmla="*/ 216 w 257"/>
              <a:gd name="T11" fmla="*/ 116 h 232"/>
              <a:gd name="T12" fmla="*/ 212 w 257"/>
              <a:gd name="T13" fmla="*/ 150 h 232"/>
              <a:gd name="T14" fmla="*/ 204 w 257"/>
              <a:gd name="T15" fmla="*/ 132 h 232"/>
              <a:gd name="T16" fmla="*/ 194 w 257"/>
              <a:gd name="T17" fmla="*/ 127 h 232"/>
              <a:gd name="T18" fmla="*/ 189 w 257"/>
              <a:gd name="T19" fmla="*/ 138 h 232"/>
              <a:gd name="T20" fmla="*/ 204 w 257"/>
              <a:gd name="T21" fmla="*/ 174 h 232"/>
              <a:gd name="T22" fmla="*/ 204 w 257"/>
              <a:gd name="T23" fmla="*/ 175 h 232"/>
              <a:gd name="T24" fmla="*/ 204 w 257"/>
              <a:gd name="T25" fmla="*/ 175 h 232"/>
              <a:gd name="T26" fmla="*/ 205 w 257"/>
              <a:gd name="T27" fmla="*/ 176 h 232"/>
              <a:gd name="T28" fmla="*/ 205 w 257"/>
              <a:gd name="T29" fmla="*/ 176 h 232"/>
              <a:gd name="T30" fmla="*/ 206 w 257"/>
              <a:gd name="T31" fmla="*/ 177 h 232"/>
              <a:gd name="T32" fmla="*/ 207 w 257"/>
              <a:gd name="T33" fmla="*/ 178 h 232"/>
              <a:gd name="T34" fmla="*/ 208 w 257"/>
              <a:gd name="T35" fmla="*/ 178 h 232"/>
              <a:gd name="T36" fmla="*/ 209 w 257"/>
              <a:gd name="T37" fmla="*/ 179 h 232"/>
              <a:gd name="T38" fmla="*/ 210 w 257"/>
              <a:gd name="T39" fmla="*/ 179 h 232"/>
              <a:gd name="T40" fmla="*/ 210 w 257"/>
              <a:gd name="T41" fmla="*/ 179 h 232"/>
              <a:gd name="T42" fmla="*/ 211 w 257"/>
              <a:gd name="T43" fmla="*/ 179 h 232"/>
              <a:gd name="T44" fmla="*/ 211 w 257"/>
              <a:gd name="T45" fmla="*/ 179 h 232"/>
              <a:gd name="T46" fmla="*/ 212 w 257"/>
              <a:gd name="T47" fmla="*/ 179 h 232"/>
              <a:gd name="T48" fmla="*/ 213 w 257"/>
              <a:gd name="T49" fmla="*/ 179 h 232"/>
              <a:gd name="T50" fmla="*/ 214 w 257"/>
              <a:gd name="T51" fmla="*/ 179 h 232"/>
              <a:gd name="T52" fmla="*/ 215 w 257"/>
              <a:gd name="T53" fmla="*/ 178 h 232"/>
              <a:gd name="T54" fmla="*/ 215 w 257"/>
              <a:gd name="T55" fmla="*/ 178 h 232"/>
              <a:gd name="T56" fmla="*/ 252 w 257"/>
              <a:gd name="T57" fmla="*/ 157 h 232"/>
              <a:gd name="T58" fmla="*/ 255 w 257"/>
              <a:gd name="T59" fmla="*/ 146 h 232"/>
              <a:gd name="T60" fmla="*/ 244 w 257"/>
              <a:gd name="T61" fmla="*/ 143 h 232"/>
              <a:gd name="T62" fmla="*/ 228 w 257"/>
              <a:gd name="T63" fmla="*/ 152 h 232"/>
              <a:gd name="T64" fmla="*/ 232 w 257"/>
              <a:gd name="T65" fmla="*/ 116 h 232"/>
              <a:gd name="T66" fmla="*/ 116 w 257"/>
              <a:gd name="T67" fmla="*/ 0 h 232"/>
              <a:gd name="T68" fmla="*/ 0 w 257"/>
              <a:gd name="T69" fmla="*/ 116 h 232"/>
              <a:gd name="T70" fmla="*/ 116 w 257"/>
              <a:gd name="T71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57" h="232">
                <a:moveTo>
                  <a:pt x="116" y="232"/>
                </a:moveTo>
                <a:cubicBezTo>
                  <a:pt x="121" y="232"/>
                  <a:pt x="124" y="229"/>
                  <a:pt x="124" y="224"/>
                </a:cubicBezTo>
                <a:cubicBezTo>
                  <a:pt x="124" y="220"/>
                  <a:pt x="121" y="216"/>
                  <a:pt x="116" y="216"/>
                </a:cubicBezTo>
                <a:cubicBezTo>
                  <a:pt x="61" y="216"/>
                  <a:pt x="16" y="171"/>
                  <a:pt x="16" y="116"/>
                </a:cubicBezTo>
                <a:cubicBezTo>
                  <a:pt x="16" y="61"/>
                  <a:pt x="61" y="16"/>
                  <a:pt x="116" y="16"/>
                </a:cubicBezTo>
                <a:cubicBezTo>
                  <a:pt x="171" y="16"/>
                  <a:pt x="216" y="61"/>
                  <a:pt x="216" y="116"/>
                </a:cubicBezTo>
                <a:cubicBezTo>
                  <a:pt x="216" y="117"/>
                  <a:pt x="217" y="134"/>
                  <a:pt x="212" y="150"/>
                </a:cubicBezTo>
                <a:cubicBezTo>
                  <a:pt x="204" y="132"/>
                  <a:pt x="204" y="132"/>
                  <a:pt x="204" y="132"/>
                </a:cubicBezTo>
                <a:cubicBezTo>
                  <a:pt x="202" y="128"/>
                  <a:pt x="198" y="126"/>
                  <a:pt x="194" y="127"/>
                </a:cubicBezTo>
                <a:cubicBezTo>
                  <a:pt x="189" y="129"/>
                  <a:pt x="187" y="134"/>
                  <a:pt x="189" y="138"/>
                </a:cubicBezTo>
                <a:cubicBezTo>
                  <a:pt x="204" y="174"/>
                  <a:pt x="204" y="174"/>
                  <a:pt x="204" y="174"/>
                </a:cubicBezTo>
                <a:cubicBezTo>
                  <a:pt x="204" y="174"/>
                  <a:pt x="204" y="174"/>
                  <a:pt x="204" y="175"/>
                </a:cubicBezTo>
                <a:cubicBezTo>
                  <a:pt x="204" y="175"/>
                  <a:pt x="204" y="175"/>
                  <a:pt x="204" y="175"/>
                </a:cubicBezTo>
                <a:cubicBezTo>
                  <a:pt x="204" y="175"/>
                  <a:pt x="204" y="175"/>
                  <a:pt x="205" y="176"/>
                </a:cubicBezTo>
                <a:cubicBezTo>
                  <a:pt x="205" y="176"/>
                  <a:pt x="205" y="176"/>
                  <a:pt x="205" y="176"/>
                </a:cubicBezTo>
                <a:cubicBezTo>
                  <a:pt x="205" y="177"/>
                  <a:pt x="206" y="177"/>
                  <a:pt x="206" y="177"/>
                </a:cubicBezTo>
                <a:cubicBezTo>
                  <a:pt x="206" y="177"/>
                  <a:pt x="207" y="178"/>
                  <a:pt x="207" y="178"/>
                </a:cubicBezTo>
                <a:cubicBezTo>
                  <a:pt x="207" y="178"/>
                  <a:pt x="207" y="178"/>
                  <a:pt x="208" y="178"/>
                </a:cubicBezTo>
                <a:cubicBezTo>
                  <a:pt x="208" y="178"/>
                  <a:pt x="208" y="179"/>
                  <a:pt x="209" y="179"/>
                </a:cubicBezTo>
                <a:cubicBezTo>
                  <a:pt x="209" y="179"/>
                  <a:pt x="209" y="179"/>
                  <a:pt x="210" y="179"/>
                </a:cubicBezTo>
                <a:cubicBezTo>
                  <a:pt x="210" y="179"/>
                  <a:pt x="210" y="179"/>
                  <a:pt x="210" y="179"/>
                </a:cubicBezTo>
                <a:cubicBezTo>
                  <a:pt x="211" y="179"/>
                  <a:pt x="211" y="179"/>
                  <a:pt x="211" y="179"/>
                </a:cubicBezTo>
                <a:cubicBezTo>
                  <a:pt x="211" y="179"/>
                  <a:pt x="211" y="179"/>
                  <a:pt x="211" y="179"/>
                </a:cubicBezTo>
                <a:cubicBezTo>
                  <a:pt x="211" y="179"/>
                  <a:pt x="212" y="179"/>
                  <a:pt x="212" y="179"/>
                </a:cubicBezTo>
                <a:cubicBezTo>
                  <a:pt x="212" y="179"/>
                  <a:pt x="213" y="179"/>
                  <a:pt x="213" y="179"/>
                </a:cubicBezTo>
                <a:cubicBezTo>
                  <a:pt x="213" y="179"/>
                  <a:pt x="214" y="179"/>
                  <a:pt x="214" y="179"/>
                </a:cubicBezTo>
                <a:cubicBezTo>
                  <a:pt x="214" y="178"/>
                  <a:pt x="215" y="178"/>
                  <a:pt x="215" y="178"/>
                </a:cubicBezTo>
                <a:cubicBezTo>
                  <a:pt x="215" y="178"/>
                  <a:pt x="215" y="178"/>
                  <a:pt x="215" y="178"/>
                </a:cubicBezTo>
                <a:cubicBezTo>
                  <a:pt x="252" y="157"/>
                  <a:pt x="252" y="157"/>
                  <a:pt x="252" y="157"/>
                </a:cubicBezTo>
                <a:cubicBezTo>
                  <a:pt x="256" y="154"/>
                  <a:pt x="257" y="149"/>
                  <a:pt x="255" y="146"/>
                </a:cubicBezTo>
                <a:cubicBezTo>
                  <a:pt x="253" y="142"/>
                  <a:pt x="248" y="140"/>
                  <a:pt x="244" y="143"/>
                </a:cubicBezTo>
                <a:cubicBezTo>
                  <a:pt x="228" y="152"/>
                  <a:pt x="228" y="152"/>
                  <a:pt x="228" y="152"/>
                </a:cubicBezTo>
                <a:cubicBezTo>
                  <a:pt x="233" y="134"/>
                  <a:pt x="232" y="117"/>
                  <a:pt x="232" y="116"/>
                </a:cubicBezTo>
                <a:cubicBezTo>
                  <a:pt x="232" y="52"/>
                  <a:pt x="180" y="0"/>
                  <a:pt x="116" y="0"/>
                </a:cubicBezTo>
                <a:cubicBezTo>
                  <a:pt x="52" y="0"/>
                  <a:pt x="0" y="52"/>
                  <a:pt x="0" y="116"/>
                </a:cubicBezTo>
                <a:cubicBezTo>
                  <a:pt x="0" y="180"/>
                  <a:pt x="52" y="232"/>
                  <a:pt x="116" y="23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8" name="任意多边形 2"/>
          <p:cNvSpPr/>
          <p:nvPr/>
        </p:nvSpPr>
        <p:spPr>
          <a:xfrm rot="10800000">
            <a:off x="4276008" y="1832310"/>
            <a:ext cx="2112784" cy="1775074"/>
          </a:xfrm>
          <a:custGeom>
            <a:avLst/>
            <a:gdLst>
              <a:gd name="connsiteX0" fmla="*/ 370825 w 2466521"/>
              <a:gd name="connsiteY0" fmla="*/ 2072270 h 2072270"/>
              <a:gd name="connsiteX1" fmla="*/ 303147 w 2466521"/>
              <a:gd name="connsiteY1" fmla="*/ 2068853 h 2072270"/>
              <a:gd name="connsiteX2" fmla="*/ 284239 w 2466521"/>
              <a:gd name="connsiteY2" fmla="*/ 2066281 h 2072270"/>
              <a:gd name="connsiteX3" fmla="*/ 47099 w 2466521"/>
              <a:gd name="connsiteY3" fmla="*/ 1877727 h 2072270"/>
              <a:gd name="connsiteX4" fmla="*/ 62381 w 2466521"/>
              <a:gd name="connsiteY4" fmla="*/ 1481505 h 2072270"/>
              <a:gd name="connsiteX5" fmla="*/ 215929 w 2466521"/>
              <a:gd name="connsiteY5" fmla="*/ 1344762 h 2072270"/>
              <a:gd name="connsiteX6" fmla="*/ 307716 w 2466521"/>
              <a:gd name="connsiteY6" fmla="*/ 1313682 h 2072270"/>
              <a:gd name="connsiteX7" fmla="*/ 370825 w 2466521"/>
              <a:gd name="connsiteY7" fmla="*/ 1316868 h 2072270"/>
              <a:gd name="connsiteX8" fmla="*/ 1705439 w 2466521"/>
              <a:gd name="connsiteY8" fmla="*/ 112493 h 2072270"/>
              <a:gd name="connsiteX9" fmla="*/ 1709142 w 2466521"/>
              <a:gd name="connsiteY9" fmla="*/ 39163 h 2072270"/>
              <a:gd name="connsiteX10" fmla="*/ 1718451 w 2466521"/>
              <a:gd name="connsiteY10" fmla="*/ 53001 h 2072270"/>
              <a:gd name="connsiteX11" fmla="*/ 1815545 w 2466521"/>
              <a:gd name="connsiteY11" fmla="*/ 136486 h 2072270"/>
              <a:gd name="connsiteX12" fmla="*/ 2300446 w 2466521"/>
              <a:gd name="connsiteY12" fmla="*/ 155189 h 2072270"/>
              <a:gd name="connsiteX13" fmla="*/ 2403682 w 2466521"/>
              <a:gd name="connsiteY13" fmla="*/ 79431 h 2072270"/>
              <a:gd name="connsiteX14" fmla="*/ 2466521 w 2466521"/>
              <a:gd name="connsiteY14" fmla="*/ 0 h 2072270"/>
              <a:gd name="connsiteX15" fmla="*/ 2456941 w 2466521"/>
              <a:gd name="connsiteY15" fmla="*/ 189728 h 2072270"/>
              <a:gd name="connsiteX16" fmla="*/ 370825 w 2466521"/>
              <a:gd name="connsiteY16" fmla="*/ 2072270 h 207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66521" h="2072270">
                <a:moveTo>
                  <a:pt x="370825" y="2072270"/>
                </a:moveTo>
                <a:lnTo>
                  <a:pt x="303147" y="2068853"/>
                </a:lnTo>
                <a:lnTo>
                  <a:pt x="284239" y="2066281"/>
                </a:lnTo>
                <a:cubicBezTo>
                  <a:pt x="184305" y="2038557"/>
                  <a:pt x="98017" y="1971400"/>
                  <a:pt x="47099" y="1877727"/>
                </a:cubicBezTo>
                <a:cubicBezTo>
                  <a:pt x="-20793" y="1752830"/>
                  <a:pt x="-14929" y="1600802"/>
                  <a:pt x="62381" y="1481505"/>
                </a:cubicBezTo>
                <a:cubicBezTo>
                  <a:pt x="101036" y="1421857"/>
                  <a:pt x="154456" y="1375169"/>
                  <a:pt x="215929" y="1344762"/>
                </a:cubicBezTo>
                <a:lnTo>
                  <a:pt x="307716" y="1313682"/>
                </a:lnTo>
                <a:lnTo>
                  <a:pt x="370825" y="1316868"/>
                </a:lnTo>
                <a:cubicBezTo>
                  <a:pt x="1065430" y="1316868"/>
                  <a:pt x="1636739" y="788972"/>
                  <a:pt x="1705439" y="112493"/>
                </a:cubicBezTo>
                <a:lnTo>
                  <a:pt x="1709142" y="39163"/>
                </a:lnTo>
                <a:lnTo>
                  <a:pt x="1718451" y="53001"/>
                </a:lnTo>
                <a:cubicBezTo>
                  <a:pt x="1746512" y="84662"/>
                  <a:pt x="1779046" y="112833"/>
                  <a:pt x="1815545" y="136486"/>
                </a:cubicBezTo>
                <a:cubicBezTo>
                  <a:pt x="1961542" y="231099"/>
                  <a:pt x="2147595" y="238275"/>
                  <a:pt x="2300446" y="155189"/>
                </a:cubicBezTo>
                <a:cubicBezTo>
                  <a:pt x="2338659" y="134418"/>
                  <a:pt x="2373266" y="108837"/>
                  <a:pt x="2403682" y="79431"/>
                </a:cubicBezTo>
                <a:lnTo>
                  <a:pt x="2466521" y="0"/>
                </a:lnTo>
                <a:lnTo>
                  <a:pt x="2456941" y="189728"/>
                </a:lnTo>
                <a:cubicBezTo>
                  <a:pt x="2349556" y="1247124"/>
                  <a:pt x="1456552" y="2072270"/>
                  <a:pt x="370825" y="20722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9" name="任意多边形 3"/>
          <p:cNvSpPr/>
          <p:nvPr/>
        </p:nvSpPr>
        <p:spPr>
          <a:xfrm rot="10800000">
            <a:off x="6272523" y="1851388"/>
            <a:ext cx="1594833" cy="2055986"/>
          </a:xfrm>
          <a:custGeom>
            <a:avLst/>
            <a:gdLst>
              <a:gd name="connsiteX0" fmla="*/ 1807547 w 1861852"/>
              <a:gd name="connsiteY0" fmla="*/ 2400216 h 2400216"/>
              <a:gd name="connsiteX1" fmla="*/ 1674335 w 1861852"/>
              <a:gd name="connsiteY1" fmla="*/ 2379885 h 2400216"/>
              <a:gd name="connsiteX2" fmla="*/ 0 w 1861852"/>
              <a:gd name="connsiteY2" fmla="*/ 325545 h 2400216"/>
              <a:gd name="connsiteX3" fmla="*/ 1464 w 1861852"/>
              <a:gd name="connsiteY3" fmla="*/ 296556 h 2400216"/>
              <a:gd name="connsiteX4" fmla="*/ 3139 w 1861852"/>
              <a:gd name="connsiteY4" fmla="*/ 284239 h 2400216"/>
              <a:gd name="connsiteX5" fmla="*/ 191693 w 1861852"/>
              <a:gd name="connsiteY5" fmla="*/ 47099 h 2400216"/>
              <a:gd name="connsiteX6" fmla="*/ 587915 w 1861852"/>
              <a:gd name="connsiteY6" fmla="*/ 62381 h 2400216"/>
              <a:gd name="connsiteX7" fmla="*/ 724658 w 1861852"/>
              <a:gd name="connsiteY7" fmla="*/ 215929 h 2400216"/>
              <a:gd name="connsiteX8" fmla="*/ 756229 w 1861852"/>
              <a:gd name="connsiteY8" fmla="*/ 309165 h 2400216"/>
              <a:gd name="connsiteX9" fmla="*/ 755402 w 1861852"/>
              <a:gd name="connsiteY9" fmla="*/ 325545 h 2400216"/>
              <a:gd name="connsiteX10" fmla="*/ 1826575 w 1861852"/>
              <a:gd name="connsiteY10" fmla="*/ 1639830 h 2400216"/>
              <a:gd name="connsiteX11" fmla="*/ 1861852 w 1861852"/>
              <a:gd name="connsiteY11" fmla="*/ 1645214 h 2400216"/>
              <a:gd name="connsiteX12" fmla="*/ 1799125 w 1861852"/>
              <a:gd name="connsiteY12" fmla="*/ 1687413 h 2400216"/>
              <a:gd name="connsiteX13" fmla="*/ 1715640 w 1861852"/>
              <a:gd name="connsiteY13" fmla="*/ 1784507 h 2400216"/>
              <a:gd name="connsiteX14" fmla="*/ 1696937 w 1861852"/>
              <a:gd name="connsiteY14" fmla="*/ 2269408 h 2400216"/>
              <a:gd name="connsiteX15" fmla="*/ 1772695 w 1861852"/>
              <a:gd name="connsiteY15" fmla="*/ 2372644 h 2400216"/>
              <a:gd name="connsiteX16" fmla="*/ 1807547 w 1861852"/>
              <a:gd name="connsiteY16" fmla="*/ 2400216 h 240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61852" h="2400216">
                <a:moveTo>
                  <a:pt x="1807547" y="2400216"/>
                </a:moveTo>
                <a:lnTo>
                  <a:pt x="1674335" y="2379885"/>
                </a:lnTo>
                <a:cubicBezTo>
                  <a:pt x="718794" y="2184353"/>
                  <a:pt x="0" y="1338891"/>
                  <a:pt x="0" y="325545"/>
                </a:cubicBezTo>
                <a:lnTo>
                  <a:pt x="1464" y="296556"/>
                </a:lnTo>
                <a:lnTo>
                  <a:pt x="3139" y="284239"/>
                </a:lnTo>
                <a:cubicBezTo>
                  <a:pt x="30863" y="184305"/>
                  <a:pt x="98020" y="98017"/>
                  <a:pt x="191693" y="47099"/>
                </a:cubicBezTo>
                <a:cubicBezTo>
                  <a:pt x="316590" y="-20793"/>
                  <a:pt x="468618" y="-14929"/>
                  <a:pt x="587915" y="62381"/>
                </a:cubicBezTo>
                <a:cubicBezTo>
                  <a:pt x="647564" y="101036"/>
                  <a:pt x="694251" y="154456"/>
                  <a:pt x="724658" y="215929"/>
                </a:cubicBezTo>
                <a:lnTo>
                  <a:pt x="756229" y="309165"/>
                </a:lnTo>
                <a:lnTo>
                  <a:pt x="755402" y="325545"/>
                </a:lnTo>
                <a:cubicBezTo>
                  <a:pt x="755402" y="973843"/>
                  <a:pt x="1215258" y="1514736"/>
                  <a:pt x="1826575" y="1639830"/>
                </a:cubicBezTo>
                <a:lnTo>
                  <a:pt x="1861852" y="1645214"/>
                </a:lnTo>
                <a:lnTo>
                  <a:pt x="1799125" y="1687413"/>
                </a:lnTo>
                <a:cubicBezTo>
                  <a:pt x="1767464" y="1715474"/>
                  <a:pt x="1739293" y="1748008"/>
                  <a:pt x="1715640" y="1784507"/>
                </a:cubicBezTo>
                <a:cubicBezTo>
                  <a:pt x="1621027" y="1930504"/>
                  <a:pt x="1613851" y="2116557"/>
                  <a:pt x="1696937" y="2269408"/>
                </a:cubicBezTo>
                <a:cubicBezTo>
                  <a:pt x="1717709" y="2307621"/>
                  <a:pt x="1743290" y="2342228"/>
                  <a:pt x="1772695" y="2372644"/>
                </a:cubicBezTo>
                <a:lnTo>
                  <a:pt x="1807547" y="24002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0" name="任意多边形 4"/>
          <p:cNvSpPr/>
          <p:nvPr/>
        </p:nvSpPr>
        <p:spPr>
          <a:xfrm rot="10800000">
            <a:off x="4283846" y="3499448"/>
            <a:ext cx="1578547" cy="1902533"/>
          </a:xfrm>
          <a:custGeom>
            <a:avLst/>
            <a:gdLst>
              <a:gd name="connsiteX0" fmla="*/ 1444238 w 1842839"/>
              <a:gd name="connsiteY0" fmla="*/ 2220782 h 2221070"/>
              <a:gd name="connsiteX1" fmla="*/ 1248227 w 1842839"/>
              <a:gd name="connsiteY1" fmla="*/ 2158690 h 2221070"/>
              <a:gd name="connsiteX2" fmla="*/ 1111484 w 1842839"/>
              <a:gd name="connsiteY2" fmla="*/ 2005141 h 2221070"/>
              <a:gd name="connsiteX3" fmla="*/ 1091568 w 1842839"/>
              <a:gd name="connsiteY3" fmla="*/ 1946324 h 2221070"/>
              <a:gd name="connsiteX4" fmla="*/ 1090906 w 1842839"/>
              <a:gd name="connsiteY4" fmla="*/ 1933225 h 2221070"/>
              <a:gd name="connsiteX5" fmla="*/ 1073259 w 1842839"/>
              <a:gd name="connsiteY5" fmla="*/ 1817593 h 2221070"/>
              <a:gd name="connsiteX6" fmla="*/ 1072426 w 1842839"/>
              <a:gd name="connsiteY6" fmla="*/ 1803275 h 2221070"/>
              <a:gd name="connsiteX7" fmla="*/ 1071057 w 1842839"/>
              <a:gd name="connsiteY7" fmla="*/ 1803169 h 2221070"/>
              <a:gd name="connsiteX8" fmla="*/ 1070577 w 1842839"/>
              <a:gd name="connsiteY8" fmla="*/ 1800023 h 2221070"/>
              <a:gd name="connsiteX9" fmla="*/ 26659 w 1842839"/>
              <a:gd name="connsiteY9" fmla="*/ 756105 h 2221070"/>
              <a:gd name="connsiteX10" fmla="*/ 0 w 1842839"/>
              <a:gd name="connsiteY10" fmla="*/ 752036 h 2221070"/>
              <a:gd name="connsiteX11" fmla="*/ 71201 w 1842839"/>
              <a:gd name="connsiteY11" fmla="*/ 704136 h 2221070"/>
              <a:gd name="connsiteX12" fmla="*/ 154686 w 1842839"/>
              <a:gd name="connsiteY12" fmla="*/ 607042 h 2221070"/>
              <a:gd name="connsiteX13" fmla="*/ 173389 w 1842839"/>
              <a:gd name="connsiteY13" fmla="*/ 122141 h 2221070"/>
              <a:gd name="connsiteX14" fmla="*/ 97631 w 1842839"/>
              <a:gd name="connsiteY14" fmla="*/ 18905 h 2221070"/>
              <a:gd name="connsiteX15" fmla="*/ 73735 w 1842839"/>
              <a:gd name="connsiteY15" fmla="*/ 0 h 2221070"/>
              <a:gd name="connsiteX16" fmla="*/ 178899 w 1842839"/>
              <a:gd name="connsiteY16" fmla="*/ 16050 h 2221070"/>
              <a:gd name="connsiteX17" fmla="*/ 1842408 w 1842839"/>
              <a:gd name="connsiteY17" fmla="*/ 1855990 h 2221070"/>
              <a:gd name="connsiteX18" fmla="*/ 1842839 w 1842839"/>
              <a:gd name="connsiteY18" fmla="*/ 1864516 h 2221070"/>
              <a:gd name="connsiteX19" fmla="*/ 1833003 w 1842839"/>
              <a:gd name="connsiteY19" fmla="*/ 1936832 h 2221070"/>
              <a:gd name="connsiteX20" fmla="*/ 1644449 w 1842839"/>
              <a:gd name="connsiteY20" fmla="*/ 2173972 h 2221070"/>
              <a:gd name="connsiteX21" fmla="*/ 1444238 w 1842839"/>
              <a:gd name="connsiteY21" fmla="*/ 2220782 h 2221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842839" h="2221070">
                <a:moveTo>
                  <a:pt x="1444238" y="2220782"/>
                </a:moveTo>
                <a:cubicBezTo>
                  <a:pt x="1375707" y="2218139"/>
                  <a:pt x="1307876" y="2197345"/>
                  <a:pt x="1248227" y="2158690"/>
                </a:cubicBezTo>
                <a:cubicBezTo>
                  <a:pt x="1188579" y="2120035"/>
                  <a:pt x="1141891" y="2066615"/>
                  <a:pt x="1111484" y="2005141"/>
                </a:cubicBezTo>
                <a:lnTo>
                  <a:pt x="1091568" y="1946324"/>
                </a:lnTo>
                <a:lnTo>
                  <a:pt x="1090906" y="1933225"/>
                </a:lnTo>
                <a:lnTo>
                  <a:pt x="1073259" y="1817593"/>
                </a:lnTo>
                <a:lnTo>
                  <a:pt x="1072426" y="1803275"/>
                </a:lnTo>
                <a:lnTo>
                  <a:pt x="1071057" y="1803169"/>
                </a:lnTo>
                <a:lnTo>
                  <a:pt x="1070577" y="1800023"/>
                </a:lnTo>
                <a:cubicBezTo>
                  <a:pt x="963354" y="1276037"/>
                  <a:pt x="550645" y="863328"/>
                  <a:pt x="26659" y="756105"/>
                </a:cubicBezTo>
                <a:lnTo>
                  <a:pt x="0" y="752036"/>
                </a:lnTo>
                <a:lnTo>
                  <a:pt x="71201" y="704136"/>
                </a:lnTo>
                <a:cubicBezTo>
                  <a:pt x="102862" y="676075"/>
                  <a:pt x="131033" y="643541"/>
                  <a:pt x="154686" y="607042"/>
                </a:cubicBezTo>
                <a:cubicBezTo>
                  <a:pt x="249299" y="461045"/>
                  <a:pt x="256475" y="274992"/>
                  <a:pt x="173389" y="122141"/>
                </a:cubicBezTo>
                <a:cubicBezTo>
                  <a:pt x="152618" y="83928"/>
                  <a:pt x="127037" y="49321"/>
                  <a:pt x="97631" y="18905"/>
                </a:cubicBezTo>
                <a:lnTo>
                  <a:pt x="73735" y="0"/>
                </a:lnTo>
                <a:lnTo>
                  <a:pt x="178899" y="16050"/>
                </a:lnTo>
                <a:cubicBezTo>
                  <a:pt x="1066187" y="197616"/>
                  <a:pt x="1749341" y="939580"/>
                  <a:pt x="1842408" y="1855990"/>
                </a:cubicBezTo>
                <a:lnTo>
                  <a:pt x="1842839" y="1864516"/>
                </a:lnTo>
                <a:lnTo>
                  <a:pt x="1833003" y="1936832"/>
                </a:lnTo>
                <a:cubicBezTo>
                  <a:pt x="1805279" y="2036766"/>
                  <a:pt x="1738122" y="2123054"/>
                  <a:pt x="1644449" y="2173972"/>
                </a:cubicBezTo>
                <a:cubicBezTo>
                  <a:pt x="1582001" y="2207918"/>
                  <a:pt x="1512769" y="2223425"/>
                  <a:pt x="1444238" y="222078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任意多边形 5"/>
          <p:cNvSpPr/>
          <p:nvPr/>
        </p:nvSpPr>
        <p:spPr>
          <a:xfrm rot="10800000">
            <a:off x="5738866" y="3795320"/>
            <a:ext cx="2116163" cy="1629404"/>
          </a:xfrm>
          <a:custGeom>
            <a:avLst/>
            <a:gdLst>
              <a:gd name="connsiteX0" fmla="*/ 756723 w 2470467"/>
              <a:gd name="connsiteY0" fmla="*/ 1902212 h 1902212"/>
              <a:gd name="connsiteX1" fmla="*/ 717833 w 2470467"/>
              <a:gd name="connsiteY1" fmla="*/ 1844405 h 1902212"/>
              <a:gd name="connsiteX2" fmla="*/ 620739 w 2470467"/>
              <a:gd name="connsiteY2" fmla="*/ 1760920 h 1902212"/>
              <a:gd name="connsiteX3" fmla="*/ 135838 w 2470467"/>
              <a:gd name="connsiteY3" fmla="*/ 1742217 h 1902212"/>
              <a:gd name="connsiteX4" fmla="*/ 32602 w 2470467"/>
              <a:gd name="connsiteY4" fmla="*/ 1817975 h 1902212"/>
              <a:gd name="connsiteX5" fmla="*/ 0 w 2470467"/>
              <a:gd name="connsiteY5" fmla="*/ 1859186 h 1902212"/>
              <a:gd name="connsiteX6" fmla="*/ 28211 w 2470467"/>
              <a:gd name="connsiteY6" fmla="*/ 1674335 h 1902212"/>
              <a:gd name="connsiteX7" fmla="*/ 2082551 w 2470467"/>
              <a:gd name="connsiteY7" fmla="*/ 0 h 1902212"/>
              <a:gd name="connsiteX8" fmla="*/ 2195875 w 2470467"/>
              <a:gd name="connsiteY8" fmla="*/ 5722 h 1902212"/>
              <a:gd name="connsiteX9" fmla="*/ 2280810 w 2470467"/>
              <a:gd name="connsiteY9" fmla="*/ 41993 h 1902212"/>
              <a:gd name="connsiteX10" fmla="*/ 2423369 w 2470467"/>
              <a:gd name="connsiteY10" fmla="*/ 190157 h 1902212"/>
              <a:gd name="connsiteX11" fmla="*/ 2408087 w 2470467"/>
              <a:gd name="connsiteY11" fmla="*/ 586379 h 1902212"/>
              <a:gd name="connsiteX12" fmla="*/ 2157128 w 2470467"/>
              <a:gd name="connsiteY12" fmla="*/ 756107 h 1902212"/>
              <a:gd name="connsiteX13" fmla="*/ 2128954 w 2470467"/>
              <a:gd name="connsiteY13" fmla="*/ 757745 h 1902212"/>
              <a:gd name="connsiteX14" fmla="*/ 2082551 w 2470467"/>
              <a:gd name="connsiteY14" fmla="*/ 755402 h 1902212"/>
              <a:gd name="connsiteX15" fmla="*/ 768266 w 2470467"/>
              <a:gd name="connsiteY15" fmla="*/ 1826575 h 1902212"/>
              <a:gd name="connsiteX16" fmla="*/ 756723 w 2470467"/>
              <a:gd name="connsiteY16" fmla="*/ 1902212 h 1902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70467" h="1902212">
                <a:moveTo>
                  <a:pt x="756723" y="1902212"/>
                </a:moveTo>
                <a:lnTo>
                  <a:pt x="717833" y="1844405"/>
                </a:lnTo>
                <a:cubicBezTo>
                  <a:pt x="689772" y="1812744"/>
                  <a:pt x="657238" y="1784573"/>
                  <a:pt x="620739" y="1760920"/>
                </a:cubicBezTo>
                <a:cubicBezTo>
                  <a:pt x="474742" y="1666307"/>
                  <a:pt x="288689" y="1659131"/>
                  <a:pt x="135838" y="1742217"/>
                </a:cubicBezTo>
                <a:cubicBezTo>
                  <a:pt x="97625" y="1762989"/>
                  <a:pt x="63018" y="1788570"/>
                  <a:pt x="32602" y="1817975"/>
                </a:cubicBezTo>
                <a:lnTo>
                  <a:pt x="0" y="1859186"/>
                </a:lnTo>
                <a:lnTo>
                  <a:pt x="28211" y="1674335"/>
                </a:lnTo>
                <a:cubicBezTo>
                  <a:pt x="223744" y="718794"/>
                  <a:pt x="1069206" y="0"/>
                  <a:pt x="2082551" y="0"/>
                </a:cubicBezTo>
                <a:lnTo>
                  <a:pt x="2195875" y="5722"/>
                </a:lnTo>
                <a:lnTo>
                  <a:pt x="2280810" y="41993"/>
                </a:lnTo>
                <a:cubicBezTo>
                  <a:pt x="2339758" y="77045"/>
                  <a:pt x="2389424" y="127708"/>
                  <a:pt x="2423369" y="190157"/>
                </a:cubicBezTo>
                <a:cubicBezTo>
                  <a:pt x="2491261" y="315054"/>
                  <a:pt x="2485397" y="467082"/>
                  <a:pt x="2408087" y="586379"/>
                </a:cubicBezTo>
                <a:cubicBezTo>
                  <a:pt x="2350105" y="675852"/>
                  <a:pt x="2258900" y="736163"/>
                  <a:pt x="2157128" y="756107"/>
                </a:cubicBezTo>
                <a:lnTo>
                  <a:pt x="2128954" y="757745"/>
                </a:lnTo>
                <a:lnTo>
                  <a:pt x="2082551" y="755402"/>
                </a:lnTo>
                <a:cubicBezTo>
                  <a:pt x="1434253" y="755402"/>
                  <a:pt x="893360" y="1215258"/>
                  <a:pt x="768266" y="1826575"/>
                </a:cubicBezTo>
                <a:lnTo>
                  <a:pt x="756723" y="19022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5123209" y="3193432"/>
            <a:ext cx="1973062" cy="856904"/>
            <a:chOff x="4989350" y="3368779"/>
            <a:chExt cx="2303406" cy="1000371"/>
          </a:xfrm>
        </p:grpSpPr>
        <p:sp>
          <p:nvSpPr>
            <p:cNvPr id="98" name="文本框 33"/>
            <p:cNvSpPr txBox="1"/>
            <p:nvPr/>
          </p:nvSpPr>
          <p:spPr>
            <a:xfrm>
              <a:off x="5290187" y="3924658"/>
              <a:ext cx="1707103" cy="444492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 defTabSz="178435">
                <a:defRPr/>
              </a:pPr>
              <a:r>
                <a:rPr lang="en-US" sz="935" kern="0">
                  <a:solidFill>
                    <a:schemeClr val="bg1"/>
                  </a:solidFill>
                  <a:cs typeface="+mn-ea"/>
                  <a:sym typeface="+mn-lt"/>
                </a:rPr>
                <a:t>Aliquam gravida eu enim ut molestie. </a:t>
              </a:r>
              <a:endParaRPr lang="en-US" sz="935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9" name="矩形 98"/>
            <p:cNvSpPr/>
            <p:nvPr/>
          </p:nvSpPr>
          <p:spPr>
            <a:xfrm>
              <a:off x="4989350" y="3368779"/>
              <a:ext cx="2303406" cy="51148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 defTabSz="178435">
                <a:defRPr/>
              </a:pPr>
              <a:r>
                <a:rPr lang="en-US" sz="2245" kern="0">
                  <a:solidFill>
                    <a:schemeClr val="bg1"/>
                  </a:solidFill>
                  <a:cs typeface="+mn-ea"/>
                  <a:sym typeface="+mn-lt"/>
                </a:rPr>
                <a:t>2016</a:t>
              </a:r>
              <a:endParaRPr lang="en-US" sz="2245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5778301" y="1956178"/>
            <a:ext cx="330608" cy="397516"/>
            <a:chOff x="2636068" y="1362870"/>
            <a:chExt cx="557165" cy="669925"/>
          </a:xfrm>
          <a:solidFill>
            <a:srgbClr val="FFFFFF"/>
          </a:solidFill>
        </p:grpSpPr>
        <p:sp>
          <p:nvSpPr>
            <p:cNvPr id="95" name="任意多边形 46"/>
            <p:cNvSpPr/>
            <p:nvPr/>
          </p:nvSpPr>
          <p:spPr bwMode="auto">
            <a:xfrm>
              <a:off x="2675283" y="1685926"/>
              <a:ext cx="81858" cy="98425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6" name="任意多边形 47"/>
            <p:cNvSpPr/>
            <p:nvPr/>
          </p:nvSpPr>
          <p:spPr bwMode="auto">
            <a:xfrm>
              <a:off x="3072158" y="1685926"/>
              <a:ext cx="81858" cy="98425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7" name="任意多边形 48"/>
            <p:cNvSpPr/>
            <p:nvPr/>
          </p:nvSpPr>
          <p:spPr bwMode="auto">
            <a:xfrm>
              <a:off x="2636068" y="1362870"/>
              <a:ext cx="557165" cy="669925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84" name="任意多边形 36"/>
          <p:cNvSpPr/>
          <p:nvPr/>
        </p:nvSpPr>
        <p:spPr bwMode="auto">
          <a:xfrm>
            <a:off x="7370829" y="3274325"/>
            <a:ext cx="364264" cy="437985"/>
          </a:xfrm>
          <a:custGeom>
            <a:avLst/>
            <a:gdLst>
              <a:gd name="connsiteX0" fmla="*/ 55289 w 268288"/>
              <a:gd name="connsiteY0" fmla="*/ 122559 h 322584"/>
              <a:gd name="connsiteX1" fmla="*/ 214313 w 268288"/>
              <a:gd name="connsiteY1" fmla="*/ 122559 h 322584"/>
              <a:gd name="connsiteX2" fmla="*/ 214313 w 268288"/>
              <a:gd name="connsiteY2" fmla="*/ 235731 h 322584"/>
              <a:gd name="connsiteX3" fmla="*/ 188028 w 268288"/>
              <a:gd name="connsiteY3" fmla="*/ 268630 h 322584"/>
              <a:gd name="connsiteX4" fmla="*/ 188028 w 268288"/>
              <a:gd name="connsiteY4" fmla="*/ 309425 h 322584"/>
              <a:gd name="connsiteX5" fmla="*/ 168314 w 268288"/>
              <a:gd name="connsiteY5" fmla="*/ 322584 h 322584"/>
              <a:gd name="connsiteX6" fmla="*/ 148601 w 268288"/>
              <a:gd name="connsiteY6" fmla="*/ 309425 h 322584"/>
              <a:gd name="connsiteX7" fmla="*/ 148601 w 268288"/>
              <a:gd name="connsiteY7" fmla="*/ 268630 h 322584"/>
              <a:gd name="connsiteX8" fmla="*/ 119687 w 268288"/>
              <a:gd name="connsiteY8" fmla="*/ 268630 h 322584"/>
              <a:gd name="connsiteX9" fmla="*/ 119687 w 268288"/>
              <a:gd name="connsiteY9" fmla="*/ 309425 h 322584"/>
              <a:gd name="connsiteX10" fmla="*/ 99974 w 268288"/>
              <a:gd name="connsiteY10" fmla="*/ 322584 h 322584"/>
              <a:gd name="connsiteX11" fmla="*/ 81574 w 268288"/>
              <a:gd name="connsiteY11" fmla="*/ 309425 h 322584"/>
              <a:gd name="connsiteX12" fmla="*/ 81574 w 268288"/>
              <a:gd name="connsiteY12" fmla="*/ 268630 h 322584"/>
              <a:gd name="connsiteX13" fmla="*/ 53975 w 268288"/>
              <a:gd name="connsiteY13" fmla="*/ 235731 h 322584"/>
              <a:gd name="connsiteX14" fmla="*/ 55289 w 268288"/>
              <a:gd name="connsiteY14" fmla="*/ 122559 h 322584"/>
              <a:gd name="connsiteX15" fmla="*/ 248444 w 268288"/>
              <a:gd name="connsiteY15" fmla="*/ 108272 h 322584"/>
              <a:gd name="connsiteX16" fmla="*/ 268288 w 268288"/>
              <a:gd name="connsiteY16" fmla="*/ 121403 h 322584"/>
              <a:gd name="connsiteX17" fmla="*/ 268288 w 268288"/>
              <a:gd name="connsiteY17" fmla="*/ 201504 h 322584"/>
              <a:gd name="connsiteX18" fmla="*/ 248444 w 268288"/>
              <a:gd name="connsiteY18" fmla="*/ 214635 h 322584"/>
              <a:gd name="connsiteX19" fmla="*/ 228600 w 268288"/>
              <a:gd name="connsiteY19" fmla="*/ 201504 h 322584"/>
              <a:gd name="connsiteX20" fmla="*/ 228600 w 268288"/>
              <a:gd name="connsiteY20" fmla="*/ 121403 h 322584"/>
              <a:gd name="connsiteX21" fmla="*/ 248444 w 268288"/>
              <a:gd name="connsiteY21" fmla="*/ 108272 h 322584"/>
              <a:gd name="connsiteX22" fmla="*/ 19844 w 268288"/>
              <a:gd name="connsiteY22" fmla="*/ 108272 h 322584"/>
              <a:gd name="connsiteX23" fmla="*/ 39688 w 268288"/>
              <a:gd name="connsiteY23" fmla="*/ 121437 h 322584"/>
              <a:gd name="connsiteX24" fmla="*/ 39688 w 268288"/>
              <a:gd name="connsiteY24" fmla="*/ 201741 h 322584"/>
              <a:gd name="connsiteX25" fmla="*/ 19844 w 268288"/>
              <a:gd name="connsiteY25" fmla="*/ 216222 h 322584"/>
              <a:gd name="connsiteX26" fmla="*/ 0 w 268288"/>
              <a:gd name="connsiteY26" fmla="*/ 201741 h 322584"/>
              <a:gd name="connsiteX27" fmla="*/ 0 w 268288"/>
              <a:gd name="connsiteY27" fmla="*/ 121437 h 322584"/>
              <a:gd name="connsiteX28" fmla="*/ 19844 w 268288"/>
              <a:gd name="connsiteY28" fmla="*/ 108272 h 322584"/>
              <a:gd name="connsiteX29" fmla="*/ 167482 w 268288"/>
              <a:gd name="connsiteY29" fmla="*/ 65409 h 322584"/>
              <a:gd name="connsiteX30" fmla="*/ 157163 w 268288"/>
              <a:gd name="connsiteY30" fmla="*/ 75728 h 322584"/>
              <a:gd name="connsiteX31" fmla="*/ 167482 w 268288"/>
              <a:gd name="connsiteY31" fmla="*/ 86047 h 322584"/>
              <a:gd name="connsiteX32" fmla="*/ 177801 w 268288"/>
              <a:gd name="connsiteY32" fmla="*/ 75728 h 322584"/>
              <a:gd name="connsiteX33" fmla="*/ 167482 w 268288"/>
              <a:gd name="connsiteY33" fmla="*/ 65409 h 322584"/>
              <a:gd name="connsiteX34" fmla="*/ 100807 w 268288"/>
              <a:gd name="connsiteY34" fmla="*/ 65409 h 322584"/>
              <a:gd name="connsiteX35" fmla="*/ 90488 w 268288"/>
              <a:gd name="connsiteY35" fmla="*/ 75728 h 322584"/>
              <a:gd name="connsiteX36" fmla="*/ 100807 w 268288"/>
              <a:gd name="connsiteY36" fmla="*/ 86047 h 322584"/>
              <a:gd name="connsiteX37" fmla="*/ 111126 w 268288"/>
              <a:gd name="connsiteY37" fmla="*/ 75728 h 322584"/>
              <a:gd name="connsiteX38" fmla="*/ 100807 w 268288"/>
              <a:gd name="connsiteY38" fmla="*/ 65409 h 322584"/>
              <a:gd name="connsiteX39" fmla="*/ 71089 w 268288"/>
              <a:gd name="connsiteY39" fmla="*/ 1373 h 322584"/>
              <a:gd name="connsiteX40" fmla="*/ 81621 w 268288"/>
              <a:gd name="connsiteY40" fmla="*/ 4013 h 322584"/>
              <a:gd name="connsiteX41" fmla="*/ 106633 w 268288"/>
              <a:gd name="connsiteY41" fmla="*/ 43605 h 322584"/>
              <a:gd name="connsiteX42" fmla="*/ 106633 w 268288"/>
              <a:gd name="connsiteY42" fmla="*/ 44924 h 322584"/>
              <a:gd name="connsiteX43" fmla="*/ 134279 w 268288"/>
              <a:gd name="connsiteY43" fmla="*/ 40965 h 322584"/>
              <a:gd name="connsiteX44" fmla="*/ 161925 w 268288"/>
              <a:gd name="connsiteY44" fmla="*/ 44924 h 322584"/>
              <a:gd name="connsiteX45" fmla="*/ 163242 w 268288"/>
              <a:gd name="connsiteY45" fmla="*/ 43605 h 322584"/>
              <a:gd name="connsiteX46" fmla="*/ 188254 w 268288"/>
              <a:gd name="connsiteY46" fmla="*/ 4013 h 322584"/>
              <a:gd name="connsiteX47" fmla="*/ 197470 w 268288"/>
              <a:gd name="connsiteY47" fmla="*/ 1373 h 322584"/>
              <a:gd name="connsiteX48" fmla="*/ 201419 w 268288"/>
              <a:gd name="connsiteY48" fmla="*/ 10611 h 322584"/>
              <a:gd name="connsiteX49" fmla="*/ 175090 w 268288"/>
              <a:gd name="connsiteY49" fmla="*/ 50203 h 322584"/>
              <a:gd name="connsiteX50" fmla="*/ 175090 w 268288"/>
              <a:gd name="connsiteY50" fmla="*/ 51523 h 322584"/>
              <a:gd name="connsiteX51" fmla="*/ 215900 w 268288"/>
              <a:gd name="connsiteY51" fmla="*/ 108272 h 322584"/>
              <a:gd name="connsiteX52" fmla="*/ 53975 w 268288"/>
              <a:gd name="connsiteY52" fmla="*/ 108272 h 322584"/>
              <a:gd name="connsiteX53" fmla="*/ 94785 w 268288"/>
              <a:gd name="connsiteY53" fmla="*/ 51523 h 322584"/>
              <a:gd name="connsiteX54" fmla="*/ 93469 w 268288"/>
              <a:gd name="connsiteY54" fmla="*/ 50203 h 322584"/>
              <a:gd name="connsiteX55" fmla="*/ 68456 w 268288"/>
              <a:gd name="connsiteY55" fmla="*/ 10611 h 322584"/>
              <a:gd name="connsiteX56" fmla="*/ 71089 w 268288"/>
              <a:gd name="connsiteY56" fmla="*/ 1373 h 322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268288" h="322584">
                <a:moveTo>
                  <a:pt x="55289" y="122559"/>
                </a:moveTo>
                <a:cubicBezTo>
                  <a:pt x="55289" y="122559"/>
                  <a:pt x="55289" y="122559"/>
                  <a:pt x="214313" y="122559"/>
                </a:cubicBezTo>
                <a:cubicBezTo>
                  <a:pt x="214313" y="122559"/>
                  <a:pt x="214313" y="122559"/>
                  <a:pt x="214313" y="235731"/>
                </a:cubicBezTo>
                <a:cubicBezTo>
                  <a:pt x="214313" y="255471"/>
                  <a:pt x="206428" y="265998"/>
                  <a:pt x="188028" y="268630"/>
                </a:cubicBezTo>
                <a:cubicBezTo>
                  <a:pt x="188028" y="268630"/>
                  <a:pt x="188028" y="268630"/>
                  <a:pt x="188028" y="309425"/>
                </a:cubicBezTo>
                <a:cubicBezTo>
                  <a:pt x="188028" y="316004"/>
                  <a:pt x="178828" y="322584"/>
                  <a:pt x="168314" y="322584"/>
                </a:cubicBezTo>
                <a:cubicBezTo>
                  <a:pt x="157800" y="322584"/>
                  <a:pt x="148601" y="316004"/>
                  <a:pt x="148601" y="309425"/>
                </a:cubicBezTo>
                <a:cubicBezTo>
                  <a:pt x="148601" y="309425"/>
                  <a:pt x="148601" y="309425"/>
                  <a:pt x="148601" y="268630"/>
                </a:cubicBezTo>
                <a:cubicBezTo>
                  <a:pt x="139401" y="268630"/>
                  <a:pt x="128887" y="268630"/>
                  <a:pt x="119687" y="268630"/>
                </a:cubicBezTo>
                <a:cubicBezTo>
                  <a:pt x="119687" y="268630"/>
                  <a:pt x="119687" y="268630"/>
                  <a:pt x="119687" y="309425"/>
                </a:cubicBezTo>
                <a:cubicBezTo>
                  <a:pt x="119687" y="316004"/>
                  <a:pt x="111802" y="322584"/>
                  <a:pt x="99974" y="322584"/>
                </a:cubicBezTo>
                <a:cubicBezTo>
                  <a:pt x="89460" y="322584"/>
                  <a:pt x="81574" y="316004"/>
                  <a:pt x="81574" y="309425"/>
                </a:cubicBezTo>
                <a:cubicBezTo>
                  <a:pt x="81574" y="309425"/>
                  <a:pt x="81574" y="309425"/>
                  <a:pt x="81574" y="268630"/>
                </a:cubicBezTo>
                <a:cubicBezTo>
                  <a:pt x="63175" y="265998"/>
                  <a:pt x="53975" y="255471"/>
                  <a:pt x="53975" y="235731"/>
                </a:cubicBezTo>
                <a:cubicBezTo>
                  <a:pt x="53975" y="212044"/>
                  <a:pt x="55289" y="122559"/>
                  <a:pt x="55289" y="122559"/>
                </a:cubicBezTo>
                <a:close/>
                <a:moveTo>
                  <a:pt x="248444" y="108272"/>
                </a:moveTo>
                <a:cubicBezTo>
                  <a:pt x="259028" y="108272"/>
                  <a:pt x="268288" y="114838"/>
                  <a:pt x="268288" y="121403"/>
                </a:cubicBezTo>
                <a:cubicBezTo>
                  <a:pt x="268288" y="121403"/>
                  <a:pt x="268288" y="121403"/>
                  <a:pt x="268288" y="201504"/>
                </a:cubicBezTo>
                <a:cubicBezTo>
                  <a:pt x="268288" y="208070"/>
                  <a:pt x="259028" y="214635"/>
                  <a:pt x="248444" y="214635"/>
                </a:cubicBezTo>
                <a:cubicBezTo>
                  <a:pt x="237861" y="214635"/>
                  <a:pt x="228600" y="208070"/>
                  <a:pt x="228600" y="201504"/>
                </a:cubicBezTo>
                <a:cubicBezTo>
                  <a:pt x="228600" y="201504"/>
                  <a:pt x="228600" y="201504"/>
                  <a:pt x="228600" y="121403"/>
                </a:cubicBezTo>
                <a:cubicBezTo>
                  <a:pt x="228600" y="114838"/>
                  <a:pt x="237861" y="108272"/>
                  <a:pt x="248444" y="108272"/>
                </a:cubicBezTo>
                <a:close/>
                <a:moveTo>
                  <a:pt x="19844" y="108272"/>
                </a:moveTo>
                <a:cubicBezTo>
                  <a:pt x="30427" y="108272"/>
                  <a:pt x="39688" y="113538"/>
                  <a:pt x="39688" y="121437"/>
                </a:cubicBezTo>
                <a:cubicBezTo>
                  <a:pt x="39688" y="121437"/>
                  <a:pt x="39688" y="121437"/>
                  <a:pt x="39688" y="201741"/>
                </a:cubicBezTo>
                <a:cubicBezTo>
                  <a:pt x="39688" y="209640"/>
                  <a:pt x="30427" y="216222"/>
                  <a:pt x="19844" y="216222"/>
                </a:cubicBezTo>
                <a:cubicBezTo>
                  <a:pt x="9260" y="216222"/>
                  <a:pt x="0" y="209640"/>
                  <a:pt x="0" y="201741"/>
                </a:cubicBezTo>
                <a:cubicBezTo>
                  <a:pt x="0" y="201741"/>
                  <a:pt x="0" y="201741"/>
                  <a:pt x="0" y="121437"/>
                </a:cubicBezTo>
                <a:cubicBezTo>
                  <a:pt x="0" y="113538"/>
                  <a:pt x="9260" y="108272"/>
                  <a:pt x="19844" y="108272"/>
                </a:cubicBezTo>
                <a:close/>
                <a:moveTo>
                  <a:pt x="167482" y="65409"/>
                </a:moveTo>
                <a:cubicBezTo>
                  <a:pt x="161783" y="65409"/>
                  <a:pt x="157163" y="70029"/>
                  <a:pt x="157163" y="75728"/>
                </a:cubicBezTo>
                <a:cubicBezTo>
                  <a:pt x="157163" y="81427"/>
                  <a:pt x="161783" y="86047"/>
                  <a:pt x="167482" y="86047"/>
                </a:cubicBezTo>
                <a:cubicBezTo>
                  <a:pt x="173181" y="86047"/>
                  <a:pt x="177801" y="81427"/>
                  <a:pt x="177801" y="75728"/>
                </a:cubicBezTo>
                <a:cubicBezTo>
                  <a:pt x="177801" y="70029"/>
                  <a:pt x="173181" y="65409"/>
                  <a:pt x="167482" y="65409"/>
                </a:cubicBezTo>
                <a:close/>
                <a:moveTo>
                  <a:pt x="100807" y="65409"/>
                </a:moveTo>
                <a:cubicBezTo>
                  <a:pt x="95108" y="65409"/>
                  <a:pt x="90488" y="70029"/>
                  <a:pt x="90488" y="75728"/>
                </a:cubicBezTo>
                <a:cubicBezTo>
                  <a:pt x="90488" y="81427"/>
                  <a:pt x="95108" y="86047"/>
                  <a:pt x="100807" y="86047"/>
                </a:cubicBezTo>
                <a:cubicBezTo>
                  <a:pt x="106506" y="86047"/>
                  <a:pt x="111126" y="81427"/>
                  <a:pt x="111126" y="75728"/>
                </a:cubicBezTo>
                <a:cubicBezTo>
                  <a:pt x="111126" y="70029"/>
                  <a:pt x="106506" y="65409"/>
                  <a:pt x="100807" y="65409"/>
                </a:cubicBezTo>
                <a:close/>
                <a:moveTo>
                  <a:pt x="71089" y="1373"/>
                </a:moveTo>
                <a:cubicBezTo>
                  <a:pt x="75038" y="-1266"/>
                  <a:pt x="78988" y="53"/>
                  <a:pt x="81621" y="4013"/>
                </a:cubicBezTo>
                <a:cubicBezTo>
                  <a:pt x="81621" y="4013"/>
                  <a:pt x="81621" y="4013"/>
                  <a:pt x="106633" y="43605"/>
                </a:cubicBezTo>
                <a:cubicBezTo>
                  <a:pt x="106633" y="43605"/>
                  <a:pt x="106633" y="44924"/>
                  <a:pt x="106633" y="44924"/>
                </a:cubicBezTo>
                <a:cubicBezTo>
                  <a:pt x="115849" y="42285"/>
                  <a:pt x="125064" y="40965"/>
                  <a:pt x="134279" y="40965"/>
                </a:cubicBezTo>
                <a:cubicBezTo>
                  <a:pt x="144811" y="40965"/>
                  <a:pt x="154026" y="42285"/>
                  <a:pt x="161925" y="44924"/>
                </a:cubicBezTo>
                <a:cubicBezTo>
                  <a:pt x="161925" y="44924"/>
                  <a:pt x="161925" y="43605"/>
                  <a:pt x="163242" y="43605"/>
                </a:cubicBezTo>
                <a:cubicBezTo>
                  <a:pt x="163242" y="43605"/>
                  <a:pt x="163242" y="43605"/>
                  <a:pt x="188254" y="4013"/>
                </a:cubicBezTo>
                <a:cubicBezTo>
                  <a:pt x="189571" y="53"/>
                  <a:pt x="194837" y="-1266"/>
                  <a:pt x="197470" y="1373"/>
                </a:cubicBezTo>
                <a:cubicBezTo>
                  <a:pt x="201419" y="2693"/>
                  <a:pt x="202735" y="6652"/>
                  <a:pt x="201419" y="10611"/>
                </a:cubicBezTo>
                <a:cubicBezTo>
                  <a:pt x="201419" y="10611"/>
                  <a:pt x="201419" y="10611"/>
                  <a:pt x="175090" y="50203"/>
                </a:cubicBezTo>
                <a:cubicBezTo>
                  <a:pt x="175090" y="50203"/>
                  <a:pt x="175090" y="50203"/>
                  <a:pt x="175090" y="51523"/>
                </a:cubicBezTo>
                <a:cubicBezTo>
                  <a:pt x="196153" y="63401"/>
                  <a:pt x="211951" y="83197"/>
                  <a:pt x="215900" y="108272"/>
                </a:cubicBezTo>
                <a:cubicBezTo>
                  <a:pt x="215900" y="108272"/>
                  <a:pt x="215900" y="108272"/>
                  <a:pt x="53975" y="108272"/>
                </a:cubicBezTo>
                <a:cubicBezTo>
                  <a:pt x="57924" y="83197"/>
                  <a:pt x="73722" y="63401"/>
                  <a:pt x="94785" y="51523"/>
                </a:cubicBezTo>
                <a:cubicBezTo>
                  <a:pt x="94785" y="51523"/>
                  <a:pt x="93469" y="50203"/>
                  <a:pt x="93469" y="50203"/>
                </a:cubicBezTo>
                <a:cubicBezTo>
                  <a:pt x="93469" y="50203"/>
                  <a:pt x="93469" y="50203"/>
                  <a:pt x="68456" y="10611"/>
                </a:cubicBezTo>
                <a:cubicBezTo>
                  <a:pt x="65823" y="6652"/>
                  <a:pt x="67140" y="2693"/>
                  <a:pt x="71089" y="137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5983917" y="4855740"/>
            <a:ext cx="316893" cy="476539"/>
            <a:chOff x="5229319" y="1319213"/>
            <a:chExt cx="495112" cy="744538"/>
          </a:xfrm>
          <a:solidFill>
            <a:srgbClr val="FFFFFF"/>
          </a:solidFill>
        </p:grpSpPr>
        <p:sp>
          <p:nvSpPr>
            <p:cNvPr id="90" name="任意多边形 41"/>
            <p:cNvSpPr/>
            <p:nvPr/>
          </p:nvSpPr>
          <p:spPr bwMode="auto">
            <a:xfrm>
              <a:off x="5424724" y="1492251"/>
              <a:ext cx="104303" cy="125413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1" name="任意多边形 42"/>
            <p:cNvSpPr/>
            <p:nvPr/>
          </p:nvSpPr>
          <p:spPr bwMode="auto">
            <a:xfrm>
              <a:off x="5229319" y="1319213"/>
              <a:ext cx="495112" cy="595313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2" name="任意多边形 43"/>
            <p:cNvSpPr/>
            <p:nvPr/>
          </p:nvSpPr>
          <p:spPr bwMode="auto">
            <a:xfrm>
              <a:off x="5425384" y="1939926"/>
              <a:ext cx="102983" cy="123825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3" name="任意多边形 44"/>
            <p:cNvSpPr/>
            <p:nvPr/>
          </p:nvSpPr>
          <p:spPr bwMode="auto">
            <a:xfrm>
              <a:off x="5507761" y="1939926"/>
              <a:ext cx="62054" cy="74613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4" name="任意多边形 45"/>
            <p:cNvSpPr/>
            <p:nvPr/>
          </p:nvSpPr>
          <p:spPr bwMode="auto">
            <a:xfrm>
              <a:off x="5383142" y="1939926"/>
              <a:ext cx="62054" cy="74613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4458541" y="3660204"/>
            <a:ext cx="345625" cy="415571"/>
            <a:chOff x="8982791" y="3625057"/>
            <a:chExt cx="587532" cy="706438"/>
          </a:xfrm>
          <a:solidFill>
            <a:srgbClr val="FFFFFF"/>
          </a:solidFill>
        </p:grpSpPr>
        <p:sp>
          <p:nvSpPr>
            <p:cNvPr id="88" name="任意多边形 39"/>
            <p:cNvSpPr/>
            <p:nvPr/>
          </p:nvSpPr>
          <p:spPr bwMode="auto">
            <a:xfrm>
              <a:off x="8982791" y="3625057"/>
              <a:ext cx="587532" cy="706438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9" name="任意多边形 40"/>
            <p:cNvSpPr/>
            <p:nvPr/>
          </p:nvSpPr>
          <p:spPr bwMode="auto">
            <a:xfrm>
              <a:off x="9412735" y="3941763"/>
              <a:ext cx="51492" cy="61913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87" name="矩形 86"/>
          <p:cNvSpPr/>
          <p:nvPr/>
        </p:nvSpPr>
        <p:spPr>
          <a:xfrm>
            <a:off x="5573952" y="3261572"/>
            <a:ext cx="954107" cy="707885"/>
          </a:xfrm>
          <a:prstGeom prst="rect">
            <a:avLst/>
          </a:prstGeom>
        </p:spPr>
        <p:txBody>
          <a:bodyPr wrap="none" anchor="ctr">
            <a:normAutofit/>
          </a:bodyPr>
          <a:lstStyle/>
          <a:p>
            <a:pPr algn="ctr"/>
            <a:r>
              <a:rPr lang="zh-CN" altLang="en-US" sz="2000" b="1">
                <a:solidFill>
                  <a:schemeClr val="accent1"/>
                </a:solidFill>
                <a:cs typeface="+mn-ea"/>
                <a:sym typeface="+mn-lt"/>
              </a:rPr>
              <a:t>标题文</a:t>
            </a:r>
            <a:br>
              <a:rPr lang="zh-CN" altLang="en-US" sz="2000" b="1">
                <a:solidFill>
                  <a:schemeClr val="accent1"/>
                </a:solidFill>
                <a:cs typeface="+mn-ea"/>
                <a:sym typeface="+mn-lt"/>
              </a:rPr>
            </a:br>
            <a:r>
              <a:rPr lang="zh-CN" altLang="en-US" sz="2000" b="1">
                <a:solidFill>
                  <a:schemeClr val="accent1"/>
                </a:solidFill>
                <a:cs typeface="+mn-ea"/>
                <a:sym typeface="+mn-lt"/>
              </a:rPr>
              <a:t>本预设</a:t>
            </a:r>
            <a:endParaRPr lang="zh-CN" altLang="en-US" sz="2000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1289465" y="2731612"/>
            <a:ext cx="9613069" cy="2139516"/>
            <a:chOff x="1307468" y="2624665"/>
            <a:chExt cx="9613068" cy="2139516"/>
          </a:xfrm>
        </p:grpSpPr>
        <p:grpSp>
          <p:nvGrpSpPr>
            <p:cNvPr id="59" name="组合 58"/>
            <p:cNvGrpSpPr/>
            <p:nvPr/>
          </p:nvGrpSpPr>
          <p:grpSpPr>
            <a:xfrm>
              <a:off x="8170814" y="2624665"/>
              <a:ext cx="2749722" cy="2139516"/>
              <a:chOff x="8170814" y="1912116"/>
              <a:chExt cx="2749722" cy="2139516"/>
            </a:xfrm>
          </p:grpSpPr>
          <p:grpSp>
            <p:nvGrpSpPr>
              <p:cNvPr id="69" name="组合 68"/>
              <p:cNvGrpSpPr/>
              <p:nvPr/>
            </p:nvGrpSpPr>
            <p:grpSpPr>
              <a:xfrm>
                <a:off x="8170814" y="1912116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71" name="组合 70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75" name="文本框 66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>
                        <a:cs typeface="+mn-ea"/>
                        <a:sym typeface="+mn-lt"/>
                      </a:rPr>
                    </a:br>
                    <a:r>
                      <a:rPr lang="zh-CN" altLang="en-US" sz="1000">
                        <a:cs typeface="+mn-ea"/>
                        <a:sym typeface="+mn-lt"/>
                      </a:rPr>
                      <a:t>（建议使用主题字体）</a:t>
                    </a:r>
                    <a:endParaRPr lang="zh-CN" altLang="en-US" sz="100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6" name="矩形 75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1"/>
                        </a:solidFill>
                        <a:cs typeface="+mn-ea"/>
                        <a:sym typeface="+mn-lt"/>
                      </a:rPr>
                      <a:t>标题文本预设</a:t>
                    </a:r>
                    <a:endParaRPr lang="zh-CN" altLang="en-US" sz="1600" b="1">
                      <a:solidFill>
                        <a:schemeClr val="accent1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72" name="组合 71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73" name="文本框 64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>
                        <a:cs typeface="+mn-ea"/>
                        <a:sym typeface="+mn-lt"/>
                      </a:rPr>
                    </a:br>
                    <a:r>
                      <a:rPr lang="zh-CN" altLang="en-US" sz="1000">
                        <a:cs typeface="+mn-ea"/>
                        <a:sym typeface="+mn-lt"/>
                      </a:rPr>
                      <a:t>（建议使用主题字体）</a:t>
                    </a:r>
                    <a:endParaRPr lang="zh-CN" altLang="en-US" sz="100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4" name="矩形 73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3"/>
                        </a:solidFill>
                        <a:cs typeface="+mn-ea"/>
                        <a:sym typeface="+mn-lt"/>
                      </a:rPr>
                      <a:t>标题文本预设</a:t>
                    </a:r>
                    <a:endParaRPr lang="zh-CN" altLang="en-US" sz="1600" b="1">
                      <a:solidFill>
                        <a:schemeClr val="accent3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</p:grpSp>
          <p:cxnSp>
            <p:nvCxnSpPr>
              <p:cNvPr id="70" name="直接连接符 69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组合 59"/>
            <p:cNvGrpSpPr/>
            <p:nvPr/>
          </p:nvGrpSpPr>
          <p:grpSpPr>
            <a:xfrm>
              <a:off x="1307468" y="2624665"/>
              <a:ext cx="2713719" cy="2139516"/>
              <a:chOff x="1307468" y="1697288"/>
              <a:chExt cx="2713719" cy="2139516"/>
            </a:xfrm>
          </p:grpSpPr>
          <p:grpSp>
            <p:nvGrpSpPr>
              <p:cNvPr id="61" name="组合 60"/>
              <p:cNvGrpSpPr/>
              <p:nvPr/>
            </p:nvGrpSpPr>
            <p:grpSpPr>
              <a:xfrm>
                <a:off x="1410010" y="1697288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63" name="组合 62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67" name="文本框 58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>
                        <a:cs typeface="+mn-ea"/>
                        <a:sym typeface="+mn-lt"/>
                      </a:rPr>
                    </a:br>
                    <a:r>
                      <a:rPr lang="zh-CN" altLang="en-US" sz="1000">
                        <a:cs typeface="+mn-ea"/>
                        <a:sym typeface="+mn-lt"/>
                      </a:rPr>
                      <a:t>（建议使用主题字体）</a:t>
                    </a:r>
                    <a:endParaRPr lang="zh-CN" altLang="en-US" sz="100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8" name="矩形 67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r>
                      <a:rPr lang="zh-CN" altLang="en-US" sz="1600" b="1">
                        <a:solidFill>
                          <a:schemeClr val="accent1"/>
                        </a:solidFill>
                        <a:cs typeface="+mn-ea"/>
                        <a:sym typeface="+mn-lt"/>
                      </a:rPr>
                      <a:t>标题文本预设</a:t>
                    </a:r>
                    <a:endParaRPr lang="zh-CN" altLang="en-US" sz="1600" b="1">
                      <a:solidFill>
                        <a:schemeClr val="accent1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64" name="组合 63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65" name="文本框 56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>
                        <a:cs typeface="+mn-ea"/>
                        <a:sym typeface="+mn-lt"/>
                      </a:rPr>
                    </a:br>
                    <a:r>
                      <a:rPr lang="zh-CN" altLang="en-US" sz="1000">
                        <a:cs typeface="+mn-ea"/>
                        <a:sym typeface="+mn-lt"/>
                      </a:rPr>
                      <a:t>（建议使用主题字体）</a:t>
                    </a:r>
                    <a:endParaRPr lang="zh-CN" altLang="en-US" sz="100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6" name="矩形 65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r>
                      <a:rPr lang="zh-CN" altLang="en-US" sz="1600" b="1">
                        <a:solidFill>
                          <a:schemeClr val="accent3"/>
                        </a:solidFill>
                        <a:cs typeface="+mn-ea"/>
                        <a:sym typeface="+mn-lt"/>
                      </a:rPr>
                      <a:t>标题文本预设</a:t>
                    </a:r>
                    <a:endParaRPr lang="zh-CN" altLang="en-US" sz="1600" b="1">
                      <a:solidFill>
                        <a:schemeClr val="accent3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</p:grpSp>
          <p:cxnSp>
            <p:nvCxnSpPr>
              <p:cNvPr id="62" name="直接连接符 61"/>
              <p:cNvCxnSpPr/>
              <p:nvPr/>
            </p:nvCxnSpPr>
            <p:spPr>
              <a:xfrm>
                <a:off x="1307468" y="2710116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" name="椭圆 54"/>
          <p:cNvSpPr/>
          <p:nvPr/>
        </p:nvSpPr>
        <p:spPr>
          <a:xfrm>
            <a:off x="917178" y="2726364"/>
            <a:ext cx="372287" cy="37228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anchor="ctr" anchorCtr="0" forceAA="0" compatLnSpc="1">
            <a:normAutofit fontScale="77500" lnSpcReduction="20000"/>
          </a:bodyPr>
          <a:lstStyle/>
          <a:p>
            <a:pPr algn="ctr"/>
            <a:r>
              <a:rPr lang="en-US" altLang="zh-CN">
                <a:cs typeface="+mn-ea"/>
                <a:sym typeface="+mn-lt"/>
              </a:rPr>
              <a:t>1</a:t>
            </a:r>
            <a:endParaRPr lang="en-US" altLang="zh-CN">
              <a:cs typeface="+mn-ea"/>
              <a:sym typeface="+mn-lt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10902534" y="2726364"/>
            <a:ext cx="372287" cy="37228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anchor="ctr" anchorCtr="0" forceAA="0" compatLnSpc="1">
            <a:normAutofit fontScale="77500" lnSpcReduction="20000"/>
          </a:bodyPr>
          <a:lstStyle/>
          <a:p>
            <a:pPr algn="ctr"/>
            <a:r>
              <a:rPr lang="en-US" altLang="zh-CN">
                <a:cs typeface="+mn-ea"/>
                <a:sym typeface="+mn-lt"/>
              </a:rPr>
              <a:t>2</a:t>
            </a:r>
            <a:endParaRPr lang="en-US" altLang="zh-CN">
              <a:cs typeface="+mn-ea"/>
              <a:sym typeface="+mn-lt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917178" y="3997815"/>
            <a:ext cx="372287" cy="3722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anchor="ctr" anchorCtr="0" forceAA="0" compatLnSpc="1">
            <a:normAutofit fontScale="77500" lnSpcReduction="20000"/>
          </a:bodyPr>
          <a:lstStyle/>
          <a:p>
            <a:pPr algn="ctr"/>
            <a:r>
              <a:rPr lang="en-US" altLang="zh-CN">
                <a:cs typeface="+mn-ea"/>
                <a:sym typeface="+mn-lt"/>
              </a:rPr>
              <a:t>4</a:t>
            </a:r>
            <a:endParaRPr lang="en-US" altLang="zh-CN">
              <a:cs typeface="+mn-ea"/>
              <a:sym typeface="+mn-lt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10902534" y="3997815"/>
            <a:ext cx="372287" cy="3722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anchor="ctr" anchorCtr="0" forceAA="0" compatLnSpc="1">
            <a:normAutofit fontScale="77500" lnSpcReduction="20000"/>
          </a:bodyPr>
          <a:lstStyle/>
          <a:p>
            <a:pPr algn="ctr"/>
            <a:r>
              <a:rPr lang="en-US" altLang="zh-CN">
                <a:cs typeface="+mn-ea"/>
                <a:sym typeface="+mn-lt"/>
              </a:rPr>
              <a:t>3</a:t>
            </a:r>
            <a:endParaRPr lang="en-US" altLang="zh-CN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airplan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77" grpId="0" animBg="1"/>
      <p:bldP spid="78" grpId="0" animBg="1"/>
      <p:bldP spid="79" grpId="0" animBg="1"/>
      <p:bldP spid="80" grpId="0" animBg="1"/>
      <p:bldP spid="81" grpId="0" animBg="1"/>
      <p:bldP spid="84" grpId="0" animBg="1"/>
      <p:bldP spid="87" grpId="0"/>
      <p:bldP spid="55" grpId="0" animBg="1"/>
      <p:bldP spid="56" grpId="0" animBg="1"/>
      <p:bldP spid="57" grpId="0" animBg="1"/>
      <p:bldP spid="5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30" name="Oval 21"/>
          <p:cNvSpPr/>
          <p:nvPr/>
        </p:nvSpPr>
        <p:spPr bwMode="auto">
          <a:xfrm>
            <a:off x="4371573" y="5810754"/>
            <a:ext cx="3390150" cy="293519"/>
          </a:xfrm>
          <a:prstGeom prst="ellipse">
            <a:avLst/>
          </a:prstGeom>
          <a:solidFill>
            <a:srgbClr val="E6E5E5"/>
          </a:solidFill>
          <a:ln w="9525">
            <a:solidFill>
              <a:schemeClr val="tx1">
                <a:alpha val="0"/>
              </a:schemeClr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1" name="Freeform: Shape 4"/>
          <p:cNvSpPr/>
          <p:nvPr/>
        </p:nvSpPr>
        <p:spPr bwMode="auto">
          <a:xfrm>
            <a:off x="5014565" y="1506106"/>
            <a:ext cx="1104367" cy="1139223"/>
          </a:xfrm>
          <a:custGeom>
            <a:avLst/>
            <a:gdLst>
              <a:gd name="T0" fmla="*/ 0 w 18779"/>
              <a:gd name="T1" fmla="*/ 0 h 18961"/>
              <a:gd name="T2" fmla="*/ 0 w 18779"/>
              <a:gd name="T3" fmla="*/ 0 h 18961"/>
              <a:gd name="T4" fmla="*/ 0 w 18779"/>
              <a:gd name="T5" fmla="*/ 0 h 18961"/>
              <a:gd name="T6" fmla="*/ 0 w 18779"/>
              <a:gd name="T7" fmla="*/ 0 h 18961"/>
              <a:gd name="T8" fmla="*/ 0 w 18779"/>
              <a:gd name="T9" fmla="*/ 0 h 189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779" h="18961">
                <a:moveTo>
                  <a:pt x="15613" y="18961"/>
                </a:moveTo>
                <a:cubicBezTo>
                  <a:pt x="16591" y="17548"/>
                  <a:pt x="17662" y="16090"/>
                  <a:pt x="18779" y="14586"/>
                </a:cubicBezTo>
                <a:cubicBezTo>
                  <a:pt x="12495" y="6247"/>
                  <a:pt x="4395" y="-2639"/>
                  <a:pt x="763" y="733"/>
                </a:cubicBezTo>
                <a:cubicBezTo>
                  <a:pt x="-2821" y="4424"/>
                  <a:pt x="6908" y="12718"/>
                  <a:pt x="15613" y="18961"/>
                </a:cubicBezTo>
                <a:close/>
                <a:moveTo>
                  <a:pt x="15613" y="18961"/>
                </a:move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2" name="Freeform: Shape 5"/>
          <p:cNvSpPr/>
          <p:nvPr/>
        </p:nvSpPr>
        <p:spPr bwMode="auto">
          <a:xfrm>
            <a:off x="3996419" y="1545548"/>
            <a:ext cx="2630669" cy="2583889"/>
          </a:xfrm>
          <a:custGeom>
            <a:avLst/>
            <a:gdLst>
              <a:gd name="T0" fmla="*/ 4 w 19199"/>
              <a:gd name="T1" fmla="*/ 0 h 21600"/>
              <a:gd name="T2" fmla="*/ 10 w 19199"/>
              <a:gd name="T3" fmla="*/ 4 h 21600"/>
              <a:gd name="T4" fmla="*/ 6 w 19199"/>
              <a:gd name="T5" fmla="*/ 6 h 21600"/>
              <a:gd name="T6" fmla="*/ 0 w 19199"/>
              <a:gd name="T7" fmla="*/ 2 h 21600"/>
              <a:gd name="T8" fmla="*/ 4 w 19199"/>
              <a:gd name="T9" fmla="*/ 0 h 21600"/>
              <a:gd name="T10" fmla="*/ 4 w 19199"/>
              <a:gd name="T11" fmla="*/ 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199" h="21600">
                <a:moveTo>
                  <a:pt x="7740" y="0"/>
                </a:moveTo>
                <a:cubicBezTo>
                  <a:pt x="5005" y="3135"/>
                  <a:pt x="19199" y="13134"/>
                  <a:pt x="19199" y="13134"/>
                </a:cubicBezTo>
                <a:cubicBezTo>
                  <a:pt x="11813" y="21600"/>
                  <a:pt x="11813" y="21600"/>
                  <a:pt x="11813" y="21600"/>
                </a:cubicBezTo>
                <a:cubicBezTo>
                  <a:pt x="11813" y="21600"/>
                  <a:pt x="-2401" y="11601"/>
                  <a:pt x="354" y="8466"/>
                </a:cubicBezTo>
                <a:lnTo>
                  <a:pt x="7740" y="0"/>
                </a:lnTo>
                <a:close/>
                <a:moveTo>
                  <a:pt x="7740" y="0"/>
                </a:moveTo>
              </a:path>
            </a:pathLst>
          </a:custGeom>
          <a:solidFill>
            <a:schemeClr val="accent1"/>
          </a:solidFill>
          <a:ln w="38100" cap="flat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3" name="Freeform: Shape 6"/>
          <p:cNvSpPr/>
          <p:nvPr/>
        </p:nvSpPr>
        <p:spPr bwMode="auto">
          <a:xfrm>
            <a:off x="7096719" y="2513245"/>
            <a:ext cx="1146561" cy="1111705"/>
          </a:xfrm>
          <a:custGeom>
            <a:avLst/>
            <a:gdLst>
              <a:gd name="T0" fmla="*/ 0 w 18961"/>
              <a:gd name="T1" fmla="*/ 0 h 18779"/>
              <a:gd name="T2" fmla="*/ 0 w 18961"/>
              <a:gd name="T3" fmla="*/ 0 h 18779"/>
              <a:gd name="T4" fmla="*/ 0 w 18961"/>
              <a:gd name="T5" fmla="*/ 0 h 18779"/>
              <a:gd name="T6" fmla="*/ 0 w 18961"/>
              <a:gd name="T7" fmla="*/ 0 h 18779"/>
              <a:gd name="T8" fmla="*/ 0 w 18961"/>
              <a:gd name="T9" fmla="*/ 0 h 187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961" h="18779">
                <a:moveTo>
                  <a:pt x="0" y="15613"/>
                </a:moveTo>
                <a:cubicBezTo>
                  <a:pt x="1413" y="16591"/>
                  <a:pt x="2871" y="17662"/>
                  <a:pt x="4375" y="18779"/>
                </a:cubicBezTo>
                <a:cubicBezTo>
                  <a:pt x="12714" y="12495"/>
                  <a:pt x="21600" y="4395"/>
                  <a:pt x="18228" y="763"/>
                </a:cubicBezTo>
                <a:cubicBezTo>
                  <a:pt x="14537" y="-2821"/>
                  <a:pt x="6243" y="6908"/>
                  <a:pt x="0" y="15613"/>
                </a:cubicBezTo>
                <a:close/>
                <a:moveTo>
                  <a:pt x="0" y="15613"/>
                </a:moveTo>
              </a:path>
            </a:pathLst>
          </a:custGeom>
          <a:solidFill>
            <a:srgbClr val="0B5FB3"/>
          </a:solidFill>
          <a:ln w="9525" cap="flat">
            <a:solidFill>
              <a:schemeClr val="tx1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4" name="Freeform: Shape 7"/>
          <p:cNvSpPr/>
          <p:nvPr/>
        </p:nvSpPr>
        <p:spPr bwMode="auto">
          <a:xfrm>
            <a:off x="5612611" y="1496934"/>
            <a:ext cx="2584806" cy="2631586"/>
          </a:xfrm>
          <a:custGeom>
            <a:avLst/>
            <a:gdLst>
              <a:gd name="T0" fmla="*/ 6 w 21600"/>
              <a:gd name="T1" fmla="*/ 4 h 19199"/>
              <a:gd name="T2" fmla="*/ 2 w 21600"/>
              <a:gd name="T3" fmla="*/ 10 h 19199"/>
              <a:gd name="T4" fmla="*/ 0 w 21600"/>
              <a:gd name="T5" fmla="*/ 6 h 19199"/>
              <a:gd name="T6" fmla="*/ 4 w 21600"/>
              <a:gd name="T7" fmla="*/ 0 h 19199"/>
              <a:gd name="T8" fmla="*/ 6 w 21600"/>
              <a:gd name="T9" fmla="*/ 4 h 19199"/>
              <a:gd name="T10" fmla="*/ 6 w 21600"/>
              <a:gd name="T11" fmla="*/ 4 h 1919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19199">
                <a:moveTo>
                  <a:pt x="21600" y="7740"/>
                </a:moveTo>
                <a:cubicBezTo>
                  <a:pt x="18465" y="5005"/>
                  <a:pt x="8466" y="19199"/>
                  <a:pt x="8466" y="19199"/>
                </a:cubicBezTo>
                <a:cubicBezTo>
                  <a:pt x="0" y="11813"/>
                  <a:pt x="0" y="11813"/>
                  <a:pt x="0" y="11813"/>
                </a:cubicBezTo>
                <a:cubicBezTo>
                  <a:pt x="0" y="11813"/>
                  <a:pt x="9999" y="-2401"/>
                  <a:pt x="13134" y="354"/>
                </a:cubicBezTo>
                <a:lnTo>
                  <a:pt x="21600" y="7740"/>
                </a:lnTo>
                <a:close/>
                <a:moveTo>
                  <a:pt x="21600" y="7740"/>
                </a:moveTo>
              </a:path>
            </a:pathLst>
          </a:custGeom>
          <a:solidFill>
            <a:schemeClr val="accent3"/>
          </a:solidFill>
          <a:ln w="38100" cap="flat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5" name="Freeform: Shape 8"/>
          <p:cNvSpPr/>
          <p:nvPr/>
        </p:nvSpPr>
        <p:spPr bwMode="auto">
          <a:xfrm>
            <a:off x="7096719" y="2516914"/>
            <a:ext cx="1146561" cy="1111705"/>
          </a:xfrm>
          <a:custGeom>
            <a:avLst/>
            <a:gdLst>
              <a:gd name="T0" fmla="*/ 0 w 18961"/>
              <a:gd name="T1" fmla="*/ 0 h 18779"/>
              <a:gd name="T2" fmla="*/ 0 w 18961"/>
              <a:gd name="T3" fmla="*/ 0 h 18779"/>
              <a:gd name="T4" fmla="*/ 0 w 18961"/>
              <a:gd name="T5" fmla="*/ 0 h 18779"/>
              <a:gd name="T6" fmla="*/ 0 w 18961"/>
              <a:gd name="T7" fmla="*/ 0 h 18779"/>
              <a:gd name="T8" fmla="*/ 0 w 18961"/>
              <a:gd name="T9" fmla="*/ 0 h 187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961" h="18779">
                <a:moveTo>
                  <a:pt x="0" y="15613"/>
                </a:moveTo>
                <a:cubicBezTo>
                  <a:pt x="1413" y="16591"/>
                  <a:pt x="2871" y="17662"/>
                  <a:pt x="4375" y="18779"/>
                </a:cubicBezTo>
                <a:cubicBezTo>
                  <a:pt x="12714" y="12495"/>
                  <a:pt x="21600" y="4395"/>
                  <a:pt x="18228" y="763"/>
                </a:cubicBezTo>
                <a:cubicBezTo>
                  <a:pt x="14537" y="-2821"/>
                  <a:pt x="6243" y="6908"/>
                  <a:pt x="0" y="15613"/>
                </a:cubicBezTo>
                <a:close/>
                <a:moveTo>
                  <a:pt x="0" y="15613"/>
                </a:move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6" name="Freeform: Shape 9"/>
          <p:cNvSpPr/>
          <p:nvPr/>
        </p:nvSpPr>
        <p:spPr bwMode="auto">
          <a:xfrm>
            <a:off x="4006509" y="3631371"/>
            <a:ext cx="1139223" cy="1106202"/>
          </a:xfrm>
          <a:custGeom>
            <a:avLst/>
            <a:gdLst>
              <a:gd name="T0" fmla="*/ 0 w 18961"/>
              <a:gd name="T1" fmla="*/ 0 h 18808"/>
              <a:gd name="T2" fmla="*/ 0 w 18961"/>
              <a:gd name="T3" fmla="*/ 0 h 18808"/>
              <a:gd name="T4" fmla="*/ 0 w 18961"/>
              <a:gd name="T5" fmla="*/ 0 h 18808"/>
              <a:gd name="T6" fmla="*/ 0 w 18961"/>
              <a:gd name="T7" fmla="*/ 0 h 18808"/>
              <a:gd name="T8" fmla="*/ 0 w 18961"/>
              <a:gd name="T9" fmla="*/ 0 h 188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961" h="18808">
                <a:moveTo>
                  <a:pt x="18961" y="3166"/>
                </a:moveTo>
                <a:cubicBezTo>
                  <a:pt x="17548" y="2188"/>
                  <a:pt x="16090" y="1117"/>
                  <a:pt x="14586" y="0"/>
                </a:cubicBezTo>
                <a:cubicBezTo>
                  <a:pt x="6247" y="6284"/>
                  <a:pt x="-2639" y="14384"/>
                  <a:pt x="733" y="18062"/>
                </a:cubicBezTo>
                <a:cubicBezTo>
                  <a:pt x="4424" y="21600"/>
                  <a:pt x="12718" y="11871"/>
                  <a:pt x="18961" y="3166"/>
                </a:cubicBezTo>
                <a:close/>
                <a:moveTo>
                  <a:pt x="18961" y="3166"/>
                </a:moveTo>
              </a:path>
            </a:pathLst>
          </a:custGeom>
          <a:solidFill>
            <a:srgbClr val="1398A1"/>
          </a:solidFill>
          <a:ln w="9525" cap="flat">
            <a:solidFill>
              <a:schemeClr val="tx1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7" name="Freeform: Shape 10"/>
          <p:cNvSpPr/>
          <p:nvPr/>
        </p:nvSpPr>
        <p:spPr bwMode="auto">
          <a:xfrm>
            <a:off x="4048702" y="3118629"/>
            <a:ext cx="2583889" cy="2632503"/>
          </a:xfrm>
          <a:custGeom>
            <a:avLst/>
            <a:gdLst>
              <a:gd name="T0" fmla="*/ 0 w 21600"/>
              <a:gd name="T1" fmla="*/ 6 h 19199"/>
              <a:gd name="T2" fmla="*/ 4 w 21600"/>
              <a:gd name="T3" fmla="*/ 0 h 19199"/>
              <a:gd name="T4" fmla="*/ 6 w 21600"/>
              <a:gd name="T5" fmla="*/ 4 h 19199"/>
              <a:gd name="T6" fmla="*/ 2 w 21600"/>
              <a:gd name="T7" fmla="*/ 9 h 19199"/>
              <a:gd name="T8" fmla="*/ 0 w 21600"/>
              <a:gd name="T9" fmla="*/ 6 h 19199"/>
              <a:gd name="T10" fmla="*/ 0 w 21600"/>
              <a:gd name="T11" fmla="*/ 6 h 1919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19199">
                <a:moveTo>
                  <a:pt x="0" y="11459"/>
                </a:moveTo>
                <a:cubicBezTo>
                  <a:pt x="3135" y="14194"/>
                  <a:pt x="13134" y="0"/>
                  <a:pt x="13134" y="0"/>
                </a:cubicBezTo>
                <a:cubicBezTo>
                  <a:pt x="21600" y="7386"/>
                  <a:pt x="21600" y="7386"/>
                  <a:pt x="21600" y="7386"/>
                </a:cubicBezTo>
                <a:cubicBezTo>
                  <a:pt x="21600" y="7386"/>
                  <a:pt x="11601" y="21600"/>
                  <a:pt x="8466" y="18845"/>
                </a:cubicBezTo>
                <a:lnTo>
                  <a:pt x="0" y="11459"/>
                </a:lnTo>
                <a:close/>
                <a:moveTo>
                  <a:pt x="0" y="11459"/>
                </a:moveTo>
              </a:path>
            </a:pathLst>
          </a:custGeom>
          <a:solidFill>
            <a:schemeClr val="accent2"/>
          </a:solidFill>
          <a:ln w="38100" cap="flat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8" name="Freeform: Shape 11"/>
          <p:cNvSpPr/>
          <p:nvPr/>
        </p:nvSpPr>
        <p:spPr bwMode="auto">
          <a:xfrm>
            <a:off x="4006509" y="3631371"/>
            <a:ext cx="1139223" cy="1106202"/>
          </a:xfrm>
          <a:custGeom>
            <a:avLst/>
            <a:gdLst>
              <a:gd name="T0" fmla="*/ 0 w 18961"/>
              <a:gd name="T1" fmla="*/ 0 h 18808"/>
              <a:gd name="T2" fmla="*/ 0 w 18961"/>
              <a:gd name="T3" fmla="*/ 0 h 18808"/>
              <a:gd name="T4" fmla="*/ 0 w 18961"/>
              <a:gd name="T5" fmla="*/ 0 h 18808"/>
              <a:gd name="T6" fmla="*/ 0 w 18961"/>
              <a:gd name="T7" fmla="*/ 0 h 18808"/>
              <a:gd name="T8" fmla="*/ 0 w 18961"/>
              <a:gd name="T9" fmla="*/ 0 h 188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961" h="18808">
                <a:moveTo>
                  <a:pt x="18961" y="3166"/>
                </a:moveTo>
                <a:cubicBezTo>
                  <a:pt x="17548" y="2188"/>
                  <a:pt x="16090" y="1117"/>
                  <a:pt x="14586" y="0"/>
                </a:cubicBezTo>
                <a:cubicBezTo>
                  <a:pt x="6247" y="6284"/>
                  <a:pt x="-2639" y="14384"/>
                  <a:pt x="733" y="18062"/>
                </a:cubicBezTo>
                <a:cubicBezTo>
                  <a:pt x="4424" y="21600"/>
                  <a:pt x="12718" y="11871"/>
                  <a:pt x="18961" y="3166"/>
                </a:cubicBezTo>
                <a:close/>
                <a:moveTo>
                  <a:pt x="18961" y="3166"/>
                </a:move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9" name="Freeform: Shape 12"/>
          <p:cNvSpPr/>
          <p:nvPr/>
        </p:nvSpPr>
        <p:spPr bwMode="auto">
          <a:xfrm>
            <a:off x="6125353" y="4613744"/>
            <a:ext cx="1105284" cy="1139223"/>
          </a:xfrm>
          <a:custGeom>
            <a:avLst/>
            <a:gdLst>
              <a:gd name="T0" fmla="*/ 0 w 18808"/>
              <a:gd name="T1" fmla="*/ 0 h 18961"/>
              <a:gd name="T2" fmla="*/ 0 w 18808"/>
              <a:gd name="T3" fmla="*/ 0 h 18961"/>
              <a:gd name="T4" fmla="*/ 0 w 18808"/>
              <a:gd name="T5" fmla="*/ 0 h 18961"/>
              <a:gd name="T6" fmla="*/ 0 w 18808"/>
              <a:gd name="T7" fmla="*/ 0 h 18961"/>
              <a:gd name="T8" fmla="*/ 0 w 18808"/>
              <a:gd name="T9" fmla="*/ 0 h 189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808" h="18961">
                <a:moveTo>
                  <a:pt x="3166" y="0"/>
                </a:moveTo>
                <a:cubicBezTo>
                  <a:pt x="2188" y="1413"/>
                  <a:pt x="1117" y="2871"/>
                  <a:pt x="0" y="4375"/>
                </a:cubicBezTo>
                <a:cubicBezTo>
                  <a:pt x="6284" y="12714"/>
                  <a:pt x="14384" y="21600"/>
                  <a:pt x="18062" y="18228"/>
                </a:cubicBezTo>
                <a:cubicBezTo>
                  <a:pt x="21600" y="14537"/>
                  <a:pt x="11871" y="6243"/>
                  <a:pt x="3166" y="0"/>
                </a:cubicBezTo>
                <a:close/>
                <a:moveTo>
                  <a:pt x="3166" y="0"/>
                </a:moveTo>
              </a:path>
            </a:pathLst>
          </a:custGeom>
          <a:solidFill>
            <a:srgbClr val="093566"/>
          </a:solidFill>
          <a:ln w="9525" cap="flat">
            <a:solidFill>
              <a:schemeClr val="tx1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0" name="Freeform: Shape 13"/>
          <p:cNvSpPr/>
          <p:nvPr/>
        </p:nvSpPr>
        <p:spPr bwMode="auto">
          <a:xfrm>
            <a:off x="5612611" y="3127802"/>
            <a:ext cx="2632503" cy="2582972"/>
          </a:xfrm>
          <a:custGeom>
            <a:avLst/>
            <a:gdLst>
              <a:gd name="T0" fmla="*/ 6 w 19199"/>
              <a:gd name="T1" fmla="*/ 6 h 21600"/>
              <a:gd name="T2" fmla="*/ 0 w 19199"/>
              <a:gd name="T3" fmla="*/ 2 h 21600"/>
              <a:gd name="T4" fmla="*/ 4 w 19199"/>
              <a:gd name="T5" fmla="*/ 0 h 21600"/>
              <a:gd name="T6" fmla="*/ 9 w 19199"/>
              <a:gd name="T7" fmla="*/ 4 h 21600"/>
              <a:gd name="T8" fmla="*/ 6 w 19199"/>
              <a:gd name="T9" fmla="*/ 6 h 21600"/>
              <a:gd name="T10" fmla="*/ 6 w 19199"/>
              <a:gd name="T11" fmla="*/ 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199" h="21600">
                <a:moveTo>
                  <a:pt x="11459" y="21600"/>
                </a:moveTo>
                <a:cubicBezTo>
                  <a:pt x="14194" y="18465"/>
                  <a:pt x="0" y="8466"/>
                  <a:pt x="0" y="8466"/>
                </a:cubicBezTo>
                <a:cubicBezTo>
                  <a:pt x="7386" y="0"/>
                  <a:pt x="7386" y="0"/>
                  <a:pt x="7386" y="0"/>
                </a:cubicBezTo>
                <a:cubicBezTo>
                  <a:pt x="7386" y="0"/>
                  <a:pt x="21600" y="9999"/>
                  <a:pt x="18845" y="13134"/>
                </a:cubicBezTo>
                <a:lnTo>
                  <a:pt x="11459" y="21600"/>
                </a:lnTo>
                <a:close/>
                <a:moveTo>
                  <a:pt x="11459" y="21600"/>
                </a:moveTo>
              </a:path>
            </a:pathLst>
          </a:custGeom>
          <a:solidFill>
            <a:schemeClr val="accent4"/>
          </a:solidFill>
          <a:ln w="38100" cap="flat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1" name="Freeform: Shape 14"/>
          <p:cNvSpPr/>
          <p:nvPr/>
        </p:nvSpPr>
        <p:spPr bwMode="auto">
          <a:xfrm>
            <a:off x="6125353" y="4611910"/>
            <a:ext cx="1105284" cy="1138305"/>
          </a:xfrm>
          <a:custGeom>
            <a:avLst/>
            <a:gdLst>
              <a:gd name="T0" fmla="*/ 0 w 18808"/>
              <a:gd name="T1" fmla="*/ 0 h 18961"/>
              <a:gd name="T2" fmla="*/ 0 w 18808"/>
              <a:gd name="T3" fmla="*/ 0 h 18961"/>
              <a:gd name="T4" fmla="*/ 0 w 18808"/>
              <a:gd name="T5" fmla="*/ 0 h 18961"/>
              <a:gd name="T6" fmla="*/ 0 w 18808"/>
              <a:gd name="T7" fmla="*/ 0 h 18961"/>
              <a:gd name="T8" fmla="*/ 0 w 18808"/>
              <a:gd name="T9" fmla="*/ 0 h 189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808" h="18961">
                <a:moveTo>
                  <a:pt x="3166" y="0"/>
                </a:moveTo>
                <a:cubicBezTo>
                  <a:pt x="2188" y="1413"/>
                  <a:pt x="1117" y="2871"/>
                  <a:pt x="0" y="4375"/>
                </a:cubicBezTo>
                <a:cubicBezTo>
                  <a:pt x="6284" y="12714"/>
                  <a:pt x="14384" y="21600"/>
                  <a:pt x="18062" y="18228"/>
                </a:cubicBezTo>
                <a:cubicBezTo>
                  <a:pt x="21600" y="14537"/>
                  <a:pt x="11871" y="6243"/>
                  <a:pt x="3166" y="0"/>
                </a:cubicBezTo>
                <a:close/>
                <a:moveTo>
                  <a:pt x="3166" y="0"/>
                </a:moveTo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2" name="Oval 15"/>
          <p:cNvSpPr/>
          <p:nvPr/>
        </p:nvSpPr>
        <p:spPr bwMode="auto">
          <a:xfrm>
            <a:off x="5291574" y="2826027"/>
            <a:ext cx="1601516" cy="159968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>
                <a:alpha val="0"/>
              </a:schemeClr>
            </a:solidFill>
            <a:round/>
          </a:ln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sz="1400" b="1">
                <a:cs typeface="+mn-ea"/>
                <a:sym typeface="+mn-lt"/>
              </a:rPr>
              <a:t>标题文本预设</a:t>
            </a:r>
            <a:endParaRPr lang="zh-CN" altLang="en-US" sz="1400" b="1">
              <a:cs typeface="+mn-ea"/>
              <a:sym typeface="+mn-lt"/>
            </a:endParaRPr>
          </a:p>
        </p:txBody>
      </p:sp>
      <p:sp>
        <p:nvSpPr>
          <p:cNvPr id="128" name="TextBox 22"/>
          <p:cNvSpPr txBox="1"/>
          <p:nvPr/>
        </p:nvSpPr>
        <p:spPr bwMode="auto">
          <a:xfrm>
            <a:off x="1664278" y="2043106"/>
            <a:ext cx="2332141" cy="309958"/>
          </a:xfrm>
          <a:prstGeom prst="rect">
            <a:avLst/>
          </a:prstGeom>
          <a:noFill/>
        </p:spPr>
        <p:txBody>
          <a:bodyPr wrap="none" lIns="0" tIns="0" rIns="360000" bIns="0" anchor="ctr" anchorCtr="0">
            <a:normAutofit/>
          </a:bodyPr>
          <a:lstStyle/>
          <a:p>
            <a:pPr algn="r" latinLnBrk="0"/>
            <a:r>
              <a:rPr lang="zh-CN" altLang="en-US" sz="1400">
                <a:solidFill>
                  <a:schemeClr val="accent1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accent1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129" name="TextBox 23"/>
          <p:cNvSpPr txBox="1"/>
          <p:nvPr/>
        </p:nvSpPr>
        <p:spPr bwMode="auto">
          <a:xfrm>
            <a:off x="1664278" y="2353064"/>
            <a:ext cx="2332141" cy="556179"/>
          </a:xfrm>
          <a:prstGeom prst="rect">
            <a:avLst/>
          </a:prstGeom>
          <a:noFill/>
        </p:spPr>
        <p:txBody>
          <a:bodyPr wrap="square" lIns="0" tIns="0" rIns="360000" bIns="0" anchor="ctr" anchorCtr="0">
            <a:normAutofit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  <a:endParaRPr lang="zh-CN" altLang="en-US" sz="1000" b="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  <p:sp>
        <p:nvSpPr>
          <p:cNvPr id="126" name="TextBox 25"/>
          <p:cNvSpPr txBox="1"/>
          <p:nvPr/>
        </p:nvSpPr>
        <p:spPr bwMode="auto">
          <a:xfrm>
            <a:off x="1664278" y="4203069"/>
            <a:ext cx="2332141" cy="309958"/>
          </a:xfrm>
          <a:prstGeom prst="rect">
            <a:avLst/>
          </a:prstGeom>
          <a:noFill/>
        </p:spPr>
        <p:txBody>
          <a:bodyPr wrap="none" lIns="0" tIns="0" rIns="360000" bIns="0" anchor="ctr" anchorCtr="0">
            <a:normAutofit/>
          </a:bodyPr>
          <a:lstStyle/>
          <a:p>
            <a:pPr algn="r" latinLnBrk="0"/>
            <a:r>
              <a:rPr lang="zh-CN" altLang="en-US" sz="1400">
                <a:solidFill>
                  <a:schemeClr val="accent2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accent2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127" name="TextBox 26"/>
          <p:cNvSpPr txBox="1"/>
          <p:nvPr/>
        </p:nvSpPr>
        <p:spPr bwMode="auto">
          <a:xfrm>
            <a:off x="1664278" y="4513027"/>
            <a:ext cx="2332141" cy="556179"/>
          </a:xfrm>
          <a:prstGeom prst="rect">
            <a:avLst/>
          </a:prstGeom>
          <a:noFill/>
        </p:spPr>
        <p:txBody>
          <a:bodyPr wrap="square" lIns="0" tIns="0" rIns="360000" bIns="0" anchor="ctr" anchorCtr="0">
            <a:normAutofit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  <a:endParaRPr lang="zh-CN" altLang="en-US" sz="1000" b="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  <p:sp>
        <p:nvSpPr>
          <p:cNvPr id="124" name="TextBox 32"/>
          <p:cNvSpPr txBox="1"/>
          <p:nvPr/>
        </p:nvSpPr>
        <p:spPr bwMode="auto">
          <a:xfrm>
            <a:off x="8245114" y="4203069"/>
            <a:ext cx="2147254" cy="309958"/>
          </a:xfrm>
          <a:prstGeom prst="rect">
            <a:avLst/>
          </a:prstGeom>
          <a:noFill/>
        </p:spPr>
        <p:txBody>
          <a:bodyPr wrap="none" lIns="360000" tIns="0" rIns="0" bIns="0" anchor="ctr" anchorCtr="0">
            <a:normAutofit/>
          </a:bodyPr>
          <a:lstStyle/>
          <a:p>
            <a:pPr algn="l" latinLnBrk="0"/>
            <a:r>
              <a:rPr lang="zh-CN" altLang="en-US" sz="1400">
                <a:solidFill>
                  <a:schemeClr val="accent4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accent4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125" name="TextBox 33"/>
          <p:cNvSpPr txBox="1"/>
          <p:nvPr/>
        </p:nvSpPr>
        <p:spPr bwMode="auto">
          <a:xfrm>
            <a:off x="8245114" y="4513027"/>
            <a:ext cx="2147254" cy="556179"/>
          </a:xfrm>
          <a:prstGeom prst="rect">
            <a:avLst/>
          </a:prstGeom>
          <a:noFill/>
        </p:spPr>
        <p:txBody>
          <a:bodyPr wrap="square" lIns="360000" tIns="0" rIns="0" bIns="0" anchor="ctr" anchorCtr="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  <a:endParaRPr lang="zh-CN" altLang="en-US" sz="1000" b="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  <p:sp>
        <p:nvSpPr>
          <p:cNvPr id="122" name="TextBox 35"/>
          <p:cNvSpPr txBox="1"/>
          <p:nvPr/>
        </p:nvSpPr>
        <p:spPr bwMode="auto">
          <a:xfrm>
            <a:off x="8245114" y="2043106"/>
            <a:ext cx="2147254" cy="309958"/>
          </a:xfrm>
          <a:prstGeom prst="rect">
            <a:avLst/>
          </a:prstGeom>
          <a:noFill/>
        </p:spPr>
        <p:txBody>
          <a:bodyPr wrap="none" lIns="360000" tIns="0" rIns="0" bIns="0" anchor="ctr" anchorCtr="0">
            <a:normAutofit/>
          </a:bodyPr>
          <a:lstStyle/>
          <a:p>
            <a:pPr algn="l" latinLnBrk="0"/>
            <a:r>
              <a:rPr lang="zh-CN" altLang="en-US" sz="1400">
                <a:solidFill>
                  <a:schemeClr val="accent3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accent3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123" name="TextBox 36"/>
          <p:cNvSpPr txBox="1"/>
          <p:nvPr/>
        </p:nvSpPr>
        <p:spPr bwMode="auto">
          <a:xfrm>
            <a:off x="8245114" y="2353064"/>
            <a:ext cx="2147254" cy="556179"/>
          </a:xfrm>
          <a:prstGeom prst="rect">
            <a:avLst/>
          </a:prstGeom>
          <a:noFill/>
        </p:spPr>
        <p:txBody>
          <a:bodyPr wrap="square" lIns="360000" tIns="0" rIns="0" bIns="0" anchor="ctr" anchorCtr="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  <a:endParaRPr lang="zh-CN" altLang="en-US" sz="1000" b="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wind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4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9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4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9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4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28" grpId="0"/>
      <p:bldP spid="129" grpId="0"/>
      <p:bldP spid="126" grpId="0"/>
      <p:bldP spid="127" grpId="0"/>
      <p:bldP spid="124" grpId="0"/>
      <p:bldP spid="125" grpId="0"/>
      <p:bldP spid="122" grpId="0"/>
      <p:bldP spid="12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694915" y="2022947"/>
            <a:ext cx="2802170" cy="28121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822288" y="2150770"/>
            <a:ext cx="2547427" cy="25564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956575" y="2276860"/>
            <a:ext cx="1094041" cy="1094041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noFill/>
          </a:ln>
          <a:effectLst>
            <a:outerShdw blurRad="63500" dist="12700" dir="2700000" algn="tl" rotWithShape="0">
              <a:schemeClr val="accent3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5236885" y="2571846"/>
            <a:ext cx="545846" cy="509639"/>
            <a:chOff x="-198935" y="-26229"/>
            <a:chExt cx="1940927" cy="1812166"/>
          </a:xfrm>
          <a:solidFill>
            <a:schemeClr val="bg1"/>
          </a:solidFill>
        </p:grpSpPr>
        <p:sp>
          <p:nvSpPr>
            <p:cNvPr id="73" name="任意多边形: 形状 72"/>
            <p:cNvSpPr/>
            <p:nvPr/>
          </p:nvSpPr>
          <p:spPr bwMode="auto">
            <a:xfrm>
              <a:off x="-198935" y="-26229"/>
              <a:ext cx="1940927" cy="1786006"/>
            </a:xfrm>
            <a:custGeom>
              <a:avLst/>
              <a:gdLst>
                <a:gd name="connsiteX0" fmla="*/ 109769 w 338138"/>
                <a:gd name="connsiteY0" fmla="*/ 93663 h 311150"/>
                <a:gd name="connsiteX1" fmla="*/ 66326 w 338138"/>
                <a:gd name="connsiteY1" fmla="*/ 122847 h 311150"/>
                <a:gd name="connsiteX2" fmla="*/ 53161 w 338138"/>
                <a:gd name="connsiteY2" fmla="*/ 120194 h 311150"/>
                <a:gd name="connsiteX3" fmla="*/ 51845 w 338138"/>
                <a:gd name="connsiteY3" fmla="*/ 121521 h 311150"/>
                <a:gd name="connsiteX4" fmla="*/ 50528 w 338138"/>
                <a:gd name="connsiteY4" fmla="*/ 132133 h 311150"/>
                <a:gd name="connsiteX5" fmla="*/ 58427 w 338138"/>
                <a:gd name="connsiteY5" fmla="*/ 141419 h 311150"/>
                <a:gd name="connsiteX6" fmla="*/ 62377 w 338138"/>
                <a:gd name="connsiteY6" fmla="*/ 145399 h 311150"/>
                <a:gd name="connsiteX7" fmla="*/ 103187 w 338138"/>
                <a:gd name="connsiteY7" fmla="*/ 190501 h 311150"/>
                <a:gd name="connsiteX8" fmla="*/ 143997 w 338138"/>
                <a:gd name="connsiteY8" fmla="*/ 145399 h 311150"/>
                <a:gd name="connsiteX9" fmla="*/ 147947 w 338138"/>
                <a:gd name="connsiteY9" fmla="*/ 141419 h 311150"/>
                <a:gd name="connsiteX10" fmla="*/ 155845 w 338138"/>
                <a:gd name="connsiteY10" fmla="*/ 132133 h 311150"/>
                <a:gd name="connsiteX11" fmla="*/ 154529 w 338138"/>
                <a:gd name="connsiteY11" fmla="*/ 121521 h 311150"/>
                <a:gd name="connsiteX12" fmla="*/ 153212 w 338138"/>
                <a:gd name="connsiteY12" fmla="*/ 120194 h 311150"/>
                <a:gd name="connsiteX13" fmla="*/ 151896 w 338138"/>
                <a:gd name="connsiteY13" fmla="*/ 120194 h 311150"/>
                <a:gd name="connsiteX14" fmla="*/ 147947 w 338138"/>
                <a:gd name="connsiteY14" fmla="*/ 125500 h 311150"/>
                <a:gd name="connsiteX15" fmla="*/ 143997 w 338138"/>
                <a:gd name="connsiteY15" fmla="*/ 128153 h 311150"/>
                <a:gd name="connsiteX16" fmla="*/ 140048 w 338138"/>
                <a:gd name="connsiteY16" fmla="*/ 129480 h 311150"/>
                <a:gd name="connsiteX17" fmla="*/ 136098 w 338138"/>
                <a:gd name="connsiteY17" fmla="*/ 126827 h 311150"/>
                <a:gd name="connsiteX18" fmla="*/ 134782 w 338138"/>
                <a:gd name="connsiteY18" fmla="*/ 122847 h 311150"/>
                <a:gd name="connsiteX19" fmla="*/ 122934 w 338138"/>
                <a:gd name="connsiteY19" fmla="*/ 102949 h 311150"/>
                <a:gd name="connsiteX20" fmla="*/ 109769 w 338138"/>
                <a:gd name="connsiteY20" fmla="*/ 93663 h 311150"/>
                <a:gd name="connsiteX21" fmla="*/ 269081 w 338138"/>
                <a:gd name="connsiteY21" fmla="*/ 79375 h 311150"/>
                <a:gd name="connsiteX22" fmla="*/ 279400 w 338138"/>
                <a:gd name="connsiteY22" fmla="*/ 90488 h 311150"/>
                <a:gd name="connsiteX23" fmla="*/ 269081 w 338138"/>
                <a:gd name="connsiteY23" fmla="*/ 101601 h 311150"/>
                <a:gd name="connsiteX24" fmla="*/ 258762 w 338138"/>
                <a:gd name="connsiteY24" fmla="*/ 90488 h 311150"/>
                <a:gd name="connsiteX25" fmla="*/ 269081 w 338138"/>
                <a:gd name="connsiteY25" fmla="*/ 79375 h 311150"/>
                <a:gd name="connsiteX26" fmla="*/ 234950 w 338138"/>
                <a:gd name="connsiteY26" fmla="*/ 79375 h 311150"/>
                <a:gd name="connsiteX27" fmla="*/ 246063 w 338138"/>
                <a:gd name="connsiteY27" fmla="*/ 90488 h 311150"/>
                <a:gd name="connsiteX28" fmla="*/ 234950 w 338138"/>
                <a:gd name="connsiteY28" fmla="*/ 101601 h 311150"/>
                <a:gd name="connsiteX29" fmla="*/ 223837 w 338138"/>
                <a:gd name="connsiteY29" fmla="*/ 90488 h 311150"/>
                <a:gd name="connsiteX30" fmla="*/ 234950 w 338138"/>
                <a:gd name="connsiteY30" fmla="*/ 79375 h 311150"/>
                <a:gd name="connsiteX31" fmla="*/ 199231 w 338138"/>
                <a:gd name="connsiteY31" fmla="*/ 79375 h 311150"/>
                <a:gd name="connsiteX32" fmla="*/ 209550 w 338138"/>
                <a:gd name="connsiteY32" fmla="*/ 90488 h 311150"/>
                <a:gd name="connsiteX33" fmla="*/ 199231 w 338138"/>
                <a:gd name="connsiteY33" fmla="*/ 101601 h 311150"/>
                <a:gd name="connsiteX34" fmla="*/ 188912 w 338138"/>
                <a:gd name="connsiteY34" fmla="*/ 90488 h 311150"/>
                <a:gd name="connsiteX35" fmla="*/ 199231 w 338138"/>
                <a:gd name="connsiteY35" fmla="*/ 79375 h 311150"/>
                <a:gd name="connsiteX36" fmla="*/ 235223 w 338138"/>
                <a:gd name="connsiteY36" fmla="*/ 19050 h 311150"/>
                <a:gd name="connsiteX37" fmla="*/ 152400 w 338138"/>
                <a:gd name="connsiteY37" fmla="*/ 72796 h 311150"/>
                <a:gd name="connsiteX38" fmla="*/ 178693 w 338138"/>
                <a:gd name="connsiteY38" fmla="*/ 139652 h 311150"/>
                <a:gd name="connsiteX39" fmla="*/ 178693 w 338138"/>
                <a:gd name="connsiteY39" fmla="*/ 147518 h 311150"/>
                <a:gd name="connsiteX40" fmla="*/ 229964 w 338138"/>
                <a:gd name="connsiteY40" fmla="*/ 164559 h 311150"/>
                <a:gd name="connsiteX41" fmla="*/ 237852 w 338138"/>
                <a:gd name="connsiteY41" fmla="*/ 173736 h 311150"/>
                <a:gd name="connsiteX42" fmla="*/ 237852 w 338138"/>
                <a:gd name="connsiteY42" fmla="*/ 192088 h 311150"/>
                <a:gd name="connsiteX43" fmla="*/ 269404 w 338138"/>
                <a:gd name="connsiteY43" fmla="*/ 159316 h 311150"/>
                <a:gd name="connsiteX44" fmla="*/ 272033 w 338138"/>
                <a:gd name="connsiteY44" fmla="*/ 158005 h 311150"/>
                <a:gd name="connsiteX45" fmla="*/ 320675 w 338138"/>
                <a:gd name="connsiteY45" fmla="*/ 91149 h 311150"/>
                <a:gd name="connsiteX46" fmla="*/ 235223 w 338138"/>
                <a:gd name="connsiteY46" fmla="*/ 19050 h 311150"/>
                <a:gd name="connsiteX47" fmla="*/ 235111 w 338138"/>
                <a:gd name="connsiteY47" fmla="*/ 0 h 311150"/>
                <a:gd name="connsiteX48" fmla="*/ 338138 w 338138"/>
                <a:gd name="connsiteY48" fmla="*/ 90972 h 311150"/>
                <a:gd name="connsiteX49" fmla="*/ 320967 w 338138"/>
                <a:gd name="connsiteY49" fmla="*/ 141072 h 311150"/>
                <a:gd name="connsiteX50" fmla="*/ 280021 w 338138"/>
                <a:gd name="connsiteY50" fmla="*/ 172715 h 311150"/>
                <a:gd name="connsiteX51" fmla="*/ 235111 w 338138"/>
                <a:gd name="connsiteY51" fmla="*/ 220178 h 311150"/>
                <a:gd name="connsiteX52" fmla="*/ 228507 w 338138"/>
                <a:gd name="connsiteY52" fmla="*/ 222815 h 311150"/>
                <a:gd name="connsiteX53" fmla="*/ 225865 w 338138"/>
                <a:gd name="connsiteY53" fmla="*/ 222815 h 311150"/>
                <a:gd name="connsiteX54" fmla="*/ 220582 w 338138"/>
                <a:gd name="connsiteY54" fmla="*/ 214905 h 311150"/>
                <a:gd name="connsiteX55" fmla="*/ 220582 w 338138"/>
                <a:gd name="connsiteY55" fmla="*/ 181944 h 311150"/>
                <a:gd name="connsiteX56" fmla="*/ 178315 w 338138"/>
                <a:gd name="connsiteY56" fmla="*/ 167441 h 311150"/>
                <a:gd name="connsiteX57" fmla="*/ 178315 w 338138"/>
                <a:gd name="connsiteY57" fmla="*/ 168760 h 311150"/>
                <a:gd name="connsiteX58" fmla="*/ 184919 w 338138"/>
                <a:gd name="connsiteY58" fmla="*/ 191173 h 311150"/>
                <a:gd name="connsiteX59" fmla="*/ 186240 w 338138"/>
                <a:gd name="connsiteY59" fmla="*/ 195128 h 311150"/>
                <a:gd name="connsiteX60" fmla="*/ 184919 w 338138"/>
                <a:gd name="connsiteY60" fmla="*/ 200402 h 311150"/>
                <a:gd name="connsiteX61" fmla="*/ 163785 w 338138"/>
                <a:gd name="connsiteY61" fmla="*/ 204357 h 311150"/>
                <a:gd name="connsiteX62" fmla="*/ 157181 w 338138"/>
                <a:gd name="connsiteY62" fmla="*/ 204357 h 311150"/>
                <a:gd name="connsiteX63" fmla="*/ 206053 w 338138"/>
                <a:gd name="connsiteY63" fmla="*/ 265005 h 311150"/>
                <a:gd name="connsiteX64" fmla="*/ 206053 w 338138"/>
                <a:gd name="connsiteY64" fmla="*/ 305877 h 311150"/>
                <a:gd name="connsiteX65" fmla="*/ 200769 w 338138"/>
                <a:gd name="connsiteY65" fmla="*/ 311150 h 311150"/>
                <a:gd name="connsiteX66" fmla="*/ 5283 w 338138"/>
                <a:gd name="connsiteY66" fmla="*/ 311150 h 311150"/>
                <a:gd name="connsiteX67" fmla="*/ 0 w 338138"/>
                <a:gd name="connsiteY67" fmla="*/ 305877 h 311150"/>
                <a:gd name="connsiteX68" fmla="*/ 0 w 338138"/>
                <a:gd name="connsiteY68" fmla="*/ 265005 h 311150"/>
                <a:gd name="connsiteX69" fmla="*/ 48871 w 338138"/>
                <a:gd name="connsiteY69" fmla="*/ 204357 h 311150"/>
                <a:gd name="connsiteX70" fmla="*/ 42267 w 338138"/>
                <a:gd name="connsiteY70" fmla="*/ 204357 h 311150"/>
                <a:gd name="connsiteX71" fmla="*/ 21133 w 338138"/>
                <a:gd name="connsiteY71" fmla="*/ 200402 h 311150"/>
                <a:gd name="connsiteX72" fmla="*/ 19813 w 338138"/>
                <a:gd name="connsiteY72" fmla="*/ 195128 h 311150"/>
                <a:gd name="connsiteX73" fmla="*/ 21133 w 338138"/>
                <a:gd name="connsiteY73" fmla="*/ 191173 h 311150"/>
                <a:gd name="connsiteX74" fmla="*/ 27738 w 338138"/>
                <a:gd name="connsiteY74" fmla="*/ 168760 h 311150"/>
                <a:gd name="connsiteX75" fmla="*/ 27738 w 338138"/>
                <a:gd name="connsiteY75" fmla="*/ 139754 h 311150"/>
                <a:gd name="connsiteX76" fmla="*/ 101705 w 338138"/>
                <a:gd name="connsiteY76" fmla="*/ 48782 h 311150"/>
                <a:gd name="connsiteX77" fmla="*/ 104347 w 338138"/>
                <a:gd name="connsiteY77" fmla="*/ 48782 h 311150"/>
                <a:gd name="connsiteX78" fmla="*/ 137368 w 338138"/>
                <a:gd name="connsiteY78" fmla="*/ 59329 h 311150"/>
                <a:gd name="connsiteX79" fmla="*/ 235111 w 338138"/>
                <a:gd name="connsiteY79" fmla="*/ 0 h 31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338138" h="311150">
                  <a:moveTo>
                    <a:pt x="109769" y="93663"/>
                  </a:moveTo>
                  <a:cubicBezTo>
                    <a:pt x="107136" y="97643"/>
                    <a:pt x="91339" y="122847"/>
                    <a:pt x="66326" y="122847"/>
                  </a:cubicBezTo>
                  <a:cubicBezTo>
                    <a:pt x="61060" y="122847"/>
                    <a:pt x="57111" y="121521"/>
                    <a:pt x="53161" y="120194"/>
                  </a:cubicBezTo>
                  <a:cubicBezTo>
                    <a:pt x="51845" y="120194"/>
                    <a:pt x="51845" y="121521"/>
                    <a:pt x="51845" y="121521"/>
                  </a:cubicBezTo>
                  <a:cubicBezTo>
                    <a:pt x="49212" y="124174"/>
                    <a:pt x="49212" y="128153"/>
                    <a:pt x="50528" y="132133"/>
                  </a:cubicBezTo>
                  <a:cubicBezTo>
                    <a:pt x="51845" y="137439"/>
                    <a:pt x="55794" y="140092"/>
                    <a:pt x="58427" y="141419"/>
                  </a:cubicBezTo>
                  <a:cubicBezTo>
                    <a:pt x="59744" y="141419"/>
                    <a:pt x="62377" y="142746"/>
                    <a:pt x="62377" y="145399"/>
                  </a:cubicBezTo>
                  <a:cubicBezTo>
                    <a:pt x="68959" y="167950"/>
                    <a:pt x="84756" y="190501"/>
                    <a:pt x="103187" y="190501"/>
                  </a:cubicBezTo>
                  <a:cubicBezTo>
                    <a:pt x="121617" y="190501"/>
                    <a:pt x="137415" y="167950"/>
                    <a:pt x="143997" y="145399"/>
                  </a:cubicBezTo>
                  <a:cubicBezTo>
                    <a:pt x="143997" y="142746"/>
                    <a:pt x="146630" y="141419"/>
                    <a:pt x="147947" y="141419"/>
                  </a:cubicBezTo>
                  <a:cubicBezTo>
                    <a:pt x="150580" y="141419"/>
                    <a:pt x="154529" y="137439"/>
                    <a:pt x="155845" y="132133"/>
                  </a:cubicBezTo>
                  <a:cubicBezTo>
                    <a:pt x="157162" y="128153"/>
                    <a:pt x="157162" y="124174"/>
                    <a:pt x="154529" y="121521"/>
                  </a:cubicBezTo>
                  <a:cubicBezTo>
                    <a:pt x="154529" y="120194"/>
                    <a:pt x="153212" y="120194"/>
                    <a:pt x="153212" y="120194"/>
                  </a:cubicBezTo>
                  <a:cubicBezTo>
                    <a:pt x="153212" y="120194"/>
                    <a:pt x="153212" y="120194"/>
                    <a:pt x="151896" y="120194"/>
                  </a:cubicBezTo>
                  <a:cubicBezTo>
                    <a:pt x="150580" y="121521"/>
                    <a:pt x="149263" y="124174"/>
                    <a:pt x="147947" y="125500"/>
                  </a:cubicBezTo>
                  <a:cubicBezTo>
                    <a:pt x="146630" y="126827"/>
                    <a:pt x="145314" y="128153"/>
                    <a:pt x="143997" y="128153"/>
                  </a:cubicBezTo>
                  <a:cubicBezTo>
                    <a:pt x="142681" y="129480"/>
                    <a:pt x="141364" y="129480"/>
                    <a:pt x="140048" y="129480"/>
                  </a:cubicBezTo>
                  <a:cubicBezTo>
                    <a:pt x="138731" y="129480"/>
                    <a:pt x="137415" y="128153"/>
                    <a:pt x="136098" y="126827"/>
                  </a:cubicBezTo>
                  <a:cubicBezTo>
                    <a:pt x="136098" y="125500"/>
                    <a:pt x="136098" y="124174"/>
                    <a:pt x="134782" y="122847"/>
                  </a:cubicBezTo>
                  <a:cubicBezTo>
                    <a:pt x="133466" y="117541"/>
                    <a:pt x="130833" y="109582"/>
                    <a:pt x="122934" y="102949"/>
                  </a:cubicBezTo>
                  <a:cubicBezTo>
                    <a:pt x="120301" y="98969"/>
                    <a:pt x="115035" y="96316"/>
                    <a:pt x="109769" y="93663"/>
                  </a:cubicBezTo>
                  <a:close/>
                  <a:moveTo>
                    <a:pt x="269081" y="79375"/>
                  </a:moveTo>
                  <a:cubicBezTo>
                    <a:pt x="274780" y="79375"/>
                    <a:pt x="279400" y="84350"/>
                    <a:pt x="279400" y="90488"/>
                  </a:cubicBezTo>
                  <a:cubicBezTo>
                    <a:pt x="279400" y="96626"/>
                    <a:pt x="274780" y="101601"/>
                    <a:pt x="269081" y="101601"/>
                  </a:cubicBezTo>
                  <a:cubicBezTo>
                    <a:pt x="263382" y="101601"/>
                    <a:pt x="258762" y="96626"/>
                    <a:pt x="258762" y="90488"/>
                  </a:cubicBezTo>
                  <a:cubicBezTo>
                    <a:pt x="258762" y="84350"/>
                    <a:pt x="263382" y="79375"/>
                    <a:pt x="269081" y="79375"/>
                  </a:cubicBezTo>
                  <a:close/>
                  <a:moveTo>
                    <a:pt x="234950" y="79375"/>
                  </a:moveTo>
                  <a:cubicBezTo>
                    <a:pt x="241088" y="79375"/>
                    <a:pt x="246063" y="84350"/>
                    <a:pt x="246063" y="90488"/>
                  </a:cubicBezTo>
                  <a:cubicBezTo>
                    <a:pt x="246063" y="96626"/>
                    <a:pt x="241088" y="101601"/>
                    <a:pt x="234950" y="101601"/>
                  </a:cubicBezTo>
                  <a:cubicBezTo>
                    <a:pt x="228812" y="101601"/>
                    <a:pt x="223837" y="96626"/>
                    <a:pt x="223837" y="90488"/>
                  </a:cubicBezTo>
                  <a:cubicBezTo>
                    <a:pt x="223837" y="84350"/>
                    <a:pt x="228812" y="79375"/>
                    <a:pt x="234950" y="79375"/>
                  </a:cubicBezTo>
                  <a:close/>
                  <a:moveTo>
                    <a:pt x="199231" y="79375"/>
                  </a:moveTo>
                  <a:cubicBezTo>
                    <a:pt x="204930" y="79375"/>
                    <a:pt x="209550" y="84350"/>
                    <a:pt x="209550" y="90488"/>
                  </a:cubicBezTo>
                  <a:cubicBezTo>
                    <a:pt x="209550" y="96626"/>
                    <a:pt x="204930" y="101601"/>
                    <a:pt x="199231" y="101601"/>
                  </a:cubicBezTo>
                  <a:cubicBezTo>
                    <a:pt x="193532" y="101601"/>
                    <a:pt x="188912" y="96626"/>
                    <a:pt x="188912" y="90488"/>
                  </a:cubicBezTo>
                  <a:cubicBezTo>
                    <a:pt x="188912" y="84350"/>
                    <a:pt x="193532" y="79375"/>
                    <a:pt x="199231" y="79375"/>
                  </a:cubicBezTo>
                  <a:close/>
                  <a:moveTo>
                    <a:pt x="235223" y="19050"/>
                  </a:moveTo>
                  <a:cubicBezTo>
                    <a:pt x="195783" y="19050"/>
                    <a:pt x="161602" y="41335"/>
                    <a:pt x="152400" y="72796"/>
                  </a:cubicBezTo>
                  <a:cubicBezTo>
                    <a:pt x="165546" y="88528"/>
                    <a:pt x="176064" y="112124"/>
                    <a:pt x="178693" y="139652"/>
                  </a:cubicBezTo>
                  <a:cubicBezTo>
                    <a:pt x="178693" y="142274"/>
                    <a:pt x="178693" y="144896"/>
                    <a:pt x="178693" y="147518"/>
                  </a:cubicBezTo>
                  <a:cubicBezTo>
                    <a:pt x="193154" y="156694"/>
                    <a:pt x="210244" y="163249"/>
                    <a:pt x="229964" y="164559"/>
                  </a:cubicBezTo>
                  <a:cubicBezTo>
                    <a:pt x="233908" y="164559"/>
                    <a:pt x="237852" y="168492"/>
                    <a:pt x="237852" y="173736"/>
                  </a:cubicBezTo>
                  <a:cubicBezTo>
                    <a:pt x="237852" y="173736"/>
                    <a:pt x="237852" y="173736"/>
                    <a:pt x="237852" y="192088"/>
                  </a:cubicBezTo>
                  <a:cubicBezTo>
                    <a:pt x="237852" y="192088"/>
                    <a:pt x="237852" y="192088"/>
                    <a:pt x="269404" y="159316"/>
                  </a:cubicBezTo>
                  <a:cubicBezTo>
                    <a:pt x="269404" y="158005"/>
                    <a:pt x="270718" y="158005"/>
                    <a:pt x="272033" y="158005"/>
                  </a:cubicBezTo>
                  <a:cubicBezTo>
                    <a:pt x="300955" y="144896"/>
                    <a:pt x="320675" y="119989"/>
                    <a:pt x="320675" y="91149"/>
                  </a:cubicBezTo>
                  <a:cubicBezTo>
                    <a:pt x="320675" y="51822"/>
                    <a:pt x="282550" y="19050"/>
                    <a:pt x="235223" y="19050"/>
                  </a:cubicBezTo>
                  <a:close/>
                  <a:moveTo>
                    <a:pt x="235111" y="0"/>
                  </a:moveTo>
                  <a:cubicBezTo>
                    <a:pt x="291908" y="0"/>
                    <a:pt x="338138" y="40871"/>
                    <a:pt x="338138" y="90972"/>
                  </a:cubicBezTo>
                  <a:cubicBezTo>
                    <a:pt x="338138" y="109430"/>
                    <a:pt x="332855" y="126570"/>
                    <a:pt x="320967" y="141072"/>
                  </a:cubicBezTo>
                  <a:cubicBezTo>
                    <a:pt x="311721" y="154257"/>
                    <a:pt x="297192" y="166123"/>
                    <a:pt x="280021" y="172715"/>
                  </a:cubicBezTo>
                  <a:cubicBezTo>
                    <a:pt x="280021" y="172715"/>
                    <a:pt x="280021" y="172715"/>
                    <a:pt x="235111" y="220178"/>
                  </a:cubicBezTo>
                  <a:cubicBezTo>
                    <a:pt x="233791" y="222815"/>
                    <a:pt x="231149" y="222815"/>
                    <a:pt x="228507" y="222815"/>
                  </a:cubicBezTo>
                  <a:cubicBezTo>
                    <a:pt x="228507" y="222815"/>
                    <a:pt x="227186" y="222815"/>
                    <a:pt x="225865" y="222815"/>
                  </a:cubicBezTo>
                  <a:cubicBezTo>
                    <a:pt x="221903" y="221497"/>
                    <a:pt x="220582" y="218860"/>
                    <a:pt x="220582" y="214905"/>
                  </a:cubicBezTo>
                  <a:cubicBezTo>
                    <a:pt x="220582" y="214905"/>
                    <a:pt x="220582" y="214905"/>
                    <a:pt x="220582" y="181944"/>
                  </a:cubicBezTo>
                  <a:cubicBezTo>
                    <a:pt x="204732" y="179307"/>
                    <a:pt x="190202" y="175352"/>
                    <a:pt x="178315" y="167441"/>
                  </a:cubicBezTo>
                  <a:cubicBezTo>
                    <a:pt x="178315" y="168760"/>
                    <a:pt x="178315" y="168760"/>
                    <a:pt x="178315" y="168760"/>
                  </a:cubicBezTo>
                  <a:cubicBezTo>
                    <a:pt x="176994" y="181944"/>
                    <a:pt x="176994" y="185899"/>
                    <a:pt x="184919" y="191173"/>
                  </a:cubicBezTo>
                  <a:cubicBezTo>
                    <a:pt x="186240" y="192491"/>
                    <a:pt x="186240" y="193810"/>
                    <a:pt x="186240" y="195128"/>
                  </a:cubicBezTo>
                  <a:cubicBezTo>
                    <a:pt x="186240" y="197765"/>
                    <a:pt x="186240" y="199084"/>
                    <a:pt x="184919" y="200402"/>
                  </a:cubicBezTo>
                  <a:cubicBezTo>
                    <a:pt x="180957" y="203039"/>
                    <a:pt x="173031" y="204357"/>
                    <a:pt x="163785" y="204357"/>
                  </a:cubicBezTo>
                  <a:cubicBezTo>
                    <a:pt x="162465" y="204357"/>
                    <a:pt x="159823" y="204357"/>
                    <a:pt x="157181" y="204357"/>
                  </a:cubicBezTo>
                  <a:cubicBezTo>
                    <a:pt x="173031" y="213586"/>
                    <a:pt x="206053" y="233363"/>
                    <a:pt x="206053" y="265005"/>
                  </a:cubicBezTo>
                  <a:cubicBezTo>
                    <a:pt x="206053" y="265005"/>
                    <a:pt x="206053" y="265005"/>
                    <a:pt x="206053" y="305877"/>
                  </a:cubicBezTo>
                  <a:cubicBezTo>
                    <a:pt x="206053" y="308513"/>
                    <a:pt x="203411" y="311150"/>
                    <a:pt x="200769" y="311150"/>
                  </a:cubicBezTo>
                  <a:cubicBezTo>
                    <a:pt x="200769" y="311150"/>
                    <a:pt x="200769" y="311150"/>
                    <a:pt x="5283" y="311150"/>
                  </a:cubicBezTo>
                  <a:cubicBezTo>
                    <a:pt x="2642" y="311150"/>
                    <a:pt x="0" y="308513"/>
                    <a:pt x="0" y="305877"/>
                  </a:cubicBezTo>
                  <a:cubicBezTo>
                    <a:pt x="0" y="305877"/>
                    <a:pt x="0" y="305877"/>
                    <a:pt x="0" y="265005"/>
                  </a:cubicBezTo>
                  <a:cubicBezTo>
                    <a:pt x="0" y="233363"/>
                    <a:pt x="33021" y="213586"/>
                    <a:pt x="48871" y="204357"/>
                  </a:cubicBezTo>
                  <a:cubicBezTo>
                    <a:pt x="46230" y="204357"/>
                    <a:pt x="44909" y="204357"/>
                    <a:pt x="42267" y="204357"/>
                  </a:cubicBezTo>
                  <a:cubicBezTo>
                    <a:pt x="33021" y="204357"/>
                    <a:pt x="25096" y="203039"/>
                    <a:pt x="21133" y="200402"/>
                  </a:cubicBezTo>
                  <a:cubicBezTo>
                    <a:pt x="19813" y="199084"/>
                    <a:pt x="19813" y="197765"/>
                    <a:pt x="19813" y="195128"/>
                  </a:cubicBezTo>
                  <a:cubicBezTo>
                    <a:pt x="19813" y="193810"/>
                    <a:pt x="19813" y="192491"/>
                    <a:pt x="21133" y="191173"/>
                  </a:cubicBezTo>
                  <a:cubicBezTo>
                    <a:pt x="29059" y="185899"/>
                    <a:pt x="29059" y="181944"/>
                    <a:pt x="27738" y="168760"/>
                  </a:cubicBezTo>
                  <a:cubicBezTo>
                    <a:pt x="27738" y="162167"/>
                    <a:pt x="26417" y="152938"/>
                    <a:pt x="27738" y="139754"/>
                  </a:cubicBezTo>
                  <a:cubicBezTo>
                    <a:pt x="33021" y="87017"/>
                    <a:pt x="63401" y="50100"/>
                    <a:pt x="101705" y="48782"/>
                  </a:cubicBezTo>
                  <a:cubicBezTo>
                    <a:pt x="101705" y="48782"/>
                    <a:pt x="101705" y="48782"/>
                    <a:pt x="104347" y="48782"/>
                  </a:cubicBezTo>
                  <a:cubicBezTo>
                    <a:pt x="116235" y="50100"/>
                    <a:pt x="128122" y="52737"/>
                    <a:pt x="137368" y="59329"/>
                  </a:cubicBezTo>
                  <a:cubicBezTo>
                    <a:pt x="151898" y="25050"/>
                    <a:pt x="190202" y="0"/>
                    <a:pt x="2351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4" name="任意多边形: 形状 73"/>
            <p:cNvSpPr/>
            <p:nvPr/>
          </p:nvSpPr>
          <p:spPr bwMode="auto">
            <a:xfrm>
              <a:off x="503239" y="3177"/>
              <a:ext cx="120649" cy="180974"/>
            </a:xfrm>
            <a:custGeom>
              <a:avLst/>
              <a:gdLst>
                <a:gd name="T0" fmla="*/ 16 w 32"/>
                <a:gd name="T1" fmla="*/ 48 h 48"/>
                <a:gd name="T2" fmla="*/ 16 w 32"/>
                <a:gd name="T3" fmla="*/ 48 h 48"/>
                <a:gd name="T4" fmla="*/ 16 w 32"/>
                <a:gd name="T5" fmla="*/ 48 h 48"/>
                <a:gd name="T6" fmla="*/ 16 w 32"/>
                <a:gd name="T7" fmla="*/ 48 h 48"/>
                <a:gd name="T8" fmla="*/ 16 w 32"/>
                <a:gd name="T9" fmla="*/ 48 h 48"/>
                <a:gd name="T10" fmla="*/ 32 w 32"/>
                <a:gd name="T11" fmla="*/ 32 h 48"/>
                <a:gd name="T12" fmla="*/ 16 w 32"/>
                <a:gd name="T13" fmla="*/ 0 h 48"/>
                <a:gd name="T14" fmla="*/ 16 w 32"/>
                <a:gd name="T15" fmla="*/ 0 h 48"/>
                <a:gd name="T16" fmla="*/ 16 w 32"/>
                <a:gd name="T17" fmla="*/ 0 h 48"/>
                <a:gd name="T18" fmla="*/ 16 w 32"/>
                <a:gd name="T19" fmla="*/ 0 h 48"/>
                <a:gd name="T20" fmla="*/ 16 w 32"/>
                <a:gd name="T21" fmla="*/ 0 h 48"/>
                <a:gd name="T22" fmla="*/ 0 w 32"/>
                <a:gd name="T23" fmla="*/ 32 h 48"/>
                <a:gd name="T24" fmla="*/ 16 w 32"/>
                <a:gd name="T2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48">
                  <a:moveTo>
                    <a:pt x="16" y="48"/>
                  </a:move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3" y="48"/>
                    <a:pt x="32" y="43"/>
                    <a:pt x="32" y="32"/>
                  </a:cubicBezTo>
                  <a:cubicBezTo>
                    <a:pt x="32" y="15"/>
                    <a:pt x="17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0" y="15"/>
                    <a:pt x="0" y="32"/>
                  </a:cubicBezTo>
                  <a:cubicBezTo>
                    <a:pt x="0" y="43"/>
                    <a:pt x="9" y="48"/>
                    <a:pt x="16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5" name="任意多边形: 形状 74"/>
            <p:cNvSpPr/>
            <p:nvPr/>
          </p:nvSpPr>
          <p:spPr bwMode="auto">
            <a:xfrm>
              <a:off x="3174" y="501649"/>
              <a:ext cx="182563" cy="120648"/>
            </a:xfrm>
            <a:custGeom>
              <a:avLst/>
              <a:gdLst>
                <a:gd name="T0" fmla="*/ 48 w 48"/>
                <a:gd name="T1" fmla="*/ 16 h 32"/>
                <a:gd name="T2" fmla="*/ 48 w 48"/>
                <a:gd name="T3" fmla="*/ 16 h 32"/>
                <a:gd name="T4" fmla="*/ 48 w 48"/>
                <a:gd name="T5" fmla="*/ 16 h 32"/>
                <a:gd name="T6" fmla="*/ 48 w 48"/>
                <a:gd name="T7" fmla="*/ 16 h 32"/>
                <a:gd name="T8" fmla="*/ 48 w 48"/>
                <a:gd name="T9" fmla="*/ 16 h 32"/>
                <a:gd name="T10" fmla="*/ 32 w 48"/>
                <a:gd name="T11" fmla="*/ 0 h 32"/>
                <a:gd name="T12" fmla="*/ 0 w 48"/>
                <a:gd name="T13" fmla="*/ 16 h 32"/>
                <a:gd name="T14" fmla="*/ 0 w 48"/>
                <a:gd name="T15" fmla="*/ 16 h 32"/>
                <a:gd name="T16" fmla="*/ 0 w 48"/>
                <a:gd name="T17" fmla="*/ 16 h 32"/>
                <a:gd name="T18" fmla="*/ 0 w 48"/>
                <a:gd name="T19" fmla="*/ 16 h 32"/>
                <a:gd name="T20" fmla="*/ 0 w 48"/>
                <a:gd name="T21" fmla="*/ 16 h 32"/>
                <a:gd name="T22" fmla="*/ 32 w 48"/>
                <a:gd name="T23" fmla="*/ 32 h 32"/>
                <a:gd name="T24" fmla="*/ 48 w 48"/>
                <a:gd name="T25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32">
                  <a:moveTo>
                    <a:pt x="48" y="16"/>
                  </a:move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9"/>
                    <a:pt x="43" y="0"/>
                    <a:pt x="32" y="0"/>
                  </a:cubicBezTo>
                  <a:cubicBezTo>
                    <a:pt x="15" y="0"/>
                    <a:pt x="0" y="14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15" y="32"/>
                    <a:pt x="32" y="32"/>
                  </a:cubicBezTo>
                  <a:cubicBezTo>
                    <a:pt x="43" y="32"/>
                    <a:pt x="48" y="23"/>
                    <a:pt x="48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6" name="任意多边形: 形状 75"/>
            <p:cNvSpPr/>
            <p:nvPr/>
          </p:nvSpPr>
          <p:spPr bwMode="auto">
            <a:xfrm>
              <a:off x="798516" y="161926"/>
              <a:ext cx="161924" cy="161923"/>
            </a:xfrm>
            <a:custGeom>
              <a:avLst/>
              <a:gdLst>
                <a:gd name="T0" fmla="*/ 9 w 43"/>
                <a:gd name="T1" fmla="*/ 35 h 43"/>
                <a:gd name="T2" fmla="*/ 9 w 43"/>
                <a:gd name="T3" fmla="*/ 35 h 43"/>
                <a:gd name="T4" fmla="*/ 9 w 43"/>
                <a:gd name="T5" fmla="*/ 35 h 43"/>
                <a:gd name="T6" fmla="*/ 9 w 43"/>
                <a:gd name="T7" fmla="*/ 35 h 43"/>
                <a:gd name="T8" fmla="*/ 31 w 43"/>
                <a:gd name="T9" fmla="*/ 35 h 43"/>
                <a:gd name="T10" fmla="*/ 42 w 43"/>
                <a:gd name="T11" fmla="*/ 1 h 43"/>
                <a:gd name="T12" fmla="*/ 42 w 43"/>
                <a:gd name="T13" fmla="*/ 1 h 43"/>
                <a:gd name="T14" fmla="*/ 42 w 43"/>
                <a:gd name="T15" fmla="*/ 1 h 43"/>
                <a:gd name="T16" fmla="*/ 42 w 43"/>
                <a:gd name="T17" fmla="*/ 1 h 43"/>
                <a:gd name="T18" fmla="*/ 42 w 43"/>
                <a:gd name="T19" fmla="*/ 1 h 43"/>
                <a:gd name="T20" fmla="*/ 9 w 43"/>
                <a:gd name="T21" fmla="*/ 12 h 43"/>
                <a:gd name="T22" fmla="*/ 8 w 43"/>
                <a:gd name="T23" fmla="*/ 35 h 43"/>
                <a:gd name="T24" fmla="*/ 9 w 43"/>
                <a:gd name="T25" fmla="*/ 3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3">
                  <a:moveTo>
                    <a:pt x="9" y="35"/>
                  </a:moveTo>
                  <a:cubicBezTo>
                    <a:pt x="9" y="35"/>
                    <a:pt x="9" y="35"/>
                    <a:pt x="9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3" y="40"/>
                    <a:pt x="23" y="43"/>
                    <a:pt x="31" y="35"/>
                  </a:cubicBezTo>
                  <a:cubicBezTo>
                    <a:pt x="43" y="23"/>
                    <a:pt x="43" y="3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1" y="0"/>
                    <a:pt x="21" y="0"/>
                    <a:pt x="9" y="12"/>
                  </a:cubicBezTo>
                  <a:cubicBezTo>
                    <a:pt x="0" y="21"/>
                    <a:pt x="4" y="30"/>
                    <a:pt x="8" y="35"/>
                  </a:cubicBezTo>
                  <a:cubicBezTo>
                    <a:pt x="8" y="35"/>
                    <a:pt x="9" y="35"/>
                    <a:pt x="9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7" name="任意多边形: 形状 76"/>
            <p:cNvSpPr/>
            <p:nvPr/>
          </p:nvSpPr>
          <p:spPr bwMode="auto">
            <a:xfrm>
              <a:off x="161925" y="161926"/>
              <a:ext cx="163512" cy="161923"/>
            </a:xfrm>
            <a:custGeom>
              <a:avLst/>
              <a:gdLst>
                <a:gd name="T0" fmla="*/ 35 w 43"/>
                <a:gd name="T1" fmla="*/ 35 h 43"/>
                <a:gd name="T2" fmla="*/ 35 w 43"/>
                <a:gd name="T3" fmla="*/ 35 h 43"/>
                <a:gd name="T4" fmla="*/ 35 w 43"/>
                <a:gd name="T5" fmla="*/ 35 h 43"/>
                <a:gd name="T6" fmla="*/ 35 w 43"/>
                <a:gd name="T7" fmla="*/ 35 h 43"/>
                <a:gd name="T8" fmla="*/ 35 w 43"/>
                <a:gd name="T9" fmla="*/ 35 h 43"/>
                <a:gd name="T10" fmla="*/ 35 w 43"/>
                <a:gd name="T11" fmla="*/ 12 h 43"/>
                <a:gd name="T12" fmla="*/ 1 w 43"/>
                <a:gd name="T13" fmla="*/ 1 h 43"/>
                <a:gd name="T14" fmla="*/ 1 w 43"/>
                <a:gd name="T15" fmla="*/ 1 h 43"/>
                <a:gd name="T16" fmla="*/ 1 w 43"/>
                <a:gd name="T17" fmla="*/ 1 h 43"/>
                <a:gd name="T18" fmla="*/ 1 w 43"/>
                <a:gd name="T19" fmla="*/ 1 h 43"/>
                <a:gd name="T20" fmla="*/ 1 w 43"/>
                <a:gd name="T21" fmla="*/ 1 h 43"/>
                <a:gd name="T22" fmla="*/ 12 w 43"/>
                <a:gd name="T23" fmla="*/ 35 h 43"/>
                <a:gd name="T24" fmla="*/ 35 w 43"/>
                <a:gd name="T25" fmla="*/ 3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3">
                  <a:moveTo>
                    <a:pt x="35" y="35"/>
                  </a:move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40" y="30"/>
                    <a:pt x="43" y="21"/>
                    <a:pt x="35" y="12"/>
                  </a:cubicBezTo>
                  <a:cubicBezTo>
                    <a:pt x="23" y="0"/>
                    <a:pt x="3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3"/>
                    <a:pt x="0" y="23"/>
                    <a:pt x="12" y="35"/>
                  </a:cubicBezTo>
                  <a:cubicBezTo>
                    <a:pt x="21" y="43"/>
                    <a:pt x="30" y="40"/>
                    <a:pt x="35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8" name="任意多边形: 形状 77"/>
            <p:cNvSpPr/>
            <p:nvPr/>
          </p:nvSpPr>
          <p:spPr bwMode="auto">
            <a:xfrm>
              <a:off x="714377" y="1547811"/>
              <a:ext cx="120649" cy="238126"/>
            </a:xfrm>
            <a:custGeom>
              <a:avLst/>
              <a:gdLst>
                <a:gd name="T0" fmla="*/ 16 w 32"/>
                <a:gd name="T1" fmla="*/ 0 h 63"/>
                <a:gd name="T2" fmla="*/ 0 w 32"/>
                <a:gd name="T3" fmla="*/ 16 h 63"/>
                <a:gd name="T4" fmla="*/ 0 w 32"/>
                <a:gd name="T5" fmla="*/ 47 h 63"/>
                <a:gd name="T6" fmla="*/ 16 w 32"/>
                <a:gd name="T7" fmla="*/ 63 h 63"/>
                <a:gd name="T8" fmla="*/ 32 w 32"/>
                <a:gd name="T9" fmla="*/ 47 h 63"/>
                <a:gd name="T10" fmla="*/ 32 w 32"/>
                <a:gd name="T11" fmla="*/ 16 h 63"/>
                <a:gd name="T12" fmla="*/ 16 w 32"/>
                <a:gd name="T1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63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6"/>
                    <a:pt x="7" y="63"/>
                    <a:pt x="16" y="63"/>
                  </a:cubicBezTo>
                  <a:cubicBezTo>
                    <a:pt x="25" y="63"/>
                    <a:pt x="32" y="56"/>
                    <a:pt x="32" y="47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9" name="任意多边形: 形状 78"/>
            <p:cNvSpPr/>
            <p:nvPr/>
          </p:nvSpPr>
          <p:spPr bwMode="auto">
            <a:xfrm>
              <a:off x="442913" y="1427163"/>
              <a:ext cx="120649" cy="241300"/>
            </a:xfrm>
            <a:custGeom>
              <a:avLst/>
              <a:gdLst>
                <a:gd name="T0" fmla="*/ 16 w 32"/>
                <a:gd name="T1" fmla="*/ 0 h 64"/>
                <a:gd name="T2" fmla="*/ 0 w 32"/>
                <a:gd name="T3" fmla="*/ 16 h 64"/>
                <a:gd name="T4" fmla="*/ 0 w 32"/>
                <a:gd name="T5" fmla="*/ 48 h 64"/>
                <a:gd name="T6" fmla="*/ 16 w 32"/>
                <a:gd name="T7" fmla="*/ 64 h 64"/>
                <a:gd name="T8" fmla="*/ 32 w 32"/>
                <a:gd name="T9" fmla="*/ 48 h 64"/>
                <a:gd name="T10" fmla="*/ 32 w 32"/>
                <a:gd name="T11" fmla="*/ 16 h 64"/>
                <a:gd name="T12" fmla="*/ 16 w 32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64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7"/>
                    <a:pt x="7" y="64"/>
                    <a:pt x="16" y="64"/>
                  </a:cubicBezTo>
                  <a:cubicBezTo>
                    <a:pt x="25" y="64"/>
                    <a:pt x="32" y="57"/>
                    <a:pt x="32" y="4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0" name="任意多边形: 形状 79"/>
            <p:cNvSpPr/>
            <p:nvPr/>
          </p:nvSpPr>
          <p:spPr bwMode="auto">
            <a:xfrm>
              <a:off x="987426" y="1427163"/>
              <a:ext cx="120649" cy="241300"/>
            </a:xfrm>
            <a:custGeom>
              <a:avLst/>
              <a:gdLst>
                <a:gd name="T0" fmla="*/ 16 w 32"/>
                <a:gd name="T1" fmla="*/ 0 h 64"/>
                <a:gd name="T2" fmla="*/ 0 w 32"/>
                <a:gd name="T3" fmla="*/ 16 h 64"/>
                <a:gd name="T4" fmla="*/ 0 w 32"/>
                <a:gd name="T5" fmla="*/ 48 h 64"/>
                <a:gd name="T6" fmla="*/ 16 w 32"/>
                <a:gd name="T7" fmla="*/ 64 h 64"/>
                <a:gd name="T8" fmla="*/ 32 w 32"/>
                <a:gd name="T9" fmla="*/ 48 h 64"/>
                <a:gd name="T10" fmla="*/ 32 w 32"/>
                <a:gd name="T11" fmla="*/ 16 h 64"/>
                <a:gd name="T12" fmla="*/ 16 w 32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64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7"/>
                    <a:pt x="7" y="64"/>
                    <a:pt x="16" y="64"/>
                  </a:cubicBezTo>
                  <a:cubicBezTo>
                    <a:pt x="25" y="64"/>
                    <a:pt x="32" y="57"/>
                    <a:pt x="32" y="4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6159954" y="2273378"/>
            <a:ext cx="1094041" cy="1094041"/>
          </a:xfrm>
          <a:prstGeom prst="rect">
            <a:avLst/>
          </a:prstGeom>
          <a:solidFill>
            <a:schemeClr val="accent2">
              <a:lumMod val="100000"/>
            </a:schemeClr>
          </a:solidFill>
          <a:ln>
            <a:noFill/>
          </a:ln>
          <a:effectLst>
            <a:outerShdw blurRad="63500" dist="12700" dir="2700000" algn="tl" rotWithShape="0">
              <a:schemeClr val="accent3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6457136" y="2625816"/>
            <a:ext cx="488903" cy="449879"/>
            <a:chOff x="-199131" y="-66510"/>
            <a:chExt cx="1950837" cy="1795133"/>
          </a:xfrm>
          <a:solidFill>
            <a:schemeClr val="bg1"/>
          </a:solidFill>
        </p:grpSpPr>
        <p:sp>
          <p:nvSpPr>
            <p:cNvPr id="67" name="任意多边形: 形状 66"/>
            <p:cNvSpPr/>
            <p:nvPr/>
          </p:nvSpPr>
          <p:spPr bwMode="auto">
            <a:xfrm>
              <a:off x="496889" y="-1"/>
              <a:ext cx="120649" cy="180974"/>
            </a:xfrm>
            <a:custGeom>
              <a:avLst/>
              <a:gdLst>
                <a:gd name="T0" fmla="*/ 16 w 32"/>
                <a:gd name="T1" fmla="*/ 48 h 48"/>
                <a:gd name="T2" fmla="*/ 16 w 32"/>
                <a:gd name="T3" fmla="*/ 48 h 48"/>
                <a:gd name="T4" fmla="*/ 16 w 32"/>
                <a:gd name="T5" fmla="*/ 48 h 48"/>
                <a:gd name="T6" fmla="*/ 16 w 32"/>
                <a:gd name="T7" fmla="*/ 48 h 48"/>
                <a:gd name="T8" fmla="*/ 16 w 32"/>
                <a:gd name="T9" fmla="*/ 48 h 48"/>
                <a:gd name="T10" fmla="*/ 32 w 32"/>
                <a:gd name="T11" fmla="*/ 32 h 48"/>
                <a:gd name="T12" fmla="*/ 16 w 32"/>
                <a:gd name="T13" fmla="*/ 0 h 48"/>
                <a:gd name="T14" fmla="*/ 16 w 32"/>
                <a:gd name="T15" fmla="*/ 0 h 48"/>
                <a:gd name="T16" fmla="*/ 16 w 32"/>
                <a:gd name="T17" fmla="*/ 0 h 48"/>
                <a:gd name="T18" fmla="*/ 16 w 32"/>
                <a:gd name="T19" fmla="*/ 0 h 48"/>
                <a:gd name="T20" fmla="*/ 16 w 32"/>
                <a:gd name="T21" fmla="*/ 0 h 48"/>
                <a:gd name="T22" fmla="*/ 0 w 32"/>
                <a:gd name="T23" fmla="*/ 32 h 48"/>
                <a:gd name="T24" fmla="*/ 16 w 32"/>
                <a:gd name="T2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48">
                  <a:moveTo>
                    <a:pt x="16" y="48"/>
                  </a:move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3" y="48"/>
                    <a:pt x="32" y="44"/>
                    <a:pt x="32" y="32"/>
                  </a:cubicBezTo>
                  <a:cubicBezTo>
                    <a:pt x="32" y="15"/>
                    <a:pt x="18" y="1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1"/>
                    <a:pt x="0" y="15"/>
                    <a:pt x="0" y="32"/>
                  </a:cubicBezTo>
                  <a:cubicBezTo>
                    <a:pt x="0" y="44"/>
                    <a:pt x="9" y="48"/>
                    <a:pt x="16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8" name="任意多边形: 形状 67"/>
            <p:cNvSpPr/>
            <p:nvPr/>
          </p:nvSpPr>
          <p:spPr bwMode="auto">
            <a:xfrm>
              <a:off x="-1587" y="498474"/>
              <a:ext cx="180974" cy="120649"/>
            </a:xfrm>
            <a:custGeom>
              <a:avLst/>
              <a:gdLst>
                <a:gd name="T0" fmla="*/ 48 w 48"/>
                <a:gd name="T1" fmla="*/ 16 h 32"/>
                <a:gd name="T2" fmla="*/ 48 w 48"/>
                <a:gd name="T3" fmla="*/ 16 h 32"/>
                <a:gd name="T4" fmla="*/ 48 w 48"/>
                <a:gd name="T5" fmla="*/ 16 h 32"/>
                <a:gd name="T6" fmla="*/ 48 w 48"/>
                <a:gd name="T7" fmla="*/ 16 h 32"/>
                <a:gd name="T8" fmla="*/ 48 w 48"/>
                <a:gd name="T9" fmla="*/ 16 h 32"/>
                <a:gd name="T10" fmla="*/ 32 w 48"/>
                <a:gd name="T11" fmla="*/ 0 h 32"/>
                <a:gd name="T12" fmla="*/ 0 w 48"/>
                <a:gd name="T13" fmla="*/ 16 h 32"/>
                <a:gd name="T14" fmla="*/ 0 w 48"/>
                <a:gd name="T15" fmla="*/ 16 h 32"/>
                <a:gd name="T16" fmla="*/ 0 w 48"/>
                <a:gd name="T17" fmla="*/ 16 h 32"/>
                <a:gd name="T18" fmla="*/ 0 w 48"/>
                <a:gd name="T19" fmla="*/ 16 h 32"/>
                <a:gd name="T20" fmla="*/ 0 w 48"/>
                <a:gd name="T21" fmla="*/ 16 h 32"/>
                <a:gd name="T22" fmla="*/ 32 w 48"/>
                <a:gd name="T23" fmla="*/ 32 h 32"/>
                <a:gd name="T24" fmla="*/ 48 w 48"/>
                <a:gd name="T25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32">
                  <a:moveTo>
                    <a:pt x="48" y="16"/>
                  </a:move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9"/>
                    <a:pt x="44" y="0"/>
                    <a:pt x="32" y="0"/>
                  </a:cubicBezTo>
                  <a:cubicBezTo>
                    <a:pt x="15" y="0"/>
                    <a:pt x="1" y="14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8"/>
                    <a:pt x="15" y="32"/>
                    <a:pt x="32" y="32"/>
                  </a:cubicBezTo>
                  <a:cubicBezTo>
                    <a:pt x="44" y="32"/>
                    <a:pt x="48" y="23"/>
                    <a:pt x="48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9" name="任意多边形: 形状 68"/>
            <p:cNvSpPr/>
            <p:nvPr/>
          </p:nvSpPr>
          <p:spPr bwMode="auto">
            <a:xfrm>
              <a:off x="792164" y="161924"/>
              <a:ext cx="161925" cy="163513"/>
            </a:xfrm>
            <a:custGeom>
              <a:avLst/>
              <a:gdLst>
                <a:gd name="T0" fmla="*/ 9 w 43"/>
                <a:gd name="T1" fmla="*/ 34 h 43"/>
                <a:gd name="T2" fmla="*/ 9 w 43"/>
                <a:gd name="T3" fmla="*/ 34 h 43"/>
                <a:gd name="T4" fmla="*/ 9 w 43"/>
                <a:gd name="T5" fmla="*/ 34 h 43"/>
                <a:gd name="T6" fmla="*/ 9 w 43"/>
                <a:gd name="T7" fmla="*/ 34 h 43"/>
                <a:gd name="T8" fmla="*/ 31 w 43"/>
                <a:gd name="T9" fmla="*/ 34 h 43"/>
                <a:gd name="T10" fmla="*/ 43 w 43"/>
                <a:gd name="T11" fmla="*/ 0 h 43"/>
                <a:gd name="T12" fmla="*/ 43 w 43"/>
                <a:gd name="T13" fmla="*/ 0 h 43"/>
                <a:gd name="T14" fmla="*/ 43 w 43"/>
                <a:gd name="T15" fmla="*/ 0 h 43"/>
                <a:gd name="T16" fmla="*/ 43 w 43"/>
                <a:gd name="T17" fmla="*/ 0 h 43"/>
                <a:gd name="T18" fmla="*/ 43 w 43"/>
                <a:gd name="T19" fmla="*/ 0 h 43"/>
                <a:gd name="T20" fmla="*/ 9 w 43"/>
                <a:gd name="T21" fmla="*/ 12 h 43"/>
                <a:gd name="T22" fmla="*/ 9 w 43"/>
                <a:gd name="T23" fmla="*/ 34 h 43"/>
                <a:gd name="T24" fmla="*/ 9 w 43"/>
                <a:gd name="T25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3">
                  <a:moveTo>
                    <a:pt x="9" y="34"/>
                  </a:moveTo>
                  <a:cubicBezTo>
                    <a:pt x="9" y="34"/>
                    <a:pt x="9" y="34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4" y="39"/>
                    <a:pt x="23" y="43"/>
                    <a:pt x="31" y="34"/>
                  </a:cubicBezTo>
                  <a:cubicBezTo>
                    <a:pt x="43" y="22"/>
                    <a:pt x="43" y="2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0"/>
                    <a:pt x="21" y="0"/>
                    <a:pt x="9" y="12"/>
                  </a:cubicBezTo>
                  <a:cubicBezTo>
                    <a:pt x="0" y="20"/>
                    <a:pt x="4" y="29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0" name="任意多边形: 形状 69"/>
            <p:cNvSpPr/>
            <p:nvPr/>
          </p:nvSpPr>
          <p:spPr bwMode="auto">
            <a:xfrm>
              <a:off x="160338" y="161924"/>
              <a:ext cx="161925" cy="163513"/>
            </a:xfrm>
            <a:custGeom>
              <a:avLst/>
              <a:gdLst>
                <a:gd name="T0" fmla="*/ 34 w 43"/>
                <a:gd name="T1" fmla="*/ 34 h 43"/>
                <a:gd name="T2" fmla="*/ 34 w 43"/>
                <a:gd name="T3" fmla="*/ 34 h 43"/>
                <a:gd name="T4" fmla="*/ 34 w 43"/>
                <a:gd name="T5" fmla="*/ 34 h 43"/>
                <a:gd name="T6" fmla="*/ 34 w 43"/>
                <a:gd name="T7" fmla="*/ 34 h 43"/>
                <a:gd name="T8" fmla="*/ 34 w 43"/>
                <a:gd name="T9" fmla="*/ 34 h 43"/>
                <a:gd name="T10" fmla="*/ 34 w 43"/>
                <a:gd name="T11" fmla="*/ 12 h 43"/>
                <a:gd name="T12" fmla="*/ 0 w 43"/>
                <a:gd name="T13" fmla="*/ 0 h 43"/>
                <a:gd name="T14" fmla="*/ 0 w 43"/>
                <a:gd name="T15" fmla="*/ 0 h 43"/>
                <a:gd name="T16" fmla="*/ 0 w 43"/>
                <a:gd name="T17" fmla="*/ 0 h 43"/>
                <a:gd name="T18" fmla="*/ 0 w 43"/>
                <a:gd name="T19" fmla="*/ 0 h 43"/>
                <a:gd name="T20" fmla="*/ 0 w 43"/>
                <a:gd name="T21" fmla="*/ 0 h 43"/>
                <a:gd name="T22" fmla="*/ 12 w 43"/>
                <a:gd name="T23" fmla="*/ 34 h 43"/>
                <a:gd name="T24" fmla="*/ 34 w 43"/>
                <a:gd name="T25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3">
                  <a:moveTo>
                    <a:pt x="34" y="34"/>
                  </a:moveTo>
                  <a:cubicBezTo>
                    <a:pt x="34" y="34"/>
                    <a:pt x="34" y="34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9" y="29"/>
                    <a:pt x="43" y="20"/>
                    <a:pt x="34" y="12"/>
                  </a:cubicBezTo>
                  <a:cubicBezTo>
                    <a:pt x="22" y="0"/>
                    <a:pt x="2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2"/>
                    <a:pt x="12" y="34"/>
                  </a:cubicBezTo>
                  <a:cubicBezTo>
                    <a:pt x="20" y="43"/>
                    <a:pt x="29" y="39"/>
                    <a:pt x="34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1" name="任意多边形: 形状 70"/>
            <p:cNvSpPr/>
            <p:nvPr/>
          </p:nvSpPr>
          <p:spPr bwMode="auto">
            <a:xfrm>
              <a:off x="-199131" y="-66510"/>
              <a:ext cx="1950837" cy="1795133"/>
            </a:xfrm>
            <a:custGeom>
              <a:avLst/>
              <a:gdLst>
                <a:gd name="connsiteX0" fmla="*/ 109769 w 338138"/>
                <a:gd name="connsiteY0" fmla="*/ 93663 h 311150"/>
                <a:gd name="connsiteX1" fmla="*/ 66326 w 338138"/>
                <a:gd name="connsiteY1" fmla="*/ 122847 h 311150"/>
                <a:gd name="connsiteX2" fmla="*/ 53161 w 338138"/>
                <a:gd name="connsiteY2" fmla="*/ 120194 h 311150"/>
                <a:gd name="connsiteX3" fmla="*/ 51845 w 338138"/>
                <a:gd name="connsiteY3" fmla="*/ 121521 h 311150"/>
                <a:gd name="connsiteX4" fmla="*/ 50528 w 338138"/>
                <a:gd name="connsiteY4" fmla="*/ 132133 h 311150"/>
                <a:gd name="connsiteX5" fmla="*/ 58427 w 338138"/>
                <a:gd name="connsiteY5" fmla="*/ 141419 h 311150"/>
                <a:gd name="connsiteX6" fmla="*/ 62377 w 338138"/>
                <a:gd name="connsiteY6" fmla="*/ 145399 h 311150"/>
                <a:gd name="connsiteX7" fmla="*/ 103187 w 338138"/>
                <a:gd name="connsiteY7" fmla="*/ 190501 h 311150"/>
                <a:gd name="connsiteX8" fmla="*/ 143997 w 338138"/>
                <a:gd name="connsiteY8" fmla="*/ 145399 h 311150"/>
                <a:gd name="connsiteX9" fmla="*/ 147947 w 338138"/>
                <a:gd name="connsiteY9" fmla="*/ 141419 h 311150"/>
                <a:gd name="connsiteX10" fmla="*/ 155845 w 338138"/>
                <a:gd name="connsiteY10" fmla="*/ 132133 h 311150"/>
                <a:gd name="connsiteX11" fmla="*/ 154529 w 338138"/>
                <a:gd name="connsiteY11" fmla="*/ 121521 h 311150"/>
                <a:gd name="connsiteX12" fmla="*/ 153212 w 338138"/>
                <a:gd name="connsiteY12" fmla="*/ 120194 h 311150"/>
                <a:gd name="connsiteX13" fmla="*/ 151896 w 338138"/>
                <a:gd name="connsiteY13" fmla="*/ 120194 h 311150"/>
                <a:gd name="connsiteX14" fmla="*/ 147947 w 338138"/>
                <a:gd name="connsiteY14" fmla="*/ 125500 h 311150"/>
                <a:gd name="connsiteX15" fmla="*/ 143997 w 338138"/>
                <a:gd name="connsiteY15" fmla="*/ 128153 h 311150"/>
                <a:gd name="connsiteX16" fmla="*/ 140048 w 338138"/>
                <a:gd name="connsiteY16" fmla="*/ 129480 h 311150"/>
                <a:gd name="connsiteX17" fmla="*/ 136098 w 338138"/>
                <a:gd name="connsiteY17" fmla="*/ 126827 h 311150"/>
                <a:gd name="connsiteX18" fmla="*/ 134782 w 338138"/>
                <a:gd name="connsiteY18" fmla="*/ 122847 h 311150"/>
                <a:gd name="connsiteX19" fmla="*/ 122934 w 338138"/>
                <a:gd name="connsiteY19" fmla="*/ 102949 h 311150"/>
                <a:gd name="connsiteX20" fmla="*/ 109769 w 338138"/>
                <a:gd name="connsiteY20" fmla="*/ 93663 h 311150"/>
                <a:gd name="connsiteX21" fmla="*/ 269081 w 338138"/>
                <a:gd name="connsiteY21" fmla="*/ 79375 h 311150"/>
                <a:gd name="connsiteX22" fmla="*/ 279400 w 338138"/>
                <a:gd name="connsiteY22" fmla="*/ 90488 h 311150"/>
                <a:gd name="connsiteX23" fmla="*/ 269081 w 338138"/>
                <a:gd name="connsiteY23" fmla="*/ 101601 h 311150"/>
                <a:gd name="connsiteX24" fmla="*/ 258762 w 338138"/>
                <a:gd name="connsiteY24" fmla="*/ 90488 h 311150"/>
                <a:gd name="connsiteX25" fmla="*/ 269081 w 338138"/>
                <a:gd name="connsiteY25" fmla="*/ 79375 h 311150"/>
                <a:gd name="connsiteX26" fmla="*/ 234950 w 338138"/>
                <a:gd name="connsiteY26" fmla="*/ 79375 h 311150"/>
                <a:gd name="connsiteX27" fmla="*/ 246063 w 338138"/>
                <a:gd name="connsiteY27" fmla="*/ 90488 h 311150"/>
                <a:gd name="connsiteX28" fmla="*/ 234950 w 338138"/>
                <a:gd name="connsiteY28" fmla="*/ 101601 h 311150"/>
                <a:gd name="connsiteX29" fmla="*/ 223837 w 338138"/>
                <a:gd name="connsiteY29" fmla="*/ 90488 h 311150"/>
                <a:gd name="connsiteX30" fmla="*/ 234950 w 338138"/>
                <a:gd name="connsiteY30" fmla="*/ 79375 h 311150"/>
                <a:gd name="connsiteX31" fmla="*/ 199231 w 338138"/>
                <a:gd name="connsiteY31" fmla="*/ 79375 h 311150"/>
                <a:gd name="connsiteX32" fmla="*/ 209550 w 338138"/>
                <a:gd name="connsiteY32" fmla="*/ 90488 h 311150"/>
                <a:gd name="connsiteX33" fmla="*/ 199231 w 338138"/>
                <a:gd name="connsiteY33" fmla="*/ 101601 h 311150"/>
                <a:gd name="connsiteX34" fmla="*/ 188912 w 338138"/>
                <a:gd name="connsiteY34" fmla="*/ 90488 h 311150"/>
                <a:gd name="connsiteX35" fmla="*/ 199231 w 338138"/>
                <a:gd name="connsiteY35" fmla="*/ 79375 h 311150"/>
                <a:gd name="connsiteX36" fmla="*/ 235223 w 338138"/>
                <a:gd name="connsiteY36" fmla="*/ 19050 h 311150"/>
                <a:gd name="connsiteX37" fmla="*/ 152400 w 338138"/>
                <a:gd name="connsiteY37" fmla="*/ 72796 h 311150"/>
                <a:gd name="connsiteX38" fmla="*/ 178693 w 338138"/>
                <a:gd name="connsiteY38" fmla="*/ 139652 h 311150"/>
                <a:gd name="connsiteX39" fmla="*/ 178693 w 338138"/>
                <a:gd name="connsiteY39" fmla="*/ 147518 h 311150"/>
                <a:gd name="connsiteX40" fmla="*/ 229964 w 338138"/>
                <a:gd name="connsiteY40" fmla="*/ 164559 h 311150"/>
                <a:gd name="connsiteX41" fmla="*/ 237852 w 338138"/>
                <a:gd name="connsiteY41" fmla="*/ 173736 h 311150"/>
                <a:gd name="connsiteX42" fmla="*/ 237852 w 338138"/>
                <a:gd name="connsiteY42" fmla="*/ 192088 h 311150"/>
                <a:gd name="connsiteX43" fmla="*/ 269404 w 338138"/>
                <a:gd name="connsiteY43" fmla="*/ 159316 h 311150"/>
                <a:gd name="connsiteX44" fmla="*/ 272033 w 338138"/>
                <a:gd name="connsiteY44" fmla="*/ 158005 h 311150"/>
                <a:gd name="connsiteX45" fmla="*/ 320675 w 338138"/>
                <a:gd name="connsiteY45" fmla="*/ 91149 h 311150"/>
                <a:gd name="connsiteX46" fmla="*/ 235223 w 338138"/>
                <a:gd name="connsiteY46" fmla="*/ 19050 h 311150"/>
                <a:gd name="connsiteX47" fmla="*/ 235111 w 338138"/>
                <a:gd name="connsiteY47" fmla="*/ 0 h 311150"/>
                <a:gd name="connsiteX48" fmla="*/ 338138 w 338138"/>
                <a:gd name="connsiteY48" fmla="*/ 90972 h 311150"/>
                <a:gd name="connsiteX49" fmla="*/ 320967 w 338138"/>
                <a:gd name="connsiteY49" fmla="*/ 141072 h 311150"/>
                <a:gd name="connsiteX50" fmla="*/ 280021 w 338138"/>
                <a:gd name="connsiteY50" fmla="*/ 172715 h 311150"/>
                <a:gd name="connsiteX51" fmla="*/ 235111 w 338138"/>
                <a:gd name="connsiteY51" fmla="*/ 220178 h 311150"/>
                <a:gd name="connsiteX52" fmla="*/ 228507 w 338138"/>
                <a:gd name="connsiteY52" fmla="*/ 222815 h 311150"/>
                <a:gd name="connsiteX53" fmla="*/ 225865 w 338138"/>
                <a:gd name="connsiteY53" fmla="*/ 222815 h 311150"/>
                <a:gd name="connsiteX54" fmla="*/ 220582 w 338138"/>
                <a:gd name="connsiteY54" fmla="*/ 214905 h 311150"/>
                <a:gd name="connsiteX55" fmla="*/ 220582 w 338138"/>
                <a:gd name="connsiteY55" fmla="*/ 181944 h 311150"/>
                <a:gd name="connsiteX56" fmla="*/ 178315 w 338138"/>
                <a:gd name="connsiteY56" fmla="*/ 167441 h 311150"/>
                <a:gd name="connsiteX57" fmla="*/ 178315 w 338138"/>
                <a:gd name="connsiteY57" fmla="*/ 168760 h 311150"/>
                <a:gd name="connsiteX58" fmla="*/ 184919 w 338138"/>
                <a:gd name="connsiteY58" fmla="*/ 191173 h 311150"/>
                <a:gd name="connsiteX59" fmla="*/ 186240 w 338138"/>
                <a:gd name="connsiteY59" fmla="*/ 195128 h 311150"/>
                <a:gd name="connsiteX60" fmla="*/ 184919 w 338138"/>
                <a:gd name="connsiteY60" fmla="*/ 200402 h 311150"/>
                <a:gd name="connsiteX61" fmla="*/ 163785 w 338138"/>
                <a:gd name="connsiteY61" fmla="*/ 204357 h 311150"/>
                <a:gd name="connsiteX62" fmla="*/ 157181 w 338138"/>
                <a:gd name="connsiteY62" fmla="*/ 204357 h 311150"/>
                <a:gd name="connsiteX63" fmla="*/ 206053 w 338138"/>
                <a:gd name="connsiteY63" fmla="*/ 265005 h 311150"/>
                <a:gd name="connsiteX64" fmla="*/ 206053 w 338138"/>
                <a:gd name="connsiteY64" fmla="*/ 305877 h 311150"/>
                <a:gd name="connsiteX65" fmla="*/ 200769 w 338138"/>
                <a:gd name="connsiteY65" fmla="*/ 311150 h 311150"/>
                <a:gd name="connsiteX66" fmla="*/ 5283 w 338138"/>
                <a:gd name="connsiteY66" fmla="*/ 311150 h 311150"/>
                <a:gd name="connsiteX67" fmla="*/ 0 w 338138"/>
                <a:gd name="connsiteY67" fmla="*/ 305877 h 311150"/>
                <a:gd name="connsiteX68" fmla="*/ 0 w 338138"/>
                <a:gd name="connsiteY68" fmla="*/ 265005 h 311150"/>
                <a:gd name="connsiteX69" fmla="*/ 48871 w 338138"/>
                <a:gd name="connsiteY69" fmla="*/ 204357 h 311150"/>
                <a:gd name="connsiteX70" fmla="*/ 42267 w 338138"/>
                <a:gd name="connsiteY70" fmla="*/ 204357 h 311150"/>
                <a:gd name="connsiteX71" fmla="*/ 21133 w 338138"/>
                <a:gd name="connsiteY71" fmla="*/ 200402 h 311150"/>
                <a:gd name="connsiteX72" fmla="*/ 19813 w 338138"/>
                <a:gd name="connsiteY72" fmla="*/ 195128 h 311150"/>
                <a:gd name="connsiteX73" fmla="*/ 21133 w 338138"/>
                <a:gd name="connsiteY73" fmla="*/ 191173 h 311150"/>
                <a:gd name="connsiteX74" fmla="*/ 27738 w 338138"/>
                <a:gd name="connsiteY74" fmla="*/ 168760 h 311150"/>
                <a:gd name="connsiteX75" fmla="*/ 27738 w 338138"/>
                <a:gd name="connsiteY75" fmla="*/ 139754 h 311150"/>
                <a:gd name="connsiteX76" fmla="*/ 101705 w 338138"/>
                <a:gd name="connsiteY76" fmla="*/ 48782 h 311150"/>
                <a:gd name="connsiteX77" fmla="*/ 104347 w 338138"/>
                <a:gd name="connsiteY77" fmla="*/ 48782 h 311150"/>
                <a:gd name="connsiteX78" fmla="*/ 137368 w 338138"/>
                <a:gd name="connsiteY78" fmla="*/ 59329 h 311150"/>
                <a:gd name="connsiteX79" fmla="*/ 235111 w 338138"/>
                <a:gd name="connsiteY79" fmla="*/ 0 h 31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338138" h="311150">
                  <a:moveTo>
                    <a:pt x="109769" y="93663"/>
                  </a:moveTo>
                  <a:cubicBezTo>
                    <a:pt x="107136" y="97643"/>
                    <a:pt x="91339" y="122847"/>
                    <a:pt x="66326" y="122847"/>
                  </a:cubicBezTo>
                  <a:cubicBezTo>
                    <a:pt x="61060" y="122847"/>
                    <a:pt x="57111" y="121521"/>
                    <a:pt x="53161" y="120194"/>
                  </a:cubicBezTo>
                  <a:cubicBezTo>
                    <a:pt x="51845" y="120194"/>
                    <a:pt x="51845" y="121521"/>
                    <a:pt x="51845" y="121521"/>
                  </a:cubicBezTo>
                  <a:cubicBezTo>
                    <a:pt x="49212" y="124174"/>
                    <a:pt x="49212" y="128153"/>
                    <a:pt x="50528" y="132133"/>
                  </a:cubicBezTo>
                  <a:cubicBezTo>
                    <a:pt x="51845" y="137439"/>
                    <a:pt x="55794" y="140092"/>
                    <a:pt x="58427" y="141419"/>
                  </a:cubicBezTo>
                  <a:cubicBezTo>
                    <a:pt x="59744" y="141419"/>
                    <a:pt x="62377" y="142746"/>
                    <a:pt x="62377" y="145399"/>
                  </a:cubicBezTo>
                  <a:cubicBezTo>
                    <a:pt x="68959" y="167950"/>
                    <a:pt x="84756" y="190501"/>
                    <a:pt x="103187" y="190501"/>
                  </a:cubicBezTo>
                  <a:cubicBezTo>
                    <a:pt x="121617" y="190501"/>
                    <a:pt x="137415" y="167950"/>
                    <a:pt x="143997" y="145399"/>
                  </a:cubicBezTo>
                  <a:cubicBezTo>
                    <a:pt x="143997" y="142746"/>
                    <a:pt x="146630" y="141419"/>
                    <a:pt x="147947" y="141419"/>
                  </a:cubicBezTo>
                  <a:cubicBezTo>
                    <a:pt x="150580" y="141419"/>
                    <a:pt x="154529" y="137439"/>
                    <a:pt x="155845" y="132133"/>
                  </a:cubicBezTo>
                  <a:cubicBezTo>
                    <a:pt x="157162" y="128153"/>
                    <a:pt x="157162" y="124174"/>
                    <a:pt x="154529" y="121521"/>
                  </a:cubicBezTo>
                  <a:cubicBezTo>
                    <a:pt x="154529" y="120194"/>
                    <a:pt x="153212" y="120194"/>
                    <a:pt x="153212" y="120194"/>
                  </a:cubicBezTo>
                  <a:cubicBezTo>
                    <a:pt x="153212" y="120194"/>
                    <a:pt x="153212" y="120194"/>
                    <a:pt x="151896" y="120194"/>
                  </a:cubicBezTo>
                  <a:cubicBezTo>
                    <a:pt x="150580" y="121521"/>
                    <a:pt x="149263" y="124174"/>
                    <a:pt x="147947" y="125500"/>
                  </a:cubicBezTo>
                  <a:cubicBezTo>
                    <a:pt x="146630" y="126827"/>
                    <a:pt x="145314" y="128153"/>
                    <a:pt x="143997" y="128153"/>
                  </a:cubicBezTo>
                  <a:cubicBezTo>
                    <a:pt x="142681" y="129480"/>
                    <a:pt x="141364" y="129480"/>
                    <a:pt x="140048" y="129480"/>
                  </a:cubicBezTo>
                  <a:cubicBezTo>
                    <a:pt x="138731" y="129480"/>
                    <a:pt x="137415" y="128153"/>
                    <a:pt x="136098" y="126827"/>
                  </a:cubicBezTo>
                  <a:cubicBezTo>
                    <a:pt x="136098" y="125500"/>
                    <a:pt x="136098" y="124174"/>
                    <a:pt x="134782" y="122847"/>
                  </a:cubicBezTo>
                  <a:cubicBezTo>
                    <a:pt x="133466" y="117541"/>
                    <a:pt x="130833" y="109582"/>
                    <a:pt x="122934" y="102949"/>
                  </a:cubicBezTo>
                  <a:cubicBezTo>
                    <a:pt x="120301" y="98969"/>
                    <a:pt x="115035" y="96316"/>
                    <a:pt x="109769" y="93663"/>
                  </a:cubicBezTo>
                  <a:close/>
                  <a:moveTo>
                    <a:pt x="269081" y="79375"/>
                  </a:moveTo>
                  <a:cubicBezTo>
                    <a:pt x="274780" y="79375"/>
                    <a:pt x="279400" y="84350"/>
                    <a:pt x="279400" y="90488"/>
                  </a:cubicBezTo>
                  <a:cubicBezTo>
                    <a:pt x="279400" y="96626"/>
                    <a:pt x="274780" y="101601"/>
                    <a:pt x="269081" y="101601"/>
                  </a:cubicBezTo>
                  <a:cubicBezTo>
                    <a:pt x="263382" y="101601"/>
                    <a:pt x="258762" y="96626"/>
                    <a:pt x="258762" y="90488"/>
                  </a:cubicBezTo>
                  <a:cubicBezTo>
                    <a:pt x="258762" y="84350"/>
                    <a:pt x="263382" y="79375"/>
                    <a:pt x="269081" y="79375"/>
                  </a:cubicBezTo>
                  <a:close/>
                  <a:moveTo>
                    <a:pt x="234950" y="79375"/>
                  </a:moveTo>
                  <a:cubicBezTo>
                    <a:pt x="241088" y="79375"/>
                    <a:pt x="246063" y="84350"/>
                    <a:pt x="246063" y="90488"/>
                  </a:cubicBezTo>
                  <a:cubicBezTo>
                    <a:pt x="246063" y="96626"/>
                    <a:pt x="241088" y="101601"/>
                    <a:pt x="234950" y="101601"/>
                  </a:cubicBezTo>
                  <a:cubicBezTo>
                    <a:pt x="228812" y="101601"/>
                    <a:pt x="223837" y="96626"/>
                    <a:pt x="223837" y="90488"/>
                  </a:cubicBezTo>
                  <a:cubicBezTo>
                    <a:pt x="223837" y="84350"/>
                    <a:pt x="228812" y="79375"/>
                    <a:pt x="234950" y="79375"/>
                  </a:cubicBezTo>
                  <a:close/>
                  <a:moveTo>
                    <a:pt x="199231" y="79375"/>
                  </a:moveTo>
                  <a:cubicBezTo>
                    <a:pt x="204930" y="79375"/>
                    <a:pt x="209550" y="84350"/>
                    <a:pt x="209550" y="90488"/>
                  </a:cubicBezTo>
                  <a:cubicBezTo>
                    <a:pt x="209550" y="96626"/>
                    <a:pt x="204930" y="101601"/>
                    <a:pt x="199231" y="101601"/>
                  </a:cubicBezTo>
                  <a:cubicBezTo>
                    <a:pt x="193532" y="101601"/>
                    <a:pt x="188912" y="96626"/>
                    <a:pt x="188912" y="90488"/>
                  </a:cubicBezTo>
                  <a:cubicBezTo>
                    <a:pt x="188912" y="84350"/>
                    <a:pt x="193532" y="79375"/>
                    <a:pt x="199231" y="79375"/>
                  </a:cubicBezTo>
                  <a:close/>
                  <a:moveTo>
                    <a:pt x="235223" y="19050"/>
                  </a:moveTo>
                  <a:cubicBezTo>
                    <a:pt x="195783" y="19050"/>
                    <a:pt x="161602" y="41335"/>
                    <a:pt x="152400" y="72796"/>
                  </a:cubicBezTo>
                  <a:cubicBezTo>
                    <a:pt x="165546" y="88528"/>
                    <a:pt x="176064" y="112124"/>
                    <a:pt x="178693" y="139652"/>
                  </a:cubicBezTo>
                  <a:cubicBezTo>
                    <a:pt x="178693" y="142274"/>
                    <a:pt x="178693" y="144896"/>
                    <a:pt x="178693" y="147518"/>
                  </a:cubicBezTo>
                  <a:cubicBezTo>
                    <a:pt x="193154" y="156694"/>
                    <a:pt x="210244" y="163249"/>
                    <a:pt x="229964" y="164559"/>
                  </a:cubicBezTo>
                  <a:cubicBezTo>
                    <a:pt x="233908" y="164559"/>
                    <a:pt x="237852" y="168492"/>
                    <a:pt x="237852" y="173736"/>
                  </a:cubicBezTo>
                  <a:cubicBezTo>
                    <a:pt x="237852" y="173736"/>
                    <a:pt x="237852" y="173736"/>
                    <a:pt x="237852" y="192088"/>
                  </a:cubicBezTo>
                  <a:cubicBezTo>
                    <a:pt x="237852" y="192088"/>
                    <a:pt x="237852" y="192088"/>
                    <a:pt x="269404" y="159316"/>
                  </a:cubicBezTo>
                  <a:cubicBezTo>
                    <a:pt x="269404" y="158005"/>
                    <a:pt x="270718" y="158005"/>
                    <a:pt x="272033" y="158005"/>
                  </a:cubicBezTo>
                  <a:cubicBezTo>
                    <a:pt x="300955" y="144896"/>
                    <a:pt x="320675" y="119989"/>
                    <a:pt x="320675" y="91149"/>
                  </a:cubicBezTo>
                  <a:cubicBezTo>
                    <a:pt x="320675" y="51822"/>
                    <a:pt x="282550" y="19050"/>
                    <a:pt x="235223" y="19050"/>
                  </a:cubicBezTo>
                  <a:close/>
                  <a:moveTo>
                    <a:pt x="235111" y="0"/>
                  </a:moveTo>
                  <a:cubicBezTo>
                    <a:pt x="291908" y="0"/>
                    <a:pt x="338138" y="40871"/>
                    <a:pt x="338138" y="90972"/>
                  </a:cubicBezTo>
                  <a:cubicBezTo>
                    <a:pt x="338138" y="109430"/>
                    <a:pt x="332855" y="126570"/>
                    <a:pt x="320967" y="141072"/>
                  </a:cubicBezTo>
                  <a:cubicBezTo>
                    <a:pt x="311721" y="154257"/>
                    <a:pt x="297192" y="166123"/>
                    <a:pt x="280021" y="172715"/>
                  </a:cubicBezTo>
                  <a:cubicBezTo>
                    <a:pt x="280021" y="172715"/>
                    <a:pt x="280021" y="172715"/>
                    <a:pt x="235111" y="220178"/>
                  </a:cubicBezTo>
                  <a:cubicBezTo>
                    <a:pt x="233791" y="222815"/>
                    <a:pt x="231149" y="222815"/>
                    <a:pt x="228507" y="222815"/>
                  </a:cubicBezTo>
                  <a:cubicBezTo>
                    <a:pt x="228507" y="222815"/>
                    <a:pt x="227186" y="222815"/>
                    <a:pt x="225865" y="222815"/>
                  </a:cubicBezTo>
                  <a:cubicBezTo>
                    <a:pt x="221903" y="221497"/>
                    <a:pt x="220582" y="218860"/>
                    <a:pt x="220582" y="214905"/>
                  </a:cubicBezTo>
                  <a:cubicBezTo>
                    <a:pt x="220582" y="214905"/>
                    <a:pt x="220582" y="214905"/>
                    <a:pt x="220582" y="181944"/>
                  </a:cubicBezTo>
                  <a:cubicBezTo>
                    <a:pt x="204732" y="179307"/>
                    <a:pt x="190202" y="175352"/>
                    <a:pt x="178315" y="167441"/>
                  </a:cubicBezTo>
                  <a:cubicBezTo>
                    <a:pt x="178315" y="168760"/>
                    <a:pt x="178315" y="168760"/>
                    <a:pt x="178315" y="168760"/>
                  </a:cubicBezTo>
                  <a:cubicBezTo>
                    <a:pt x="176994" y="181944"/>
                    <a:pt x="176994" y="185899"/>
                    <a:pt x="184919" y="191173"/>
                  </a:cubicBezTo>
                  <a:cubicBezTo>
                    <a:pt x="186240" y="192491"/>
                    <a:pt x="186240" y="193810"/>
                    <a:pt x="186240" y="195128"/>
                  </a:cubicBezTo>
                  <a:cubicBezTo>
                    <a:pt x="186240" y="197765"/>
                    <a:pt x="186240" y="199084"/>
                    <a:pt x="184919" y="200402"/>
                  </a:cubicBezTo>
                  <a:cubicBezTo>
                    <a:pt x="180957" y="203039"/>
                    <a:pt x="173031" y="204357"/>
                    <a:pt x="163785" y="204357"/>
                  </a:cubicBezTo>
                  <a:cubicBezTo>
                    <a:pt x="162465" y="204357"/>
                    <a:pt x="159823" y="204357"/>
                    <a:pt x="157181" y="204357"/>
                  </a:cubicBezTo>
                  <a:cubicBezTo>
                    <a:pt x="173031" y="213586"/>
                    <a:pt x="206053" y="233363"/>
                    <a:pt x="206053" y="265005"/>
                  </a:cubicBezTo>
                  <a:cubicBezTo>
                    <a:pt x="206053" y="265005"/>
                    <a:pt x="206053" y="265005"/>
                    <a:pt x="206053" y="305877"/>
                  </a:cubicBezTo>
                  <a:cubicBezTo>
                    <a:pt x="206053" y="308513"/>
                    <a:pt x="203411" y="311150"/>
                    <a:pt x="200769" y="311150"/>
                  </a:cubicBezTo>
                  <a:cubicBezTo>
                    <a:pt x="200769" y="311150"/>
                    <a:pt x="200769" y="311150"/>
                    <a:pt x="5283" y="311150"/>
                  </a:cubicBezTo>
                  <a:cubicBezTo>
                    <a:pt x="2642" y="311150"/>
                    <a:pt x="0" y="308513"/>
                    <a:pt x="0" y="305877"/>
                  </a:cubicBezTo>
                  <a:cubicBezTo>
                    <a:pt x="0" y="305877"/>
                    <a:pt x="0" y="305877"/>
                    <a:pt x="0" y="265005"/>
                  </a:cubicBezTo>
                  <a:cubicBezTo>
                    <a:pt x="0" y="233363"/>
                    <a:pt x="33021" y="213586"/>
                    <a:pt x="48871" y="204357"/>
                  </a:cubicBezTo>
                  <a:cubicBezTo>
                    <a:pt x="46230" y="204357"/>
                    <a:pt x="44909" y="204357"/>
                    <a:pt x="42267" y="204357"/>
                  </a:cubicBezTo>
                  <a:cubicBezTo>
                    <a:pt x="33021" y="204357"/>
                    <a:pt x="25096" y="203039"/>
                    <a:pt x="21133" y="200402"/>
                  </a:cubicBezTo>
                  <a:cubicBezTo>
                    <a:pt x="19813" y="199084"/>
                    <a:pt x="19813" y="197765"/>
                    <a:pt x="19813" y="195128"/>
                  </a:cubicBezTo>
                  <a:cubicBezTo>
                    <a:pt x="19813" y="193810"/>
                    <a:pt x="19813" y="192491"/>
                    <a:pt x="21133" y="191173"/>
                  </a:cubicBezTo>
                  <a:cubicBezTo>
                    <a:pt x="29059" y="185899"/>
                    <a:pt x="29059" y="181944"/>
                    <a:pt x="27738" y="168760"/>
                  </a:cubicBezTo>
                  <a:cubicBezTo>
                    <a:pt x="27738" y="162167"/>
                    <a:pt x="26417" y="152938"/>
                    <a:pt x="27738" y="139754"/>
                  </a:cubicBezTo>
                  <a:cubicBezTo>
                    <a:pt x="33021" y="87017"/>
                    <a:pt x="63401" y="50100"/>
                    <a:pt x="101705" y="48782"/>
                  </a:cubicBezTo>
                  <a:cubicBezTo>
                    <a:pt x="101705" y="48782"/>
                    <a:pt x="101705" y="48782"/>
                    <a:pt x="104347" y="48782"/>
                  </a:cubicBezTo>
                  <a:cubicBezTo>
                    <a:pt x="116235" y="50100"/>
                    <a:pt x="128122" y="52737"/>
                    <a:pt x="137368" y="59329"/>
                  </a:cubicBezTo>
                  <a:cubicBezTo>
                    <a:pt x="151898" y="25050"/>
                    <a:pt x="190202" y="0"/>
                    <a:pt x="2351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2" name="任意多边形: 形状 71"/>
            <p:cNvSpPr/>
            <p:nvPr/>
          </p:nvSpPr>
          <p:spPr bwMode="auto">
            <a:xfrm>
              <a:off x="493714" y="1292226"/>
              <a:ext cx="517525" cy="285749"/>
            </a:xfrm>
            <a:custGeom>
              <a:avLst/>
              <a:gdLst>
                <a:gd name="T0" fmla="*/ 128 w 137"/>
                <a:gd name="T1" fmla="*/ 47 h 76"/>
                <a:gd name="T2" fmla="*/ 116 w 137"/>
                <a:gd name="T3" fmla="*/ 38 h 76"/>
                <a:gd name="T4" fmla="*/ 15 w 137"/>
                <a:gd name="T5" fmla="*/ 6 h 76"/>
                <a:gd name="T6" fmla="*/ 1 w 137"/>
                <a:gd name="T7" fmla="*/ 24 h 76"/>
                <a:gd name="T8" fmla="*/ 19 w 137"/>
                <a:gd name="T9" fmla="*/ 38 h 76"/>
                <a:gd name="T10" fmla="*/ 97 w 137"/>
                <a:gd name="T11" fmla="*/ 64 h 76"/>
                <a:gd name="T12" fmla="*/ 110 w 137"/>
                <a:gd name="T13" fmla="*/ 73 h 76"/>
                <a:gd name="T14" fmla="*/ 119 w 137"/>
                <a:gd name="T15" fmla="*/ 76 h 76"/>
                <a:gd name="T16" fmla="*/ 132 w 137"/>
                <a:gd name="T17" fmla="*/ 69 h 76"/>
                <a:gd name="T18" fmla="*/ 128 w 137"/>
                <a:gd name="T19" fmla="*/ 4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7" h="76">
                  <a:moveTo>
                    <a:pt x="128" y="47"/>
                  </a:moveTo>
                  <a:cubicBezTo>
                    <a:pt x="124" y="44"/>
                    <a:pt x="120" y="41"/>
                    <a:pt x="116" y="38"/>
                  </a:cubicBezTo>
                  <a:cubicBezTo>
                    <a:pt x="85" y="17"/>
                    <a:pt x="61" y="0"/>
                    <a:pt x="15" y="6"/>
                  </a:cubicBezTo>
                  <a:cubicBezTo>
                    <a:pt x="6" y="7"/>
                    <a:pt x="0" y="15"/>
                    <a:pt x="1" y="24"/>
                  </a:cubicBezTo>
                  <a:cubicBezTo>
                    <a:pt x="2" y="33"/>
                    <a:pt x="10" y="39"/>
                    <a:pt x="19" y="38"/>
                  </a:cubicBezTo>
                  <a:cubicBezTo>
                    <a:pt x="53" y="33"/>
                    <a:pt x="69" y="44"/>
                    <a:pt x="97" y="64"/>
                  </a:cubicBezTo>
                  <a:cubicBezTo>
                    <a:pt x="101" y="67"/>
                    <a:pt x="105" y="70"/>
                    <a:pt x="110" y="73"/>
                  </a:cubicBezTo>
                  <a:cubicBezTo>
                    <a:pt x="113" y="75"/>
                    <a:pt x="116" y="76"/>
                    <a:pt x="119" y="76"/>
                  </a:cubicBezTo>
                  <a:cubicBezTo>
                    <a:pt x="124" y="76"/>
                    <a:pt x="129" y="74"/>
                    <a:pt x="132" y="69"/>
                  </a:cubicBezTo>
                  <a:cubicBezTo>
                    <a:pt x="137" y="62"/>
                    <a:pt x="135" y="52"/>
                    <a:pt x="128" y="4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58" name="矩形 57"/>
          <p:cNvSpPr/>
          <p:nvPr/>
        </p:nvSpPr>
        <p:spPr>
          <a:xfrm>
            <a:off x="6156247" y="3464982"/>
            <a:ext cx="1094041" cy="1094041"/>
          </a:xfrm>
          <a:prstGeom prst="rect">
            <a:avLst/>
          </a:prstGeom>
          <a:solidFill>
            <a:schemeClr val="accent4">
              <a:lumMod val="100000"/>
            </a:schemeClr>
          </a:solidFill>
          <a:ln>
            <a:noFill/>
          </a:ln>
          <a:effectLst>
            <a:outerShdw blurRad="63500" dist="12700" dir="2700000" algn="tl" rotWithShape="0">
              <a:schemeClr val="accent3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6401524" y="3757224"/>
            <a:ext cx="604328" cy="556092"/>
            <a:chOff x="-197345" y="-109565"/>
            <a:chExt cx="1940910" cy="1785993"/>
          </a:xfrm>
          <a:solidFill>
            <a:schemeClr val="bg1"/>
          </a:solidFill>
        </p:grpSpPr>
        <p:sp>
          <p:nvSpPr>
            <p:cNvPr id="62" name="任意多边形: 形状 61"/>
            <p:cNvSpPr/>
            <p:nvPr/>
          </p:nvSpPr>
          <p:spPr bwMode="auto">
            <a:xfrm>
              <a:off x="-197345" y="-109565"/>
              <a:ext cx="1940910" cy="1785993"/>
            </a:xfrm>
            <a:custGeom>
              <a:avLst/>
              <a:gdLst>
                <a:gd name="connsiteX0" fmla="*/ 109769 w 338138"/>
                <a:gd name="connsiteY0" fmla="*/ 93663 h 311150"/>
                <a:gd name="connsiteX1" fmla="*/ 66326 w 338138"/>
                <a:gd name="connsiteY1" fmla="*/ 122847 h 311150"/>
                <a:gd name="connsiteX2" fmla="*/ 53161 w 338138"/>
                <a:gd name="connsiteY2" fmla="*/ 120194 h 311150"/>
                <a:gd name="connsiteX3" fmla="*/ 51845 w 338138"/>
                <a:gd name="connsiteY3" fmla="*/ 121521 h 311150"/>
                <a:gd name="connsiteX4" fmla="*/ 50528 w 338138"/>
                <a:gd name="connsiteY4" fmla="*/ 132133 h 311150"/>
                <a:gd name="connsiteX5" fmla="*/ 58427 w 338138"/>
                <a:gd name="connsiteY5" fmla="*/ 141419 h 311150"/>
                <a:gd name="connsiteX6" fmla="*/ 62377 w 338138"/>
                <a:gd name="connsiteY6" fmla="*/ 145399 h 311150"/>
                <a:gd name="connsiteX7" fmla="*/ 103187 w 338138"/>
                <a:gd name="connsiteY7" fmla="*/ 190501 h 311150"/>
                <a:gd name="connsiteX8" fmla="*/ 143997 w 338138"/>
                <a:gd name="connsiteY8" fmla="*/ 145399 h 311150"/>
                <a:gd name="connsiteX9" fmla="*/ 147947 w 338138"/>
                <a:gd name="connsiteY9" fmla="*/ 141419 h 311150"/>
                <a:gd name="connsiteX10" fmla="*/ 155845 w 338138"/>
                <a:gd name="connsiteY10" fmla="*/ 132133 h 311150"/>
                <a:gd name="connsiteX11" fmla="*/ 154529 w 338138"/>
                <a:gd name="connsiteY11" fmla="*/ 121521 h 311150"/>
                <a:gd name="connsiteX12" fmla="*/ 153212 w 338138"/>
                <a:gd name="connsiteY12" fmla="*/ 120194 h 311150"/>
                <a:gd name="connsiteX13" fmla="*/ 151896 w 338138"/>
                <a:gd name="connsiteY13" fmla="*/ 120194 h 311150"/>
                <a:gd name="connsiteX14" fmla="*/ 147947 w 338138"/>
                <a:gd name="connsiteY14" fmla="*/ 125500 h 311150"/>
                <a:gd name="connsiteX15" fmla="*/ 143997 w 338138"/>
                <a:gd name="connsiteY15" fmla="*/ 128153 h 311150"/>
                <a:gd name="connsiteX16" fmla="*/ 140048 w 338138"/>
                <a:gd name="connsiteY16" fmla="*/ 129480 h 311150"/>
                <a:gd name="connsiteX17" fmla="*/ 136098 w 338138"/>
                <a:gd name="connsiteY17" fmla="*/ 126827 h 311150"/>
                <a:gd name="connsiteX18" fmla="*/ 134782 w 338138"/>
                <a:gd name="connsiteY18" fmla="*/ 122847 h 311150"/>
                <a:gd name="connsiteX19" fmla="*/ 122934 w 338138"/>
                <a:gd name="connsiteY19" fmla="*/ 102949 h 311150"/>
                <a:gd name="connsiteX20" fmla="*/ 109769 w 338138"/>
                <a:gd name="connsiteY20" fmla="*/ 93663 h 311150"/>
                <a:gd name="connsiteX21" fmla="*/ 269081 w 338138"/>
                <a:gd name="connsiteY21" fmla="*/ 79375 h 311150"/>
                <a:gd name="connsiteX22" fmla="*/ 279400 w 338138"/>
                <a:gd name="connsiteY22" fmla="*/ 90488 h 311150"/>
                <a:gd name="connsiteX23" fmla="*/ 269081 w 338138"/>
                <a:gd name="connsiteY23" fmla="*/ 101601 h 311150"/>
                <a:gd name="connsiteX24" fmla="*/ 258762 w 338138"/>
                <a:gd name="connsiteY24" fmla="*/ 90488 h 311150"/>
                <a:gd name="connsiteX25" fmla="*/ 269081 w 338138"/>
                <a:gd name="connsiteY25" fmla="*/ 79375 h 311150"/>
                <a:gd name="connsiteX26" fmla="*/ 234950 w 338138"/>
                <a:gd name="connsiteY26" fmla="*/ 79375 h 311150"/>
                <a:gd name="connsiteX27" fmla="*/ 246063 w 338138"/>
                <a:gd name="connsiteY27" fmla="*/ 90488 h 311150"/>
                <a:gd name="connsiteX28" fmla="*/ 234950 w 338138"/>
                <a:gd name="connsiteY28" fmla="*/ 101601 h 311150"/>
                <a:gd name="connsiteX29" fmla="*/ 223837 w 338138"/>
                <a:gd name="connsiteY29" fmla="*/ 90488 h 311150"/>
                <a:gd name="connsiteX30" fmla="*/ 234950 w 338138"/>
                <a:gd name="connsiteY30" fmla="*/ 79375 h 311150"/>
                <a:gd name="connsiteX31" fmla="*/ 199231 w 338138"/>
                <a:gd name="connsiteY31" fmla="*/ 79375 h 311150"/>
                <a:gd name="connsiteX32" fmla="*/ 209550 w 338138"/>
                <a:gd name="connsiteY32" fmla="*/ 90488 h 311150"/>
                <a:gd name="connsiteX33" fmla="*/ 199231 w 338138"/>
                <a:gd name="connsiteY33" fmla="*/ 101601 h 311150"/>
                <a:gd name="connsiteX34" fmla="*/ 188912 w 338138"/>
                <a:gd name="connsiteY34" fmla="*/ 90488 h 311150"/>
                <a:gd name="connsiteX35" fmla="*/ 199231 w 338138"/>
                <a:gd name="connsiteY35" fmla="*/ 79375 h 311150"/>
                <a:gd name="connsiteX36" fmla="*/ 235223 w 338138"/>
                <a:gd name="connsiteY36" fmla="*/ 19050 h 311150"/>
                <a:gd name="connsiteX37" fmla="*/ 152400 w 338138"/>
                <a:gd name="connsiteY37" fmla="*/ 72796 h 311150"/>
                <a:gd name="connsiteX38" fmla="*/ 178693 w 338138"/>
                <a:gd name="connsiteY38" fmla="*/ 139652 h 311150"/>
                <a:gd name="connsiteX39" fmla="*/ 178693 w 338138"/>
                <a:gd name="connsiteY39" fmla="*/ 147518 h 311150"/>
                <a:gd name="connsiteX40" fmla="*/ 229964 w 338138"/>
                <a:gd name="connsiteY40" fmla="*/ 164559 h 311150"/>
                <a:gd name="connsiteX41" fmla="*/ 237852 w 338138"/>
                <a:gd name="connsiteY41" fmla="*/ 173736 h 311150"/>
                <a:gd name="connsiteX42" fmla="*/ 237852 w 338138"/>
                <a:gd name="connsiteY42" fmla="*/ 192088 h 311150"/>
                <a:gd name="connsiteX43" fmla="*/ 269404 w 338138"/>
                <a:gd name="connsiteY43" fmla="*/ 159316 h 311150"/>
                <a:gd name="connsiteX44" fmla="*/ 272033 w 338138"/>
                <a:gd name="connsiteY44" fmla="*/ 158005 h 311150"/>
                <a:gd name="connsiteX45" fmla="*/ 320675 w 338138"/>
                <a:gd name="connsiteY45" fmla="*/ 91149 h 311150"/>
                <a:gd name="connsiteX46" fmla="*/ 235223 w 338138"/>
                <a:gd name="connsiteY46" fmla="*/ 19050 h 311150"/>
                <a:gd name="connsiteX47" fmla="*/ 235111 w 338138"/>
                <a:gd name="connsiteY47" fmla="*/ 0 h 311150"/>
                <a:gd name="connsiteX48" fmla="*/ 338138 w 338138"/>
                <a:gd name="connsiteY48" fmla="*/ 90972 h 311150"/>
                <a:gd name="connsiteX49" fmla="*/ 320967 w 338138"/>
                <a:gd name="connsiteY49" fmla="*/ 141072 h 311150"/>
                <a:gd name="connsiteX50" fmla="*/ 280021 w 338138"/>
                <a:gd name="connsiteY50" fmla="*/ 172715 h 311150"/>
                <a:gd name="connsiteX51" fmla="*/ 235111 w 338138"/>
                <a:gd name="connsiteY51" fmla="*/ 220178 h 311150"/>
                <a:gd name="connsiteX52" fmla="*/ 228507 w 338138"/>
                <a:gd name="connsiteY52" fmla="*/ 222815 h 311150"/>
                <a:gd name="connsiteX53" fmla="*/ 225865 w 338138"/>
                <a:gd name="connsiteY53" fmla="*/ 222815 h 311150"/>
                <a:gd name="connsiteX54" fmla="*/ 220582 w 338138"/>
                <a:gd name="connsiteY54" fmla="*/ 214905 h 311150"/>
                <a:gd name="connsiteX55" fmla="*/ 220582 w 338138"/>
                <a:gd name="connsiteY55" fmla="*/ 181944 h 311150"/>
                <a:gd name="connsiteX56" fmla="*/ 178315 w 338138"/>
                <a:gd name="connsiteY56" fmla="*/ 167441 h 311150"/>
                <a:gd name="connsiteX57" fmla="*/ 178315 w 338138"/>
                <a:gd name="connsiteY57" fmla="*/ 168760 h 311150"/>
                <a:gd name="connsiteX58" fmla="*/ 184919 w 338138"/>
                <a:gd name="connsiteY58" fmla="*/ 191173 h 311150"/>
                <a:gd name="connsiteX59" fmla="*/ 186240 w 338138"/>
                <a:gd name="connsiteY59" fmla="*/ 195128 h 311150"/>
                <a:gd name="connsiteX60" fmla="*/ 184919 w 338138"/>
                <a:gd name="connsiteY60" fmla="*/ 200402 h 311150"/>
                <a:gd name="connsiteX61" fmla="*/ 163785 w 338138"/>
                <a:gd name="connsiteY61" fmla="*/ 204357 h 311150"/>
                <a:gd name="connsiteX62" fmla="*/ 157181 w 338138"/>
                <a:gd name="connsiteY62" fmla="*/ 204357 h 311150"/>
                <a:gd name="connsiteX63" fmla="*/ 206053 w 338138"/>
                <a:gd name="connsiteY63" fmla="*/ 265005 h 311150"/>
                <a:gd name="connsiteX64" fmla="*/ 206053 w 338138"/>
                <a:gd name="connsiteY64" fmla="*/ 305877 h 311150"/>
                <a:gd name="connsiteX65" fmla="*/ 200769 w 338138"/>
                <a:gd name="connsiteY65" fmla="*/ 311150 h 311150"/>
                <a:gd name="connsiteX66" fmla="*/ 5283 w 338138"/>
                <a:gd name="connsiteY66" fmla="*/ 311150 h 311150"/>
                <a:gd name="connsiteX67" fmla="*/ 0 w 338138"/>
                <a:gd name="connsiteY67" fmla="*/ 305877 h 311150"/>
                <a:gd name="connsiteX68" fmla="*/ 0 w 338138"/>
                <a:gd name="connsiteY68" fmla="*/ 265005 h 311150"/>
                <a:gd name="connsiteX69" fmla="*/ 48871 w 338138"/>
                <a:gd name="connsiteY69" fmla="*/ 204357 h 311150"/>
                <a:gd name="connsiteX70" fmla="*/ 42267 w 338138"/>
                <a:gd name="connsiteY70" fmla="*/ 204357 h 311150"/>
                <a:gd name="connsiteX71" fmla="*/ 21133 w 338138"/>
                <a:gd name="connsiteY71" fmla="*/ 200402 h 311150"/>
                <a:gd name="connsiteX72" fmla="*/ 19813 w 338138"/>
                <a:gd name="connsiteY72" fmla="*/ 195128 h 311150"/>
                <a:gd name="connsiteX73" fmla="*/ 21133 w 338138"/>
                <a:gd name="connsiteY73" fmla="*/ 191173 h 311150"/>
                <a:gd name="connsiteX74" fmla="*/ 27738 w 338138"/>
                <a:gd name="connsiteY74" fmla="*/ 168760 h 311150"/>
                <a:gd name="connsiteX75" fmla="*/ 27738 w 338138"/>
                <a:gd name="connsiteY75" fmla="*/ 139754 h 311150"/>
                <a:gd name="connsiteX76" fmla="*/ 101705 w 338138"/>
                <a:gd name="connsiteY76" fmla="*/ 48782 h 311150"/>
                <a:gd name="connsiteX77" fmla="*/ 104347 w 338138"/>
                <a:gd name="connsiteY77" fmla="*/ 48782 h 311150"/>
                <a:gd name="connsiteX78" fmla="*/ 137368 w 338138"/>
                <a:gd name="connsiteY78" fmla="*/ 59329 h 311150"/>
                <a:gd name="connsiteX79" fmla="*/ 235111 w 338138"/>
                <a:gd name="connsiteY79" fmla="*/ 0 h 31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338138" h="311150">
                  <a:moveTo>
                    <a:pt x="109769" y="93663"/>
                  </a:moveTo>
                  <a:cubicBezTo>
                    <a:pt x="107136" y="97643"/>
                    <a:pt x="91339" y="122847"/>
                    <a:pt x="66326" y="122847"/>
                  </a:cubicBezTo>
                  <a:cubicBezTo>
                    <a:pt x="61060" y="122847"/>
                    <a:pt x="57111" y="121521"/>
                    <a:pt x="53161" y="120194"/>
                  </a:cubicBezTo>
                  <a:cubicBezTo>
                    <a:pt x="51845" y="120194"/>
                    <a:pt x="51845" y="121521"/>
                    <a:pt x="51845" y="121521"/>
                  </a:cubicBezTo>
                  <a:cubicBezTo>
                    <a:pt x="49212" y="124174"/>
                    <a:pt x="49212" y="128153"/>
                    <a:pt x="50528" y="132133"/>
                  </a:cubicBezTo>
                  <a:cubicBezTo>
                    <a:pt x="51845" y="137439"/>
                    <a:pt x="55794" y="140092"/>
                    <a:pt x="58427" y="141419"/>
                  </a:cubicBezTo>
                  <a:cubicBezTo>
                    <a:pt x="59744" y="141419"/>
                    <a:pt x="62377" y="142746"/>
                    <a:pt x="62377" y="145399"/>
                  </a:cubicBezTo>
                  <a:cubicBezTo>
                    <a:pt x="68959" y="167950"/>
                    <a:pt x="84756" y="190501"/>
                    <a:pt x="103187" y="190501"/>
                  </a:cubicBezTo>
                  <a:cubicBezTo>
                    <a:pt x="121617" y="190501"/>
                    <a:pt x="137415" y="167950"/>
                    <a:pt x="143997" y="145399"/>
                  </a:cubicBezTo>
                  <a:cubicBezTo>
                    <a:pt x="143997" y="142746"/>
                    <a:pt x="146630" y="141419"/>
                    <a:pt x="147947" y="141419"/>
                  </a:cubicBezTo>
                  <a:cubicBezTo>
                    <a:pt x="150580" y="141419"/>
                    <a:pt x="154529" y="137439"/>
                    <a:pt x="155845" y="132133"/>
                  </a:cubicBezTo>
                  <a:cubicBezTo>
                    <a:pt x="157162" y="128153"/>
                    <a:pt x="157162" y="124174"/>
                    <a:pt x="154529" y="121521"/>
                  </a:cubicBezTo>
                  <a:cubicBezTo>
                    <a:pt x="154529" y="120194"/>
                    <a:pt x="153212" y="120194"/>
                    <a:pt x="153212" y="120194"/>
                  </a:cubicBezTo>
                  <a:cubicBezTo>
                    <a:pt x="153212" y="120194"/>
                    <a:pt x="153212" y="120194"/>
                    <a:pt x="151896" y="120194"/>
                  </a:cubicBezTo>
                  <a:cubicBezTo>
                    <a:pt x="150580" y="121521"/>
                    <a:pt x="149263" y="124174"/>
                    <a:pt x="147947" y="125500"/>
                  </a:cubicBezTo>
                  <a:cubicBezTo>
                    <a:pt x="146630" y="126827"/>
                    <a:pt x="145314" y="128153"/>
                    <a:pt x="143997" y="128153"/>
                  </a:cubicBezTo>
                  <a:cubicBezTo>
                    <a:pt x="142681" y="129480"/>
                    <a:pt x="141364" y="129480"/>
                    <a:pt x="140048" y="129480"/>
                  </a:cubicBezTo>
                  <a:cubicBezTo>
                    <a:pt x="138731" y="129480"/>
                    <a:pt x="137415" y="128153"/>
                    <a:pt x="136098" y="126827"/>
                  </a:cubicBezTo>
                  <a:cubicBezTo>
                    <a:pt x="136098" y="125500"/>
                    <a:pt x="136098" y="124174"/>
                    <a:pt x="134782" y="122847"/>
                  </a:cubicBezTo>
                  <a:cubicBezTo>
                    <a:pt x="133466" y="117541"/>
                    <a:pt x="130833" y="109582"/>
                    <a:pt x="122934" y="102949"/>
                  </a:cubicBezTo>
                  <a:cubicBezTo>
                    <a:pt x="120301" y="98969"/>
                    <a:pt x="115035" y="96316"/>
                    <a:pt x="109769" y="93663"/>
                  </a:cubicBezTo>
                  <a:close/>
                  <a:moveTo>
                    <a:pt x="269081" y="79375"/>
                  </a:moveTo>
                  <a:cubicBezTo>
                    <a:pt x="274780" y="79375"/>
                    <a:pt x="279400" y="84350"/>
                    <a:pt x="279400" y="90488"/>
                  </a:cubicBezTo>
                  <a:cubicBezTo>
                    <a:pt x="279400" y="96626"/>
                    <a:pt x="274780" y="101601"/>
                    <a:pt x="269081" y="101601"/>
                  </a:cubicBezTo>
                  <a:cubicBezTo>
                    <a:pt x="263382" y="101601"/>
                    <a:pt x="258762" y="96626"/>
                    <a:pt x="258762" y="90488"/>
                  </a:cubicBezTo>
                  <a:cubicBezTo>
                    <a:pt x="258762" y="84350"/>
                    <a:pt x="263382" y="79375"/>
                    <a:pt x="269081" y="79375"/>
                  </a:cubicBezTo>
                  <a:close/>
                  <a:moveTo>
                    <a:pt x="234950" y="79375"/>
                  </a:moveTo>
                  <a:cubicBezTo>
                    <a:pt x="241088" y="79375"/>
                    <a:pt x="246063" y="84350"/>
                    <a:pt x="246063" y="90488"/>
                  </a:cubicBezTo>
                  <a:cubicBezTo>
                    <a:pt x="246063" y="96626"/>
                    <a:pt x="241088" y="101601"/>
                    <a:pt x="234950" y="101601"/>
                  </a:cubicBezTo>
                  <a:cubicBezTo>
                    <a:pt x="228812" y="101601"/>
                    <a:pt x="223837" y="96626"/>
                    <a:pt x="223837" y="90488"/>
                  </a:cubicBezTo>
                  <a:cubicBezTo>
                    <a:pt x="223837" y="84350"/>
                    <a:pt x="228812" y="79375"/>
                    <a:pt x="234950" y="79375"/>
                  </a:cubicBezTo>
                  <a:close/>
                  <a:moveTo>
                    <a:pt x="199231" y="79375"/>
                  </a:moveTo>
                  <a:cubicBezTo>
                    <a:pt x="204930" y="79375"/>
                    <a:pt x="209550" y="84350"/>
                    <a:pt x="209550" y="90488"/>
                  </a:cubicBezTo>
                  <a:cubicBezTo>
                    <a:pt x="209550" y="96626"/>
                    <a:pt x="204930" y="101601"/>
                    <a:pt x="199231" y="101601"/>
                  </a:cubicBezTo>
                  <a:cubicBezTo>
                    <a:pt x="193532" y="101601"/>
                    <a:pt x="188912" y="96626"/>
                    <a:pt x="188912" y="90488"/>
                  </a:cubicBezTo>
                  <a:cubicBezTo>
                    <a:pt x="188912" y="84350"/>
                    <a:pt x="193532" y="79375"/>
                    <a:pt x="199231" y="79375"/>
                  </a:cubicBezTo>
                  <a:close/>
                  <a:moveTo>
                    <a:pt x="235223" y="19050"/>
                  </a:moveTo>
                  <a:cubicBezTo>
                    <a:pt x="195783" y="19050"/>
                    <a:pt x="161602" y="41335"/>
                    <a:pt x="152400" y="72796"/>
                  </a:cubicBezTo>
                  <a:cubicBezTo>
                    <a:pt x="165546" y="88528"/>
                    <a:pt x="176064" y="112124"/>
                    <a:pt x="178693" y="139652"/>
                  </a:cubicBezTo>
                  <a:cubicBezTo>
                    <a:pt x="178693" y="142274"/>
                    <a:pt x="178693" y="144896"/>
                    <a:pt x="178693" y="147518"/>
                  </a:cubicBezTo>
                  <a:cubicBezTo>
                    <a:pt x="193154" y="156694"/>
                    <a:pt x="210244" y="163249"/>
                    <a:pt x="229964" y="164559"/>
                  </a:cubicBezTo>
                  <a:cubicBezTo>
                    <a:pt x="233908" y="164559"/>
                    <a:pt x="237852" y="168492"/>
                    <a:pt x="237852" y="173736"/>
                  </a:cubicBezTo>
                  <a:cubicBezTo>
                    <a:pt x="237852" y="173736"/>
                    <a:pt x="237852" y="173736"/>
                    <a:pt x="237852" y="192088"/>
                  </a:cubicBezTo>
                  <a:cubicBezTo>
                    <a:pt x="237852" y="192088"/>
                    <a:pt x="237852" y="192088"/>
                    <a:pt x="269404" y="159316"/>
                  </a:cubicBezTo>
                  <a:cubicBezTo>
                    <a:pt x="269404" y="158005"/>
                    <a:pt x="270718" y="158005"/>
                    <a:pt x="272033" y="158005"/>
                  </a:cubicBezTo>
                  <a:cubicBezTo>
                    <a:pt x="300955" y="144896"/>
                    <a:pt x="320675" y="119989"/>
                    <a:pt x="320675" y="91149"/>
                  </a:cubicBezTo>
                  <a:cubicBezTo>
                    <a:pt x="320675" y="51822"/>
                    <a:pt x="282550" y="19050"/>
                    <a:pt x="235223" y="19050"/>
                  </a:cubicBezTo>
                  <a:close/>
                  <a:moveTo>
                    <a:pt x="235111" y="0"/>
                  </a:moveTo>
                  <a:cubicBezTo>
                    <a:pt x="291908" y="0"/>
                    <a:pt x="338138" y="40871"/>
                    <a:pt x="338138" y="90972"/>
                  </a:cubicBezTo>
                  <a:cubicBezTo>
                    <a:pt x="338138" y="109430"/>
                    <a:pt x="332855" y="126570"/>
                    <a:pt x="320967" y="141072"/>
                  </a:cubicBezTo>
                  <a:cubicBezTo>
                    <a:pt x="311721" y="154257"/>
                    <a:pt x="297192" y="166123"/>
                    <a:pt x="280021" y="172715"/>
                  </a:cubicBezTo>
                  <a:cubicBezTo>
                    <a:pt x="280021" y="172715"/>
                    <a:pt x="280021" y="172715"/>
                    <a:pt x="235111" y="220178"/>
                  </a:cubicBezTo>
                  <a:cubicBezTo>
                    <a:pt x="233791" y="222815"/>
                    <a:pt x="231149" y="222815"/>
                    <a:pt x="228507" y="222815"/>
                  </a:cubicBezTo>
                  <a:cubicBezTo>
                    <a:pt x="228507" y="222815"/>
                    <a:pt x="227186" y="222815"/>
                    <a:pt x="225865" y="222815"/>
                  </a:cubicBezTo>
                  <a:cubicBezTo>
                    <a:pt x="221903" y="221497"/>
                    <a:pt x="220582" y="218860"/>
                    <a:pt x="220582" y="214905"/>
                  </a:cubicBezTo>
                  <a:cubicBezTo>
                    <a:pt x="220582" y="214905"/>
                    <a:pt x="220582" y="214905"/>
                    <a:pt x="220582" y="181944"/>
                  </a:cubicBezTo>
                  <a:cubicBezTo>
                    <a:pt x="204732" y="179307"/>
                    <a:pt x="190202" y="175352"/>
                    <a:pt x="178315" y="167441"/>
                  </a:cubicBezTo>
                  <a:cubicBezTo>
                    <a:pt x="178315" y="168760"/>
                    <a:pt x="178315" y="168760"/>
                    <a:pt x="178315" y="168760"/>
                  </a:cubicBezTo>
                  <a:cubicBezTo>
                    <a:pt x="176994" y="181944"/>
                    <a:pt x="176994" y="185899"/>
                    <a:pt x="184919" y="191173"/>
                  </a:cubicBezTo>
                  <a:cubicBezTo>
                    <a:pt x="186240" y="192491"/>
                    <a:pt x="186240" y="193810"/>
                    <a:pt x="186240" y="195128"/>
                  </a:cubicBezTo>
                  <a:cubicBezTo>
                    <a:pt x="186240" y="197765"/>
                    <a:pt x="186240" y="199084"/>
                    <a:pt x="184919" y="200402"/>
                  </a:cubicBezTo>
                  <a:cubicBezTo>
                    <a:pt x="180957" y="203039"/>
                    <a:pt x="173031" y="204357"/>
                    <a:pt x="163785" y="204357"/>
                  </a:cubicBezTo>
                  <a:cubicBezTo>
                    <a:pt x="162465" y="204357"/>
                    <a:pt x="159823" y="204357"/>
                    <a:pt x="157181" y="204357"/>
                  </a:cubicBezTo>
                  <a:cubicBezTo>
                    <a:pt x="173031" y="213586"/>
                    <a:pt x="206053" y="233363"/>
                    <a:pt x="206053" y="265005"/>
                  </a:cubicBezTo>
                  <a:cubicBezTo>
                    <a:pt x="206053" y="265005"/>
                    <a:pt x="206053" y="265005"/>
                    <a:pt x="206053" y="305877"/>
                  </a:cubicBezTo>
                  <a:cubicBezTo>
                    <a:pt x="206053" y="308513"/>
                    <a:pt x="203411" y="311150"/>
                    <a:pt x="200769" y="311150"/>
                  </a:cubicBezTo>
                  <a:cubicBezTo>
                    <a:pt x="200769" y="311150"/>
                    <a:pt x="200769" y="311150"/>
                    <a:pt x="5283" y="311150"/>
                  </a:cubicBezTo>
                  <a:cubicBezTo>
                    <a:pt x="2642" y="311150"/>
                    <a:pt x="0" y="308513"/>
                    <a:pt x="0" y="305877"/>
                  </a:cubicBezTo>
                  <a:cubicBezTo>
                    <a:pt x="0" y="305877"/>
                    <a:pt x="0" y="305877"/>
                    <a:pt x="0" y="265005"/>
                  </a:cubicBezTo>
                  <a:cubicBezTo>
                    <a:pt x="0" y="233363"/>
                    <a:pt x="33021" y="213586"/>
                    <a:pt x="48871" y="204357"/>
                  </a:cubicBezTo>
                  <a:cubicBezTo>
                    <a:pt x="46230" y="204357"/>
                    <a:pt x="44909" y="204357"/>
                    <a:pt x="42267" y="204357"/>
                  </a:cubicBezTo>
                  <a:cubicBezTo>
                    <a:pt x="33021" y="204357"/>
                    <a:pt x="25096" y="203039"/>
                    <a:pt x="21133" y="200402"/>
                  </a:cubicBezTo>
                  <a:cubicBezTo>
                    <a:pt x="19813" y="199084"/>
                    <a:pt x="19813" y="197765"/>
                    <a:pt x="19813" y="195128"/>
                  </a:cubicBezTo>
                  <a:cubicBezTo>
                    <a:pt x="19813" y="193810"/>
                    <a:pt x="19813" y="192491"/>
                    <a:pt x="21133" y="191173"/>
                  </a:cubicBezTo>
                  <a:cubicBezTo>
                    <a:pt x="29059" y="185899"/>
                    <a:pt x="29059" y="181944"/>
                    <a:pt x="27738" y="168760"/>
                  </a:cubicBezTo>
                  <a:cubicBezTo>
                    <a:pt x="27738" y="162167"/>
                    <a:pt x="26417" y="152938"/>
                    <a:pt x="27738" y="139754"/>
                  </a:cubicBezTo>
                  <a:cubicBezTo>
                    <a:pt x="33021" y="87017"/>
                    <a:pt x="63401" y="50100"/>
                    <a:pt x="101705" y="48782"/>
                  </a:cubicBezTo>
                  <a:cubicBezTo>
                    <a:pt x="101705" y="48782"/>
                    <a:pt x="101705" y="48782"/>
                    <a:pt x="104347" y="48782"/>
                  </a:cubicBezTo>
                  <a:cubicBezTo>
                    <a:pt x="116235" y="50100"/>
                    <a:pt x="128122" y="52737"/>
                    <a:pt x="137368" y="59329"/>
                  </a:cubicBezTo>
                  <a:cubicBezTo>
                    <a:pt x="151898" y="25050"/>
                    <a:pt x="190202" y="0"/>
                    <a:pt x="2351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3" name="任意多边形: 形状 62"/>
            <p:cNvSpPr/>
            <p:nvPr/>
          </p:nvSpPr>
          <p:spPr bwMode="auto">
            <a:xfrm>
              <a:off x="504823" y="3175"/>
              <a:ext cx="120650" cy="182563"/>
            </a:xfrm>
            <a:custGeom>
              <a:avLst/>
              <a:gdLst>
                <a:gd name="T0" fmla="*/ 16 w 32"/>
                <a:gd name="T1" fmla="*/ 48 h 48"/>
                <a:gd name="T2" fmla="*/ 16 w 32"/>
                <a:gd name="T3" fmla="*/ 48 h 48"/>
                <a:gd name="T4" fmla="*/ 16 w 32"/>
                <a:gd name="T5" fmla="*/ 48 h 48"/>
                <a:gd name="T6" fmla="*/ 16 w 32"/>
                <a:gd name="T7" fmla="*/ 48 h 48"/>
                <a:gd name="T8" fmla="*/ 16 w 32"/>
                <a:gd name="T9" fmla="*/ 48 h 48"/>
                <a:gd name="T10" fmla="*/ 32 w 32"/>
                <a:gd name="T11" fmla="*/ 32 h 48"/>
                <a:gd name="T12" fmla="*/ 16 w 32"/>
                <a:gd name="T13" fmla="*/ 0 h 48"/>
                <a:gd name="T14" fmla="*/ 16 w 32"/>
                <a:gd name="T15" fmla="*/ 0 h 48"/>
                <a:gd name="T16" fmla="*/ 16 w 32"/>
                <a:gd name="T17" fmla="*/ 0 h 48"/>
                <a:gd name="T18" fmla="*/ 16 w 32"/>
                <a:gd name="T19" fmla="*/ 0 h 48"/>
                <a:gd name="T20" fmla="*/ 16 w 32"/>
                <a:gd name="T21" fmla="*/ 0 h 48"/>
                <a:gd name="T22" fmla="*/ 0 w 32"/>
                <a:gd name="T23" fmla="*/ 32 h 48"/>
                <a:gd name="T24" fmla="*/ 16 w 32"/>
                <a:gd name="T2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48">
                  <a:moveTo>
                    <a:pt x="16" y="48"/>
                  </a:move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3" y="48"/>
                    <a:pt x="32" y="43"/>
                    <a:pt x="32" y="32"/>
                  </a:cubicBezTo>
                  <a:cubicBezTo>
                    <a:pt x="32" y="15"/>
                    <a:pt x="18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0" y="15"/>
                    <a:pt x="0" y="32"/>
                  </a:cubicBezTo>
                  <a:cubicBezTo>
                    <a:pt x="0" y="43"/>
                    <a:pt x="9" y="48"/>
                    <a:pt x="16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4" name="任意多边形: 形状 63"/>
            <p:cNvSpPr/>
            <p:nvPr/>
          </p:nvSpPr>
          <p:spPr bwMode="auto">
            <a:xfrm>
              <a:off x="4763" y="503238"/>
              <a:ext cx="182562" cy="120651"/>
            </a:xfrm>
            <a:custGeom>
              <a:avLst/>
              <a:gdLst>
                <a:gd name="T0" fmla="*/ 48 w 48"/>
                <a:gd name="T1" fmla="*/ 16 h 32"/>
                <a:gd name="T2" fmla="*/ 48 w 48"/>
                <a:gd name="T3" fmla="*/ 16 h 32"/>
                <a:gd name="T4" fmla="*/ 48 w 48"/>
                <a:gd name="T5" fmla="*/ 16 h 32"/>
                <a:gd name="T6" fmla="*/ 48 w 48"/>
                <a:gd name="T7" fmla="*/ 16 h 32"/>
                <a:gd name="T8" fmla="*/ 48 w 48"/>
                <a:gd name="T9" fmla="*/ 16 h 32"/>
                <a:gd name="T10" fmla="*/ 32 w 48"/>
                <a:gd name="T11" fmla="*/ 0 h 32"/>
                <a:gd name="T12" fmla="*/ 0 w 48"/>
                <a:gd name="T13" fmla="*/ 16 h 32"/>
                <a:gd name="T14" fmla="*/ 0 w 48"/>
                <a:gd name="T15" fmla="*/ 16 h 32"/>
                <a:gd name="T16" fmla="*/ 0 w 48"/>
                <a:gd name="T17" fmla="*/ 16 h 32"/>
                <a:gd name="T18" fmla="*/ 0 w 48"/>
                <a:gd name="T19" fmla="*/ 16 h 32"/>
                <a:gd name="T20" fmla="*/ 0 w 48"/>
                <a:gd name="T21" fmla="*/ 16 h 32"/>
                <a:gd name="T22" fmla="*/ 32 w 48"/>
                <a:gd name="T23" fmla="*/ 32 h 32"/>
                <a:gd name="T24" fmla="*/ 48 w 48"/>
                <a:gd name="T25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32">
                  <a:moveTo>
                    <a:pt x="48" y="16"/>
                  </a:move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9"/>
                    <a:pt x="44" y="0"/>
                    <a:pt x="32" y="0"/>
                  </a:cubicBezTo>
                  <a:cubicBezTo>
                    <a:pt x="15" y="0"/>
                    <a:pt x="1" y="14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7"/>
                    <a:pt x="15" y="32"/>
                    <a:pt x="32" y="32"/>
                  </a:cubicBezTo>
                  <a:cubicBezTo>
                    <a:pt x="44" y="32"/>
                    <a:pt x="48" y="23"/>
                    <a:pt x="48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5" name="任意多边形: 形状 64"/>
            <p:cNvSpPr/>
            <p:nvPr/>
          </p:nvSpPr>
          <p:spPr bwMode="auto">
            <a:xfrm>
              <a:off x="803273" y="161925"/>
              <a:ext cx="161925" cy="163513"/>
            </a:xfrm>
            <a:custGeom>
              <a:avLst/>
              <a:gdLst>
                <a:gd name="T0" fmla="*/ 8 w 43"/>
                <a:gd name="T1" fmla="*/ 35 h 43"/>
                <a:gd name="T2" fmla="*/ 8 w 43"/>
                <a:gd name="T3" fmla="*/ 35 h 43"/>
                <a:gd name="T4" fmla="*/ 8 w 43"/>
                <a:gd name="T5" fmla="*/ 35 h 43"/>
                <a:gd name="T6" fmla="*/ 8 w 43"/>
                <a:gd name="T7" fmla="*/ 35 h 43"/>
                <a:gd name="T8" fmla="*/ 30 w 43"/>
                <a:gd name="T9" fmla="*/ 35 h 43"/>
                <a:gd name="T10" fmla="*/ 42 w 43"/>
                <a:gd name="T11" fmla="*/ 1 h 43"/>
                <a:gd name="T12" fmla="*/ 42 w 43"/>
                <a:gd name="T13" fmla="*/ 1 h 43"/>
                <a:gd name="T14" fmla="*/ 42 w 43"/>
                <a:gd name="T15" fmla="*/ 1 h 43"/>
                <a:gd name="T16" fmla="*/ 42 w 43"/>
                <a:gd name="T17" fmla="*/ 1 h 43"/>
                <a:gd name="T18" fmla="*/ 42 w 43"/>
                <a:gd name="T19" fmla="*/ 1 h 43"/>
                <a:gd name="T20" fmla="*/ 8 w 43"/>
                <a:gd name="T21" fmla="*/ 12 h 43"/>
                <a:gd name="T22" fmla="*/ 8 w 43"/>
                <a:gd name="T23" fmla="*/ 35 h 43"/>
                <a:gd name="T24" fmla="*/ 8 w 43"/>
                <a:gd name="T25" fmla="*/ 3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3">
                  <a:moveTo>
                    <a:pt x="8" y="35"/>
                  </a:move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3" y="40"/>
                    <a:pt x="22" y="43"/>
                    <a:pt x="30" y="35"/>
                  </a:cubicBezTo>
                  <a:cubicBezTo>
                    <a:pt x="42" y="23"/>
                    <a:pt x="43" y="3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0" y="0"/>
                    <a:pt x="20" y="0"/>
                    <a:pt x="8" y="12"/>
                  </a:cubicBezTo>
                  <a:cubicBezTo>
                    <a:pt x="0" y="21"/>
                    <a:pt x="3" y="30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6" name="任意多边形: 形状 65"/>
            <p:cNvSpPr/>
            <p:nvPr/>
          </p:nvSpPr>
          <p:spPr bwMode="auto">
            <a:xfrm>
              <a:off x="168274" y="161925"/>
              <a:ext cx="161925" cy="163513"/>
            </a:xfrm>
            <a:custGeom>
              <a:avLst/>
              <a:gdLst>
                <a:gd name="T0" fmla="*/ 34 w 43"/>
                <a:gd name="T1" fmla="*/ 35 h 43"/>
                <a:gd name="T2" fmla="*/ 34 w 43"/>
                <a:gd name="T3" fmla="*/ 35 h 43"/>
                <a:gd name="T4" fmla="*/ 34 w 43"/>
                <a:gd name="T5" fmla="*/ 35 h 43"/>
                <a:gd name="T6" fmla="*/ 34 w 43"/>
                <a:gd name="T7" fmla="*/ 35 h 43"/>
                <a:gd name="T8" fmla="*/ 34 w 43"/>
                <a:gd name="T9" fmla="*/ 35 h 43"/>
                <a:gd name="T10" fmla="*/ 34 w 43"/>
                <a:gd name="T11" fmla="*/ 12 h 43"/>
                <a:gd name="T12" fmla="*/ 0 w 43"/>
                <a:gd name="T13" fmla="*/ 1 h 43"/>
                <a:gd name="T14" fmla="*/ 0 w 43"/>
                <a:gd name="T15" fmla="*/ 1 h 43"/>
                <a:gd name="T16" fmla="*/ 0 w 43"/>
                <a:gd name="T17" fmla="*/ 1 h 43"/>
                <a:gd name="T18" fmla="*/ 0 w 43"/>
                <a:gd name="T19" fmla="*/ 1 h 43"/>
                <a:gd name="T20" fmla="*/ 0 w 43"/>
                <a:gd name="T21" fmla="*/ 1 h 43"/>
                <a:gd name="T22" fmla="*/ 12 w 43"/>
                <a:gd name="T23" fmla="*/ 35 h 43"/>
                <a:gd name="T24" fmla="*/ 34 w 43"/>
                <a:gd name="T25" fmla="*/ 3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3">
                  <a:moveTo>
                    <a:pt x="34" y="35"/>
                  </a:move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9" y="30"/>
                    <a:pt x="43" y="21"/>
                    <a:pt x="34" y="12"/>
                  </a:cubicBezTo>
                  <a:cubicBezTo>
                    <a:pt x="22" y="0"/>
                    <a:pt x="2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0" y="23"/>
                    <a:pt x="12" y="35"/>
                  </a:cubicBezTo>
                  <a:cubicBezTo>
                    <a:pt x="20" y="43"/>
                    <a:pt x="29" y="40"/>
                    <a:pt x="34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60" name="矩形 59"/>
          <p:cNvSpPr/>
          <p:nvPr/>
        </p:nvSpPr>
        <p:spPr>
          <a:xfrm>
            <a:off x="4956575" y="3464982"/>
            <a:ext cx="1094041" cy="1094041"/>
          </a:xfrm>
          <a:prstGeom prst="rect">
            <a:avLst/>
          </a:prstGeom>
          <a:solidFill>
            <a:schemeClr val="accent3">
              <a:lumMod val="100000"/>
            </a:schemeClr>
          </a:solidFill>
          <a:ln>
            <a:noFill/>
          </a:ln>
          <a:effectLst>
            <a:outerShdw blurRad="63500" dist="12700" dir="2700000" algn="tl" rotWithShape="0">
              <a:schemeClr val="accent3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1" name="任意多边形: 形状 60"/>
          <p:cNvSpPr/>
          <p:nvPr/>
        </p:nvSpPr>
        <p:spPr bwMode="auto">
          <a:xfrm>
            <a:off x="5206534" y="3740227"/>
            <a:ext cx="642914" cy="591598"/>
          </a:xfrm>
          <a:custGeom>
            <a:avLst/>
            <a:gdLst>
              <a:gd name="connsiteX0" fmla="*/ 109769 w 338138"/>
              <a:gd name="connsiteY0" fmla="*/ 93663 h 311150"/>
              <a:gd name="connsiteX1" fmla="*/ 66326 w 338138"/>
              <a:gd name="connsiteY1" fmla="*/ 122847 h 311150"/>
              <a:gd name="connsiteX2" fmla="*/ 53161 w 338138"/>
              <a:gd name="connsiteY2" fmla="*/ 120194 h 311150"/>
              <a:gd name="connsiteX3" fmla="*/ 51845 w 338138"/>
              <a:gd name="connsiteY3" fmla="*/ 121521 h 311150"/>
              <a:gd name="connsiteX4" fmla="*/ 50528 w 338138"/>
              <a:gd name="connsiteY4" fmla="*/ 132133 h 311150"/>
              <a:gd name="connsiteX5" fmla="*/ 58427 w 338138"/>
              <a:gd name="connsiteY5" fmla="*/ 141419 h 311150"/>
              <a:gd name="connsiteX6" fmla="*/ 62377 w 338138"/>
              <a:gd name="connsiteY6" fmla="*/ 145399 h 311150"/>
              <a:gd name="connsiteX7" fmla="*/ 103187 w 338138"/>
              <a:gd name="connsiteY7" fmla="*/ 190501 h 311150"/>
              <a:gd name="connsiteX8" fmla="*/ 143997 w 338138"/>
              <a:gd name="connsiteY8" fmla="*/ 145399 h 311150"/>
              <a:gd name="connsiteX9" fmla="*/ 147947 w 338138"/>
              <a:gd name="connsiteY9" fmla="*/ 141419 h 311150"/>
              <a:gd name="connsiteX10" fmla="*/ 155845 w 338138"/>
              <a:gd name="connsiteY10" fmla="*/ 132133 h 311150"/>
              <a:gd name="connsiteX11" fmla="*/ 154529 w 338138"/>
              <a:gd name="connsiteY11" fmla="*/ 121521 h 311150"/>
              <a:gd name="connsiteX12" fmla="*/ 153212 w 338138"/>
              <a:gd name="connsiteY12" fmla="*/ 120194 h 311150"/>
              <a:gd name="connsiteX13" fmla="*/ 151896 w 338138"/>
              <a:gd name="connsiteY13" fmla="*/ 120194 h 311150"/>
              <a:gd name="connsiteX14" fmla="*/ 147947 w 338138"/>
              <a:gd name="connsiteY14" fmla="*/ 125500 h 311150"/>
              <a:gd name="connsiteX15" fmla="*/ 143997 w 338138"/>
              <a:gd name="connsiteY15" fmla="*/ 128153 h 311150"/>
              <a:gd name="connsiteX16" fmla="*/ 140048 w 338138"/>
              <a:gd name="connsiteY16" fmla="*/ 129480 h 311150"/>
              <a:gd name="connsiteX17" fmla="*/ 136098 w 338138"/>
              <a:gd name="connsiteY17" fmla="*/ 126827 h 311150"/>
              <a:gd name="connsiteX18" fmla="*/ 134782 w 338138"/>
              <a:gd name="connsiteY18" fmla="*/ 122847 h 311150"/>
              <a:gd name="connsiteX19" fmla="*/ 122934 w 338138"/>
              <a:gd name="connsiteY19" fmla="*/ 102949 h 311150"/>
              <a:gd name="connsiteX20" fmla="*/ 109769 w 338138"/>
              <a:gd name="connsiteY20" fmla="*/ 93663 h 311150"/>
              <a:gd name="connsiteX21" fmla="*/ 269081 w 338138"/>
              <a:gd name="connsiteY21" fmla="*/ 79375 h 311150"/>
              <a:gd name="connsiteX22" fmla="*/ 279400 w 338138"/>
              <a:gd name="connsiteY22" fmla="*/ 90488 h 311150"/>
              <a:gd name="connsiteX23" fmla="*/ 269081 w 338138"/>
              <a:gd name="connsiteY23" fmla="*/ 101601 h 311150"/>
              <a:gd name="connsiteX24" fmla="*/ 258762 w 338138"/>
              <a:gd name="connsiteY24" fmla="*/ 90488 h 311150"/>
              <a:gd name="connsiteX25" fmla="*/ 269081 w 338138"/>
              <a:gd name="connsiteY25" fmla="*/ 79375 h 311150"/>
              <a:gd name="connsiteX26" fmla="*/ 234950 w 338138"/>
              <a:gd name="connsiteY26" fmla="*/ 79375 h 311150"/>
              <a:gd name="connsiteX27" fmla="*/ 246063 w 338138"/>
              <a:gd name="connsiteY27" fmla="*/ 90488 h 311150"/>
              <a:gd name="connsiteX28" fmla="*/ 234950 w 338138"/>
              <a:gd name="connsiteY28" fmla="*/ 101601 h 311150"/>
              <a:gd name="connsiteX29" fmla="*/ 223837 w 338138"/>
              <a:gd name="connsiteY29" fmla="*/ 90488 h 311150"/>
              <a:gd name="connsiteX30" fmla="*/ 234950 w 338138"/>
              <a:gd name="connsiteY30" fmla="*/ 79375 h 311150"/>
              <a:gd name="connsiteX31" fmla="*/ 199231 w 338138"/>
              <a:gd name="connsiteY31" fmla="*/ 79375 h 311150"/>
              <a:gd name="connsiteX32" fmla="*/ 209550 w 338138"/>
              <a:gd name="connsiteY32" fmla="*/ 90488 h 311150"/>
              <a:gd name="connsiteX33" fmla="*/ 199231 w 338138"/>
              <a:gd name="connsiteY33" fmla="*/ 101601 h 311150"/>
              <a:gd name="connsiteX34" fmla="*/ 188912 w 338138"/>
              <a:gd name="connsiteY34" fmla="*/ 90488 h 311150"/>
              <a:gd name="connsiteX35" fmla="*/ 199231 w 338138"/>
              <a:gd name="connsiteY35" fmla="*/ 79375 h 311150"/>
              <a:gd name="connsiteX36" fmla="*/ 235223 w 338138"/>
              <a:gd name="connsiteY36" fmla="*/ 19050 h 311150"/>
              <a:gd name="connsiteX37" fmla="*/ 152400 w 338138"/>
              <a:gd name="connsiteY37" fmla="*/ 72796 h 311150"/>
              <a:gd name="connsiteX38" fmla="*/ 178693 w 338138"/>
              <a:gd name="connsiteY38" fmla="*/ 139652 h 311150"/>
              <a:gd name="connsiteX39" fmla="*/ 178693 w 338138"/>
              <a:gd name="connsiteY39" fmla="*/ 147518 h 311150"/>
              <a:gd name="connsiteX40" fmla="*/ 229964 w 338138"/>
              <a:gd name="connsiteY40" fmla="*/ 164559 h 311150"/>
              <a:gd name="connsiteX41" fmla="*/ 237852 w 338138"/>
              <a:gd name="connsiteY41" fmla="*/ 173736 h 311150"/>
              <a:gd name="connsiteX42" fmla="*/ 237852 w 338138"/>
              <a:gd name="connsiteY42" fmla="*/ 192088 h 311150"/>
              <a:gd name="connsiteX43" fmla="*/ 269404 w 338138"/>
              <a:gd name="connsiteY43" fmla="*/ 159316 h 311150"/>
              <a:gd name="connsiteX44" fmla="*/ 272033 w 338138"/>
              <a:gd name="connsiteY44" fmla="*/ 158005 h 311150"/>
              <a:gd name="connsiteX45" fmla="*/ 320675 w 338138"/>
              <a:gd name="connsiteY45" fmla="*/ 91149 h 311150"/>
              <a:gd name="connsiteX46" fmla="*/ 235223 w 338138"/>
              <a:gd name="connsiteY46" fmla="*/ 19050 h 311150"/>
              <a:gd name="connsiteX47" fmla="*/ 235111 w 338138"/>
              <a:gd name="connsiteY47" fmla="*/ 0 h 311150"/>
              <a:gd name="connsiteX48" fmla="*/ 338138 w 338138"/>
              <a:gd name="connsiteY48" fmla="*/ 90972 h 311150"/>
              <a:gd name="connsiteX49" fmla="*/ 320967 w 338138"/>
              <a:gd name="connsiteY49" fmla="*/ 141072 h 311150"/>
              <a:gd name="connsiteX50" fmla="*/ 280021 w 338138"/>
              <a:gd name="connsiteY50" fmla="*/ 172715 h 311150"/>
              <a:gd name="connsiteX51" fmla="*/ 235111 w 338138"/>
              <a:gd name="connsiteY51" fmla="*/ 220178 h 311150"/>
              <a:gd name="connsiteX52" fmla="*/ 228507 w 338138"/>
              <a:gd name="connsiteY52" fmla="*/ 222815 h 311150"/>
              <a:gd name="connsiteX53" fmla="*/ 225865 w 338138"/>
              <a:gd name="connsiteY53" fmla="*/ 222815 h 311150"/>
              <a:gd name="connsiteX54" fmla="*/ 220582 w 338138"/>
              <a:gd name="connsiteY54" fmla="*/ 214905 h 311150"/>
              <a:gd name="connsiteX55" fmla="*/ 220582 w 338138"/>
              <a:gd name="connsiteY55" fmla="*/ 181944 h 311150"/>
              <a:gd name="connsiteX56" fmla="*/ 178315 w 338138"/>
              <a:gd name="connsiteY56" fmla="*/ 167441 h 311150"/>
              <a:gd name="connsiteX57" fmla="*/ 178315 w 338138"/>
              <a:gd name="connsiteY57" fmla="*/ 168760 h 311150"/>
              <a:gd name="connsiteX58" fmla="*/ 184919 w 338138"/>
              <a:gd name="connsiteY58" fmla="*/ 191173 h 311150"/>
              <a:gd name="connsiteX59" fmla="*/ 186240 w 338138"/>
              <a:gd name="connsiteY59" fmla="*/ 195128 h 311150"/>
              <a:gd name="connsiteX60" fmla="*/ 184919 w 338138"/>
              <a:gd name="connsiteY60" fmla="*/ 200402 h 311150"/>
              <a:gd name="connsiteX61" fmla="*/ 163785 w 338138"/>
              <a:gd name="connsiteY61" fmla="*/ 204357 h 311150"/>
              <a:gd name="connsiteX62" fmla="*/ 157181 w 338138"/>
              <a:gd name="connsiteY62" fmla="*/ 204357 h 311150"/>
              <a:gd name="connsiteX63" fmla="*/ 206053 w 338138"/>
              <a:gd name="connsiteY63" fmla="*/ 265005 h 311150"/>
              <a:gd name="connsiteX64" fmla="*/ 206053 w 338138"/>
              <a:gd name="connsiteY64" fmla="*/ 305877 h 311150"/>
              <a:gd name="connsiteX65" fmla="*/ 200769 w 338138"/>
              <a:gd name="connsiteY65" fmla="*/ 311150 h 311150"/>
              <a:gd name="connsiteX66" fmla="*/ 5283 w 338138"/>
              <a:gd name="connsiteY66" fmla="*/ 311150 h 311150"/>
              <a:gd name="connsiteX67" fmla="*/ 0 w 338138"/>
              <a:gd name="connsiteY67" fmla="*/ 305877 h 311150"/>
              <a:gd name="connsiteX68" fmla="*/ 0 w 338138"/>
              <a:gd name="connsiteY68" fmla="*/ 265005 h 311150"/>
              <a:gd name="connsiteX69" fmla="*/ 48871 w 338138"/>
              <a:gd name="connsiteY69" fmla="*/ 204357 h 311150"/>
              <a:gd name="connsiteX70" fmla="*/ 42267 w 338138"/>
              <a:gd name="connsiteY70" fmla="*/ 204357 h 311150"/>
              <a:gd name="connsiteX71" fmla="*/ 21133 w 338138"/>
              <a:gd name="connsiteY71" fmla="*/ 200402 h 311150"/>
              <a:gd name="connsiteX72" fmla="*/ 19813 w 338138"/>
              <a:gd name="connsiteY72" fmla="*/ 195128 h 311150"/>
              <a:gd name="connsiteX73" fmla="*/ 21133 w 338138"/>
              <a:gd name="connsiteY73" fmla="*/ 191173 h 311150"/>
              <a:gd name="connsiteX74" fmla="*/ 27738 w 338138"/>
              <a:gd name="connsiteY74" fmla="*/ 168760 h 311150"/>
              <a:gd name="connsiteX75" fmla="*/ 27738 w 338138"/>
              <a:gd name="connsiteY75" fmla="*/ 139754 h 311150"/>
              <a:gd name="connsiteX76" fmla="*/ 101705 w 338138"/>
              <a:gd name="connsiteY76" fmla="*/ 48782 h 311150"/>
              <a:gd name="connsiteX77" fmla="*/ 104347 w 338138"/>
              <a:gd name="connsiteY77" fmla="*/ 48782 h 311150"/>
              <a:gd name="connsiteX78" fmla="*/ 137368 w 338138"/>
              <a:gd name="connsiteY78" fmla="*/ 59329 h 311150"/>
              <a:gd name="connsiteX79" fmla="*/ 235111 w 338138"/>
              <a:gd name="connsiteY79" fmla="*/ 0 h 31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338138" h="311150">
                <a:moveTo>
                  <a:pt x="109769" y="93663"/>
                </a:moveTo>
                <a:cubicBezTo>
                  <a:pt x="107136" y="97643"/>
                  <a:pt x="91339" y="122847"/>
                  <a:pt x="66326" y="122847"/>
                </a:cubicBezTo>
                <a:cubicBezTo>
                  <a:pt x="61060" y="122847"/>
                  <a:pt x="57111" y="121521"/>
                  <a:pt x="53161" y="120194"/>
                </a:cubicBezTo>
                <a:cubicBezTo>
                  <a:pt x="51845" y="120194"/>
                  <a:pt x="51845" y="121521"/>
                  <a:pt x="51845" y="121521"/>
                </a:cubicBezTo>
                <a:cubicBezTo>
                  <a:pt x="49212" y="124174"/>
                  <a:pt x="49212" y="128153"/>
                  <a:pt x="50528" y="132133"/>
                </a:cubicBezTo>
                <a:cubicBezTo>
                  <a:pt x="51845" y="137439"/>
                  <a:pt x="55794" y="140092"/>
                  <a:pt x="58427" y="141419"/>
                </a:cubicBezTo>
                <a:cubicBezTo>
                  <a:pt x="59744" y="141419"/>
                  <a:pt x="62377" y="142746"/>
                  <a:pt x="62377" y="145399"/>
                </a:cubicBezTo>
                <a:cubicBezTo>
                  <a:pt x="68959" y="167950"/>
                  <a:pt x="84756" y="190501"/>
                  <a:pt x="103187" y="190501"/>
                </a:cubicBezTo>
                <a:cubicBezTo>
                  <a:pt x="121617" y="190501"/>
                  <a:pt x="137415" y="167950"/>
                  <a:pt x="143997" y="145399"/>
                </a:cubicBezTo>
                <a:cubicBezTo>
                  <a:pt x="143997" y="142746"/>
                  <a:pt x="146630" y="141419"/>
                  <a:pt x="147947" y="141419"/>
                </a:cubicBezTo>
                <a:cubicBezTo>
                  <a:pt x="150580" y="141419"/>
                  <a:pt x="154529" y="137439"/>
                  <a:pt x="155845" y="132133"/>
                </a:cubicBezTo>
                <a:cubicBezTo>
                  <a:pt x="157162" y="128153"/>
                  <a:pt x="157162" y="124174"/>
                  <a:pt x="154529" y="121521"/>
                </a:cubicBezTo>
                <a:cubicBezTo>
                  <a:pt x="154529" y="120194"/>
                  <a:pt x="153212" y="120194"/>
                  <a:pt x="153212" y="120194"/>
                </a:cubicBezTo>
                <a:cubicBezTo>
                  <a:pt x="153212" y="120194"/>
                  <a:pt x="153212" y="120194"/>
                  <a:pt x="151896" y="120194"/>
                </a:cubicBezTo>
                <a:cubicBezTo>
                  <a:pt x="150580" y="121521"/>
                  <a:pt x="149263" y="124174"/>
                  <a:pt x="147947" y="125500"/>
                </a:cubicBezTo>
                <a:cubicBezTo>
                  <a:pt x="146630" y="126827"/>
                  <a:pt x="145314" y="128153"/>
                  <a:pt x="143997" y="128153"/>
                </a:cubicBezTo>
                <a:cubicBezTo>
                  <a:pt x="142681" y="129480"/>
                  <a:pt x="141364" y="129480"/>
                  <a:pt x="140048" y="129480"/>
                </a:cubicBezTo>
                <a:cubicBezTo>
                  <a:pt x="138731" y="129480"/>
                  <a:pt x="137415" y="128153"/>
                  <a:pt x="136098" y="126827"/>
                </a:cubicBezTo>
                <a:cubicBezTo>
                  <a:pt x="136098" y="125500"/>
                  <a:pt x="136098" y="124174"/>
                  <a:pt x="134782" y="122847"/>
                </a:cubicBezTo>
                <a:cubicBezTo>
                  <a:pt x="133466" y="117541"/>
                  <a:pt x="130833" y="109582"/>
                  <a:pt x="122934" y="102949"/>
                </a:cubicBezTo>
                <a:cubicBezTo>
                  <a:pt x="120301" y="98969"/>
                  <a:pt x="115035" y="96316"/>
                  <a:pt x="109769" y="93663"/>
                </a:cubicBezTo>
                <a:close/>
                <a:moveTo>
                  <a:pt x="269081" y="79375"/>
                </a:moveTo>
                <a:cubicBezTo>
                  <a:pt x="274780" y="79375"/>
                  <a:pt x="279400" y="84350"/>
                  <a:pt x="279400" y="90488"/>
                </a:cubicBezTo>
                <a:cubicBezTo>
                  <a:pt x="279400" y="96626"/>
                  <a:pt x="274780" y="101601"/>
                  <a:pt x="269081" y="101601"/>
                </a:cubicBezTo>
                <a:cubicBezTo>
                  <a:pt x="263382" y="101601"/>
                  <a:pt x="258762" y="96626"/>
                  <a:pt x="258762" y="90488"/>
                </a:cubicBezTo>
                <a:cubicBezTo>
                  <a:pt x="258762" y="84350"/>
                  <a:pt x="263382" y="79375"/>
                  <a:pt x="269081" y="79375"/>
                </a:cubicBezTo>
                <a:close/>
                <a:moveTo>
                  <a:pt x="234950" y="79375"/>
                </a:moveTo>
                <a:cubicBezTo>
                  <a:pt x="241088" y="79375"/>
                  <a:pt x="246063" y="84350"/>
                  <a:pt x="246063" y="90488"/>
                </a:cubicBezTo>
                <a:cubicBezTo>
                  <a:pt x="246063" y="96626"/>
                  <a:pt x="241088" y="101601"/>
                  <a:pt x="234950" y="101601"/>
                </a:cubicBezTo>
                <a:cubicBezTo>
                  <a:pt x="228812" y="101601"/>
                  <a:pt x="223837" y="96626"/>
                  <a:pt x="223837" y="90488"/>
                </a:cubicBezTo>
                <a:cubicBezTo>
                  <a:pt x="223837" y="84350"/>
                  <a:pt x="228812" y="79375"/>
                  <a:pt x="234950" y="79375"/>
                </a:cubicBezTo>
                <a:close/>
                <a:moveTo>
                  <a:pt x="199231" y="79375"/>
                </a:moveTo>
                <a:cubicBezTo>
                  <a:pt x="204930" y="79375"/>
                  <a:pt x="209550" y="84350"/>
                  <a:pt x="209550" y="90488"/>
                </a:cubicBezTo>
                <a:cubicBezTo>
                  <a:pt x="209550" y="96626"/>
                  <a:pt x="204930" y="101601"/>
                  <a:pt x="199231" y="101601"/>
                </a:cubicBezTo>
                <a:cubicBezTo>
                  <a:pt x="193532" y="101601"/>
                  <a:pt x="188912" y="96626"/>
                  <a:pt x="188912" y="90488"/>
                </a:cubicBezTo>
                <a:cubicBezTo>
                  <a:pt x="188912" y="84350"/>
                  <a:pt x="193532" y="79375"/>
                  <a:pt x="199231" y="79375"/>
                </a:cubicBezTo>
                <a:close/>
                <a:moveTo>
                  <a:pt x="235223" y="19050"/>
                </a:moveTo>
                <a:cubicBezTo>
                  <a:pt x="195783" y="19050"/>
                  <a:pt x="161602" y="41335"/>
                  <a:pt x="152400" y="72796"/>
                </a:cubicBezTo>
                <a:cubicBezTo>
                  <a:pt x="165546" y="88528"/>
                  <a:pt x="176064" y="112124"/>
                  <a:pt x="178693" y="139652"/>
                </a:cubicBezTo>
                <a:cubicBezTo>
                  <a:pt x="178693" y="142274"/>
                  <a:pt x="178693" y="144896"/>
                  <a:pt x="178693" y="147518"/>
                </a:cubicBezTo>
                <a:cubicBezTo>
                  <a:pt x="193154" y="156694"/>
                  <a:pt x="210244" y="163249"/>
                  <a:pt x="229964" y="164559"/>
                </a:cubicBezTo>
                <a:cubicBezTo>
                  <a:pt x="233908" y="164559"/>
                  <a:pt x="237852" y="168492"/>
                  <a:pt x="237852" y="173736"/>
                </a:cubicBezTo>
                <a:cubicBezTo>
                  <a:pt x="237852" y="173736"/>
                  <a:pt x="237852" y="173736"/>
                  <a:pt x="237852" y="192088"/>
                </a:cubicBezTo>
                <a:cubicBezTo>
                  <a:pt x="237852" y="192088"/>
                  <a:pt x="237852" y="192088"/>
                  <a:pt x="269404" y="159316"/>
                </a:cubicBezTo>
                <a:cubicBezTo>
                  <a:pt x="269404" y="158005"/>
                  <a:pt x="270718" y="158005"/>
                  <a:pt x="272033" y="158005"/>
                </a:cubicBezTo>
                <a:cubicBezTo>
                  <a:pt x="300955" y="144896"/>
                  <a:pt x="320675" y="119989"/>
                  <a:pt x="320675" y="91149"/>
                </a:cubicBezTo>
                <a:cubicBezTo>
                  <a:pt x="320675" y="51822"/>
                  <a:pt x="282550" y="19050"/>
                  <a:pt x="235223" y="19050"/>
                </a:cubicBezTo>
                <a:close/>
                <a:moveTo>
                  <a:pt x="235111" y="0"/>
                </a:moveTo>
                <a:cubicBezTo>
                  <a:pt x="291908" y="0"/>
                  <a:pt x="338138" y="40871"/>
                  <a:pt x="338138" y="90972"/>
                </a:cubicBezTo>
                <a:cubicBezTo>
                  <a:pt x="338138" y="109430"/>
                  <a:pt x="332855" y="126570"/>
                  <a:pt x="320967" y="141072"/>
                </a:cubicBezTo>
                <a:cubicBezTo>
                  <a:pt x="311721" y="154257"/>
                  <a:pt x="297192" y="166123"/>
                  <a:pt x="280021" y="172715"/>
                </a:cubicBezTo>
                <a:cubicBezTo>
                  <a:pt x="280021" y="172715"/>
                  <a:pt x="280021" y="172715"/>
                  <a:pt x="235111" y="220178"/>
                </a:cubicBezTo>
                <a:cubicBezTo>
                  <a:pt x="233791" y="222815"/>
                  <a:pt x="231149" y="222815"/>
                  <a:pt x="228507" y="222815"/>
                </a:cubicBezTo>
                <a:cubicBezTo>
                  <a:pt x="228507" y="222815"/>
                  <a:pt x="227186" y="222815"/>
                  <a:pt x="225865" y="222815"/>
                </a:cubicBezTo>
                <a:cubicBezTo>
                  <a:pt x="221903" y="221497"/>
                  <a:pt x="220582" y="218860"/>
                  <a:pt x="220582" y="214905"/>
                </a:cubicBezTo>
                <a:cubicBezTo>
                  <a:pt x="220582" y="214905"/>
                  <a:pt x="220582" y="214905"/>
                  <a:pt x="220582" y="181944"/>
                </a:cubicBezTo>
                <a:cubicBezTo>
                  <a:pt x="204732" y="179307"/>
                  <a:pt x="190202" y="175352"/>
                  <a:pt x="178315" y="167441"/>
                </a:cubicBezTo>
                <a:cubicBezTo>
                  <a:pt x="178315" y="168760"/>
                  <a:pt x="178315" y="168760"/>
                  <a:pt x="178315" y="168760"/>
                </a:cubicBezTo>
                <a:cubicBezTo>
                  <a:pt x="176994" y="181944"/>
                  <a:pt x="176994" y="185899"/>
                  <a:pt x="184919" y="191173"/>
                </a:cubicBezTo>
                <a:cubicBezTo>
                  <a:pt x="186240" y="192491"/>
                  <a:pt x="186240" y="193810"/>
                  <a:pt x="186240" y="195128"/>
                </a:cubicBezTo>
                <a:cubicBezTo>
                  <a:pt x="186240" y="197765"/>
                  <a:pt x="186240" y="199084"/>
                  <a:pt x="184919" y="200402"/>
                </a:cubicBezTo>
                <a:cubicBezTo>
                  <a:pt x="180957" y="203039"/>
                  <a:pt x="173031" y="204357"/>
                  <a:pt x="163785" y="204357"/>
                </a:cubicBezTo>
                <a:cubicBezTo>
                  <a:pt x="162465" y="204357"/>
                  <a:pt x="159823" y="204357"/>
                  <a:pt x="157181" y="204357"/>
                </a:cubicBezTo>
                <a:cubicBezTo>
                  <a:pt x="173031" y="213586"/>
                  <a:pt x="206053" y="233363"/>
                  <a:pt x="206053" y="265005"/>
                </a:cubicBezTo>
                <a:cubicBezTo>
                  <a:pt x="206053" y="265005"/>
                  <a:pt x="206053" y="265005"/>
                  <a:pt x="206053" y="305877"/>
                </a:cubicBezTo>
                <a:cubicBezTo>
                  <a:pt x="206053" y="308513"/>
                  <a:pt x="203411" y="311150"/>
                  <a:pt x="200769" y="311150"/>
                </a:cubicBezTo>
                <a:cubicBezTo>
                  <a:pt x="200769" y="311150"/>
                  <a:pt x="200769" y="311150"/>
                  <a:pt x="5283" y="311150"/>
                </a:cubicBezTo>
                <a:cubicBezTo>
                  <a:pt x="2642" y="311150"/>
                  <a:pt x="0" y="308513"/>
                  <a:pt x="0" y="305877"/>
                </a:cubicBezTo>
                <a:cubicBezTo>
                  <a:pt x="0" y="305877"/>
                  <a:pt x="0" y="305877"/>
                  <a:pt x="0" y="265005"/>
                </a:cubicBezTo>
                <a:cubicBezTo>
                  <a:pt x="0" y="233363"/>
                  <a:pt x="33021" y="213586"/>
                  <a:pt x="48871" y="204357"/>
                </a:cubicBezTo>
                <a:cubicBezTo>
                  <a:pt x="46230" y="204357"/>
                  <a:pt x="44909" y="204357"/>
                  <a:pt x="42267" y="204357"/>
                </a:cubicBezTo>
                <a:cubicBezTo>
                  <a:pt x="33021" y="204357"/>
                  <a:pt x="25096" y="203039"/>
                  <a:pt x="21133" y="200402"/>
                </a:cubicBezTo>
                <a:cubicBezTo>
                  <a:pt x="19813" y="199084"/>
                  <a:pt x="19813" y="197765"/>
                  <a:pt x="19813" y="195128"/>
                </a:cubicBezTo>
                <a:cubicBezTo>
                  <a:pt x="19813" y="193810"/>
                  <a:pt x="19813" y="192491"/>
                  <a:pt x="21133" y="191173"/>
                </a:cubicBezTo>
                <a:cubicBezTo>
                  <a:pt x="29059" y="185899"/>
                  <a:pt x="29059" y="181944"/>
                  <a:pt x="27738" y="168760"/>
                </a:cubicBezTo>
                <a:cubicBezTo>
                  <a:pt x="27738" y="162167"/>
                  <a:pt x="26417" y="152938"/>
                  <a:pt x="27738" y="139754"/>
                </a:cubicBezTo>
                <a:cubicBezTo>
                  <a:pt x="33021" y="87017"/>
                  <a:pt x="63401" y="50100"/>
                  <a:pt x="101705" y="48782"/>
                </a:cubicBezTo>
                <a:cubicBezTo>
                  <a:pt x="101705" y="48782"/>
                  <a:pt x="101705" y="48782"/>
                  <a:pt x="104347" y="48782"/>
                </a:cubicBezTo>
                <a:cubicBezTo>
                  <a:pt x="116235" y="50100"/>
                  <a:pt x="128122" y="52737"/>
                  <a:pt x="137368" y="59329"/>
                </a:cubicBezTo>
                <a:cubicBezTo>
                  <a:pt x="151898" y="25050"/>
                  <a:pt x="190202" y="0"/>
                  <a:pt x="235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8170814" y="2371765"/>
            <a:ext cx="2749722" cy="2139516"/>
            <a:chOff x="8170814" y="1912116"/>
            <a:chExt cx="2749722" cy="2139516"/>
          </a:xfrm>
        </p:grpSpPr>
        <p:grpSp>
          <p:nvGrpSpPr>
            <p:cNvPr id="44" name="组合 43"/>
            <p:cNvGrpSpPr/>
            <p:nvPr/>
          </p:nvGrpSpPr>
          <p:grpSpPr>
            <a:xfrm>
              <a:off x="8170814" y="1912116"/>
              <a:ext cx="2611177" cy="2139516"/>
              <a:chOff x="1193500" y="1491637"/>
              <a:chExt cx="3761195" cy="2139516"/>
            </a:xfrm>
          </p:grpSpPr>
          <p:grpSp>
            <p:nvGrpSpPr>
              <p:cNvPr id="46" name="组合 45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50" name="文本框 111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cs typeface="+mn-ea"/>
                      <a:sym typeface="+mn-lt"/>
                    </a:rPr>
                  </a:br>
                  <a:r>
                    <a:rPr lang="zh-CN" altLang="en-US" sz="1000"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1000">
                    <a:cs typeface="+mn-ea"/>
                    <a:sym typeface="+mn-lt"/>
                  </a:endParaRPr>
                </a:p>
              </p:txBody>
            </p:sp>
            <p:sp>
              <p:nvSpPr>
                <p:cNvPr id="51" name="矩形 50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zh-CN" altLang="en-US" sz="1600" b="1" dirty="0">
                    <a:solidFill>
                      <a:schemeClr val="accent1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7" name="组合 46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48" name="文本框 109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cs typeface="+mn-ea"/>
                      <a:sym typeface="+mn-lt"/>
                    </a:rPr>
                  </a:br>
                  <a:r>
                    <a:rPr lang="zh-CN" altLang="en-US" sz="1000"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1000"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矩形 48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2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zh-CN" altLang="en-US" sz="1600" b="1" dirty="0">
                    <a:solidFill>
                      <a:schemeClr val="accent2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cxnSp>
          <p:nvCxnSpPr>
            <p:cNvPr id="45" name="直接连接符 44"/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/>
          <p:cNvGrpSpPr/>
          <p:nvPr/>
        </p:nvGrpSpPr>
        <p:grpSpPr>
          <a:xfrm>
            <a:off x="1307468" y="2371765"/>
            <a:ext cx="2713719" cy="2139516"/>
            <a:chOff x="1307468" y="1697288"/>
            <a:chExt cx="2713719" cy="2139516"/>
          </a:xfrm>
        </p:grpSpPr>
        <p:grpSp>
          <p:nvGrpSpPr>
            <p:cNvPr id="36" name="组合 35"/>
            <p:cNvGrpSpPr/>
            <p:nvPr/>
          </p:nvGrpSpPr>
          <p:grpSpPr>
            <a:xfrm>
              <a:off x="1410010" y="1697288"/>
              <a:ext cx="2611177" cy="2139516"/>
              <a:chOff x="1193500" y="1491637"/>
              <a:chExt cx="3761195" cy="2139516"/>
            </a:xfrm>
          </p:grpSpPr>
          <p:grpSp>
            <p:nvGrpSpPr>
              <p:cNvPr id="38" name="组合 37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42" name="文本框 103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cs typeface="+mn-ea"/>
                      <a:sym typeface="+mn-lt"/>
                    </a:rPr>
                  </a:br>
                  <a:r>
                    <a:rPr lang="zh-CN" altLang="en-US" sz="1000"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1000"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矩形 42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zh-CN" altLang="en-US" sz="1600" b="1">
                    <a:solidFill>
                      <a:schemeClr val="accent1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9" name="组合 38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40" name="文本框 101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cs typeface="+mn-ea"/>
                      <a:sym typeface="+mn-lt"/>
                    </a:rPr>
                  </a:br>
                  <a:r>
                    <a:rPr lang="zh-CN" altLang="en-US" sz="1000"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1000"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矩形 40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>
                      <a:solidFill>
                        <a:schemeClr val="accent2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zh-CN" altLang="en-US" sz="1600" b="1">
                    <a:solidFill>
                      <a:schemeClr val="accent2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cxnSp>
          <p:nvCxnSpPr>
            <p:cNvPr id="37" name="直接连接符 36"/>
            <p:cNvCxnSpPr/>
            <p:nvPr/>
          </p:nvCxnSpPr>
          <p:spPr>
            <a:xfrm>
              <a:off x="1307468" y="2710116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52" grpId="0" animBg="1"/>
      <p:bldP spid="53" grpId="0" animBg="1"/>
      <p:bldP spid="54" grpId="0" animBg="1"/>
      <p:bldP spid="56" grpId="0" animBg="1"/>
      <p:bldP spid="58" grpId="0" animBg="1"/>
      <p:bldP spid="60" grpId="0" animBg="1"/>
      <p:bldP spid="6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任意多边形: 形状 32"/>
          <p:cNvSpPr/>
          <p:nvPr/>
        </p:nvSpPr>
        <p:spPr bwMode="auto">
          <a:xfrm>
            <a:off x="4408488" y="3429000"/>
            <a:ext cx="4649788" cy="1825625"/>
          </a:xfrm>
          <a:custGeom>
            <a:avLst/>
            <a:gdLst>
              <a:gd name="T0" fmla="*/ 661 w 692"/>
              <a:gd name="T1" fmla="*/ 0 h 272"/>
              <a:gd name="T2" fmla="*/ 190 w 692"/>
              <a:gd name="T3" fmla="*/ 121 h 272"/>
              <a:gd name="T4" fmla="*/ 3 w 692"/>
              <a:gd name="T5" fmla="*/ 169 h 272"/>
              <a:gd name="T6" fmla="*/ 0 w 692"/>
              <a:gd name="T7" fmla="*/ 174 h 272"/>
              <a:gd name="T8" fmla="*/ 98 w 692"/>
              <a:gd name="T9" fmla="*/ 272 h 272"/>
              <a:gd name="T10" fmla="*/ 692 w 692"/>
              <a:gd name="T11" fmla="*/ 120 h 272"/>
              <a:gd name="T12" fmla="*/ 661 w 692"/>
              <a:gd name="T13" fmla="*/ 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92" h="272">
                <a:moveTo>
                  <a:pt x="661" y="0"/>
                </a:moveTo>
                <a:cubicBezTo>
                  <a:pt x="190" y="121"/>
                  <a:pt x="190" y="121"/>
                  <a:pt x="190" y="121"/>
                </a:cubicBezTo>
                <a:cubicBezTo>
                  <a:pt x="3" y="169"/>
                  <a:pt x="3" y="169"/>
                  <a:pt x="3" y="169"/>
                </a:cubicBezTo>
                <a:cubicBezTo>
                  <a:pt x="0" y="174"/>
                  <a:pt x="0" y="174"/>
                  <a:pt x="0" y="174"/>
                </a:cubicBezTo>
                <a:cubicBezTo>
                  <a:pt x="7" y="182"/>
                  <a:pt x="90" y="265"/>
                  <a:pt x="98" y="272"/>
                </a:cubicBezTo>
                <a:cubicBezTo>
                  <a:pt x="296" y="222"/>
                  <a:pt x="494" y="171"/>
                  <a:pt x="692" y="120"/>
                </a:cubicBezTo>
                <a:lnTo>
                  <a:pt x="661" y="0"/>
                </a:lnTo>
                <a:close/>
              </a:path>
            </a:pathLst>
          </a:custGeom>
          <a:solidFill>
            <a:schemeClr val="accent4"/>
          </a:solidFill>
          <a:ln w="26988" cap="flat">
            <a:noFill/>
            <a:prstDash val="solid"/>
            <a:miter lim="8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4" name="任意多边形: 形状 33"/>
          <p:cNvSpPr/>
          <p:nvPr/>
        </p:nvSpPr>
        <p:spPr bwMode="auto">
          <a:xfrm>
            <a:off x="2668588" y="1176337"/>
            <a:ext cx="4387850" cy="1751013"/>
          </a:xfrm>
          <a:custGeom>
            <a:avLst/>
            <a:gdLst>
              <a:gd name="T0" fmla="*/ 2633 w 2764"/>
              <a:gd name="T1" fmla="*/ 0 h 1103"/>
              <a:gd name="T2" fmla="*/ 774 w 2764"/>
              <a:gd name="T3" fmla="*/ 473 h 1103"/>
              <a:gd name="T4" fmla="*/ 0 w 2764"/>
              <a:gd name="T5" fmla="*/ 672 h 1103"/>
              <a:gd name="T6" fmla="*/ 372 w 2764"/>
              <a:gd name="T7" fmla="*/ 1043 h 1103"/>
              <a:gd name="T8" fmla="*/ 432 w 2764"/>
              <a:gd name="T9" fmla="*/ 1103 h 1103"/>
              <a:gd name="T10" fmla="*/ 2764 w 2764"/>
              <a:gd name="T11" fmla="*/ 507 h 1103"/>
              <a:gd name="T12" fmla="*/ 2633 w 2764"/>
              <a:gd name="T13" fmla="*/ 0 h 1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64" h="1103">
                <a:moveTo>
                  <a:pt x="2633" y="0"/>
                </a:moveTo>
                <a:lnTo>
                  <a:pt x="774" y="473"/>
                </a:lnTo>
                <a:lnTo>
                  <a:pt x="0" y="672"/>
                </a:lnTo>
                <a:lnTo>
                  <a:pt x="372" y="1043"/>
                </a:lnTo>
                <a:lnTo>
                  <a:pt x="432" y="1103"/>
                </a:lnTo>
                <a:lnTo>
                  <a:pt x="2764" y="507"/>
                </a:lnTo>
                <a:lnTo>
                  <a:pt x="2633" y="0"/>
                </a:lnTo>
                <a:close/>
              </a:path>
            </a:pathLst>
          </a:custGeom>
          <a:solidFill>
            <a:schemeClr val="accent2"/>
          </a:solidFill>
          <a:ln w="26988" cap="flat">
            <a:noFill/>
            <a:prstDash val="solid"/>
            <a:miter lim="8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5" name="任意多边形: 形状 34"/>
          <p:cNvSpPr/>
          <p:nvPr/>
        </p:nvSpPr>
        <p:spPr bwMode="auto">
          <a:xfrm>
            <a:off x="2662238" y="7937"/>
            <a:ext cx="2606675" cy="2235200"/>
          </a:xfrm>
          <a:custGeom>
            <a:avLst/>
            <a:gdLst>
              <a:gd name="T0" fmla="*/ 4 w 1642"/>
              <a:gd name="T1" fmla="*/ 1408 h 1408"/>
              <a:gd name="T2" fmla="*/ 778 w 1642"/>
              <a:gd name="T3" fmla="*/ 1209 h 1408"/>
              <a:gd name="T4" fmla="*/ 1642 w 1642"/>
              <a:gd name="T5" fmla="*/ 0 h 1408"/>
              <a:gd name="T6" fmla="*/ 999 w 1642"/>
              <a:gd name="T7" fmla="*/ 0 h 1408"/>
              <a:gd name="T8" fmla="*/ 0 w 1642"/>
              <a:gd name="T9" fmla="*/ 1403 h 1408"/>
              <a:gd name="T10" fmla="*/ 4 w 1642"/>
              <a:gd name="T11" fmla="*/ 1408 h 1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42" h="1408">
                <a:moveTo>
                  <a:pt x="4" y="1408"/>
                </a:moveTo>
                <a:lnTo>
                  <a:pt x="778" y="1209"/>
                </a:lnTo>
                <a:lnTo>
                  <a:pt x="1642" y="0"/>
                </a:lnTo>
                <a:lnTo>
                  <a:pt x="999" y="0"/>
                </a:lnTo>
                <a:lnTo>
                  <a:pt x="0" y="1403"/>
                </a:lnTo>
                <a:lnTo>
                  <a:pt x="4" y="1408"/>
                </a:lnTo>
                <a:close/>
              </a:path>
            </a:pathLst>
          </a:custGeom>
          <a:solidFill>
            <a:schemeClr val="accent1"/>
          </a:solidFill>
          <a:ln w="26988" cap="flat">
            <a:noFill/>
            <a:prstDash val="solid"/>
            <a:miter lim="8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8" name="任意多边形: 形状 37"/>
          <p:cNvSpPr/>
          <p:nvPr/>
        </p:nvSpPr>
        <p:spPr bwMode="auto">
          <a:xfrm>
            <a:off x="6418263" y="3429000"/>
            <a:ext cx="3036888" cy="3422650"/>
          </a:xfrm>
          <a:custGeom>
            <a:avLst/>
            <a:gdLst>
              <a:gd name="T0" fmla="*/ 1545 w 1913"/>
              <a:gd name="T1" fmla="*/ 9 h 2156"/>
              <a:gd name="T2" fmla="*/ 1536 w 1913"/>
              <a:gd name="T3" fmla="*/ 0 h 2156"/>
              <a:gd name="T4" fmla="*/ 0 w 1913"/>
              <a:gd name="T5" fmla="*/ 2156 h 2156"/>
              <a:gd name="T6" fmla="*/ 643 w 1913"/>
              <a:gd name="T7" fmla="*/ 2156 h 2156"/>
              <a:gd name="T8" fmla="*/ 1913 w 1913"/>
              <a:gd name="T9" fmla="*/ 377 h 2156"/>
              <a:gd name="T10" fmla="*/ 1545 w 1913"/>
              <a:gd name="T11" fmla="*/ 9 h 2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13" h="2156">
                <a:moveTo>
                  <a:pt x="1545" y="9"/>
                </a:moveTo>
                <a:lnTo>
                  <a:pt x="1536" y="0"/>
                </a:lnTo>
                <a:lnTo>
                  <a:pt x="0" y="2156"/>
                </a:lnTo>
                <a:lnTo>
                  <a:pt x="643" y="2156"/>
                </a:lnTo>
                <a:lnTo>
                  <a:pt x="1913" y="377"/>
                </a:lnTo>
                <a:lnTo>
                  <a:pt x="1545" y="9"/>
                </a:lnTo>
                <a:close/>
              </a:path>
            </a:pathLst>
          </a:custGeom>
          <a:solidFill>
            <a:schemeClr val="accent6"/>
          </a:solidFill>
          <a:ln w="26988" cap="flat">
            <a:noFill/>
            <a:prstDash val="solid"/>
            <a:miter lim="8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7" name="任意多边形: 形状 66"/>
          <p:cNvSpPr/>
          <p:nvPr/>
        </p:nvSpPr>
        <p:spPr bwMode="auto">
          <a:xfrm>
            <a:off x="4429125" y="1176337"/>
            <a:ext cx="3016250" cy="3387725"/>
          </a:xfrm>
          <a:custGeom>
            <a:avLst/>
            <a:gdLst>
              <a:gd name="T0" fmla="*/ 1900 w 1900"/>
              <a:gd name="T1" fmla="*/ 376 h 2134"/>
              <a:gd name="T2" fmla="*/ 1532 w 1900"/>
              <a:gd name="T3" fmla="*/ 8 h 2134"/>
              <a:gd name="T4" fmla="*/ 1519 w 1900"/>
              <a:gd name="T5" fmla="*/ 0 h 2134"/>
              <a:gd name="T6" fmla="*/ 0 w 1900"/>
              <a:gd name="T7" fmla="*/ 2134 h 2134"/>
              <a:gd name="T8" fmla="*/ 791 w 1900"/>
              <a:gd name="T9" fmla="*/ 1931 h 2134"/>
              <a:gd name="T10" fmla="*/ 1900 w 1900"/>
              <a:gd name="T11" fmla="*/ 376 h 2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00" h="2134">
                <a:moveTo>
                  <a:pt x="1900" y="376"/>
                </a:moveTo>
                <a:lnTo>
                  <a:pt x="1532" y="8"/>
                </a:lnTo>
                <a:lnTo>
                  <a:pt x="1519" y="0"/>
                </a:lnTo>
                <a:lnTo>
                  <a:pt x="0" y="2134"/>
                </a:lnTo>
                <a:lnTo>
                  <a:pt x="791" y="1931"/>
                </a:lnTo>
                <a:lnTo>
                  <a:pt x="1900" y="376"/>
                </a:lnTo>
                <a:close/>
              </a:path>
            </a:pathLst>
          </a:custGeom>
          <a:solidFill>
            <a:schemeClr val="accent3"/>
          </a:solidFill>
          <a:ln w="26988" cap="flat">
            <a:noFill/>
            <a:prstDash val="solid"/>
            <a:miter lim="8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9058276" y="5593598"/>
            <a:ext cx="2457329" cy="835777"/>
            <a:chOff x="9029821" y="3139323"/>
            <a:chExt cx="2457329" cy="835777"/>
          </a:xfrm>
        </p:grpSpPr>
        <p:sp>
          <p:nvSpPr>
            <p:cNvPr id="81" name="文本框 27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400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400">
                <a:defRPr/>
              </a:pPr>
              <a:r>
                <a:rPr lang="zh-CN" altLang="en-US" sz="1600" b="1">
                  <a:solidFill>
                    <a:schemeClr val="accent6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28649" y="473910"/>
            <a:ext cx="2407615" cy="835777"/>
            <a:chOff x="609599" y="3139323"/>
            <a:chExt cx="2407615" cy="835777"/>
          </a:xfrm>
        </p:grpSpPr>
        <p:sp>
          <p:nvSpPr>
            <p:cNvPr id="79" name="文本框 30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400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400">
                <a:defRPr/>
              </a:pPr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3529635" y="5593598"/>
            <a:ext cx="2407615" cy="835777"/>
            <a:chOff x="609599" y="3139323"/>
            <a:chExt cx="2407615" cy="835777"/>
          </a:xfrm>
        </p:grpSpPr>
        <p:sp>
          <p:nvSpPr>
            <p:cNvPr id="77" name="文本框 33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400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400">
                <a:defRPr/>
              </a:pPr>
              <a:r>
                <a:rPr lang="zh-CN" altLang="en-US" sz="16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7658101" y="2122571"/>
            <a:ext cx="2457329" cy="835777"/>
            <a:chOff x="9029821" y="3139323"/>
            <a:chExt cx="2457329" cy="835777"/>
          </a:xfrm>
        </p:grpSpPr>
        <p:sp>
          <p:nvSpPr>
            <p:cNvPr id="75" name="文本框 36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400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400">
                <a:defRPr/>
              </a:pPr>
              <a:r>
                <a:rPr lang="zh-CN" altLang="en-US" sz="16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612416" y="3267316"/>
            <a:ext cx="2407615" cy="835777"/>
            <a:chOff x="609599" y="3139323"/>
            <a:chExt cx="2407615" cy="835777"/>
          </a:xfrm>
        </p:grpSpPr>
        <p:sp>
          <p:nvSpPr>
            <p:cNvPr id="73" name="文本框 39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400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400">
                <a:defRPr/>
              </a:pPr>
              <a:r>
                <a:rPr lang="zh-CN" altLang="en-US" sz="16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6" name="Title 6"/>
          <p:cNvSpPr txBox="1"/>
          <p:nvPr/>
        </p:nvSpPr>
        <p:spPr>
          <a:xfrm>
            <a:off x="3898901" y="314849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 Placeholder 7"/>
          <p:cNvSpPr txBox="1"/>
          <p:nvPr/>
        </p:nvSpPr>
        <p:spPr>
          <a:xfrm>
            <a:off x="4914901" y="784171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shred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8" grpId="0" animBg="1"/>
      <p:bldP spid="67" grpId="0" animBg="1"/>
      <p:bldP spid="36" grpId="0"/>
      <p:bldP spid="3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9" name="Diamond 1"/>
          <p:cNvSpPr/>
          <p:nvPr/>
        </p:nvSpPr>
        <p:spPr>
          <a:xfrm>
            <a:off x="4260453" y="1854202"/>
            <a:ext cx="1685816" cy="3149598"/>
          </a:xfrm>
          <a:prstGeom prst="diamond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0" name="Parallelogram 2"/>
          <p:cNvSpPr/>
          <p:nvPr/>
        </p:nvSpPr>
        <p:spPr>
          <a:xfrm>
            <a:off x="5295464" y="3503011"/>
            <a:ext cx="2557506" cy="1500787"/>
          </a:xfrm>
          <a:prstGeom prst="parallelogram">
            <a:avLst>
              <a:gd name="adj" fmla="val 51632"/>
            </a:avLst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1" name="Parallelogram 5"/>
          <p:cNvSpPr/>
          <p:nvPr/>
        </p:nvSpPr>
        <p:spPr>
          <a:xfrm flipV="1">
            <a:off x="5295464" y="1854202"/>
            <a:ext cx="2557506" cy="1500787"/>
          </a:xfrm>
          <a:prstGeom prst="parallelogram">
            <a:avLst>
              <a:gd name="adj" fmla="val 51632"/>
            </a:avLst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" name="Freeform: Shape 19"/>
          <p:cNvSpPr/>
          <p:nvPr/>
        </p:nvSpPr>
        <p:spPr bwMode="auto">
          <a:xfrm>
            <a:off x="6271402" y="3889419"/>
            <a:ext cx="441061" cy="793909"/>
          </a:xfrm>
          <a:custGeom>
            <a:avLst/>
            <a:gdLst>
              <a:gd name="T0" fmla="*/ 159 w 159"/>
              <a:gd name="T1" fmla="*/ 50 h 286"/>
              <a:gd name="T2" fmla="*/ 114 w 159"/>
              <a:gd name="T3" fmla="*/ 50 h 286"/>
              <a:gd name="T4" fmla="*/ 114 w 159"/>
              <a:gd name="T5" fmla="*/ 50 h 286"/>
              <a:gd name="T6" fmla="*/ 111 w 159"/>
              <a:gd name="T7" fmla="*/ 51 h 286"/>
              <a:gd name="T8" fmla="*/ 107 w 159"/>
              <a:gd name="T9" fmla="*/ 54 h 286"/>
              <a:gd name="T10" fmla="*/ 103 w 159"/>
              <a:gd name="T11" fmla="*/ 60 h 286"/>
              <a:gd name="T12" fmla="*/ 102 w 159"/>
              <a:gd name="T13" fmla="*/ 66 h 286"/>
              <a:gd name="T14" fmla="*/ 102 w 159"/>
              <a:gd name="T15" fmla="*/ 99 h 286"/>
              <a:gd name="T16" fmla="*/ 159 w 159"/>
              <a:gd name="T17" fmla="*/ 99 h 286"/>
              <a:gd name="T18" fmla="*/ 159 w 159"/>
              <a:gd name="T19" fmla="*/ 146 h 286"/>
              <a:gd name="T20" fmla="*/ 102 w 159"/>
              <a:gd name="T21" fmla="*/ 146 h 286"/>
              <a:gd name="T22" fmla="*/ 102 w 159"/>
              <a:gd name="T23" fmla="*/ 286 h 286"/>
              <a:gd name="T24" fmla="*/ 50 w 159"/>
              <a:gd name="T25" fmla="*/ 286 h 286"/>
              <a:gd name="T26" fmla="*/ 50 w 159"/>
              <a:gd name="T27" fmla="*/ 146 h 286"/>
              <a:gd name="T28" fmla="*/ 0 w 159"/>
              <a:gd name="T29" fmla="*/ 146 h 286"/>
              <a:gd name="T30" fmla="*/ 0 w 159"/>
              <a:gd name="T31" fmla="*/ 99 h 286"/>
              <a:gd name="T32" fmla="*/ 50 w 159"/>
              <a:gd name="T33" fmla="*/ 99 h 286"/>
              <a:gd name="T34" fmla="*/ 50 w 159"/>
              <a:gd name="T35" fmla="*/ 71 h 286"/>
              <a:gd name="T36" fmla="*/ 50 w 159"/>
              <a:gd name="T37" fmla="*/ 71 h 286"/>
              <a:gd name="T38" fmla="*/ 50 w 159"/>
              <a:gd name="T39" fmla="*/ 64 h 286"/>
              <a:gd name="T40" fmla="*/ 51 w 159"/>
              <a:gd name="T41" fmla="*/ 57 h 286"/>
              <a:gd name="T42" fmla="*/ 52 w 159"/>
              <a:gd name="T43" fmla="*/ 50 h 286"/>
              <a:gd name="T44" fmla="*/ 54 w 159"/>
              <a:gd name="T45" fmla="*/ 43 h 286"/>
              <a:gd name="T46" fmla="*/ 57 w 159"/>
              <a:gd name="T47" fmla="*/ 37 h 286"/>
              <a:gd name="T48" fmla="*/ 60 w 159"/>
              <a:gd name="T49" fmla="*/ 31 h 286"/>
              <a:gd name="T50" fmla="*/ 63 w 159"/>
              <a:gd name="T51" fmla="*/ 26 h 286"/>
              <a:gd name="T52" fmla="*/ 67 w 159"/>
              <a:gd name="T53" fmla="*/ 21 h 286"/>
              <a:gd name="T54" fmla="*/ 72 w 159"/>
              <a:gd name="T55" fmla="*/ 16 h 286"/>
              <a:gd name="T56" fmla="*/ 78 w 159"/>
              <a:gd name="T57" fmla="*/ 12 h 286"/>
              <a:gd name="T58" fmla="*/ 83 w 159"/>
              <a:gd name="T59" fmla="*/ 8 h 286"/>
              <a:gd name="T60" fmla="*/ 88 w 159"/>
              <a:gd name="T61" fmla="*/ 5 h 286"/>
              <a:gd name="T62" fmla="*/ 94 w 159"/>
              <a:gd name="T63" fmla="*/ 3 h 286"/>
              <a:gd name="T64" fmla="*/ 100 w 159"/>
              <a:gd name="T65" fmla="*/ 1 h 286"/>
              <a:gd name="T66" fmla="*/ 108 w 159"/>
              <a:gd name="T67" fmla="*/ 0 h 286"/>
              <a:gd name="T68" fmla="*/ 114 w 159"/>
              <a:gd name="T69" fmla="*/ 0 h 286"/>
              <a:gd name="T70" fmla="*/ 159 w 159"/>
              <a:gd name="T71" fmla="*/ 0 h 286"/>
              <a:gd name="T72" fmla="*/ 159 w 159"/>
              <a:gd name="T73" fmla="*/ 50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9" h="286">
                <a:moveTo>
                  <a:pt x="159" y="50"/>
                </a:moveTo>
                <a:lnTo>
                  <a:pt x="114" y="50"/>
                </a:lnTo>
                <a:lnTo>
                  <a:pt x="114" y="50"/>
                </a:lnTo>
                <a:lnTo>
                  <a:pt x="111" y="51"/>
                </a:lnTo>
                <a:lnTo>
                  <a:pt x="107" y="54"/>
                </a:lnTo>
                <a:lnTo>
                  <a:pt x="103" y="60"/>
                </a:lnTo>
                <a:lnTo>
                  <a:pt x="102" y="66"/>
                </a:lnTo>
                <a:lnTo>
                  <a:pt x="102" y="99"/>
                </a:lnTo>
                <a:lnTo>
                  <a:pt x="159" y="99"/>
                </a:lnTo>
                <a:lnTo>
                  <a:pt x="159" y="146"/>
                </a:lnTo>
                <a:lnTo>
                  <a:pt x="102" y="146"/>
                </a:lnTo>
                <a:lnTo>
                  <a:pt x="102" y="286"/>
                </a:lnTo>
                <a:lnTo>
                  <a:pt x="50" y="286"/>
                </a:lnTo>
                <a:lnTo>
                  <a:pt x="50" y="146"/>
                </a:lnTo>
                <a:lnTo>
                  <a:pt x="0" y="146"/>
                </a:lnTo>
                <a:lnTo>
                  <a:pt x="0" y="99"/>
                </a:lnTo>
                <a:lnTo>
                  <a:pt x="50" y="99"/>
                </a:lnTo>
                <a:lnTo>
                  <a:pt x="50" y="71"/>
                </a:lnTo>
                <a:lnTo>
                  <a:pt x="50" y="71"/>
                </a:lnTo>
                <a:lnTo>
                  <a:pt x="50" y="64"/>
                </a:lnTo>
                <a:lnTo>
                  <a:pt x="51" y="57"/>
                </a:lnTo>
                <a:lnTo>
                  <a:pt x="52" y="50"/>
                </a:lnTo>
                <a:lnTo>
                  <a:pt x="54" y="43"/>
                </a:lnTo>
                <a:lnTo>
                  <a:pt x="57" y="37"/>
                </a:lnTo>
                <a:lnTo>
                  <a:pt x="60" y="31"/>
                </a:lnTo>
                <a:lnTo>
                  <a:pt x="63" y="26"/>
                </a:lnTo>
                <a:lnTo>
                  <a:pt x="67" y="21"/>
                </a:lnTo>
                <a:lnTo>
                  <a:pt x="72" y="16"/>
                </a:lnTo>
                <a:lnTo>
                  <a:pt x="78" y="12"/>
                </a:lnTo>
                <a:lnTo>
                  <a:pt x="83" y="8"/>
                </a:lnTo>
                <a:lnTo>
                  <a:pt x="88" y="5"/>
                </a:lnTo>
                <a:lnTo>
                  <a:pt x="94" y="3"/>
                </a:lnTo>
                <a:lnTo>
                  <a:pt x="100" y="1"/>
                </a:lnTo>
                <a:lnTo>
                  <a:pt x="108" y="0"/>
                </a:lnTo>
                <a:lnTo>
                  <a:pt x="114" y="0"/>
                </a:lnTo>
                <a:lnTo>
                  <a:pt x="159" y="0"/>
                </a:lnTo>
                <a:lnTo>
                  <a:pt x="15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" name="Freeform: Shape 20"/>
          <p:cNvSpPr/>
          <p:nvPr/>
        </p:nvSpPr>
        <p:spPr bwMode="auto">
          <a:xfrm>
            <a:off x="6106427" y="2196827"/>
            <a:ext cx="773543" cy="772109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4" name="Freeform: Shape 21"/>
          <p:cNvSpPr/>
          <p:nvPr/>
        </p:nvSpPr>
        <p:spPr bwMode="auto">
          <a:xfrm>
            <a:off x="4670101" y="3084152"/>
            <a:ext cx="866520" cy="712204"/>
          </a:xfrm>
          <a:custGeom>
            <a:avLst/>
            <a:gdLst>
              <a:gd name="T0" fmla="*/ 285 w 293"/>
              <a:gd name="T1" fmla="*/ 32 h 238"/>
              <a:gd name="T2" fmla="*/ 259 w 293"/>
              <a:gd name="T3" fmla="*/ 38 h 238"/>
              <a:gd name="T4" fmla="*/ 275 w 293"/>
              <a:gd name="T5" fmla="*/ 24 h 238"/>
              <a:gd name="T6" fmla="*/ 285 w 293"/>
              <a:gd name="T7" fmla="*/ 4 h 238"/>
              <a:gd name="T8" fmla="*/ 257 w 293"/>
              <a:gd name="T9" fmla="*/ 16 h 238"/>
              <a:gd name="T10" fmla="*/ 237 w 293"/>
              <a:gd name="T11" fmla="*/ 11 h 238"/>
              <a:gd name="T12" fmla="*/ 216 w 293"/>
              <a:gd name="T13" fmla="*/ 1 h 238"/>
              <a:gd name="T14" fmla="*/ 203 w 293"/>
              <a:gd name="T15" fmla="*/ 0 h 238"/>
              <a:gd name="T16" fmla="*/ 179 w 293"/>
              <a:gd name="T17" fmla="*/ 5 h 238"/>
              <a:gd name="T18" fmla="*/ 154 w 293"/>
              <a:gd name="T19" fmla="*/ 27 h 238"/>
              <a:gd name="T20" fmla="*/ 143 w 293"/>
              <a:gd name="T21" fmla="*/ 54 h 238"/>
              <a:gd name="T22" fmla="*/ 143 w 293"/>
              <a:gd name="T23" fmla="*/ 67 h 238"/>
              <a:gd name="T24" fmla="*/ 126 w 293"/>
              <a:gd name="T25" fmla="*/ 72 h 238"/>
              <a:gd name="T26" fmla="*/ 75 w 293"/>
              <a:gd name="T27" fmla="*/ 55 h 238"/>
              <a:gd name="T28" fmla="*/ 33 w 293"/>
              <a:gd name="T29" fmla="*/ 24 h 238"/>
              <a:gd name="T30" fmla="*/ 17 w 293"/>
              <a:gd name="T31" fmla="*/ 17 h 238"/>
              <a:gd name="T32" fmla="*/ 12 w 293"/>
              <a:gd name="T33" fmla="*/ 41 h 238"/>
              <a:gd name="T34" fmla="*/ 14 w 293"/>
              <a:gd name="T35" fmla="*/ 57 h 238"/>
              <a:gd name="T36" fmla="*/ 23 w 293"/>
              <a:gd name="T37" fmla="*/ 76 h 238"/>
              <a:gd name="T38" fmla="*/ 39 w 293"/>
              <a:gd name="T39" fmla="*/ 91 h 238"/>
              <a:gd name="T40" fmla="*/ 25 w 293"/>
              <a:gd name="T41" fmla="*/ 89 h 238"/>
              <a:gd name="T42" fmla="*/ 12 w 293"/>
              <a:gd name="T43" fmla="*/ 84 h 238"/>
              <a:gd name="T44" fmla="*/ 13 w 293"/>
              <a:gd name="T45" fmla="*/ 95 h 238"/>
              <a:gd name="T46" fmla="*/ 25 w 293"/>
              <a:gd name="T47" fmla="*/ 123 h 238"/>
              <a:gd name="T48" fmla="*/ 50 w 293"/>
              <a:gd name="T49" fmla="*/ 140 h 238"/>
              <a:gd name="T50" fmla="*/ 52 w 293"/>
              <a:gd name="T51" fmla="*/ 145 h 238"/>
              <a:gd name="T52" fmla="*/ 33 w 293"/>
              <a:gd name="T53" fmla="*/ 145 h 238"/>
              <a:gd name="T54" fmla="*/ 41 w 293"/>
              <a:gd name="T55" fmla="*/ 161 h 238"/>
              <a:gd name="T56" fmla="*/ 62 w 293"/>
              <a:gd name="T57" fmla="*/ 179 h 238"/>
              <a:gd name="T58" fmla="*/ 89 w 293"/>
              <a:gd name="T59" fmla="*/ 186 h 238"/>
              <a:gd name="T60" fmla="*/ 73 w 293"/>
              <a:gd name="T61" fmla="*/ 197 h 238"/>
              <a:gd name="T62" fmla="*/ 45 w 293"/>
              <a:gd name="T63" fmla="*/ 208 h 238"/>
              <a:gd name="T64" fmla="*/ 14 w 293"/>
              <a:gd name="T65" fmla="*/ 212 h 238"/>
              <a:gd name="T66" fmla="*/ 0 w 293"/>
              <a:gd name="T67" fmla="*/ 211 h 238"/>
              <a:gd name="T68" fmla="*/ 32 w 293"/>
              <a:gd name="T69" fmla="*/ 227 h 238"/>
              <a:gd name="T70" fmla="*/ 68 w 293"/>
              <a:gd name="T71" fmla="*/ 237 h 238"/>
              <a:gd name="T72" fmla="*/ 93 w 293"/>
              <a:gd name="T73" fmla="*/ 238 h 238"/>
              <a:gd name="T74" fmla="*/ 149 w 293"/>
              <a:gd name="T75" fmla="*/ 229 h 238"/>
              <a:gd name="T76" fmla="*/ 195 w 293"/>
              <a:gd name="T77" fmla="*/ 205 h 238"/>
              <a:gd name="T78" fmla="*/ 229 w 293"/>
              <a:gd name="T79" fmla="*/ 169 h 238"/>
              <a:gd name="T80" fmla="*/ 252 w 293"/>
              <a:gd name="T81" fmla="*/ 127 h 238"/>
              <a:gd name="T82" fmla="*/ 262 w 293"/>
              <a:gd name="T83" fmla="*/ 82 h 238"/>
              <a:gd name="T84" fmla="*/ 263 w 293"/>
              <a:gd name="T85" fmla="*/ 59 h 238"/>
              <a:gd name="T86" fmla="*/ 280 w 293"/>
              <a:gd name="T87" fmla="*/ 45 h 238"/>
              <a:gd name="T88" fmla="*/ 293 w 293"/>
              <a:gd name="T89" fmla="*/ 2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3" h="238">
                <a:moveTo>
                  <a:pt x="293" y="28"/>
                </a:moveTo>
                <a:lnTo>
                  <a:pt x="293" y="28"/>
                </a:lnTo>
                <a:lnTo>
                  <a:pt x="285" y="32"/>
                </a:lnTo>
                <a:lnTo>
                  <a:pt x="277" y="34"/>
                </a:lnTo>
                <a:lnTo>
                  <a:pt x="267" y="36"/>
                </a:lnTo>
                <a:lnTo>
                  <a:pt x="259" y="38"/>
                </a:lnTo>
                <a:lnTo>
                  <a:pt x="259" y="38"/>
                </a:lnTo>
                <a:lnTo>
                  <a:pt x="267" y="31"/>
                </a:lnTo>
                <a:lnTo>
                  <a:pt x="275" y="24"/>
                </a:lnTo>
                <a:lnTo>
                  <a:pt x="281" y="14"/>
                </a:lnTo>
                <a:lnTo>
                  <a:pt x="285" y="4"/>
                </a:lnTo>
                <a:lnTo>
                  <a:pt x="285" y="4"/>
                </a:lnTo>
                <a:lnTo>
                  <a:pt x="277" y="9"/>
                </a:lnTo>
                <a:lnTo>
                  <a:pt x="266" y="13"/>
                </a:lnTo>
                <a:lnTo>
                  <a:pt x="257" y="16"/>
                </a:lnTo>
                <a:lnTo>
                  <a:pt x="247" y="18"/>
                </a:lnTo>
                <a:lnTo>
                  <a:pt x="247" y="18"/>
                </a:lnTo>
                <a:lnTo>
                  <a:pt x="237" y="11"/>
                </a:lnTo>
                <a:lnTo>
                  <a:pt x="227" y="5"/>
                </a:lnTo>
                <a:lnTo>
                  <a:pt x="222" y="3"/>
                </a:lnTo>
                <a:lnTo>
                  <a:pt x="216" y="1"/>
                </a:lnTo>
                <a:lnTo>
                  <a:pt x="209" y="0"/>
                </a:lnTo>
                <a:lnTo>
                  <a:pt x="203" y="0"/>
                </a:lnTo>
                <a:lnTo>
                  <a:pt x="203" y="0"/>
                </a:lnTo>
                <a:lnTo>
                  <a:pt x="197" y="0"/>
                </a:lnTo>
                <a:lnTo>
                  <a:pt x="191" y="1"/>
                </a:lnTo>
                <a:lnTo>
                  <a:pt x="179" y="5"/>
                </a:lnTo>
                <a:lnTo>
                  <a:pt x="169" y="10"/>
                </a:lnTo>
                <a:lnTo>
                  <a:pt x="161" y="17"/>
                </a:lnTo>
                <a:lnTo>
                  <a:pt x="154" y="27"/>
                </a:lnTo>
                <a:lnTo>
                  <a:pt x="147" y="37"/>
                </a:lnTo>
                <a:lnTo>
                  <a:pt x="144" y="48"/>
                </a:lnTo>
                <a:lnTo>
                  <a:pt x="143" y="54"/>
                </a:lnTo>
                <a:lnTo>
                  <a:pt x="143" y="60"/>
                </a:lnTo>
                <a:lnTo>
                  <a:pt x="143" y="60"/>
                </a:lnTo>
                <a:lnTo>
                  <a:pt x="143" y="67"/>
                </a:lnTo>
                <a:lnTo>
                  <a:pt x="144" y="74"/>
                </a:lnTo>
                <a:lnTo>
                  <a:pt x="144" y="74"/>
                </a:lnTo>
                <a:lnTo>
                  <a:pt x="126" y="72"/>
                </a:lnTo>
                <a:lnTo>
                  <a:pt x="108" y="68"/>
                </a:lnTo>
                <a:lnTo>
                  <a:pt x="92" y="63"/>
                </a:lnTo>
                <a:lnTo>
                  <a:pt x="75" y="55"/>
                </a:lnTo>
                <a:lnTo>
                  <a:pt x="59" y="46"/>
                </a:lnTo>
                <a:lnTo>
                  <a:pt x="45" y="36"/>
                </a:lnTo>
                <a:lnTo>
                  <a:pt x="33" y="24"/>
                </a:lnTo>
                <a:lnTo>
                  <a:pt x="20" y="11"/>
                </a:lnTo>
                <a:lnTo>
                  <a:pt x="20" y="11"/>
                </a:lnTo>
                <a:lnTo>
                  <a:pt x="17" y="17"/>
                </a:lnTo>
                <a:lnTo>
                  <a:pt x="15" y="26"/>
                </a:lnTo>
                <a:lnTo>
                  <a:pt x="13" y="33"/>
                </a:lnTo>
                <a:lnTo>
                  <a:pt x="12" y="41"/>
                </a:lnTo>
                <a:lnTo>
                  <a:pt x="12" y="41"/>
                </a:lnTo>
                <a:lnTo>
                  <a:pt x="13" y="48"/>
                </a:lnTo>
                <a:lnTo>
                  <a:pt x="14" y="57"/>
                </a:lnTo>
                <a:lnTo>
                  <a:pt x="17" y="63"/>
                </a:lnTo>
                <a:lnTo>
                  <a:pt x="20" y="70"/>
                </a:lnTo>
                <a:lnTo>
                  <a:pt x="23" y="76"/>
                </a:lnTo>
                <a:lnTo>
                  <a:pt x="28" y="81"/>
                </a:lnTo>
                <a:lnTo>
                  <a:pt x="34" y="87"/>
                </a:lnTo>
                <a:lnTo>
                  <a:pt x="39" y="91"/>
                </a:lnTo>
                <a:lnTo>
                  <a:pt x="39" y="91"/>
                </a:lnTo>
                <a:lnTo>
                  <a:pt x="32" y="91"/>
                </a:lnTo>
                <a:lnTo>
                  <a:pt x="25" y="89"/>
                </a:lnTo>
                <a:lnTo>
                  <a:pt x="18" y="87"/>
                </a:lnTo>
                <a:lnTo>
                  <a:pt x="12" y="84"/>
                </a:lnTo>
                <a:lnTo>
                  <a:pt x="12" y="84"/>
                </a:lnTo>
                <a:lnTo>
                  <a:pt x="12" y="85"/>
                </a:lnTo>
                <a:lnTo>
                  <a:pt x="12" y="85"/>
                </a:lnTo>
                <a:lnTo>
                  <a:pt x="13" y="95"/>
                </a:lnTo>
                <a:lnTo>
                  <a:pt x="16" y="105"/>
                </a:lnTo>
                <a:lnTo>
                  <a:pt x="20" y="115"/>
                </a:lnTo>
                <a:lnTo>
                  <a:pt x="25" y="123"/>
                </a:lnTo>
                <a:lnTo>
                  <a:pt x="33" y="130"/>
                </a:lnTo>
                <a:lnTo>
                  <a:pt x="41" y="136"/>
                </a:lnTo>
                <a:lnTo>
                  <a:pt x="50" y="140"/>
                </a:lnTo>
                <a:lnTo>
                  <a:pt x="60" y="143"/>
                </a:lnTo>
                <a:lnTo>
                  <a:pt x="60" y="143"/>
                </a:lnTo>
                <a:lnTo>
                  <a:pt x="52" y="145"/>
                </a:lnTo>
                <a:lnTo>
                  <a:pt x="44" y="146"/>
                </a:lnTo>
                <a:lnTo>
                  <a:pt x="44" y="146"/>
                </a:lnTo>
                <a:lnTo>
                  <a:pt x="33" y="145"/>
                </a:lnTo>
                <a:lnTo>
                  <a:pt x="33" y="145"/>
                </a:lnTo>
                <a:lnTo>
                  <a:pt x="37" y="153"/>
                </a:lnTo>
                <a:lnTo>
                  <a:pt x="41" y="161"/>
                </a:lnTo>
                <a:lnTo>
                  <a:pt x="47" y="168"/>
                </a:lnTo>
                <a:lnTo>
                  <a:pt x="54" y="175"/>
                </a:lnTo>
                <a:lnTo>
                  <a:pt x="62" y="179"/>
                </a:lnTo>
                <a:lnTo>
                  <a:pt x="71" y="183"/>
                </a:lnTo>
                <a:lnTo>
                  <a:pt x="79" y="185"/>
                </a:lnTo>
                <a:lnTo>
                  <a:pt x="89" y="186"/>
                </a:lnTo>
                <a:lnTo>
                  <a:pt x="89" y="186"/>
                </a:lnTo>
                <a:lnTo>
                  <a:pt x="81" y="192"/>
                </a:lnTo>
                <a:lnTo>
                  <a:pt x="73" y="197"/>
                </a:lnTo>
                <a:lnTo>
                  <a:pt x="64" y="201"/>
                </a:lnTo>
                <a:lnTo>
                  <a:pt x="54" y="206"/>
                </a:lnTo>
                <a:lnTo>
                  <a:pt x="45" y="208"/>
                </a:lnTo>
                <a:lnTo>
                  <a:pt x="35" y="210"/>
                </a:lnTo>
                <a:lnTo>
                  <a:pt x="25" y="212"/>
                </a:lnTo>
                <a:lnTo>
                  <a:pt x="14" y="212"/>
                </a:lnTo>
                <a:lnTo>
                  <a:pt x="14" y="212"/>
                </a:lnTo>
                <a:lnTo>
                  <a:pt x="0" y="211"/>
                </a:lnTo>
                <a:lnTo>
                  <a:pt x="0" y="211"/>
                </a:lnTo>
                <a:lnTo>
                  <a:pt x="10" y="217"/>
                </a:lnTo>
                <a:lnTo>
                  <a:pt x="21" y="222"/>
                </a:lnTo>
                <a:lnTo>
                  <a:pt x="32" y="227"/>
                </a:lnTo>
                <a:lnTo>
                  <a:pt x="44" y="231"/>
                </a:lnTo>
                <a:lnTo>
                  <a:pt x="55" y="235"/>
                </a:lnTo>
                <a:lnTo>
                  <a:pt x="68" y="237"/>
                </a:lnTo>
                <a:lnTo>
                  <a:pt x="80" y="238"/>
                </a:lnTo>
                <a:lnTo>
                  <a:pt x="93" y="238"/>
                </a:lnTo>
                <a:lnTo>
                  <a:pt x="93" y="238"/>
                </a:lnTo>
                <a:lnTo>
                  <a:pt x="112" y="237"/>
                </a:lnTo>
                <a:lnTo>
                  <a:pt x="132" y="233"/>
                </a:lnTo>
                <a:lnTo>
                  <a:pt x="149" y="229"/>
                </a:lnTo>
                <a:lnTo>
                  <a:pt x="166" y="222"/>
                </a:lnTo>
                <a:lnTo>
                  <a:pt x="180" y="215"/>
                </a:lnTo>
                <a:lnTo>
                  <a:pt x="195" y="205"/>
                </a:lnTo>
                <a:lnTo>
                  <a:pt x="207" y="194"/>
                </a:lnTo>
                <a:lnTo>
                  <a:pt x="220" y="183"/>
                </a:lnTo>
                <a:lnTo>
                  <a:pt x="229" y="169"/>
                </a:lnTo>
                <a:lnTo>
                  <a:pt x="238" y="156"/>
                </a:lnTo>
                <a:lnTo>
                  <a:pt x="246" y="141"/>
                </a:lnTo>
                <a:lnTo>
                  <a:pt x="252" y="127"/>
                </a:lnTo>
                <a:lnTo>
                  <a:pt x="257" y="112"/>
                </a:lnTo>
                <a:lnTo>
                  <a:pt x="260" y="97"/>
                </a:lnTo>
                <a:lnTo>
                  <a:pt x="262" y="82"/>
                </a:lnTo>
                <a:lnTo>
                  <a:pt x="263" y="67"/>
                </a:lnTo>
                <a:lnTo>
                  <a:pt x="263" y="67"/>
                </a:lnTo>
                <a:lnTo>
                  <a:pt x="263" y="59"/>
                </a:lnTo>
                <a:lnTo>
                  <a:pt x="263" y="59"/>
                </a:lnTo>
                <a:lnTo>
                  <a:pt x="271" y="52"/>
                </a:lnTo>
                <a:lnTo>
                  <a:pt x="280" y="45"/>
                </a:lnTo>
                <a:lnTo>
                  <a:pt x="287" y="37"/>
                </a:lnTo>
                <a:lnTo>
                  <a:pt x="293" y="28"/>
                </a:lnTo>
                <a:lnTo>
                  <a:pt x="293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cxnSp>
        <p:nvCxnSpPr>
          <p:cNvPr id="7" name="Straight Connector 9"/>
          <p:cNvCxnSpPr/>
          <p:nvPr/>
        </p:nvCxnSpPr>
        <p:spPr>
          <a:xfrm>
            <a:off x="6964308" y="2632675"/>
            <a:ext cx="1255591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0"/>
          <p:cNvCxnSpPr/>
          <p:nvPr/>
        </p:nvCxnSpPr>
        <p:spPr>
          <a:xfrm>
            <a:off x="6964308" y="4232946"/>
            <a:ext cx="1255591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1"/>
          <p:cNvCxnSpPr/>
          <p:nvPr/>
        </p:nvCxnSpPr>
        <p:spPr>
          <a:xfrm>
            <a:off x="3581399" y="3429000"/>
            <a:ext cx="1255591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8"/>
          <p:cNvSpPr txBox="1"/>
          <p:nvPr/>
        </p:nvSpPr>
        <p:spPr>
          <a:xfrm>
            <a:off x="8471216" y="2725229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400">
              <a:lnSpc>
                <a:spcPct val="120000"/>
              </a:lnSpc>
              <a:defRPr/>
            </a:pPr>
            <a:r>
              <a:rPr lang="zh-CN" altLang="en-US" sz="1200">
                <a:cs typeface="+mn-ea"/>
                <a:sym typeface="+mn-lt"/>
              </a:rPr>
              <a:t>此部分内容作为文字排版占位显示</a:t>
            </a:r>
            <a:br>
              <a:rPr lang="zh-CN" altLang="en-US" sz="1200">
                <a:cs typeface="+mn-ea"/>
                <a:sym typeface="+mn-lt"/>
              </a:rPr>
            </a:br>
            <a:r>
              <a:rPr lang="zh-CN" altLang="en-US" sz="1200">
                <a:cs typeface="+mn-ea"/>
                <a:sym typeface="+mn-lt"/>
              </a:rPr>
              <a:t>（建议使用主题字体）</a:t>
            </a:r>
            <a:endParaRPr lang="zh-CN" altLang="en-US" sz="1200">
              <a:cs typeface="+mn-ea"/>
              <a:sym typeface="+mn-lt"/>
            </a:endParaRPr>
          </a:p>
        </p:txBody>
      </p:sp>
      <p:sp>
        <p:nvSpPr>
          <p:cNvPr id="18" name="Rectangle 12"/>
          <p:cNvSpPr/>
          <p:nvPr/>
        </p:nvSpPr>
        <p:spPr>
          <a:xfrm>
            <a:off x="8471216" y="2479008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defTabSz="914400">
              <a:defRPr/>
            </a:pPr>
            <a:r>
              <a:rPr lang="zh-CN" altLang="en-US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9138" y="3561006"/>
            <a:ext cx="2679825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algn="r" defTabSz="914400">
              <a:lnSpc>
                <a:spcPct val="120000"/>
              </a:lnSpc>
              <a:defRPr/>
            </a:pPr>
            <a:r>
              <a:rPr lang="zh-CN" altLang="en-US" sz="1200">
                <a:cs typeface="+mn-ea"/>
                <a:sym typeface="+mn-lt"/>
              </a:rPr>
              <a:t>此部分内容作为文字排版占位显示</a:t>
            </a:r>
            <a:br>
              <a:rPr lang="zh-CN" altLang="en-US" sz="1200">
                <a:cs typeface="+mn-ea"/>
                <a:sym typeface="+mn-lt"/>
              </a:rPr>
            </a:br>
            <a:r>
              <a:rPr lang="zh-CN" altLang="en-US" sz="1200">
                <a:cs typeface="+mn-ea"/>
                <a:sym typeface="+mn-lt"/>
              </a:rPr>
              <a:t>（建议使用主题字体）</a:t>
            </a:r>
            <a:endParaRPr lang="zh-CN" altLang="en-US" sz="1200">
              <a:cs typeface="+mn-ea"/>
              <a:sym typeface="+mn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91348" y="3314785"/>
            <a:ext cx="2407615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algn="r" defTabSz="914400">
              <a:defRPr/>
            </a:pPr>
            <a:r>
              <a:rPr lang="zh-CN" altLang="en-US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3" name="TextBox 17"/>
          <p:cNvSpPr txBox="1"/>
          <p:nvPr/>
        </p:nvSpPr>
        <p:spPr>
          <a:xfrm>
            <a:off x="8471216" y="4326767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400">
              <a:lnSpc>
                <a:spcPct val="120000"/>
              </a:lnSpc>
              <a:defRPr/>
            </a:pPr>
            <a:r>
              <a:rPr lang="zh-CN" altLang="en-US" sz="1200">
                <a:cs typeface="+mn-ea"/>
                <a:sym typeface="+mn-lt"/>
              </a:rPr>
              <a:t>此部分内容作为文字排版占位显示</a:t>
            </a:r>
            <a:br>
              <a:rPr lang="zh-CN" altLang="en-US" sz="1200">
                <a:cs typeface="+mn-ea"/>
                <a:sym typeface="+mn-lt"/>
              </a:rPr>
            </a:br>
            <a:r>
              <a:rPr lang="zh-CN" altLang="en-US" sz="1200">
                <a:cs typeface="+mn-ea"/>
                <a:sym typeface="+mn-lt"/>
              </a:rPr>
              <a:t>（建议使用主题字体）</a:t>
            </a:r>
            <a:endParaRPr lang="zh-CN" altLang="en-US" sz="1200">
              <a:cs typeface="+mn-ea"/>
              <a:sym typeface="+mn-lt"/>
            </a:endParaRPr>
          </a:p>
        </p:txBody>
      </p:sp>
      <p:sp>
        <p:nvSpPr>
          <p:cNvPr id="14" name="Rectangle 18"/>
          <p:cNvSpPr/>
          <p:nvPr/>
        </p:nvSpPr>
        <p:spPr>
          <a:xfrm>
            <a:off x="8471216" y="4080546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defTabSz="914400">
              <a:defRPr/>
            </a:pPr>
            <a:r>
              <a:rPr lang="zh-CN" altLang="en-US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accent4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17" grpId="0"/>
      <p:bldP spid="18" grpId="0"/>
      <p:bldP spid="15" grpId="0"/>
      <p:bldP spid="16" grpId="0"/>
      <p:bldP spid="13" grpId="0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鲜花, 墙壁, 小, 室内&#10;&#10;已生成高可信度的说明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11180" y="-2644728"/>
            <a:ext cx="6979102" cy="12182538"/>
          </a:xfrm>
          <a:prstGeom prst="rect">
            <a:avLst/>
          </a:prstGeom>
        </p:spPr>
      </p:pic>
      <p:sp>
        <p:nvSpPr>
          <p:cNvPr id="45" name="椭圆 44"/>
          <p:cNvSpPr/>
          <p:nvPr/>
        </p:nvSpPr>
        <p:spPr>
          <a:xfrm>
            <a:off x="1662439" y="6349646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397248" y="607590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-3241869" y="4898723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-2020861" y="5330553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1048122" y="633943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-171822" y="668617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3497022" y="607001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2248793" y="647970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5529021" y="627321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7430394" y="621515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6443423" y="6374815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-1462962" y="5302402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-787140" y="540218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3535515" y="655066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-238319" y="4959401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4196822" y="6181360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2805176" y="588391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-3682830" y="4520344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-3211759" y="5439615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5416196" y="6627104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2653946" y="676418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-508354" y="611648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5815409" y="638980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2054610" y="5940384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971149" y="5924009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-885039" y="4643175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2684342" y="6858000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3231133" y="6396208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3" name="椭圆 72"/>
          <p:cNvSpPr/>
          <p:nvPr/>
        </p:nvSpPr>
        <p:spPr>
          <a:xfrm>
            <a:off x="4909807" y="6430381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2142853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4487011" y="604727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6" name="椭圆 75"/>
          <p:cNvSpPr/>
          <p:nvPr/>
        </p:nvSpPr>
        <p:spPr>
          <a:xfrm>
            <a:off x="-3116347" y="568663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7" name="椭圆 76"/>
          <p:cNvSpPr/>
          <p:nvPr/>
        </p:nvSpPr>
        <p:spPr>
          <a:xfrm>
            <a:off x="5889529" y="665152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3360747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9" name="椭圆 78"/>
          <p:cNvSpPr/>
          <p:nvPr/>
        </p:nvSpPr>
        <p:spPr>
          <a:xfrm>
            <a:off x="427783" y="665152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0" name="椭圆 79"/>
          <p:cNvSpPr/>
          <p:nvPr/>
        </p:nvSpPr>
        <p:spPr>
          <a:xfrm>
            <a:off x="1541049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1" name="椭圆 80"/>
          <p:cNvSpPr/>
          <p:nvPr/>
        </p:nvSpPr>
        <p:spPr>
          <a:xfrm>
            <a:off x="2704295" y="4743064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-1571786" y="4807187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3" name="椭圆 82"/>
          <p:cNvSpPr/>
          <p:nvPr/>
        </p:nvSpPr>
        <p:spPr>
          <a:xfrm>
            <a:off x="1435131" y="6307495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1952131" y="6901548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-827225" y="6530088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2237427" y="6242510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793255" y="6269724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3179753" y="6748453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-426689" y="6616468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0" name="椭圆 89"/>
          <p:cNvSpPr/>
          <p:nvPr/>
        </p:nvSpPr>
        <p:spPr>
          <a:xfrm>
            <a:off x="853128" y="7124252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1" name="椭圆 90"/>
          <p:cNvSpPr/>
          <p:nvPr/>
        </p:nvSpPr>
        <p:spPr>
          <a:xfrm>
            <a:off x="1624600" y="5257880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1993926" y="6409997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3" name="椭圆 92"/>
          <p:cNvSpPr/>
          <p:nvPr/>
        </p:nvSpPr>
        <p:spPr>
          <a:xfrm>
            <a:off x="2858544" y="6277577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4" name="椭圆 93"/>
          <p:cNvSpPr/>
          <p:nvPr/>
        </p:nvSpPr>
        <p:spPr>
          <a:xfrm>
            <a:off x="3534366" y="6377363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545211" y="5192152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6" name="椭圆 95"/>
          <p:cNvSpPr/>
          <p:nvPr/>
        </p:nvSpPr>
        <p:spPr>
          <a:xfrm>
            <a:off x="2176325" y="6590766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7" name="椭圆 96"/>
          <p:cNvSpPr/>
          <p:nvPr/>
        </p:nvSpPr>
        <p:spPr>
          <a:xfrm>
            <a:off x="995972" y="5135002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-2703405" y="5799599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-1268186" y="6151709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0" name="椭圆 99"/>
          <p:cNvSpPr/>
          <p:nvPr/>
        </p:nvSpPr>
        <p:spPr>
          <a:xfrm>
            <a:off x="878885" y="5825054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1074088" y="6379131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2" name="椭圆 101"/>
          <p:cNvSpPr/>
          <p:nvPr/>
        </p:nvSpPr>
        <p:spPr>
          <a:xfrm>
            <a:off x="809083" y="5979607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3" name="椭圆 102"/>
          <p:cNvSpPr/>
          <p:nvPr/>
        </p:nvSpPr>
        <p:spPr>
          <a:xfrm>
            <a:off x="-3439067" y="5988014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4" name="椭圆 103"/>
          <p:cNvSpPr/>
          <p:nvPr/>
        </p:nvSpPr>
        <p:spPr>
          <a:xfrm>
            <a:off x="3672711" y="6829242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6" name="椭圆 105"/>
          <p:cNvSpPr/>
          <p:nvPr/>
        </p:nvSpPr>
        <p:spPr>
          <a:xfrm>
            <a:off x="-1923905" y="5831200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8" name="椭圆 107"/>
          <p:cNvSpPr/>
          <p:nvPr/>
        </p:nvSpPr>
        <p:spPr>
          <a:xfrm>
            <a:off x="1529605" y="6274540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9" name="椭圆 108"/>
          <p:cNvSpPr/>
          <p:nvPr/>
        </p:nvSpPr>
        <p:spPr>
          <a:xfrm>
            <a:off x="839479" y="6073425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0" name="椭圆 109"/>
          <p:cNvSpPr/>
          <p:nvPr/>
        </p:nvSpPr>
        <p:spPr>
          <a:xfrm>
            <a:off x="1386270" y="5611633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1" name="椭圆 110"/>
          <p:cNvSpPr/>
          <p:nvPr/>
        </p:nvSpPr>
        <p:spPr>
          <a:xfrm>
            <a:off x="1904150" y="6804454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2" name="椭圆 111"/>
          <p:cNvSpPr/>
          <p:nvPr/>
        </p:nvSpPr>
        <p:spPr>
          <a:xfrm>
            <a:off x="1158105" y="6614760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3" name="椭圆 112"/>
          <p:cNvSpPr/>
          <p:nvPr/>
        </p:nvSpPr>
        <p:spPr>
          <a:xfrm>
            <a:off x="1504489" y="6062030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4" name="椭圆 113"/>
          <p:cNvSpPr/>
          <p:nvPr/>
        </p:nvSpPr>
        <p:spPr>
          <a:xfrm>
            <a:off x="189080" y="6597983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5" name="椭圆 114"/>
          <p:cNvSpPr/>
          <p:nvPr/>
        </p:nvSpPr>
        <p:spPr>
          <a:xfrm>
            <a:off x="1302346" y="6804454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6" name="椭圆 115"/>
          <p:cNvSpPr/>
          <p:nvPr/>
        </p:nvSpPr>
        <p:spPr>
          <a:xfrm>
            <a:off x="795804" y="6391498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7" name="椭圆 116"/>
          <p:cNvSpPr/>
          <p:nvPr/>
        </p:nvSpPr>
        <p:spPr>
          <a:xfrm>
            <a:off x="2558564" y="4969658"/>
            <a:ext cx="1973942" cy="1973942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63000"/>
                </a:schemeClr>
              </a:gs>
              <a:gs pos="5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8" name="椭圆 117"/>
          <p:cNvSpPr/>
          <p:nvPr/>
        </p:nvSpPr>
        <p:spPr>
          <a:xfrm>
            <a:off x="3081045" y="5492139"/>
            <a:ext cx="928980" cy="928980"/>
          </a:xfrm>
          <a:prstGeom prst="ellipse">
            <a:avLst/>
          </a:prstGeom>
          <a:gradFill>
            <a:gsLst>
              <a:gs pos="21000">
                <a:schemeClr val="accent1">
                  <a:lumMod val="5000"/>
                  <a:lumOff val="95000"/>
                </a:schemeClr>
              </a:gs>
              <a:gs pos="57000">
                <a:schemeClr val="bg1">
                  <a:alpha val="73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5" name="矩形 259"/>
          <p:cNvSpPr>
            <a:spLocks noChangeArrowheads="1"/>
          </p:cNvSpPr>
          <p:nvPr/>
        </p:nvSpPr>
        <p:spPr bwMode="auto">
          <a:xfrm>
            <a:off x="186205" y="3274113"/>
            <a:ext cx="9582150" cy="9233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dirty="0">
                <a:latin typeface="+mn-lt"/>
                <a:ea typeface="+mn-ea"/>
                <a:cs typeface="+mn-ea"/>
                <a:sym typeface="+mn-lt"/>
              </a:rPr>
              <a:t>感谢聆听</a:t>
            </a:r>
            <a:endParaRPr lang="zh-CN" altLang="en-US" sz="60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20" name="矩形 259"/>
          <p:cNvSpPr>
            <a:spLocks noChangeArrowheads="1"/>
          </p:cNvSpPr>
          <p:nvPr/>
        </p:nvSpPr>
        <p:spPr bwMode="auto">
          <a:xfrm>
            <a:off x="619217" y="4305269"/>
            <a:ext cx="8716126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Korean Style Pure And Fresh </a:t>
            </a:r>
            <a:r>
              <a:rPr lang="en-US" altLang="zh-CN" sz="2000" dirty="0" err="1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Powerpoint</a:t>
            </a:r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Template</a:t>
            </a:r>
            <a:endParaRPr lang="zh-CN" altLang="en-US" sz="2000" dirty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1" name="PA_矩形 19"/>
          <p:cNvSpPr/>
          <p:nvPr>
            <p:custDataLst>
              <p:tags r:id="rId2"/>
            </p:custDataLst>
          </p:nvPr>
        </p:nvSpPr>
        <p:spPr>
          <a:xfrm>
            <a:off x="3905921" y="5286974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汇报人</a:t>
            </a:r>
            <a:r>
              <a:rPr lang="zh-CN" altLang="en-US" sz="240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：</a:t>
            </a:r>
            <a:r>
              <a:rPr lang="en-US" altLang="zh-CN" sz="2400" i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XXX</a:t>
            </a:r>
            <a:endParaRPr lang="zh-CN" altLang="en-US" sz="2400" i="0" dirty="0">
              <a:solidFill>
                <a:schemeClr val="tx1">
                  <a:lumMod val="75000"/>
                  <a:lumOff val="25000"/>
                </a:schemeClr>
              </a:solidFill>
              <a:effectLst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9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49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949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5" grpId="1"/>
      <p:bldP spid="120" grpId="0"/>
      <p:bldP spid="120" grpId="1"/>
      <p:bldP spid="121" grpId="0"/>
    </p:bldLst>
  </p:timing>
</p:sld>
</file>

<file path=ppt/tags/tag1.xml><?xml version="1.0" encoding="utf-8"?>
<p:tagLst xmlns:p="http://schemas.openxmlformats.org/presentationml/2006/main">
  <p:tag name="PA" val="v3.2.0"/>
</p:tagLst>
</file>

<file path=ppt/tags/tag2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2"/>
  <p:tag name="PA" val="v3.2.0"/>
</p:tagLst>
</file>

<file path=ppt/tags/tag3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2"/>
  <p:tag name="PA" val="v3.2.0"/>
</p:tagLst>
</file>

<file path=ppt/tags/tag4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3"/>
  <p:tag name="PA" val="v3.2.0"/>
</p:tagLst>
</file>

<file path=ppt/tags/tag5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3"/>
  <p:tag name="PA" val="v3.2.0"/>
</p:tagLst>
</file>

<file path=ppt/tags/tag6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4"/>
  <p:tag name="PA" val="v3.2.0"/>
</p:tagLst>
</file>

<file path=ppt/tags/tag7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4"/>
  <p:tag name="PA" val="v3.2.0"/>
</p:tagLst>
</file>

<file path=ppt/tags/tag8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1"/>
  <p:tag name="PA" val="v3.2.0"/>
</p:tagLst>
</file>

<file path=ppt/tags/tag9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1"/>
  <p:tag name="PA" val="v3.2.0"/>
</p:tagLst>
</file>

<file path=ppt/tags/tag10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1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2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3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2"/>
  <p:tag name="PA" val="v3.2.0"/>
</p:tagLst>
</file>

<file path=ppt/tags/tag14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2"/>
  <p:tag name="PA" val="v3.2.0"/>
</p:tagLst>
</file>

<file path=ppt/tags/tag15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3"/>
  <p:tag name="PA" val="v3.2.0"/>
</p:tagLst>
</file>

<file path=ppt/tags/tag16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3"/>
  <p:tag name="PA" val="v3.2.0"/>
</p:tagLst>
</file>

<file path=ppt/tags/tag17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4"/>
  <p:tag name="PA" val="v3.2.0"/>
</p:tagLst>
</file>

<file path=ppt/tags/tag18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4"/>
  <p:tag name="PA" val="v3.2.0"/>
</p:tagLst>
</file>

<file path=ppt/tags/tag19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1"/>
  <p:tag name="PA" val="v3.2.0"/>
</p:tagLst>
</file>

<file path=ppt/tags/tag20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1"/>
  <p:tag name="PA" val="v3.2.0"/>
</p:tagLst>
</file>

<file path=ppt/tags/tag21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22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23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24.xml><?xml version="1.0" encoding="utf-8"?>
<p:tagLst xmlns:p="http://schemas.openxmlformats.org/presentationml/2006/main">
  <p:tag name="MH" val="20170626211327"/>
  <p:tag name="MH_LIBRARY" val="CONTENTS"/>
  <p:tag name="MH_AUTOCOLOR" val="TRUE"/>
  <p:tag name="ID" val="545813"/>
  <p:tag name="MH_TYPE" val="CONTENTS_SECTION"/>
</p:tagLst>
</file>

<file path=ppt/tags/tag25.xml><?xml version="1.0" encoding="utf-8"?>
<p:tagLst xmlns:p="http://schemas.openxmlformats.org/presentationml/2006/main">
  <p:tag name="PA" val="v3.2.0"/>
</p:tagLst>
</file>

<file path=ppt/tags/tag26.xml><?xml version="1.0" encoding="utf-8"?>
<p:tagLst xmlns:p="http://schemas.openxmlformats.org/presentationml/2006/main">
  <p:tag name="PA" val="v3.2.0"/>
</p:tagLst>
</file>

<file path=ppt/tags/tag27.xml><?xml version="1.0" encoding="utf-8"?>
<p:tagLst xmlns:p="http://schemas.openxmlformats.org/presentationml/2006/main">
  <p:tag name="PA" val="v3.2.0"/>
</p:tagLst>
</file>

<file path=ppt/tags/tag28.xml><?xml version="1.0" encoding="utf-8"?>
<p:tagLst xmlns:p="http://schemas.openxmlformats.org/presentationml/2006/main">
  <p:tag name="PA" val="v3.2.0"/>
</p:tagLst>
</file>

<file path=ppt/tags/tag29.xml><?xml version="1.0" encoding="utf-8"?>
<p:tagLst xmlns:p="http://schemas.openxmlformats.org/presentationml/2006/main">
  <p:tag name="PA" val="v3.2.0"/>
</p:tagLst>
</file>

<file path=ppt/tags/tag30.xml><?xml version="1.0" encoding="utf-8"?>
<p:tagLst xmlns:p="http://schemas.openxmlformats.org/presentationml/2006/main">
  <p:tag name="PA" val="v3.2.0"/>
</p:tagLst>
</file>

<file path=ppt/tags/tag31.xml><?xml version="1.0" encoding="utf-8"?>
<p:tagLst xmlns:p="http://schemas.openxmlformats.org/presentationml/2006/main">
  <p:tag name="PA" val="v3.2.0"/>
</p:tagLst>
</file>

<file path=ppt/tags/tag32.xml><?xml version="1.0" encoding="utf-8"?>
<p:tagLst xmlns:p="http://schemas.openxmlformats.org/presentationml/2006/main">
  <p:tag name="PA" val="v3.2.0"/>
</p:tagLst>
</file>

<file path=ppt/tags/tag33.xml><?xml version="1.0" encoding="utf-8"?>
<p:tagLst xmlns:p="http://schemas.openxmlformats.org/presentationml/2006/main">
  <p:tag name="PA" val="v3.2.0"/>
</p:tagLst>
</file>

<file path=ppt/tags/tag34.xml><?xml version="1.0" encoding="utf-8"?>
<p:tagLst xmlns:p="http://schemas.openxmlformats.org/presentationml/2006/main">
  <p:tag name="PA" val="v3.2.0"/>
</p:tagLst>
</file>

<file path=ppt/tags/tag35.xml><?xml version="1.0" encoding="utf-8"?>
<p:tagLst xmlns:p="http://schemas.openxmlformats.org/presentationml/2006/main">
  <p:tag name="PA" val="v3.2.0"/>
</p:tagLst>
</file>

<file path=ppt/tags/tag36.xml><?xml version="1.0" encoding="utf-8"?>
<p:tagLst xmlns:p="http://schemas.openxmlformats.org/presentationml/2006/main">
  <p:tag name="PA" val="v3.2.0"/>
</p:tagLst>
</file>

<file path=ppt/tags/tag37.xml><?xml version="1.0" encoding="utf-8"?>
<p:tagLst xmlns:p="http://schemas.openxmlformats.org/presentationml/2006/main">
  <p:tag name="PA" val="v3.2.0"/>
</p:tagLst>
</file>

<file path=ppt/tags/tag38.xml><?xml version="1.0" encoding="utf-8"?>
<p:tagLst xmlns:p="http://schemas.openxmlformats.org/presentationml/2006/main">
  <p:tag name="PA" val="v3.2.0"/>
</p:tagLst>
</file>

<file path=ppt/tags/tag39.xml><?xml version="1.0" encoding="utf-8"?>
<p:tagLst xmlns:p="http://schemas.openxmlformats.org/presentationml/2006/main">
  <p:tag name="PA" val="v3.2.0"/>
</p:tagLst>
</file>

<file path=ppt/tags/tag40.xml><?xml version="1.0" encoding="utf-8"?>
<p:tagLst xmlns:p="http://schemas.openxmlformats.org/presentationml/2006/main">
  <p:tag name="PA" val="v3.2.0"/>
</p:tagLst>
</file>

<file path=ppt/tags/tag41.xml><?xml version="1.0" encoding="utf-8"?>
<p:tagLst xmlns:p="http://schemas.openxmlformats.org/presentationml/2006/main">
  <p:tag name="PA" val="v3.2.0"/>
</p:tagLst>
</file>

<file path=ppt/tags/tag42.xml><?xml version="1.0" encoding="utf-8"?>
<p:tagLst xmlns:p="http://schemas.openxmlformats.org/presentationml/2006/main">
  <p:tag name="PA" val="v3.2.0"/>
</p:tagLst>
</file>

<file path=ppt/tags/tag43.xml><?xml version="1.0" encoding="utf-8"?>
<p:tagLst xmlns:p="http://schemas.openxmlformats.org/presentationml/2006/main">
  <p:tag name="PA" val="v3.2.0"/>
</p:tagLst>
</file>

<file path=ppt/tags/tag44.xml><?xml version="1.0" encoding="utf-8"?>
<p:tagLst xmlns:p="http://schemas.openxmlformats.org/presentationml/2006/main">
  <p:tag name="PA" val="v3.2.0"/>
</p:tagLst>
</file>

<file path=ppt/tags/tag45.xml><?xml version="1.0" encoding="utf-8"?>
<p:tagLst xmlns:p="http://schemas.openxmlformats.org/presentationml/2006/main">
  <p:tag name="PA" val="v3.2.0"/>
</p:tagLst>
</file>

<file path=ppt/tags/tag46.xml><?xml version="1.0" encoding="utf-8"?>
<p:tagLst xmlns:p="http://schemas.openxmlformats.org/presentationml/2006/main">
  <p:tag name="PA" val="v3.2.0"/>
</p:tagLst>
</file>

<file path=ppt/tags/tag47.xml><?xml version="1.0" encoding="utf-8"?>
<p:tagLst xmlns:p="http://schemas.openxmlformats.org/presentationml/2006/main">
  <p:tag name="PA" val="v3.2.0"/>
</p:tagLst>
</file>

<file path=ppt/tags/tag48.xml><?xml version="1.0" encoding="utf-8"?>
<p:tagLst xmlns:p="http://schemas.openxmlformats.org/presentationml/2006/main">
  <p:tag name="PA" val="v3.2.0"/>
</p:tagLst>
</file>

<file path=ppt/tags/tag49.xml><?xml version="1.0" encoding="utf-8"?>
<p:tagLst xmlns:p="http://schemas.openxmlformats.org/presentationml/2006/main">
  <p:tag name="PA" val="v3.2.0"/>
</p:tagLst>
</file>

<file path=ppt/tags/tag50.xml><?xml version="1.0" encoding="utf-8"?>
<p:tagLst xmlns:p="http://schemas.openxmlformats.org/presentationml/2006/main">
  <p:tag name="PA" val="v3.2.0"/>
</p:tagLst>
</file>

<file path=ppt/tags/tag51.xml><?xml version="1.0" encoding="utf-8"?>
<p:tagLst xmlns:p="http://schemas.openxmlformats.org/presentationml/2006/main">
  <p:tag name="PA" val="v3.2.0"/>
</p:tagLst>
</file>

<file path=ppt/tags/tag52.xml><?xml version="1.0" encoding="utf-8"?>
<p:tagLst xmlns:p="http://schemas.openxmlformats.org/presentationml/2006/main">
  <p:tag name="PA" val="v3.2.0"/>
</p:tagLst>
</file>

<file path=ppt/tags/tag53.xml><?xml version="1.0" encoding="utf-8"?>
<p:tagLst xmlns:p="http://schemas.openxmlformats.org/presentationml/2006/main">
  <p:tag name="PA" val="v3.2.0"/>
</p:tagLst>
</file>

<file path=ppt/tags/tag54.xml><?xml version="1.0" encoding="utf-8"?>
<p:tagLst xmlns:p="http://schemas.openxmlformats.org/presentationml/2006/main">
  <p:tag name="PA" val="v3.2.0"/>
</p:tagLst>
</file>

<file path=ppt/tags/tag55.xml><?xml version="1.0" encoding="utf-8"?>
<p:tagLst xmlns:p="http://schemas.openxmlformats.org/presentationml/2006/main">
  <p:tag name="PA" val="v3.2.0"/>
</p:tagLst>
</file>

<file path=ppt/tags/tag56.xml><?xml version="1.0" encoding="utf-8"?>
<p:tagLst xmlns:p="http://schemas.openxmlformats.org/presentationml/2006/main">
  <p:tag name="PA" val="v3.2.0"/>
</p:tagLst>
</file>

<file path=ppt/tags/tag57.xml><?xml version="1.0" encoding="utf-8"?>
<p:tagLst xmlns:p="http://schemas.openxmlformats.org/presentationml/2006/main">
  <p:tag name="PA" val="v3.2.0"/>
</p:tagLst>
</file>

<file path=ppt/tags/tag58.xml><?xml version="1.0" encoding="utf-8"?>
<p:tagLst xmlns:p="http://schemas.openxmlformats.org/presentationml/2006/main">
  <p:tag name="PA" val="v3.2.0"/>
</p:tagLst>
</file>

<file path=ppt/tags/tag59.xml><?xml version="1.0" encoding="utf-8"?>
<p:tagLst xmlns:p="http://schemas.openxmlformats.org/presentationml/2006/main">
  <p:tag name="PA" val="v3.2.0"/>
</p:tagLst>
</file>

<file path=ppt/tags/tag60.xml><?xml version="1.0" encoding="utf-8"?>
<p:tagLst xmlns:p="http://schemas.openxmlformats.org/presentationml/2006/main">
  <p:tag name="PA" val="v3.2.0"/>
</p:tagLst>
</file>

<file path=ppt/tags/tag61.xml><?xml version="1.0" encoding="utf-8"?>
<p:tagLst xmlns:p="http://schemas.openxmlformats.org/presentationml/2006/main">
  <p:tag name="PA" val="v3.2.0"/>
</p:tagLst>
</file>

<file path=ppt/tags/tag62.xml><?xml version="1.0" encoding="utf-8"?>
<p:tagLst xmlns:p="http://schemas.openxmlformats.org/presentationml/2006/main">
  <p:tag name="PA" val="v3.2.0"/>
</p:tagLst>
</file>

<file path=ppt/tags/tag63.xml><?xml version="1.0" encoding="utf-8"?>
<p:tagLst xmlns:p="http://schemas.openxmlformats.org/presentationml/2006/main">
  <p:tag name="PA" val="v3.2.0"/>
</p:tagLst>
</file>

<file path=ppt/tags/tag64.xml><?xml version="1.0" encoding="utf-8"?>
<p:tagLst xmlns:p="http://schemas.openxmlformats.org/presentationml/2006/main">
  <p:tag name="PA" val="v3.2.0"/>
</p:tagLst>
</file>

<file path=ppt/tags/tag65.xml><?xml version="1.0" encoding="utf-8"?>
<p:tagLst xmlns:p="http://schemas.openxmlformats.org/presentationml/2006/main">
  <p:tag name="PA" val="v3.2.0"/>
</p:tagLst>
</file>

<file path=ppt/tags/tag66.xml><?xml version="1.0" encoding="utf-8"?>
<p:tagLst xmlns:p="http://schemas.openxmlformats.org/presentationml/2006/main">
  <p:tag name="PA" val="v3.2.0"/>
</p:tagLst>
</file>

<file path=ppt/tags/tag67.xml><?xml version="1.0" encoding="utf-8"?>
<p:tagLst xmlns:p="http://schemas.openxmlformats.org/presentationml/2006/main">
  <p:tag name="PA" val="v3.2.0"/>
</p:tagLst>
</file>

<file path=ppt/tags/tag68.xml><?xml version="1.0" encoding="utf-8"?>
<p:tagLst xmlns:p="http://schemas.openxmlformats.org/presentationml/2006/main">
  <p:tag name="PA" val="v3.2.0"/>
</p:tagLst>
</file>

<file path=ppt/tags/tag69.xml><?xml version="1.0" encoding="utf-8"?>
<p:tagLst xmlns:p="http://schemas.openxmlformats.org/presentationml/2006/main">
  <p:tag name="PA" val="v3.2.0"/>
</p:tagLst>
</file>

<file path=ppt/tags/tag70.xml><?xml version="1.0" encoding="utf-8"?>
<p:tagLst xmlns:p="http://schemas.openxmlformats.org/presentationml/2006/main">
  <p:tag name="PA" val="v3.2.0"/>
</p:tagLst>
</file>

<file path=ppt/tags/tag71.xml><?xml version="1.0" encoding="utf-8"?>
<p:tagLst xmlns:p="http://schemas.openxmlformats.org/presentationml/2006/main">
  <p:tag name="PA" val="v3.2.0"/>
</p:tagLst>
</file>

<file path=ppt/tags/tag72.xml><?xml version="1.0" encoding="utf-8"?>
<p:tagLst xmlns:p="http://schemas.openxmlformats.org/presentationml/2006/main">
  <p:tag name="PA" val="v3.2.0"/>
</p:tagLst>
</file>

<file path=ppt/tags/tag73.xml><?xml version="1.0" encoding="utf-8"?>
<p:tagLst xmlns:p="http://schemas.openxmlformats.org/presentationml/2006/main">
  <p:tag name="PA" val="v3.2.0"/>
</p:tagLst>
</file>

<file path=ppt/tags/tag74.xml><?xml version="1.0" encoding="utf-8"?>
<p:tagLst xmlns:p="http://schemas.openxmlformats.org/presentationml/2006/main">
  <p:tag name="PA" val="v3.2.0"/>
</p:tagLst>
</file>

<file path=ppt/tags/tag75.xml><?xml version="1.0" encoding="utf-8"?>
<p:tagLst xmlns:p="http://schemas.openxmlformats.org/presentationml/2006/main">
  <p:tag name="PA" val="v3.2.0"/>
</p:tagLst>
</file>

<file path=ppt/tags/tag76.xml><?xml version="1.0" encoding="utf-8"?>
<p:tagLst xmlns:p="http://schemas.openxmlformats.org/presentationml/2006/main">
  <p:tag name="PA" val="v3.2.0"/>
</p:tagLst>
</file>

<file path=ppt/tags/tag77.xml><?xml version="1.0" encoding="utf-8"?>
<p:tagLst xmlns:p="http://schemas.openxmlformats.org/presentationml/2006/main">
  <p:tag name="PA" val="v3.2.0"/>
</p:tagLst>
</file>

<file path=ppt/tags/tag78.xml><?xml version="1.0" encoding="utf-8"?>
<p:tagLst xmlns:p="http://schemas.openxmlformats.org/presentationml/2006/main">
  <p:tag name="PA" val="v3.2.0"/>
</p:tagLst>
</file>

<file path=ppt/tags/tag79.xml><?xml version="1.0" encoding="utf-8"?>
<p:tagLst xmlns:p="http://schemas.openxmlformats.org/presentationml/2006/main">
  <p:tag name="PA" val="v3.2.0"/>
</p:tagLst>
</file>

<file path=ppt/tags/tag80.xml><?xml version="1.0" encoding="utf-8"?>
<p:tagLst xmlns:p="http://schemas.openxmlformats.org/presentationml/2006/main">
  <p:tag name="PA" val="v3.2.0"/>
</p:tagLst>
</file>

<file path=ppt/tags/tag81.xml><?xml version="1.0" encoding="utf-8"?>
<p:tagLst xmlns:p="http://schemas.openxmlformats.org/presentationml/2006/main">
  <p:tag name="PA" val="v3.2.0"/>
</p:tagLst>
</file>

<file path=ppt/tags/tag82.xml><?xml version="1.0" encoding="utf-8"?>
<p:tagLst xmlns:p="http://schemas.openxmlformats.org/presentationml/2006/main">
  <p:tag name="PA" val="v3.2.0"/>
</p:tagLst>
</file>

<file path=ppt/tags/tag83.xml><?xml version="1.0" encoding="utf-8"?>
<p:tagLst xmlns:p="http://schemas.openxmlformats.org/presentationml/2006/main">
  <p:tag name="PA" val="v3.2.0"/>
</p:tagLst>
</file>

<file path=ppt/tags/tag84.xml><?xml version="1.0" encoding="utf-8"?>
<p:tagLst xmlns:p="http://schemas.openxmlformats.org/presentationml/2006/main">
  <p:tag name="PA" val="v3.2.0"/>
</p:tagLst>
</file>

<file path=ppt/tags/tag85.xml><?xml version="1.0" encoding="utf-8"?>
<p:tagLst xmlns:p="http://schemas.openxmlformats.org/presentationml/2006/main">
  <p:tag name="PA" val="v3.2.0"/>
</p:tagLst>
</file>

<file path=ppt/tags/tag86.xml><?xml version="1.0" encoding="utf-8"?>
<p:tagLst xmlns:p="http://schemas.openxmlformats.org/presentationml/2006/main">
  <p:tag name="PA" val="v3.2.0"/>
</p:tagLst>
</file>

<file path=ppt/tags/tag87.xml><?xml version="1.0" encoding="utf-8"?>
<p:tagLst xmlns:p="http://schemas.openxmlformats.org/presentationml/2006/main">
  <p:tag name="PA" val="v3.2.0"/>
</p:tagLst>
</file>

<file path=ppt/tags/tag88.xml><?xml version="1.0" encoding="utf-8"?>
<p:tagLst xmlns:p="http://schemas.openxmlformats.org/presentationml/2006/main">
  <p:tag name="PA" val="v3.2.0"/>
</p:tagLst>
</file>

<file path=ppt/tags/tag89.xml><?xml version="1.0" encoding="utf-8"?>
<p:tagLst xmlns:p="http://schemas.openxmlformats.org/presentationml/2006/main">
  <p:tag name="PA" val="v3.2.0"/>
</p:tagLst>
</file>

<file path=ppt/tags/tag90.xml><?xml version="1.0" encoding="utf-8"?>
<p:tagLst xmlns:p="http://schemas.openxmlformats.org/presentationml/2006/main">
  <p:tag name="PA" val="v3.2.0"/>
</p:tagLst>
</file>

<file path=ppt/tags/tag91.xml><?xml version="1.0" encoding="utf-8"?>
<p:tagLst xmlns:p="http://schemas.openxmlformats.org/presentationml/2006/main">
  <p:tag name="PA" val="v3.2.0"/>
</p:tagLst>
</file>

<file path=ppt/tags/tag92.xml><?xml version="1.0" encoding="utf-8"?>
<p:tagLst xmlns:p="http://schemas.openxmlformats.org/presentationml/2006/main">
  <p:tag name="PA" val="v3.2.0"/>
</p:tagLst>
</file>

<file path=ppt/tags/tag93.xml><?xml version="1.0" encoding="utf-8"?>
<p:tagLst xmlns:p="http://schemas.openxmlformats.org/presentationml/2006/main">
  <p:tag name="PA" val="v3.2.0"/>
</p:tagLst>
</file>

<file path=ppt/tags/tag94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2"/>
  <p:tag name="PA" val="v3.2.0"/>
</p:tagLst>
</file>

<file path=ppt/tags/tag95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2"/>
  <p:tag name="PA" val="v3.2.0"/>
</p:tagLst>
</file>

<file path=ppt/tags/tag96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3"/>
  <p:tag name="PA" val="v3.2.0"/>
</p:tagLst>
</file>

<file path=ppt/tags/tag97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3"/>
  <p:tag name="PA" val="v3.2.0"/>
</p:tagLst>
</file>

<file path=ppt/tags/tag98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4"/>
  <p:tag name="PA" val="v3.2.0"/>
</p:tagLst>
</file>

<file path=ppt/tags/tag99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4"/>
  <p:tag name="PA" val="v3.2.0"/>
</p:tagLst>
</file>

<file path=ppt/tags/tag100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1"/>
  <p:tag name="PA" val="v3.2.0"/>
</p:tagLst>
</file>

<file path=ppt/tags/tag101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1"/>
  <p:tag name="PA" val="v3.2.0"/>
</p:tagLst>
</file>

<file path=ppt/tags/tag102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03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04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05.xml><?xml version="1.0" encoding="utf-8"?>
<p:tagLst xmlns:p="http://schemas.openxmlformats.org/presentationml/2006/main">
  <p:tag name="MH" val="20170626211327"/>
  <p:tag name="MH_LIBRARY" val="CONTENTS"/>
  <p:tag name="MH_AUTOCOLOR" val="TRUE"/>
  <p:tag name="ID" val="545813"/>
  <p:tag name="MH_TYPE" val="CONTENTS_SECTION"/>
</p:tagLst>
</file>

<file path=ppt/tags/tag106.xml><?xml version="1.0" encoding="utf-8"?>
<p:tagLst xmlns:p="http://schemas.openxmlformats.org/presentationml/2006/main">
  <p:tag name="PA" val="v3.2.0"/>
</p:tagLst>
</file>

<file path=ppt/tags/tag107.xml><?xml version="1.0" encoding="utf-8"?>
<p:tagLst xmlns:p="http://schemas.openxmlformats.org/presentationml/2006/main">
  <p:tag name="PA" val="v3.2.0"/>
</p:tagLst>
</file>

<file path=ppt/tags/tag108.xml><?xml version="1.0" encoding="utf-8"?>
<p:tagLst xmlns:p="http://schemas.openxmlformats.org/presentationml/2006/main">
  <p:tag name="PA" val="v3.2.0"/>
</p:tagLst>
</file>

<file path=ppt/tags/tag109.xml><?xml version="1.0" encoding="utf-8"?>
<p:tagLst xmlns:p="http://schemas.openxmlformats.org/presentationml/2006/main">
  <p:tag name="PA" val="v3.2.0"/>
</p:tagLst>
</file>

<file path=ppt/tags/tag110.xml><?xml version="1.0" encoding="utf-8"?>
<p:tagLst xmlns:p="http://schemas.openxmlformats.org/presentationml/2006/main">
  <p:tag name="PA" val="v3.2.0"/>
</p:tagLst>
</file>

<file path=ppt/tags/tag111.xml><?xml version="1.0" encoding="utf-8"?>
<p:tagLst xmlns:p="http://schemas.openxmlformats.org/presentationml/2006/main">
  <p:tag name="PA" val="v3.2.0"/>
</p:tagLst>
</file>

<file path=ppt/tags/tag112.xml><?xml version="1.0" encoding="utf-8"?>
<p:tagLst xmlns:p="http://schemas.openxmlformats.org/presentationml/2006/main">
  <p:tag name="PA" val="v3.2.0"/>
</p:tagLst>
</file>

<file path=ppt/tags/tag113.xml><?xml version="1.0" encoding="utf-8"?>
<p:tagLst xmlns:p="http://schemas.openxmlformats.org/presentationml/2006/main">
  <p:tag name="PA" val="v3.2.0"/>
</p:tagLst>
</file>

<file path=ppt/tags/tag114.xml><?xml version="1.0" encoding="utf-8"?>
<p:tagLst xmlns:p="http://schemas.openxmlformats.org/presentationml/2006/main">
  <p:tag name="PA" val="v3.2.0"/>
</p:tagLst>
</file>

<file path=ppt/tags/tag115.xml><?xml version="1.0" encoding="utf-8"?>
<p:tagLst xmlns:p="http://schemas.openxmlformats.org/presentationml/2006/main">
  <p:tag name="PA" val="v3.2.0"/>
</p:tagLst>
</file>

<file path=ppt/tags/tag116.xml><?xml version="1.0" encoding="utf-8"?>
<p:tagLst xmlns:p="http://schemas.openxmlformats.org/presentationml/2006/main">
  <p:tag name="PA" val="v3.2.0"/>
</p:tagLst>
</file>

<file path=ppt/tags/tag117.xml><?xml version="1.0" encoding="utf-8"?>
<p:tagLst xmlns:p="http://schemas.openxmlformats.org/presentationml/2006/main">
  <p:tag name="PA" val="v3.2.0"/>
</p:tagLst>
</file>

<file path=ppt/tags/tag118.xml><?xml version="1.0" encoding="utf-8"?>
<p:tagLst xmlns:p="http://schemas.openxmlformats.org/presentationml/2006/main">
  <p:tag name="PA" val="v3.2.0"/>
</p:tagLst>
</file>

<file path=ppt/tags/tag119.xml><?xml version="1.0" encoding="utf-8"?>
<p:tagLst xmlns:p="http://schemas.openxmlformats.org/presentationml/2006/main">
  <p:tag name="PA" val="v3.2.0"/>
</p:tagLst>
</file>

<file path=ppt/tags/tag120.xml><?xml version="1.0" encoding="utf-8"?>
<p:tagLst xmlns:p="http://schemas.openxmlformats.org/presentationml/2006/main">
  <p:tag name="PA" val="v3.2.0"/>
</p:tagLst>
</file>

<file path=ppt/tags/tag121.xml><?xml version="1.0" encoding="utf-8"?>
<p:tagLst xmlns:p="http://schemas.openxmlformats.org/presentationml/2006/main">
  <p:tag name="PA" val="v3.2.0"/>
</p:tagLst>
</file>

<file path=ppt/tags/tag122.xml><?xml version="1.0" encoding="utf-8"?>
<p:tagLst xmlns:p="http://schemas.openxmlformats.org/presentationml/2006/main">
  <p:tag name="PA" val="v3.2.0"/>
</p:tagLst>
</file>

<file path=ppt/tags/tag123.xml><?xml version="1.0" encoding="utf-8"?>
<p:tagLst xmlns:p="http://schemas.openxmlformats.org/presentationml/2006/main">
  <p:tag name="PA" val="v3.2.0"/>
</p:tagLst>
</file>

<file path=ppt/tags/tag124.xml><?xml version="1.0" encoding="utf-8"?>
<p:tagLst xmlns:p="http://schemas.openxmlformats.org/presentationml/2006/main">
  <p:tag name="PA" val="v3.2.0"/>
</p:tagLst>
</file>

<file path=ppt/tags/tag125.xml><?xml version="1.0" encoding="utf-8"?>
<p:tagLst xmlns:p="http://schemas.openxmlformats.org/presentationml/2006/main">
  <p:tag name="PA" val="v3.2.0"/>
</p:tagLst>
</file>

<file path=ppt/tags/tag126.xml><?xml version="1.0" encoding="utf-8"?>
<p:tagLst xmlns:p="http://schemas.openxmlformats.org/presentationml/2006/main">
  <p:tag name="PA" val="v3.2.0"/>
</p:tagLst>
</file>

<file path=ppt/tags/tag127.xml><?xml version="1.0" encoding="utf-8"?>
<p:tagLst xmlns:p="http://schemas.openxmlformats.org/presentationml/2006/main">
  <p:tag name="PA" val="v3.2.0"/>
</p:tagLst>
</file>

<file path=ppt/tags/tag128.xml><?xml version="1.0" encoding="utf-8"?>
<p:tagLst xmlns:p="http://schemas.openxmlformats.org/presentationml/2006/main">
  <p:tag name="PA" val="v3.2.0"/>
</p:tagLst>
</file>

<file path=ppt/tags/tag129.xml><?xml version="1.0" encoding="utf-8"?>
<p:tagLst xmlns:p="http://schemas.openxmlformats.org/presentationml/2006/main">
  <p:tag name="PA" val="v3.2.0"/>
</p:tagLst>
</file>

<file path=ppt/tags/tag130.xml><?xml version="1.0" encoding="utf-8"?>
<p:tagLst xmlns:p="http://schemas.openxmlformats.org/presentationml/2006/main">
  <p:tag name="PA" val="v3.2.0"/>
</p:tagLst>
</file>

<file path=ppt/tags/tag131.xml><?xml version="1.0" encoding="utf-8"?>
<p:tagLst xmlns:p="http://schemas.openxmlformats.org/presentationml/2006/main">
  <p:tag name="PA" val="v3.2.0"/>
</p:tagLst>
</file>

<file path=ppt/tags/tag132.xml><?xml version="1.0" encoding="utf-8"?>
<p:tagLst xmlns:p="http://schemas.openxmlformats.org/presentationml/2006/main">
  <p:tag name="PA" val="v3.2.0"/>
</p:tagLst>
</file>

<file path=ppt/tags/tag133.xml><?xml version="1.0" encoding="utf-8"?>
<p:tagLst xmlns:p="http://schemas.openxmlformats.org/presentationml/2006/main">
  <p:tag name="PA" val="v3.2.0"/>
</p:tagLst>
</file>

<file path=ppt/tags/tag134.xml><?xml version="1.0" encoding="utf-8"?>
<p:tagLst xmlns:p="http://schemas.openxmlformats.org/presentationml/2006/main">
  <p:tag name="PA" val="v3.2.0"/>
</p:tagLst>
</file>

<file path=ppt/tags/tag135.xml><?xml version="1.0" encoding="utf-8"?>
<p:tagLst xmlns:p="http://schemas.openxmlformats.org/presentationml/2006/main">
  <p:tag name="PA" val="v3.2.0"/>
</p:tagLst>
</file>

<file path=ppt/tags/tag136.xml><?xml version="1.0" encoding="utf-8"?>
<p:tagLst xmlns:p="http://schemas.openxmlformats.org/presentationml/2006/main">
  <p:tag name="PA" val="v3.2.0"/>
</p:tagLst>
</file>

<file path=ppt/tags/tag137.xml><?xml version="1.0" encoding="utf-8"?>
<p:tagLst xmlns:p="http://schemas.openxmlformats.org/presentationml/2006/main">
  <p:tag name="PA" val="v3.2.0"/>
</p:tagLst>
</file>

<file path=ppt/tags/tag138.xml><?xml version="1.0" encoding="utf-8"?>
<p:tagLst xmlns:p="http://schemas.openxmlformats.org/presentationml/2006/main">
  <p:tag name="PA" val="v3.2.0"/>
</p:tagLst>
</file>

<file path=ppt/tags/tag139.xml><?xml version="1.0" encoding="utf-8"?>
<p:tagLst xmlns:p="http://schemas.openxmlformats.org/presentationml/2006/main">
  <p:tag name="PA" val="v3.2.0"/>
</p:tagLst>
</file>

<file path=ppt/tags/tag140.xml><?xml version="1.0" encoding="utf-8"?>
<p:tagLst xmlns:p="http://schemas.openxmlformats.org/presentationml/2006/main">
  <p:tag name="PA" val="v3.2.0"/>
</p:tagLst>
</file>

<file path=ppt/tags/tag141.xml><?xml version="1.0" encoding="utf-8"?>
<p:tagLst xmlns:p="http://schemas.openxmlformats.org/presentationml/2006/main">
  <p:tag name="PA" val="v3.2.0"/>
</p:tagLst>
</file>

<file path=ppt/tags/tag142.xml><?xml version="1.0" encoding="utf-8"?>
<p:tagLst xmlns:p="http://schemas.openxmlformats.org/presentationml/2006/main">
  <p:tag name="PA" val="v3.2.0"/>
</p:tagLst>
</file>

<file path=ppt/tags/tag143.xml><?xml version="1.0" encoding="utf-8"?>
<p:tagLst xmlns:p="http://schemas.openxmlformats.org/presentationml/2006/main">
  <p:tag name="PA" val="v3.2.0"/>
</p:tagLst>
</file>

<file path=ppt/tags/tag144.xml><?xml version="1.0" encoding="utf-8"?>
<p:tagLst xmlns:p="http://schemas.openxmlformats.org/presentationml/2006/main">
  <p:tag name="PA" val="v3.2.0"/>
</p:tagLst>
</file>

<file path=ppt/tags/tag145.xml><?xml version="1.0" encoding="utf-8"?>
<p:tagLst xmlns:p="http://schemas.openxmlformats.org/presentationml/2006/main">
  <p:tag name="PA" val="v3.2.0"/>
</p:tagLst>
</file>

<file path=ppt/tags/tag146.xml><?xml version="1.0" encoding="utf-8"?>
<p:tagLst xmlns:p="http://schemas.openxmlformats.org/presentationml/2006/main">
  <p:tag name="PA" val="v3.2.0"/>
</p:tagLst>
</file>

<file path=ppt/tags/tag147.xml><?xml version="1.0" encoding="utf-8"?>
<p:tagLst xmlns:p="http://schemas.openxmlformats.org/presentationml/2006/main">
  <p:tag name="PA" val="v3.2.0"/>
</p:tagLst>
</file>

<file path=ppt/tags/tag148.xml><?xml version="1.0" encoding="utf-8"?>
<p:tagLst xmlns:p="http://schemas.openxmlformats.org/presentationml/2006/main">
  <p:tag name="PA" val="v3.2.0"/>
</p:tagLst>
</file>

<file path=ppt/tags/tag149.xml><?xml version="1.0" encoding="utf-8"?>
<p:tagLst xmlns:p="http://schemas.openxmlformats.org/presentationml/2006/main">
  <p:tag name="PA" val="v3.2.0"/>
</p:tagLst>
</file>

<file path=ppt/tags/tag150.xml><?xml version="1.0" encoding="utf-8"?>
<p:tagLst xmlns:p="http://schemas.openxmlformats.org/presentationml/2006/main">
  <p:tag name="PA" val="v3.2.0"/>
</p:tagLst>
</file>

<file path=ppt/tags/tag151.xml><?xml version="1.0" encoding="utf-8"?>
<p:tagLst xmlns:p="http://schemas.openxmlformats.org/presentationml/2006/main">
  <p:tag name="PA" val="v3.2.0"/>
</p:tagLst>
</file>

<file path=ppt/tags/tag152.xml><?xml version="1.0" encoding="utf-8"?>
<p:tagLst xmlns:p="http://schemas.openxmlformats.org/presentationml/2006/main">
  <p:tag name="PA" val="v3.2.0"/>
</p:tagLst>
</file>

<file path=ppt/tags/tag153.xml><?xml version="1.0" encoding="utf-8"?>
<p:tagLst xmlns:p="http://schemas.openxmlformats.org/presentationml/2006/main">
  <p:tag name="PA" val="v3.2.0"/>
</p:tagLst>
</file>

<file path=ppt/tags/tag154.xml><?xml version="1.0" encoding="utf-8"?>
<p:tagLst xmlns:p="http://schemas.openxmlformats.org/presentationml/2006/main">
  <p:tag name="PA" val="v3.2.0"/>
</p:tagLst>
</file>

<file path=ppt/tags/tag155.xml><?xml version="1.0" encoding="utf-8"?>
<p:tagLst xmlns:p="http://schemas.openxmlformats.org/presentationml/2006/main">
  <p:tag name="PA" val="v3.2.0"/>
</p:tagLst>
</file>

<file path=ppt/tags/tag156.xml><?xml version="1.0" encoding="utf-8"?>
<p:tagLst xmlns:p="http://schemas.openxmlformats.org/presentationml/2006/main">
  <p:tag name="PA" val="v3.2.0"/>
</p:tagLst>
</file>

<file path=ppt/tags/tag157.xml><?xml version="1.0" encoding="utf-8"?>
<p:tagLst xmlns:p="http://schemas.openxmlformats.org/presentationml/2006/main">
  <p:tag name="PA" val="v3.2.0"/>
</p:tagLst>
</file>

<file path=ppt/tags/tag158.xml><?xml version="1.0" encoding="utf-8"?>
<p:tagLst xmlns:p="http://schemas.openxmlformats.org/presentationml/2006/main">
  <p:tag name="PA" val="v3.2.0"/>
</p:tagLst>
</file>

<file path=ppt/tags/tag159.xml><?xml version="1.0" encoding="utf-8"?>
<p:tagLst xmlns:p="http://schemas.openxmlformats.org/presentationml/2006/main">
  <p:tag name="PA" val="v3.2.0"/>
</p:tagLst>
</file>

<file path=ppt/tags/tag160.xml><?xml version="1.0" encoding="utf-8"?>
<p:tagLst xmlns:p="http://schemas.openxmlformats.org/presentationml/2006/main">
  <p:tag name="PA" val="v3.2.0"/>
</p:tagLst>
</file>

<file path=ppt/tags/tag161.xml><?xml version="1.0" encoding="utf-8"?>
<p:tagLst xmlns:p="http://schemas.openxmlformats.org/presentationml/2006/main">
  <p:tag name="PA" val="v3.2.0"/>
</p:tagLst>
</file>

<file path=ppt/tags/tag162.xml><?xml version="1.0" encoding="utf-8"?>
<p:tagLst xmlns:p="http://schemas.openxmlformats.org/presentationml/2006/main">
  <p:tag name="PA" val="v3.2.0"/>
</p:tagLst>
</file>

<file path=ppt/tags/tag163.xml><?xml version="1.0" encoding="utf-8"?>
<p:tagLst xmlns:p="http://schemas.openxmlformats.org/presentationml/2006/main">
  <p:tag name="PA" val="v3.2.0"/>
</p:tagLst>
</file>

<file path=ppt/tags/tag164.xml><?xml version="1.0" encoding="utf-8"?>
<p:tagLst xmlns:p="http://schemas.openxmlformats.org/presentationml/2006/main">
  <p:tag name="PA" val="v3.2.0"/>
</p:tagLst>
</file>

<file path=ppt/tags/tag165.xml><?xml version="1.0" encoding="utf-8"?>
<p:tagLst xmlns:p="http://schemas.openxmlformats.org/presentationml/2006/main">
  <p:tag name="PA" val="v3.2.0"/>
</p:tagLst>
</file>

<file path=ppt/tags/tag166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2"/>
  <p:tag name="PA" val="v3.2.0"/>
</p:tagLst>
</file>

<file path=ppt/tags/tag167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2"/>
  <p:tag name="PA" val="v3.2.0"/>
</p:tagLst>
</file>

<file path=ppt/tags/tag168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3"/>
  <p:tag name="PA" val="v3.2.0"/>
</p:tagLst>
</file>

<file path=ppt/tags/tag169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3"/>
  <p:tag name="PA" val="v3.2.0"/>
</p:tagLst>
</file>

<file path=ppt/tags/tag170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4"/>
  <p:tag name="PA" val="v3.2.0"/>
</p:tagLst>
</file>

<file path=ppt/tags/tag171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4"/>
  <p:tag name="PA" val="v3.2.0"/>
</p:tagLst>
</file>

<file path=ppt/tags/tag172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1"/>
  <p:tag name="PA" val="v3.2.0"/>
</p:tagLst>
</file>

<file path=ppt/tags/tag173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1"/>
  <p:tag name="PA" val="v3.2.0"/>
</p:tagLst>
</file>

<file path=ppt/tags/tag174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75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76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77.xml><?xml version="1.0" encoding="utf-8"?>
<p:tagLst xmlns:p="http://schemas.openxmlformats.org/presentationml/2006/main">
  <p:tag name="MH" val="20170626211327"/>
  <p:tag name="MH_LIBRARY" val="CONTENTS"/>
  <p:tag name="MH_AUTOCOLOR" val="TRUE"/>
  <p:tag name="ID" val="545813"/>
  <p:tag name="MH_TYPE" val="CONTENTS_SECTION"/>
</p:tagLst>
</file>

<file path=ppt/tags/tag178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2"/>
  <p:tag name="PA" val="v3.2.0"/>
</p:tagLst>
</file>

<file path=ppt/tags/tag179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2"/>
  <p:tag name="PA" val="v3.2.0"/>
</p:tagLst>
</file>

<file path=ppt/tags/tag180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3"/>
  <p:tag name="PA" val="v3.2.0"/>
</p:tagLst>
</file>

<file path=ppt/tags/tag181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3"/>
  <p:tag name="PA" val="v3.2.0"/>
</p:tagLst>
</file>

<file path=ppt/tags/tag182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4"/>
  <p:tag name="PA" val="v3.2.0"/>
</p:tagLst>
</file>

<file path=ppt/tags/tag183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4"/>
  <p:tag name="PA" val="v3.2.0"/>
</p:tagLst>
</file>

<file path=ppt/tags/tag184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1"/>
  <p:tag name="PA" val="v3.2.0"/>
</p:tagLst>
</file>

<file path=ppt/tags/tag185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1"/>
  <p:tag name="PA" val="v3.2.0"/>
</p:tagLst>
</file>

<file path=ppt/tags/tag186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87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88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89.xml><?xml version="1.0" encoding="utf-8"?>
<p:tagLst xmlns:p="http://schemas.openxmlformats.org/presentationml/2006/main">
  <p:tag name="MH" val="20170626211327"/>
  <p:tag name="MH_LIBRARY" val="CONTENTS"/>
  <p:tag name="MH_AUTOCOLOR" val="TRUE"/>
  <p:tag name="ID" val="545813"/>
  <p:tag name="MH_TYPE" val="CONTENTS_SECTION"/>
</p:tagLst>
</file>

<file path=ppt/tags/tag190.xml><?xml version="1.0" encoding="utf-8"?>
<p:tagLst xmlns:p="http://schemas.openxmlformats.org/presentationml/2006/main">
  <p:tag name="PA" val="v3.2.0"/>
</p:tagLst>
</file>

<file path=ppt/tags/tag191.xml><?xml version="1.0" encoding="utf-8"?>
<p:tagLst xmlns:p="http://schemas.openxmlformats.org/presentationml/2006/main">
  <p:tag name="ISPRING_ULTRA_SCORM_COURSE_ID" val="BAD49515-C54E-40A8-934E-0FE6E8DEECDE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MH_CONTENTSID" val="323"/>
  <p:tag name="MH_SECTIONID" val="324,325,326,327,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wQUAAIACAA5japKFQ6tKGQEAAAHEQAAHQAAAHVuaXZlcnNhbC9jb21tb25fbWVzc2FnZXMubG5nrVhtb9s2EP5eoP+BEFBgA7a0HdCiGBIHtMTYRGTJleg42QsERmJsIpSY6cVt9mm/Zj9sv2RHyk7ivkBSEsA2TMr33PHunrujD48/5wptRFlJXRw5bw/eOEgUqc5ksTpyFuzk5w8OqmpeZFzpQhw5hXbQ8ejli0PFi1XDVwK+v3yB0GEuqgqW1cis7tdIZkfOfJy44WyOg4vEDydhMqYTZ+Tq/IYXt8jXK/1H+cMv7z98fvvu/Y+Hr7eSfYDiGfb9fShkkd696QEUsCj0E0AjfhKQc+aMzOcwuXDBfBoQZ7T9Mkx6HpEzZ2Q+O+UWUUQClsQ+9UhC4yQImfWFTxjxnNGFbtCabwSqNdpI8QnVawGRrGUpUKVkZh+kGjaKRnQp88IZpkESkZhF1GU0DJxRrMvy9icLy5t6rUtQV6FMVvxSiczqhJyxz29KUYFqXkNOIXjVawm/1DmXxUGn6ggvaTBJWBj6cUICb7fjjEiRIa/kRs1AlAjHJAKAkleifIRsYrPMiiOs1DCEKZ1MfXgzY8JUrtYK3vVQO+YEYjAXRZcU5AiJILvieBlGnnEaqEIc3fCq+qTLbC8/HgaqC5gGbggp6LIH4Mxg7IAhxhIqR1mKtO4Cm5E4xhOSjMNzSGTgXThEIjwFup0OkbggMVCExF0yAT6jE2wS3lBsl/87fqXcpLO6RTxNQc64byN1U8GOcSmwwDKtOhimJiYfFxA2iv3v0LhFBe/a1UpuBNhRZqLsVASVxSWeyaKPC/pbcoKpT7wE0soLlwmzJc9ozPktKnSNeLbhRSrQpUh5A7l+C88ymdlnJs5W/1+N/BvxeltVXm0LUuCR81dD7dmrYd8wq6nAproW+U3dpdo4bGv+Y6wwOf1dE/oc/XH6Y5cEOKLh80Smknmj2qr75PjcWTY0Rp1GPNFT/aP13JbEbW0dUyhYY6n7SxDopqZ/QANU/aVocAKK5m2JhhpOi6sBOoNwCxBo9FiMM3DVngln4MIB8ksyjimD2WgpLitZd44dlo1tgL4d2hTmPCVqcU/GS3GlYcJRgm/a6QO6kI10Z0AfDDd7rYJR5oPJAQCu2uQBSCVzsD/rgbmYkZ0H2gK/d5KlblRmyavktS3y4NsmF1+PTVelzu2u4tUuedsmc/wUK9rDRa3S+YD2f8e/3vF5QL/HRykmOHKniYsDl5hB33BV9RQCChhX+CxOfDw24sCFnNfpGprplW6KrCdQO6t75AQD2PbMseBluv7vn397YnxhSbuLtru/DgIBYpsqSO7Afg90Lao/u0AYHu/L2UUfqe3dZifX86rDKGThs9wheNtacp3D1kG3XkjybdAwY9idzoAHsU173ZQwug1BmOHoFGqZncKd0YyX11AImdZqEIp1tUnAepj2++tlUytZiCGyT2sl5sCMzhPsefauDeRTMr1ue2YGN4p0e+lWcOnuC+ZOcQB19gs8kcl6IKBtTbsqBERv1/c033zdqe5Wlf3L4vD1g38w/gdQSwMEFAACAAgAOY2qSiRl/wsdAwAANgwAACcAAAB1bml2ZXJzYWwvZmxhc2hfcHVibGlzaGluZ19zZXR0aW5ncy54bWzVVt1u2jAUvucpLE+9LGm7dutQoKoKaFVbQIVp61VlYkOs+ieLbSi92tPswfYkO46Bgtp16Q/SJhQRH5/znV9/cXx0KwWasNxwrep4t7qDEVOJplyN6/jLoL19iJGxRFEitGJ1rDRGR41KnLmh4CbtM2tB1SCAUaaW2TpOrc1qUTSdTqvcZLnf1cJZwDfVRMsoy5lhyrI8ygSZwZ+dZczgOUIJAHikVnOzRqWCUByQLjR1giFOIXLFfVJEtAUxKY6C2pAkN+NcO0VPtNA5ysfDOn53eOx/C50A1eSSKV8T0wChF9saoZT7KIjo8zuGUsbHKYS7t4/RlFObFq+R14+jhygFdkideJQTDTVQdg4vmSWUWBKWwZ9lt9YsBEFEZ4pIngxgB/n867g5uP581Wtdnp92zq4H3e754LQXgihsonWcOFp3FENA2uUJW/qJibUkSSFusBkRYVgcrYoWaiOt1oLzazTUAmpfWMEYySGjHSLZSjf6N1y1QXMXoxEkImZ1fJxzIjDilgieLI2NGxrLbdH19qomAiwYT4Yu+vjefahOkpLcsNWwFjvG1zxpfNVOUDTTDgl+w5DVCPJ3Et5Shlabg0a5loUUxsciIzh4nHA2ZfSoqOkc8E+OrsCFdGAJs5oJZoOH747foSEb6RxwGZnAZIOcm4BffRZwRoy5ByWLGLf656fN1vVpp9n6tuUTJHRCVPJMcGg4k5ndCD6ZIaXtwg7KkRBnWNEUymmxVya36svbYLh0IrT5rZuxAr3BlmzGy3Ma89cISrtNyaQ4iP5wFdBwBDm0JGDCRgJ0wZVjZQETopBWYoZIArRm/LGecO0MSMIBDtDm5REGe8RVsRoDtYHHnLK8FOTO7t77/YMPHw8/1arRrx8/t580mhN+TxDvLjD+yZOUv6T9h2wYR56lHydtm7t/k7OvWv0yZe10y2h1z8poXYaPQm/lg1AqBCCRcTgUQCOCS24ZfcuReEFbX/UtDjOxmbZuMOfXjPJ/k3JYLa91a/e4OHr0oul3JFdcQiE8hS1vp42D/R24GT66VakA2vpdv1H5DVBLAwQUAAIACAA5japKicSvuLICAABVCgAAIQAAAHVuaXZlcnNhbC9mbGFzaF9za2luX3NldHRpbmdzLnhtbJVWbW/bIBD+vl8RZd/r7jWdRCO1aSZV6tZqrfod2xcbBYMFOF3+/TjAMU7sxsupUnjuebjjuCMlesvE8sNsRjLJpXoGY5goNCItNmP59TxtjJHiIpPCgDAXQqqK8vny40/3IYljnlPJHaipmg3NoAuzcJ8pkhDj2wJtTJDJqqZi/yALeZHSbFso2Yj8bGrlvgbFmdha5uWPxWo9GoAzbe4NVL2c1ldo0yS1Aq0BU/q+Rjur4jQF3ka6dJ+Jmi7U+6c/ku2YZsbJbj6hjclqWkC/yFc3aON8YXfv38oC7X2Bgb/GUr98RhulcroH1d/87ivaqELWTf0/PVIrWWBB+5r3L/Gg4ZLmdvwwq0u0swI8EAY6ewuhPO6sdxEpfI3nnuC4KsmfsK5HDwJeesphuaFcA0napXfqUr49NsYOyIEQQx3pyWb9RBsNS6OawOqwjvcH3pjII1IAOsar5E0FK59wROzjHX+1unVvRZzfAYsSVLALYJRhB3bM37auJ8wI7JjPnOXwKPj+hH7s8Zr2jm9puM2o/F7bq771gqB22darXbVejPSAk6uj0AFoOZXMYakxnRdWAd4aSRzmU0pOciKC7lhBDZPiF/LSvTuMJsmRI7TacGMRwwyHoX5zOdpXOr4vt57Qjv5XoTucX8+MfcSv59QYmpWV/VXS81nQ2SmxhZknwwp8Ji0d1L3YyEjjYo+JKqq2oF6k5FPDCGlAT91e+tEao5MkqgFJhqtMwiZD5RdNlYJa21tj0LZNH/O8khUlt3/mlcEb5H3BiNMrTWm3E5QdujICQgsAVVnZ9qxfeE/VcMM47KCd/AhwBx47GdG2R8fa7cY8wMbEDReQSR0ZHoquU2Je3zEgeLV5DSu8Z0LXG5pqd7Te4J97ltvXDJsvJnkgNFNva+s/LaIF8d/Jf1BLAwQUAAIACAA5japKRnag/PICAABHCwAAJgAAAHVuaXZlcnNhbC9odG1sX3B1Ymxpc2hpbmdfc2V0dGluZ3MueG1szVbdTtswFL7vU1ieuKQBxjZWpUWIgkBjtKKdNq7Qaew2Fo6d2U5LudrT7MH2JDuO29IK1gVEp6mKGh+f850/ny+OD+8yScbcWKFVk+7WdyjhKtFMqFGTfumfbh9QYh0oBlIr3qRKU3LYqsV5MZDCpj3uHKpagjDKNnLXpKlzeSOKJpNJXdjc+F0tC4f4tp7oLMoNt1w5bqJcwhT/3DTnls4QKgDgk2k1M2vVaoTEAemzZoXkRDCMXAmfFMgzl0kaBa0BJLcjowvFjrXUhpjRoEnfHBz531wnILVFxpUviW2h0ItdAxgTPgiQPXHPScrFKMVo9/YpmQjm0vI18vpx9BilxA6Zg0c51lgC5WbwGXfAwEFYBn+O3zk7FwQRmyrIRNLHHeLTb9J2/+bsuntydXF++emm3+lc9M+7IYjSJlrFiaNVRzEGpAuT8IWfGJyDJMW40WYI0vI4WhbN1YZarQTn12SgJZa+tKJkiJHKaZMeGQGSEuFAimSx68CMuDsVEnPwtrv1oXL0ATDkm6RgLF92NN+xvopJ66suJCNTXRApbjlxmmBGRYZvKSfL5SZDo7NSKsE6YqVgnIwFn3B2WFZpBvgnR9foIivQEg9fLrkLHr4X4p4M+FAbxOUwxqOKcmEDfv1ZwDlY+wAK8xi3ehfn7ZOb88v2ybctnyCwMajkmeDYQp7lbiP4MCVKu7kdliOBwvKyKUywcq9KbvWXt8GKrJChza/djCXoDbZkM16e05i/RlDZbQrjchD9cJXQOIICWxIwcSPBcReq4FUBE1BEKzklkCBRWT/WY6ELi5IwwAHavjzCYE+EKlcj/HKgR8O4qQS5s7v3dv/d+w8HHxv16NePn9trjWYU3pXg3QUOP15L4gsif8yGceS582kadqb4Vyx8fdKrUqjLThWtzqcqWleB5rtLFF8pBKSFUTjmSAxSZMJx9ppNfkGj1n8vQxtfqVEbzGLtcft/kwirxfVo5T4UR09e2GooX738tmq/AVBLAwQUAAIACAA5japKRfj+kpgBAAAfBgAAHwAAAHVuaXZlcnNhbC9odG1sX3NraW5fc2V0dGluZ3MuanONlE1vwjAMhu/8iiq7Toh9dtsNDSZN4jBp3KYd0mJKRZpUSdrRIf776vDRJk0H8YW+PH0du7K3g6A+JCbBS7A1v83zh/1sNEBNywKubZ316BnqRLF0AfM0A5ZyIA5SHl89ybuG8BkTbkyj6hNtVcuPCPxnSZlq47nHQno05dFKn+GPB9z4wF+rtENZ+5JafY4KrQUfxoJr4HrIhcyoYcjVmzntCh1YlCDPoEsag2UamtNHNo4PIUabi0WWU17NRCKGEY3XiRQFX/TlX1U5yPqLr/fA6Dl8nVp2LFX6XUPmJp4+YfSTuQSl4JD3cYrhhRmNgLV8R+b8g1rG3YIcukxVqo/0+AajTec0gU6XnsYYNsZrr043Q4wup2Gj98TdLYZFMFqB7FhN7jEsUORFfsEHzKVIsCMdtNvzE8oEXaQ8OaQeYXg5vCza9nWvKdRcf0KsERLOCK08E5n1bY4Lxl57B1c5WWe+mWc+kfvE/mXlis0Wsu6j3UWCz18BoVrTeJXV+6FejnUjqFyDnAvB6gK+z13VzTXY/QFQSwMEFAACAAgAOY2qSj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OY2qSgzStqxuAAAAbgAAABwAAAB1bml2ZXJzYWwvbG9jYWxfc2V0dGluZ3MueG1ss7GvyM1RKEstKs7Mz7NVMtQzUFJIzUvOT8nMS7dVCg1x07VQUiguScxLSczJz0u1VcrLV1Kwt+OyyclPTswJTi0pASosVijISaxMLQpJzQUySlL9EnOBKp+2rnjZvEJBV+HJ/nXPpuxU0rfjAg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OY2qSjXb2a1oAQAA8wIAACkAAAB1bml2ZXJzYWwvc2tpbl9jdXN0b21pemF0aW9uX3NldHRpbmdzLnhtbI1S22obMRB9z1eI/IAljW4LW4OuxZCHQhPyvPWqYYmjLSuFhKKPrzatcdy6tJqnmXPmDDM6fX6ckn3OZX6avg9lmtPnWMqUHvL2CqF+Px/m5dMScyx5c6rcT2mcX3bp67zWWjWXIY3DMtoVzVuMwttDSmrlVMuYYRRJ5qlXyHluG9aB68A2zFFi+81vEj91l7iPqVxW7Tdn6J8Nu5TjUnZpjK9bOGe/h843+LgM49R4eSvYGvU4tTq2BmKES+4r1QAgkOWOOFyl7KQmyGPGMVSjKFBAhHPSiUok5dCy0ImmwnwnEJOMUVepp60baW0ctVVCR4hu07zqbA3BSIwRIQSYq1xAMBg1NjQNDWo9IDgwIKo2mihAwQYTWPXOC8uRol5gXJkxgPHpuKft3p/rVP3vdY7n/IfgxS+4iK7e2lwwV79/XpZGvo1P3w5DiejLkONu/HAd7m5urn958s2/R8Zq1LbxX339A1BLAwQUAAIACAA5japK0TugVX0BAABlFwAAFwAAAHVuaXZlcnNhbC91bml2ZXJzYWwucG5n6wzwc+flkuJiYGDg9fRwCWJgYOlhYGDO52ADiuxXdOQFUozFQe5ODOvOybwEcljSHX0dGRg29nP/SWQF8jkLPCKLGRj4DoMw4/H8FSkMDGK/PF0cQyri3t42XLU6QMIt8Ln9PhOzMKUlnEsEg37e43xyb/dBwSNfD67695jFzEK2ftv73xvXvd6oc/r22zJmoJkPuGt/nc9wXMz5966/wa1tb78kAwUZ9t3PcJ6/t/ni448WtRxA/oHSHrcvfG7rr7/+wgiSv24cddHkX7C1NROQU2C7WNT3s818OZDUjnkXu5ZtZgYrUpUAiQg0CYJ4iqOcUc4oZ5QzyhnljHJGOaOcUc4oZ5QzyhnljHJGOaOcUc4oZ5QzyhkWHMOzn2uqQIwHVW7as66V2trCx4p/70MaK378f1uudS0DdJDZ5BufW/L333+/KIJE7udvWXi+runijc8/baalWv4FDUU3vDeOupDhtN+6rz4+aMUn1e8MSSClnq5+LuucEpoAUEsDBBQAAgAIADmNqkohgr+ESgAAAGsAAAAbAAAAdW5pdmVyc2FsL3VuaXZlcnNhbC5wbmcueG1ss7GvyM1RKEstKs7Mz7NVMtQzULK34+WyKShKLctMLVeoAIoBBSFASaESyDVCcMszU0oyQCpMDBCCGamZ6RkltkoWpqZwQX2gmQBQSwECAAAUAAIACABDlFdHDcAxHsABAADaAwAADwAAAAAAAAABAAAAAAAAAAAAbm9uZS9wbGF5ZXIueG1sUEsBAgAAFAACAAgAOY2qShUOrShkBAAABxEAAB0AAAAAAAAAAQAAAAAA7QEAAHVuaXZlcnNhbC9jb21tb25fbWVzc2FnZXMubG5nUEsBAgAAFAACAAgAOY2qSiRl/wsdAwAANgwAACcAAAAAAAAAAQAAAAAAjAYAAHVuaXZlcnNhbC9mbGFzaF9wdWJsaXNoaW5nX3NldHRpbmdzLnhtbFBLAQIAABQAAgAIADmNqkqJxK+4sgIAAFUKAAAhAAAAAAAAAAEAAAAAAO4JAAB1bml2ZXJzYWwvZmxhc2hfc2tpbl9zZXR0aW5ncy54bWxQSwECAAAUAAIACAA5japKRnag/PICAABHCwAAJgAAAAAAAAABAAAAAADfDAAAdW5pdmVyc2FsL2h0bWxfcHVibGlzaGluZ19zZXR0aW5ncy54bWxQSwECAAAUAAIACAA5japKRfj+kpgBAAAfBgAAHwAAAAAAAAABAAAAAAAVEAAAdW5pdmVyc2FsL2h0bWxfc2tpbl9zZXR0aW5ncy5qc1BLAQIAABQAAgAIADmNqko9PC/RwQAAAOUBAAAaAAAAAAAAAAEAAAAAAOoRAAB1bml2ZXJzYWwvaTE4bl9wcmVzZXRzLnhtbFBLAQIAABQAAgAIADmNqkoM0rasbgAAAG4AAAAcAAAAAAAAAAEAAAAAAOMSAAB1bml2ZXJzYWwvbG9jYWxfc2V0dGluZ3MueG1sUEsBAgAAFAACAAgARJRXRyO0Tvv7AgAAsAgAABQAAAAAAAAAAQAAAAAAixMAAHVuaXZlcnNhbC9wbGF5ZXIueG1sUEsBAgAAFAACAAgAOY2qSjXb2a1oAQAA8wIAACkAAAAAAAAAAQAAAAAAuBYAAHVuaXZlcnNhbC9za2luX2N1c3RvbWl6YXRpb25fc2V0dGluZ3MueG1sUEsBAgAAFAACAAgAOY2qStE7oFV9AQAAZRcAABcAAAAAAAAAAAAAAAAAZxgAAHVuaXZlcnNhbC91bml2ZXJzYWwucG5nUEsBAgAAFAACAAgAOY2qSiGCv4RKAAAAawAAABsAAAAAAAAAAQAAAAAAGRoAAHVuaXZlcnNhbC91bml2ZXJzYWwucG5nLnhtbFBLBQYAAAAADAAMAIYDAACcGgAAAAA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韩范淡雅小清新PPT"/>
</p:tagLst>
</file>

<file path=ppt/theme/theme1.xml><?xml version="1.0" encoding="utf-8"?>
<a:theme xmlns:a="http://schemas.openxmlformats.org/drawingml/2006/main" name="Office 主题​​">
  <a:themeElements>
    <a:clrScheme name="新主题色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CAC283"/>
      </a:accent1>
      <a:accent2>
        <a:srgbClr val="605F60"/>
      </a:accent2>
      <a:accent3>
        <a:srgbClr val="BAD478"/>
      </a:accent3>
      <a:accent4>
        <a:srgbClr val="1E1C1D"/>
      </a:accent4>
      <a:accent5>
        <a:srgbClr val="73804D"/>
      </a:accent5>
      <a:accent6>
        <a:srgbClr val="828282"/>
      </a:accent6>
      <a:hlink>
        <a:srgbClr val="006382"/>
      </a:hlink>
      <a:folHlink>
        <a:srgbClr val="BFBFBF"/>
      </a:folHlink>
    </a:clrScheme>
    <a:fontScheme name="temp">
      <a:majorFont>
        <a:latin typeface="Arial"/>
        <a:ea typeface="方正静蕾简体"/>
        <a:cs typeface=""/>
      </a:majorFont>
      <a:minorFont>
        <a:latin typeface="Arial"/>
        <a:ea typeface="方正静蕾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CAC283"/>
    </a:accent1>
    <a:accent2>
      <a:srgbClr val="605F60"/>
    </a:accent2>
    <a:accent3>
      <a:srgbClr val="BAD478"/>
    </a:accent3>
    <a:accent4>
      <a:srgbClr val="1E1C1D"/>
    </a:accent4>
    <a:accent5>
      <a:srgbClr val="73804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CAC283"/>
    </a:accent1>
    <a:accent2>
      <a:srgbClr val="605F60"/>
    </a:accent2>
    <a:accent3>
      <a:srgbClr val="BAD478"/>
    </a:accent3>
    <a:accent4>
      <a:srgbClr val="1E1C1D"/>
    </a:accent4>
    <a:accent5>
      <a:srgbClr val="73804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CAC283"/>
    </a:accent1>
    <a:accent2>
      <a:srgbClr val="605F60"/>
    </a:accent2>
    <a:accent3>
      <a:srgbClr val="BAD478"/>
    </a:accent3>
    <a:accent4>
      <a:srgbClr val="1E1C1D"/>
    </a:accent4>
    <a:accent5>
      <a:srgbClr val="73804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CAC283"/>
    </a:accent1>
    <a:accent2>
      <a:srgbClr val="605F60"/>
    </a:accent2>
    <a:accent3>
      <a:srgbClr val="BAD478"/>
    </a:accent3>
    <a:accent4>
      <a:srgbClr val="1E1C1D"/>
    </a:accent4>
    <a:accent5>
      <a:srgbClr val="73804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CAC283"/>
    </a:accent1>
    <a:accent2>
      <a:srgbClr val="605F60"/>
    </a:accent2>
    <a:accent3>
      <a:srgbClr val="BAD478"/>
    </a:accent3>
    <a:accent4>
      <a:srgbClr val="1E1C1D"/>
    </a:accent4>
    <a:accent5>
      <a:srgbClr val="73804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CAC283"/>
    </a:accent1>
    <a:accent2>
      <a:srgbClr val="605F60"/>
    </a:accent2>
    <a:accent3>
      <a:srgbClr val="BAD478"/>
    </a:accent3>
    <a:accent4>
      <a:srgbClr val="1E1C1D"/>
    </a:accent4>
    <a:accent5>
      <a:srgbClr val="73804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CAC283"/>
    </a:accent1>
    <a:accent2>
      <a:srgbClr val="605F60"/>
    </a:accent2>
    <a:accent3>
      <a:srgbClr val="BAD478"/>
    </a:accent3>
    <a:accent4>
      <a:srgbClr val="1E1C1D"/>
    </a:accent4>
    <a:accent5>
      <a:srgbClr val="73804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CAC283"/>
    </a:accent1>
    <a:accent2>
      <a:srgbClr val="605F60"/>
    </a:accent2>
    <a:accent3>
      <a:srgbClr val="BAD478"/>
    </a:accent3>
    <a:accent4>
      <a:srgbClr val="1E1C1D"/>
    </a:accent4>
    <a:accent5>
      <a:srgbClr val="73804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CAC283"/>
    </a:accent1>
    <a:accent2>
      <a:srgbClr val="605F60"/>
    </a:accent2>
    <a:accent3>
      <a:srgbClr val="BAD478"/>
    </a:accent3>
    <a:accent4>
      <a:srgbClr val="1E1C1D"/>
    </a:accent4>
    <a:accent5>
      <a:srgbClr val="73804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CAC283"/>
    </a:accent1>
    <a:accent2>
      <a:srgbClr val="605F60"/>
    </a:accent2>
    <a:accent3>
      <a:srgbClr val="BAD478"/>
    </a:accent3>
    <a:accent4>
      <a:srgbClr val="1E1C1D"/>
    </a:accent4>
    <a:accent5>
      <a:srgbClr val="73804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CAC283"/>
    </a:accent1>
    <a:accent2>
      <a:srgbClr val="605F60"/>
    </a:accent2>
    <a:accent3>
      <a:srgbClr val="BAD478"/>
    </a:accent3>
    <a:accent4>
      <a:srgbClr val="1E1C1D"/>
    </a:accent4>
    <a:accent5>
      <a:srgbClr val="73804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CAC283"/>
    </a:accent1>
    <a:accent2>
      <a:srgbClr val="605F60"/>
    </a:accent2>
    <a:accent3>
      <a:srgbClr val="BAD478"/>
    </a:accent3>
    <a:accent4>
      <a:srgbClr val="1E1C1D"/>
    </a:accent4>
    <a:accent5>
      <a:srgbClr val="73804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CAC283"/>
    </a:accent1>
    <a:accent2>
      <a:srgbClr val="605F60"/>
    </a:accent2>
    <a:accent3>
      <a:srgbClr val="BAD478"/>
    </a:accent3>
    <a:accent4>
      <a:srgbClr val="1E1C1D"/>
    </a:accent4>
    <a:accent5>
      <a:srgbClr val="73804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CAC283"/>
    </a:accent1>
    <a:accent2>
      <a:srgbClr val="605F60"/>
    </a:accent2>
    <a:accent3>
      <a:srgbClr val="BAD478"/>
    </a:accent3>
    <a:accent4>
      <a:srgbClr val="1E1C1D"/>
    </a:accent4>
    <a:accent5>
      <a:srgbClr val="73804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CAC283"/>
    </a:accent1>
    <a:accent2>
      <a:srgbClr val="605F60"/>
    </a:accent2>
    <a:accent3>
      <a:srgbClr val="BAD478"/>
    </a:accent3>
    <a:accent4>
      <a:srgbClr val="1E1C1D"/>
    </a:accent4>
    <a:accent5>
      <a:srgbClr val="73804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CAC283"/>
    </a:accent1>
    <a:accent2>
      <a:srgbClr val="605F60"/>
    </a:accent2>
    <a:accent3>
      <a:srgbClr val="BAD478"/>
    </a:accent3>
    <a:accent4>
      <a:srgbClr val="1E1C1D"/>
    </a:accent4>
    <a:accent5>
      <a:srgbClr val="73804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CAC283"/>
    </a:accent1>
    <a:accent2>
      <a:srgbClr val="605F60"/>
    </a:accent2>
    <a:accent3>
      <a:srgbClr val="BAD478"/>
    </a:accent3>
    <a:accent4>
      <a:srgbClr val="1E1C1D"/>
    </a:accent4>
    <a:accent5>
      <a:srgbClr val="73804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CAC283"/>
    </a:accent1>
    <a:accent2>
      <a:srgbClr val="605F60"/>
    </a:accent2>
    <a:accent3>
      <a:srgbClr val="BAD478"/>
    </a:accent3>
    <a:accent4>
      <a:srgbClr val="1E1C1D"/>
    </a:accent4>
    <a:accent5>
      <a:srgbClr val="73804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CAC283"/>
    </a:accent1>
    <a:accent2>
      <a:srgbClr val="605F60"/>
    </a:accent2>
    <a:accent3>
      <a:srgbClr val="BAD478"/>
    </a:accent3>
    <a:accent4>
      <a:srgbClr val="1E1C1D"/>
    </a:accent4>
    <a:accent5>
      <a:srgbClr val="73804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CAC283"/>
    </a:accent1>
    <a:accent2>
      <a:srgbClr val="605F60"/>
    </a:accent2>
    <a:accent3>
      <a:srgbClr val="BAD478"/>
    </a:accent3>
    <a:accent4>
      <a:srgbClr val="1E1C1D"/>
    </a:accent4>
    <a:accent5>
      <a:srgbClr val="73804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CAC283"/>
    </a:accent1>
    <a:accent2>
      <a:srgbClr val="605F60"/>
    </a:accent2>
    <a:accent3>
      <a:srgbClr val="BAD478"/>
    </a:accent3>
    <a:accent4>
      <a:srgbClr val="1E1C1D"/>
    </a:accent4>
    <a:accent5>
      <a:srgbClr val="73804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CAC283"/>
    </a:accent1>
    <a:accent2>
      <a:srgbClr val="605F60"/>
    </a:accent2>
    <a:accent3>
      <a:srgbClr val="BAD478"/>
    </a:accent3>
    <a:accent4>
      <a:srgbClr val="1E1C1D"/>
    </a:accent4>
    <a:accent5>
      <a:srgbClr val="73804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CAC283"/>
    </a:accent1>
    <a:accent2>
      <a:srgbClr val="605F60"/>
    </a:accent2>
    <a:accent3>
      <a:srgbClr val="BAD478"/>
    </a:accent3>
    <a:accent4>
      <a:srgbClr val="1E1C1D"/>
    </a:accent4>
    <a:accent5>
      <a:srgbClr val="73804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CAC283"/>
    </a:accent1>
    <a:accent2>
      <a:srgbClr val="605F60"/>
    </a:accent2>
    <a:accent3>
      <a:srgbClr val="BAD478"/>
    </a:accent3>
    <a:accent4>
      <a:srgbClr val="1E1C1D"/>
    </a:accent4>
    <a:accent5>
      <a:srgbClr val="73804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5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CAC283"/>
    </a:accent1>
    <a:accent2>
      <a:srgbClr val="605F60"/>
    </a:accent2>
    <a:accent3>
      <a:srgbClr val="BAD478"/>
    </a:accent3>
    <a:accent4>
      <a:srgbClr val="1E1C1D"/>
    </a:accent4>
    <a:accent5>
      <a:srgbClr val="73804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6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CAC283"/>
    </a:accent1>
    <a:accent2>
      <a:srgbClr val="605F60"/>
    </a:accent2>
    <a:accent3>
      <a:srgbClr val="BAD478"/>
    </a:accent3>
    <a:accent4>
      <a:srgbClr val="1E1C1D"/>
    </a:accent4>
    <a:accent5>
      <a:srgbClr val="73804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7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CAC283"/>
    </a:accent1>
    <a:accent2>
      <a:srgbClr val="605F60"/>
    </a:accent2>
    <a:accent3>
      <a:srgbClr val="BAD478"/>
    </a:accent3>
    <a:accent4>
      <a:srgbClr val="1E1C1D"/>
    </a:accent4>
    <a:accent5>
      <a:srgbClr val="73804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8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CAC283"/>
    </a:accent1>
    <a:accent2>
      <a:srgbClr val="605F60"/>
    </a:accent2>
    <a:accent3>
      <a:srgbClr val="BAD478"/>
    </a:accent3>
    <a:accent4>
      <a:srgbClr val="1E1C1D"/>
    </a:accent4>
    <a:accent5>
      <a:srgbClr val="73804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9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CAC283"/>
    </a:accent1>
    <a:accent2>
      <a:srgbClr val="605F60"/>
    </a:accent2>
    <a:accent3>
      <a:srgbClr val="BAD478"/>
    </a:accent3>
    <a:accent4>
      <a:srgbClr val="1E1C1D"/>
    </a:accent4>
    <a:accent5>
      <a:srgbClr val="73804D"/>
    </a:accent5>
    <a:accent6>
      <a:srgbClr val="828282"/>
    </a:accent6>
    <a:hlink>
      <a:srgbClr val="006382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4491</Words>
  <Application>WPS 演示</Application>
  <PresentationFormat>自定义</PresentationFormat>
  <Paragraphs>708</Paragraphs>
  <Slides>30</Slides>
  <Notes>30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Calibri</vt:lpstr>
      <vt:lpstr>方正静蕾简体</vt:lpstr>
      <vt:lpstr>Arial Unicode MS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拉普耶鲁</cp:lastModifiedBy>
  <cp:revision>2</cp:revision>
  <dcterms:created xsi:type="dcterms:W3CDTF">2017-05-12T01:42:00Z</dcterms:created>
  <dcterms:modified xsi:type="dcterms:W3CDTF">2020-08-13T09:20:49Z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