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notesSlides/notesSlide16.xml" ContentType="application/vnd.openxmlformats-officedocument.presentationml.notesSlide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notesSlides/notesSlide23.xml" ContentType="application/vnd.openxmlformats-officedocument.presentationml.notesSlide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notesSlides/notesSlide17.xml" ContentType="application/vnd.openxmlformats-officedocument.presentationml.notesSlide+xml"/>
  <Override PartName="/ppt/tags/tag86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notesSlides/notesSlide13.xml" ContentType="application/vnd.openxmlformats-officedocument.presentationml.notesSlide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Default Extension="vml" ContentType="application/vnd.openxmlformats-officedocument.vmlDrawing"/>
  <Override PartName="/ppt/tags/tag3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notesSlides/notesSlide20.xml" ContentType="application/vnd.openxmlformats-officedocument.presentationml.notesSlide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Default Extension="wmf" ContentType="image/x-wmf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notesSlides/notesSlide18.xml" ContentType="application/vnd.openxmlformats-officedocument.presentationml.notesSlide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notesSlides/notesSlide14.xml" ContentType="application/vnd.openxmlformats-officedocument.presentationml.notesSlide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notesSlides/notesSlide21.xml" ContentType="application/vnd.openxmlformats-officedocument.presentationml.notesSlide+xml"/>
  <Override PartName="/ppt/tags/tag90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tags/tag3.xml" ContentType="application/vnd.openxmlformats-officedocument.presentationml.tags+xml"/>
  <Override PartName="/ppt/tags/tag59.xml" ContentType="application/vnd.openxmlformats-officedocument.presentationml.tags+xml"/>
  <Default Extension="jpeg" ContentType="image/jpeg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notesSlides/notesSlide15.xml" ContentType="application/vnd.openxmlformats-officedocument.presentationml.notesSlide+xml"/>
  <Override PartName="/ppt/tags/tag84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7" r:id="rId2"/>
    <p:sldId id="285" r:id="rId3"/>
    <p:sldId id="283" r:id="rId4"/>
    <p:sldId id="267" r:id="rId5"/>
    <p:sldId id="259" r:id="rId6"/>
    <p:sldId id="260" r:id="rId7"/>
    <p:sldId id="261" r:id="rId8"/>
    <p:sldId id="262" r:id="rId9"/>
    <p:sldId id="286" r:id="rId10"/>
    <p:sldId id="281" r:id="rId11"/>
    <p:sldId id="264" r:id="rId12"/>
    <p:sldId id="266" r:id="rId13"/>
    <p:sldId id="269" r:id="rId14"/>
    <p:sldId id="280" r:id="rId15"/>
    <p:sldId id="270" r:id="rId16"/>
    <p:sldId id="287" r:id="rId17"/>
    <p:sldId id="288" r:id="rId18"/>
    <p:sldId id="289" r:id="rId19"/>
    <p:sldId id="282" r:id="rId20"/>
    <p:sldId id="274" r:id="rId21"/>
    <p:sldId id="290" r:id="rId22"/>
    <p:sldId id="292" r:id="rId23"/>
    <p:sldId id="284" r:id="rId24"/>
    <p:sldId id="277" r:id="rId25"/>
  </p:sldIdLst>
  <p:sldSz cx="12192000" cy="6858000"/>
  <p:notesSz cx="6858000" cy="9144000"/>
  <p:embeddedFontLst>
    <p:embeddedFont>
      <p:font typeface="微软雅黑" pitchFamily="34" charset="-122"/>
      <p:regular r:id="rId27"/>
      <p:bold r:id="rId28"/>
    </p:embeddedFont>
    <p:embeddedFont>
      <p:font typeface="等线" charset="-122"/>
      <p:regular r:id="rId29"/>
      <p:bold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45E52"/>
    <a:srgbClr val="6D9B7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76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5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5689A-EDA2-40BF-B81F-40AD8A120C78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88F16-B4FE-469F-A512-B3EA62695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1839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05927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8182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692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7818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15826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1469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8882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691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0456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5311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9203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8997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1082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8222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6441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7162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3902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01884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7640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83222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77149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40083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22699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88F16-B4FE-469F-A512-B3EA6269594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7591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CAD4DE9-E6D9-4268-B20B-D149DECBA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FDF1FA9-EBE4-4974-8E8F-B6D7E98BE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5CBB835-E9CF-499B-A104-2F5D12A44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EA909C9-B1E8-424E-B584-2B5D9C6EE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C41CF35-FE1A-46D5-AFD2-34EF42128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0232253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85AB53E-6E34-45A8-8395-E43DFD7C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EB21CD2-D148-4124-B804-58B765F75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73DB9B4-880E-4F85-B238-A00A0432F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D24799F-5970-45DA-A0C9-1A898DCB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D2BAB2-D3C1-431E-85E7-E8F7180BE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5653560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BF0B64A-0BD2-4DAA-9D0D-9E4FD45C6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B7A45C6-3D77-408A-94B9-5EC8F2E28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D7ED4E3-4987-4D18-A4D1-20FB0EE68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F973096-F919-4124-AB23-1166A3EF5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375A36A-428C-4163-9073-1EA6A353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62463615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A17DEB7-C064-4694-926E-E045857FC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A0BAC87-E685-4D6C-B34F-06FC927AA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FCC2570-BB97-4887-9288-3DA6F0A07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CBF9787-0278-4446-BDE3-F1D5EB1D1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5BAEF64-1647-4FA2-B9BA-FBF962FAB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882CDEF-9C80-4DA3-97B9-B79CBC96E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5985863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F5C5A57-3257-40E2-869B-24CDAA721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3C603FA-D682-45C3-B78D-F2568727C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C2A30DC-1BB7-48D3-9BDF-CF7863FC8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539016E7-A54F-4004-9F9B-DB5B932F03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54D424E3-9B08-4EC9-8058-A640BE0E90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936579D0-6261-4B2F-9E51-3D8E64568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0294DE30-9199-4D9F-B648-59CFBC5BD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3F180BD-B66C-4202-A908-70F31DAD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6106639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23875DB-F9C9-43C6-89A6-A135A0AAF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E2D1C60-6148-422D-A2EF-BBBF9E65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E93D73F3-1ADC-4132-9CAC-8E21C3E60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E1371229-F486-4B82-8F51-54A23CE4C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4787587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C2543547-F789-4C5B-8503-491409329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026ED1D-93EE-4ACD-9C89-6C2172C7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215064A-CCD9-4912-B04E-7FAF18783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8593734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E604E1D-E4F3-4F82-8687-5719307FB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75C66B1-296D-4482-A5D9-54BD73C91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607191E-3FA1-45C2-A77B-9BF5B284C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717493D-1A87-412D-9AE4-0076C3646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32B873E-4321-4698-94F9-D23F55C82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53AB650-E95A-453C-B4E2-ECD81A871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470881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36EDEBB-0CD3-4F7F-9F73-5CCE823A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0726D3C-E29F-4B0D-8595-4359113492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13AB526-584C-41E9-BBEA-A41A28878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590E8B1-19E5-4387-9217-FCE4F1FF4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9F18A17-C17C-42FF-954D-2CF598750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85B5E9A-B3A6-43C8-9F58-3E28B09FB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4733929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1BFF183-B32C-4815-9AD2-53B08B8EF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C0D3EB7-701D-447D-8B2E-C6E6312CDA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1CD88D7-64B3-4807-8756-3AFD2EDDB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4736D7E-68F3-46AA-9574-2B93B8C2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F7DA8C1-9BD3-469B-A301-CFBE2400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8282462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87C1E15F-EE31-412D-A780-51D08338F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771A89D-0F56-44CE-A4F0-25BEAF22D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1F98D8F-36F2-4E13-803F-A4DA1AEB7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75B8DA0-A5DC-4580-9360-6EBC740B3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58CE159-9D7F-48B0-9D3E-8F3779D04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0693632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D8120D24-C610-4683-B25F-FF975B843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4C81E5F-BDD6-4CC5-90F0-7BD756A33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0D01442-4E68-47F7-A6F2-9CF55C8AF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0FE34-E0B4-4369-B2D9-6AE72845541D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C011B43-ECE3-4E2F-90D7-C00567CF1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C940F7B-2F3A-49EC-AF2A-0258EDEBDB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28B82-1EDD-46E0-B1B0-FC7F527F6A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64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6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video" Target="NULL" TargetMode="External"/><Relationship Id="rId16" Type="http://schemas.openxmlformats.org/officeDocument/2006/relationships/image" Target="../media/image9.png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tags" Target="../tags/tag5.xml"/><Relationship Id="rId15" Type="http://schemas.openxmlformats.org/officeDocument/2006/relationships/image" Target="../media/image8.png"/><Relationship Id="rId10" Type="http://schemas.microsoft.com/office/2007/relationships/media" Target="../media/media1.mp3"/><Relationship Id="rId4" Type="http://schemas.openxmlformats.org/officeDocument/2006/relationships/tags" Target="../tags/tag4.xml"/><Relationship Id="rId9" Type="http://schemas.openxmlformats.org/officeDocument/2006/relationships/image" Target="../media/image3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8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12.png"/><Relationship Id="rId5" Type="http://schemas.openxmlformats.org/officeDocument/2006/relationships/tags" Target="../tags/tag10.xml"/><Relationship Id="rId10" Type="http://schemas.openxmlformats.org/officeDocument/2006/relationships/image" Target="../media/image11.png"/><Relationship Id="rId4" Type="http://schemas.openxmlformats.org/officeDocument/2006/relationships/tags" Target="../tags/tag9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microsoft.com/office/2007/relationships/hdphoto" Target="../media/hdphoto2.wdp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notesSlide" Target="../notesSlides/notesSlide5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oleObject" Target="../embeddings/oleObject1.bin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2.png"/><Relationship Id="rId2" Type="http://schemas.openxmlformats.org/officeDocument/2006/relationships/tags" Target="../tags/tag26.xml"/><Relationship Id="rId1" Type="http://schemas.openxmlformats.org/officeDocument/2006/relationships/vmlDrawing" Target="../drawings/vmlDrawing1.vml"/><Relationship Id="rId6" Type="http://schemas.openxmlformats.org/officeDocument/2006/relationships/tags" Target="../tags/tag30.xml"/><Relationship Id="rId11" Type="http://schemas.openxmlformats.org/officeDocument/2006/relationships/notesSlide" Target="../notesSlides/notesSlide8.xml"/><Relationship Id="rId5" Type="http://schemas.openxmlformats.org/officeDocument/2006/relationships/tags" Target="../tags/tag2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8.xml"/><Relationship Id="rId9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36.xml"/><Relationship Id="rId7" Type="http://schemas.openxmlformats.org/officeDocument/2006/relationships/image" Target="../media/image11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9.xml"/><Relationship Id="rId10" Type="http://schemas.microsoft.com/office/2007/relationships/hdphoto" Target="../media/hdphoto4.wdp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2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3" Type="http://schemas.openxmlformats.org/officeDocument/2006/relationships/tags" Target="../tags/tag45.xml"/><Relationship Id="rId21" Type="http://schemas.openxmlformats.org/officeDocument/2006/relationships/notesSlide" Target="../notesSlides/notesSlide13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10" Type="http://schemas.openxmlformats.org/officeDocument/2006/relationships/tags" Target="../tags/tag52.xml"/><Relationship Id="rId19" Type="http://schemas.openxmlformats.org/officeDocument/2006/relationships/tags" Target="../tags/tag61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Relationship Id="rId2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65.xml"/><Relationship Id="rId7" Type="http://schemas.openxmlformats.org/officeDocument/2006/relationships/image" Target="../media/image2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7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microsoft.com/office/2007/relationships/hdphoto" Target="../media/hdphoto5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9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0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Relationship Id="rId6" Type="http://schemas.openxmlformats.org/officeDocument/2006/relationships/image" Target="../media/image23.jpe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microsoft.com/office/2007/relationships/hdphoto" Target="../media/hdphoto6.wdp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image" Target="../media/image24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image" Target="../media/image11.png"/><Relationship Id="rId5" Type="http://schemas.openxmlformats.org/officeDocument/2006/relationships/tags" Target="../tags/tag77.xml"/><Relationship Id="rId10" Type="http://schemas.openxmlformats.org/officeDocument/2006/relationships/image" Target="../media/image2.png"/><Relationship Id="rId4" Type="http://schemas.openxmlformats.org/officeDocument/2006/relationships/tags" Target="../tags/tag76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tags" Target="../tags/tag94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tags" Target="../tags/tag93.xml"/><Relationship Id="rId17" Type="http://schemas.openxmlformats.org/officeDocument/2006/relationships/image" Target="../media/image25.png"/><Relationship Id="rId2" Type="http://schemas.openxmlformats.org/officeDocument/2006/relationships/tags" Target="../tags/tag83.xml"/><Relationship Id="rId16" Type="http://schemas.openxmlformats.org/officeDocument/2006/relationships/image" Target="../media/image2.png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5" Type="http://schemas.openxmlformats.org/officeDocument/2006/relationships/tags" Target="../tags/tag86.xml"/><Relationship Id="rId15" Type="http://schemas.openxmlformats.org/officeDocument/2006/relationships/notesSlide" Target="../notesSlides/notesSlide24.xml"/><Relationship Id="rId10" Type="http://schemas.openxmlformats.org/officeDocument/2006/relationships/tags" Target="../tags/tag91.xml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61B7455-F251-4F10-A48D-C0877DDB95E6}"/>
              </a:ext>
            </a:extLst>
          </p:cNvPr>
          <p:cNvSpPr txBox="1"/>
          <p:nvPr/>
        </p:nvSpPr>
        <p:spPr>
          <a:xfrm>
            <a:off x="3641316" y="2285927"/>
            <a:ext cx="6335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6000" b="1" dirty="0">
                <a:blipFill>
                  <a:blip r:embed="rId8"/>
                  <a:stretch>
                    <a:fillRect/>
                  </a:stretch>
                </a:blipFill>
                <a:cs typeface="+mn-ea"/>
                <a:sym typeface="+mn-lt"/>
              </a:rPr>
              <a:t>圆的认识与周长</a:t>
            </a:r>
            <a:endParaRPr lang="zh-CN" altLang="en-US" sz="4000" b="1" dirty="0">
              <a:blipFill>
                <a:blip r:embed="rId8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6EFC3736-F8EB-48A9-8761-958AC93D144C}"/>
              </a:ext>
            </a:extLst>
          </p:cNvPr>
          <p:cNvSpPr/>
          <p:nvPr/>
        </p:nvSpPr>
        <p:spPr>
          <a:xfrm>
            <a:off x="1041009" y="2067950"/>
            <a:ext cx="3193366" cy="3137096"/>
          </a:xfrm>
          <a:custGeom>
            <a:avLst/>
            <a:gdLst>
              <a:gd name="connsiteX0" fmla="*/ 1596683 w 3193366"/>
              <a:gd name="connsiteY0" fmla="*/ 0 h 3137096"/>
              <a:gd name="connsiteX1" fmla="*/ 2489404 w 3193366"/>
              <a:gd name="connsiteY1" fmla="*/ 267884 h 3137096"/>
              <a:gd name="connsiteX2" fmla="*/ 2550941 w 3193366"/>
              <a:gd name="connsiteY2" fmla="*/ 313089 h 3137096"/>
              <a:gd name="connsiteX3" fmla="*/ 2550941 w 3193366"/>
              <a:gd name="connsiteY3" fmla="*/ 1134344 h 3137096"/>
              <a:gd name="connsiteX4" fmla="*/ 3130019 w 3193366"/>
              <a:gd name="connsiteY4" fmla="*/ 1134344 h 3137096"/>
              <a:gd name="connsiteX5" fmla="*/ 3160927 w 3193366"/>
              <a:gd name="connsiteY5" fmla="*/ 1252431 h 3137096"/>
              <a:gd name="connsiteX6" fmla="*/ 3193366 w 3193366"/>
              <a:gd name="connsiteY6" fmla="*/ 1568548 h 3137096"/>
              <a:gd name="connsiteX7" fmla="*/ 1596683 w 3193366"/>
              <a:gd name="connsiteY7" fmla="*/ 3137096 h 3137096"/>
              <a:gd name="connsiteX8" fmla="*/ 0 w 3193366"/>
              <a:gd name="connsiteY8" fmla="*/ 1568548 h 3137096"/>
              <a:gd name="connsiteX9" fmla="*/ 1596683 w 3193366"/>
              <a:gd name="connsiteY9" fmla="*/ 0 h 3137096"/>
              <a:gd name="connsiteX0" fmla="*/ 1596683 w 3193366"/>
              <a:gd name="connsiteY0" fmla="*/ 0 h 3137096"/>
              <a:gd name="connsiteX1" fmla="*/ 2489404 w 3193366"/>
              <a:gd name="connsiteY1" fmla="*/ 267884 h 3137096"/>
              <a:gd name="connsiteX2" fmla="*/ 2550941 w 3193366"/>
              <a:gd name="connsiteY2" fmla="*/ 1134344 h 3137096"/>
              <a:gd name="connsiteX3" fmla="*/ 3130019 w 3193366"/>
              <a:gd name="connsiteY3" fmla="*/ 1134344 h 3137096"/>
              <a:gd name="connsiteX4" fmla="*/ 3160927 w 3193366"/>
              <a:gd name="connsiteY4" fmla="*/ 1252431 h 3137096"/>
              <a:gd name="connsiteX5" fmla="*/ 3193366 w 3193366"/>
              <a:gd name="connsiteY5" fmla="*/ 1568548 h 3137096"/>
              <a:gd name="connsiteX6" fmla="*/ 1596683 w 3193366"/>
              <a:gd name="connsiteY6" fmla="*/ 3137096 h 3137096"/>
              <a:gd name="connsiteX7" fmla="*/ 0 w 3193366"/>
              <a:gd name="connsiteY7" fmla="*/ 1568548 h 3137096"/>
              <a:gd name="connsiteX8" fmla="*/ 1596683 w 3193366"/>
              <a:gd name="connsiteY8" fmla="*/ 0 h 3137096"/>
              <a:gd name="connsiteX0" fmla="*/ 2489404 w 3193366"/>
              <a:gd name="connsiteY0" fmla="*/ 267884 h 3137096"/>
              <a:gd name="connsiteX1" fmla="*/ 2550941 w 3193366"/>
              <a:gd name="connsiteY1" fmla="*/ 1134344 h 3137096"/>
              <a:gd name="connsiteX2" fmla="*/ 3130019 w 3193366"/>
              <a:gd name="connsiteY2" fmla="*/ 1134344 h 3137096"/>
              <a:gd name="connsiteX3" fmla="*/ 3160927 w 3193366"/>
              <a:gd name="connsiteY3" fmla="*/ 1252431 h 3137096"/>
              <a:gd name="connsiteX4" fmla="*/ 3193366 w 3193366"/>
              <a:gd name="connsiteY4" fmla="*/ 1568548 h 3137096"/>
              <a:gd name="connsiteX5" fmla="*/ 1596683 w 3193366"/>
              <a:gd name="connsiteY5" fmla="*/ 3137096 h 3137096"/>
              <a:gd name="connsiteX6" fmla="*/ 0 w 3193366"/>
              <a:gd name="connsiteY6" fmla="*/ 1568548 h 3137096"/>
              <a:gd name="connsiteX7" fmla="*/ 1596683 w 3193366"/>
              <a:gd name="connsiteY7" fmla="*/ 0 h 3137096"/>
              <a:gd name="connsiteX8" fmla="*/ 2580844 w 3193366"/>
              <a:gd name="connsiteY8" fmla="*/ 359324 h 3137096"/>
              <a:gd name="connsiteX0" fmla="*/ 2489404 w 3193366"/>
              <a:gd name="connsiteY0" fmla="*/ 267884 h 3137096"/>
              <a:gd name="connsiteX1" fmla="*/ 3130019 w 3193366"/>
              <a:gd name="connsiteY1" fmla="*/ 1134344 h 3137096"/>
              <a:gd name="connsiteX2" fmla="*/ 3160927 w 3193366"/>
              <a:gd name="connsiteY2" fmla="*/ 1252431 h 3137096"/>
              <a:gd name="connsiteX3" fmla="*/ 3193366 w 3193366"/>
              <a:gd name="connsiteY3" fmla="*/ 1568548 h 3137096"/>
              <a:gd name="connsiteX4" fmla="*/ 1596683 w 3193366"/>
              <a:gd name="connsiteY4" fmla="*/ 3137096 h 3137096"/>
              <a:gd name="connsiteX5" fmla="*/ 0 w 3193366"/>
              <a:gd name="connsiteY5" fmla="*/ 1568548 h 3137096"/>
              <a:gd name="connsiteX6" fmla="*/ 1596683 w 3193366"/>
              <a:gd name="connsiteY6" fmla="*/ 0 h 3137096"/>
              <a:gd name="connsiteX7" fmla="*/ 2580844 w 3193366"/>
              <a:gd name="connsiteY7" fmla="*/ 359324 h 3137096"/>
              <a:gd name="connsiteX0" fmla="*/ 3130019 w 3193366"/>
              <a:gd name="connsiteY0" fmla="*/ 1134344 h 3137096"/>
              <a:gd name="connsiteX1" fmla="*/ 3160927 w 3193366"/>
              <a:gd name="connsiteY1" fmla="*/ 1252431 h 3137096"/>
              <a:gd name="connsiteX2" fmla="*/ 3193366 w 3193366"/>
              <a:gd name="connsiteY2" fmla="*/ 1568548 h 3137096"/>
              <a:gd name="connsiteX3" fmla="*/ 1596683 w 3193366"/>
              <a:gd name="connsiteY3" fmla="*/ 3137096 h 3137096"/>
              <a:gd name="connsiteX4" fmla="*/ 0 w 3193366"/>
              <a:gd name="connsiteY4" fmla="*/ 1568548 h 3137096"/>
              <a:gd name="connsiteX5" fmla="*/ 1596683 w 3193366"/>
              <a:gd name="connsiteY5" fmla="*/ 0 h 3137096"/>
              <a:gd name="connsiteX6" fmla="*/ 2580844 w 3193366"/>
              <a:gd name="connsiteY6" fmla="*/ 359324 h 313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93366" h="3137096">
                <a:moveTo>
                  <a:pt x="3130019" y="1134344"/>
                </a:moveTo>
                <a:lnTo>
                  <a:pt x="3160927" y="1252431"/>
                </a:lnTo>
                <a:cubicBezTo>
                  <a:pt x="3182197" y="1354540"/>
                  <a:pt x="3193366" y="1460263"/>
                  <a:pt x="3193366" y="1568548"/>
                </a:cubicBezTo>
                <a:cubicBezTo>
                  <a:pt x="3193366" y="2434833"/>
                  <a:pt x="2478507" y="3137096"/>
                  <a:pt x="1596683" y="3137096"/>
                </a:cubicBezTo>
                <a:cubicBezTo>
                  <a:pt x="714859" y="3137096"/>
                  <a:pt x="0" y="2434833"/>
                  <a:pt x="0" y="1568548"/>
                </a:cubicBezTo>
                <a:cubicBezTo>
                  <a:pt x="0" y="702263"/>
                  <a:pt x="714859" y="0"/>
                  <a:pt x="1596683" y="0"/>
                </a:cubicBezTo>
                <a:cubicBezTo>
                  <a:pt x="1927367" y="0"/>
                  <a:pt x="2234572" y="98756"/>
                  <a:pt x="2580844" y="359324"/>
                </a:cubicBezTo>
              </a:path>
            </a:pathLst>
          </a:cu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091073DD-4999-4F8A-B49F-1C1231765550}"/>
              </a:ext>
            </a:extLst>
          </p:cNvPr>
          <p:cNvSpPr/>
          <p:nvPr/>
        </p:nvSpPr>
        <p:spPr>
          <a:xfrm>
            <a:off x="2609556" y="3608362"/>
            <a:ext cx="56271" cy="562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2065EF12-969E-4768-98A7-3ECBEFBF7509}"/>
              </a:ext>
            </a:extLst>
          </p:cNvPr>
          <p:cNvCxnSpPr/>
          <p:nvPr/>
        </p:nvCxnSpPr>
        <p:spPr>
          <a:xfrm>
            <a:off x="1674055" y="2405575"/>
            <a:ext cx="1903828" cy="243371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89D21874-B38F-4A0B-A824-EDD44BE14115}"/>
              </a:ext>
            </a:extLst>
          </p:cNvPr>
          <p:cNvCxnSpPr>
            <a:cxnSpLocks/>
          </p:cNvCxnSpPr>
          <p:nvPr/>
        </p:nvCxnSpPr>
        <p:spPr>
          <a:xfrm>
            <a:off x="1026941" y="3622430"/>
            <a:ext cx="1616577" cy="198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图片包含 物体, 时钟&#10;&#10;已生成高可信度的说明">
            <a:extLst>
              <a:ext uri="{FF2B5EF4-FFF2-40B4-BE49-F238E27FC236}">
                <a16:creationId xmlns:a16="http://schemas.microsoft.com/office/drawing/2014/main" xmlns="" id="{6338C631-FA39-4DFF-B8F1-CD19309D73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98204">
            <a:off x="2947368" y="4334133"/>
            <a:ext cx="8229600" cy="788723"/>
          </a:xfrm>
          <a:prstGeom prst="rect">
            <a:avLst/>
          </a:prstGeom>
        </p:spPr>
      </p:pic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D82C086A-4A5D-4899-AD02-CC0C9A246766}"/>
              </a:ext>
            </a:extLst>
          </p:cNvPr>
          <p:cNvSpPr/>
          <p:nvPr/>
        </p:nvSpPr>
        <p:spPr>
          <a:xfrm>
            <a:off x="2985867" y="3049579"/>
            <a:ext cx="7758334" cy="2117188"/>
          </a:xfrm>
          <a:custGeom>
            <a:avLst/>
            <a:gdLst>
              <a:gd name="connsiteX0" fmla="*/ 1596683 w 3193366"/>
              <a:gd name="connsiteY0" fmla="*/ 0 h 3137096"/>
              <a:gd name="connsiteX1" fmla="*/ 2489404 w 3193366"/>
              <a:gd name="connsiteY1" fmla="*/ 267884 h 3137096"/>
              <a:gd name="connsiteX2" fmla="*/ 2550941 w 3193366"/>
              <a:gd name="connsiteY2" fmla="*/ 313089 h 3137096"/>
              <a:gd name="connsiteX3" fmla="*/ 2550941 w 3193366"/>
              <a:gd name="connsiteY3" fmla="*/ 1134344 h 3137096"/>
              <a:gd name="connsiteX4" fmla="*/ 3130019 w 3193366"/>
              <a:gd name="connsiteY4" fmla="*/ 1134344 h 3137096"/>
              <a:gd name="connsiteX5" fmla="*/ 3160927 w 3193366"/>
              <a:gd name="connsiteY5" fmla="*/ 1252431 h 3137096"/>
              <a:gd name="connsiteX6" fmla="*/ 3193366 w 3193366"/>
              <a:gd name="connsiteY6" fmla="*/ 1568548 h 3137096"/>
              <a:gd name="connsiteX7" fmla="*/ 1596683 w 3193366"/>
              <a:gd name="connsiteY7" fmla="*/ 3137096 h 3137096"/>
              <a:gd name="connsiteX8" fmla="*/ 0 w 3193366"/>
              <a:gd name="connsiteY8" fmla="*/ 1568548 h 3137096"/>
              <a:gd name="connsiteX9" fmla="*/ 1596683 w 3193366"/>
              <a:gd name="connsiteY9" fmla="*/ 0 h 3137096"/>
              <a:gd name="connsiteX0" fmla="*/ 1596683 w 3193366"/>
              <a:gd name="connsiteY0" fmla="*/ 0 h 3137096"/>
              <a:gd name="connsiteX1" fmla="*/ 2489404 w 3193366"/>
              <a:gd name="connsiteY1" fmla="*/ 267884 h 3137096"/>
              <a:gd name="connsiteX2" fmla="*/ 2550941 w 3193366"/>
              <a:gd name="connsiteY2" fmla="*/ 1134344 h 3137096"/>
              <a:gd name="connsiteX3" fmla="*/ 3130019 w 3193366"/>
              <a:gd name="connsiteY3" fmla="*/ 1134344 h 3137096"/>
              <a:gd name="connsiteX4" fmla="*/ 3160927 w 3193366"/>
              <a:gd name="connsiteY4" fmla="*/ 1252431 h 3137096"/>
              <a:gd name="connsiteX5" fmla="*/ 3193366 w 3193366"/>
              <a:gd name="connsiteY5" fmla="*/ 1568548 h 3137096"/>
              <a:gd name="connsiteX6" fmla="*/ 1596683 w 3193366"/>
              <a:gd name="connsiteY6" fmla="*/ 3137096 h 3137096"/>
              <a:gd name="connsiteX7" fmla="*/ 0 w 3193366"/>
              <a:gd name="connsiteY7" fmla="*/ 1568548 h 3137096"/>
              <a:gd name="connsiteX8" fmla="*/ 1596683 w 3193366"/>
              <a:gd name="connsiteY8" fmla="*/ 0 h 3137096"/>
              <a:gd name="connsiteX0" fmla="*/ 2489404 w 3193366"/>
              <a:gd name="connsiteY0" fmla="*/ 267884 h 3137096"/>
              <a:gd name="connsiteX1" fmla="*/ 2550941 w 3193366"/>
              <a:gd name="connsiteY1" fmla="*/ 1134344 h 3137096"/>
              <a:gd name="connsiteX2" fmla="*/ 3130019 w 3193366"/>
              <a:gd name="connsiteY2" fmla="*/ 1134344 h 3137096"/>
              <a:gd name="connsiteX3" fmla="*/ 3160927 w 3193366"/>
              <a:gd name="connsiteY3" fmla="*/ 1252431 h 3137096"/>
              <a:gd name="connsiteX4" fmla="*/ 3193366 w 3193366"/>
              <a:gd name="connsiteY4" fmla="*/ 1568548 h 3137096"/>
              <a:gd name="connsiteX5" fmla="*/ 1596683 w 3193366"/>
              <a:gd name="connsiteY5" fmla="*/ 3137096 h 3137096"/>
              <a:gd name="connsiteX6" fmla="*/ 0 w 3193366"/>
              <a:gd name="connsiteY6" fmla="*/ 1568548 h 3137096"/>
              <a:gd name="connsiteX7" fmla="*/ 1596683 w 3193366"/>
              <a:gd name="connsiteY7" fmla="*/ 0 h 3137096"/>
              <a:gd name="connsiteX8" fmla="*/ 2580844 w 3193366"/>
              <a:gd name="connsiteY8" fmla="*/ 359324 h 3137096"/>
              <a:gd name="connsiteX0" fmla="*/ 2489404 w 3193366"/>
              <a:gd name="connsiteY0" fmla="*/ 267884 h 3137096"/>
              <a:gd name="connsiteX1" fmla="*/ 3130019 w 3193366"/>
              <a:gd name="connsiteY1" fmla="*/ 1134344 h 3137096"/>
              <a:gd name="connsiteX2" fmla="*/ 3160927 w 3193366"/>
              <a:gd name="connsiteY2" fmla="*/ 1252431 h 3137096"/>
              <a:gd name="connsiteX3" fmla="*/ 3193366 w 3193366"/>
              <a:gd name="connsiteY3" fmla="*/ 1568548 h 3137096"/>
              <a:gd name="connsiteX4" fmla="*/ 1596683 w 3193366"/>
              <a:gd name="connsiteY4" fmla="*/ 3137096 h 3137096"/>
              <a:gd name="connsiteX5" fmla="*/ 0 w 3193366"/>
              <a:gd name="connsiteY5" fmla="*/ 1568548 h 3137096"/>
              <a:gd name="connsiteX6" fmla="*/ 1596683 w 3193366"/>
              <a:gd name="connsiteY6" fmla="*/ 0 h 3137096"/>
              <a:gd name="connsiteX7" fmla="*/ 2580844 w 3193366"/>
              <a:gd name="connsiteY7" fmla="*/ 359324 h 3137096"/>
              <a:gd name="connsiteX0" fmla="*/ 3130019 w 3193366"/>
              <a:gd name="connsiteY0" fmla="*/ 1134344 h 3137096"/>
              <a:gd name="connsiteX1" fmla="*/ 3160927 w 3193366"/>
              <a:gd name="connsiteY1" fmla="*/ 1252431 h 3137096"/>
              <a:gd name="connsiteX2" fmla="*/ 3193366 w 3193366"/>
              <a:gd name="connsiteY2" fmla="*/ 1568548 h 3137096"/>
              <a:gd name="connsiteX3" fmla="*/ 1596683 w 3193366"/>
              <a:gd name="connsiteY3" fmla="*/ 3137096 h 3137096"/>
              <a:gd name="connsiteX4" fmla="*/ 0 w 3193366"/>
              <a:gd name="connsiteY4" fmla="*/ 1568548 h 3137096"/>
              <a:gd name="connsiteX5" fmla="*/ 1596683 w 3193366"/>
              <a:gd name="connsiteY5" fmla="*/ 0 h 3137096"/>
              <a:gd name="connsiteX6" fmla="*/ 2580844 w 3193366"/>
              <a:gd name="connsiteY6" fmla="*/ 359324 h 3137096"/>
              <a:gd name="connsiteX0" fmla="*/ 3130019 w 3193366"/>
              <a:gd name="connsiteY0" fmla="*/ 1134344 h 3137096"/>
              <a:gd name="connsiteX1" fmla="*/ 3160927 w 3193366"/>
              <a:gd name="connsiteY1" fmla="*/ 1252431 h 3137096"/>
              <a:gd name="connsiteX2" fmla="*/ 3193366 w 3193366"/>
              <a:gd name="connsiteY2" fmla="*/ 1568548 h 3137096"/>
              <a:gd name="connsiteX3" fmla="*/ 1596683 w 3193366"/>
              <a:gd name="connsiteY3" fmla="*/ 3137096 h 3137096"/>
              <a:gd name="connsiteX4" fmla="*/ 0 w 3193366"/>
              <a:gd name="connsiteY4" fmla="*/ 1568548 h 3137096"/>
              <a:gd name="connsiteX5" fmla="*/ 1596683 w 3193366"/>
              <a:gd name="connsiteY5" fmla="*/ 0 h 3137096"/>
              <a:gd name="connsiteX6" fmla="*/ 2580844 w 3193366"/>
              <a:gd name="connsiteY6" fmla="*/ 359324 h 3137096"/>
              <a:gd name="connsiteX0" fmla="*/ 3130019 w 3193366"/>
              <a:gd name="connsiteY0" fmla="*/ 1134344 h 3137096"/>
              <a:gd name="connsiteX1" fmla="*/ 3160927 w 3193366"/>
              <a:gd name="connsiteY1" fmla="*/ 1252431 h 3137096"/>
              <a:gd name="connsiteX2" fmla="*/ 3193366 w 3193366"/>
              <a:gd name="connsiteY2" fmla="*/ 1568548 h 3137096"/>
              <a:gd name="connsiteX3" fmla="*/ 1596683 w 3193366"/>
              <a:gd name="connsiteY3" fmla="*/ 3137096 h 3137096"/>
              <a:gd name="connsiteX4" fmla="*/ 0 w 3193366"/>
              <a:gd name="connsiteY4" fmla="*/ 1568548 h 3137096"/>
              <a:gd name="connsiteX5" fmla="*/ 1596683 w 3193366"/>
              <a:gd name="connsiteY5" fmla="*/ 0 h 3137096"/>
              <a:gd name="connsiteX6" fmla="*/ 2580844 w 3193366"/>
              <a:gd name="connsiteY6" fmla="*/ 359324 h 3137096"/>
              <a:gd name="connsiteX0" fmla="*/ 3130019 w 3193366"/>
              <a:gd name="connsiteY0" fmla="*/ 1134344 h 3137096"/>
              <a:gd name="connsiteX1" fmla="*/ 3160927 w 3193366"/>
              <a:gd name="connsiteY1" fmla="*/ 1252431 h 3137096"/>
              <a:gd name="connsiteX2" fmla="*/ 3193366 w 3193366"/>
              <a:gd name="connsiteY2" fmla="*/ 1568548 h 3137096"/>
              <a:gd name="connsiteX3" fmla="*/ 1596683 w 3193366"/>
              <a:gd name="connsiteY3" fmla="*/ 3137096 h 3137096"/>
              <a:gd name="connsiteX4" fmla="*/ 0 w 3193366"/>
              <a:gd name="connsiteY4" fmla="*/ 1568548 h 3137096"/>
              <a:gd name="connsiteX5" fmla="*/ 1596683 w 3193366"/>
              <a:gd name="connsiteY5" fmla="*/ 0 h 3137096"/>
              <a:gd name="connsiteX6" fmla="*/ 2580844 w 3193366"/>
              <a:gd name="connsiteY6" fmla="*/ 359324 h 3137096"/>
              <a:gd name="connsiteX0" fmla="*/ 3130019 w 3193366"/>
              <a:gd name="connsiteY0" fmla="*/ 1886368 h 3889120"/>
              <a:gd name="connsiteX1" fmla="*/ 3160927 w 3193366"/>
              <a:gd name="connsiteY1" fmla="*/ 2004455 h 3889120"/>
              <a:gd name="connsiteX2" fmla="*/ 3193366 w 3193366"/>
              <a:gd name="connsiteY2" fmla="*/ 2320572 h 3889120"/>
              <a:gd name="connsiteX3" fmla="*/ 1596683 w 3193366"/>
              <a:gd name="connsiteY3" fmla="*/ 3889120 h 3889120"/>
              <a:gd name="connsiteX4" fmla="*/ 0 w 3193366"/>
              <a:gd name="connsiteY4" fmla="*/ 2320572 h 3889120"/>
              <a:gd name="connsiteX5" fmla="*/ 1596683 w 3193366"/>
              <a:gd name="connsiteY5" fmla="*/ 752024 h 3889120"/>
              <a:gd name="connsiteX6" fmla="*/ 2440167 w 3193366"/>
              <a:gd name="connsiteY6" fmla="*/ 0 h 3889120"/>
              <a:gd name="connsiteX0" fmla="*/ 3130019 w 3193366"/>
              <a:gd name="connsiteY0" fmla="*/ 1886368 h 3889120"/>
              <a:gd name="connsiteX1" fmla="*/ 3160927 w 3193366"/>
              <a:gd name="connsiteY1" fmla="*/ 2004455 h 3889120"/>
              <a:gd name="connsiteX2" fmla="*/ 3193366 w 3193366"/>
              <a:gd name="connsiteY2" fmla="*/ 2320572 h 3889120"/>
              <a:gd name="connsiteX3" fmla="*/ 1596683 w 3193366"/>
              <a:gd name="connsiteY3" fmla="*/ 3889120 h 3889120"/>
              <a:gd name="connsiteX4" fmla="*/ 0 w 3193366"/>
              <a:gd name="connsiteY4" fmla="*/ 2320572 h 3889120"/>
              <a:gd name="connsiteX5" fmla="*/ 1596683 w 3193366"/>
              <a:gd name="connsiteY5" fmla="*/ 752024 h 3889120"/>
              <a:gd name="connsiteX6" fmla="*/ 2440167 w 3193366"/>
              <a:gd name="connsiteY6" fmla="*/ 0 h 3889120"/>
              <a:gd name="connsiteX0" fmla="*/ 3130019 w 3193366"/>
              <a:gd name="connsiteY0" fmla="*/ 1886368 h 3889120"/>
              <a:gd name="connsiteX1" fmla="*/ 3160927 w 3193366"/>
              <a:gd name="connsiteY1" fmla="*/ 2004455 h 3889120"/>
              <a:gd name="connsiteX2" fmla="*/ 3193366 w 3193366"/>
              <a:gd name="connsiteY2" fmla="*/ 2320572 h 3889120"/>
              <a:gd name="connsiteX3" fmla="*/ 1596683 w 3193366"/>
              <a:gd name="connsiteY3" fmla="*/ 3889120 h 3889120"/>
              <a:gd name="connsiteX4" fmla="*/ 0 w 3193366"/>
              <a:gd name="connsiteY4" fmla="*/ 2320572 h 3889120"/>
              <a:gd name="connsiteX5" fmla="*/ 1596683 w 3193366"/>
              <a:gd name="connsiteY5" fmla="*/ 752024 h 3889120"/>
              <a:gd name="connsiteX6" fmla="*/ 2440167 w 3193366"/>
              <a:gd name="connsiteY6" fmla="*/ 0 h 3889120"/>
              <a:gd name="connsiteX0" fmla="*/ 3130019 w 3193366"/>
              <a:gd name="connsiteY0" fmla="*/ 1886368 h 3889120"/>
              <a:gd name="connsiteX1" fmla="*/ 3160927 w 3193366"/>
              <a:gd name="connsiteY1" fmla="*/ 2004455 h 3889120"/>
              <a:gd name="connsiteX2" fmla="*/ 3193366 w 3193366"/>
              <a:gd name="connsiteY2" fmla="*/ 2320572 h 3889120"/>
              <a:gd name="connsiteX3" fmla="*/ 1596683 w 3193366"/>
              <a:gd name="connsiteY3" fmla="*/ 3889120 h 3889120"/>
              <a:gd name="connsiteX4" fmla="*/ 0 w 3193366"/>
              <a:gd name="connsiteY4" fmla="*/ 2320572 h 3889120"/>
              <a:gd name="connsiteX5" fmla="*/ 1596683 w 3193366"/>
              <a:gd name="connsiteY5" fmla="*/ 752024 h 3889120"/>
              <a:gd name="connsiteX6" fmla="*/ 2440167 w 3193366"/>
              <a:gd name="connsiteY6" fmla="*/ 0 h 3889120"/>
              <a:gd name="connsiteX0" fmla="*/ 3974081 w 3974081"/>
              <a:gd name="connsiteY0" fmla="*/ 1956707 h 3889120"/>
              <a:gd name="connsiteX1" fmla="*/ 3160927 w 3974081"/>
              <a:gd name="connsiteY1" fmla="*/ 2004455 h 3889120"/>
              <a:gd name="connsiteX2" fmla="*/ 3193366 w 3974081"/>
              <a:gd name="connsiteY2" fmla="*/ 2320572 h 3889120"/>
              <a:gd name="connsiteX3" fmla="*/ 1596683 w 3974081"/>
              <a:gd name="connsiteY3" fmla="*/ 3889120 h 3889120"/>
              <a:gd name="connsiteX4" fmla="*/ 0 w 3974081"/>
              <a:gd name="connsiteY4" fmla="*/ 2320572 h 3889120"/>
              <a:gd name="connsiteX5" fmla="*/ 1596683 w 3974081"/>
              <a:gd name="connsiteY5" fmla="*/ 752024 h 3889120"/>
              <a:gd name="connsiteX6" fmla="*/ 2440167 w 3974081"/>
              <a:gd name="connsiteY6" fmla="*/ 0 h 3889120"/>
              <a:gd name="connsiteX0" fmla="*/ 3160927 w 3193366"/>
              <a:gd name="connsiteY0" fmla="*/ 2004455 h 3889120"/>
              <a:gd name="connsiteX1" fmla="*/ 3193366 w 3193366"/>
              <a:gd name="connsiteY1" fmla="*/ 2320572 h 3889120"/>
              <a:gd name="connsiteX2" fmla="*/ 1596683 w 3193366"/>
              <a:gd name="connsiteY2" fmla="*/ 3889120 h 3889120"/>
              <a:gd name="connsiteX3" fmla="*/ 0 w 3193366"/>
              <a:gd name="connsiteY3" fmla="*/ 2320572 h 3889120"/>
              <a:gd name="connsiteX4" fmla="*/ 1596683 w 3193366"/>
              <a:gd name="connsiteY4" fmla="*/ 752024 h 3889120"/>
              <a:gd name="connsiteX5" fmla="*/ 2440167 w 3193366"/>
              <a:gd name="connsiteY5" fmla="*/ 0 h 3889120"/>
              <a:gd name="connsiteX0" fmla="*/ 3456348 w 3456348"/>
              <a:gd name="connsiteY0" fmla="*/ 2159200 h 3889120"/>
              <a:gd name="connsiteX1" fmla="*/ 3193366 w 3456348"/>
              <a:gd name="connsiteY1" fmla="*/ 2320572 h 3889120"/>
              <a:gd name="connsiteX2" fmla="*/ 1596683 w 3456348"/>
              <a:gd name="connsiteY2" fmla="*/ 3889120 h 3889120"/>
              <a:gd name="connsiteX3" fmla="*/ 0 w 3456348"/>
              <a:gd name="connsiteY3" fmla="*/ 2320572 h 3889120"/>
              <a:gd name="connsiteX4" fmla="*/ 1596683 w 3456348"/>
              <a:gd name="connsiteY4" fmla="*/ 752024 h 3889120"/>
              <a:gd name="connsiteX5" fmla="*/ 2440167 w 3456348"/>
              <a:gd name="connsiteY5" fmla="*/ 0 h 3889120"/>
              <a:gd name="connsiteX0" fmla="*/ 3723634 w 3723634"/>
              <a:gd name="connsiteY0" fmla="*/ 2046659 h 3889120"/>
              <a:gd name="connsiteX1" fmla="*/ 3193366 w 3723634"/>
              <a:gd name="connsiteY1" fmla="*/ 2320572 h 3889120"/>
              <a:gd name="connsiteX2" fmla="*/ 1596683 w 3723634"/>
              <a:gd name="connsiteY2" fmla="*/ 3889120 h 3889120"/>
              <a:gd name="connsiteX3" fmla="*/ 0 w 3723634"/>
              <a:gd name="connsiteY3" fmla="*/ 2320572 h 3889120"/>
              <a:gd name="connsiteX4" fmla="*/ 1596683 w 3723634"/>
              <a:gd name="connsiteY4" fmla="*/ 752024 h 3889120"/>
              <a:gd name="connsiteX5" fmla="*/ 2440167 w 3723634"/>
              <a:gd name="connsiteY5" fmla="*/ 0 h 3889120"/>
              <a:gd name="connsiteX0" fmla="*/ 3723634 w 3723634"/>
              <a:gd name="connsiteY0" fmla="*/ 2046659 h 3889120"/>
              <a:gd name="connsiteX1" fmla="*/ 3193366 w 3723634"/>
              <a:gd name="connsiteY1" fmla="*/ 2320572 h 3889120"/>
              <a:gd name="connsiteX2" fmla="*/ 1596683 w 3723634"/>
              <a:gd name="connsiteY2" fmla="*/ 3889120 h 3889120"/>
              <a:gd name="connsiteX3" fmla="*/ 0 w 3723634"/>
              <a:gd name="connsiteY3" fmla="*/ 2320572 h 3889120"/>
              <a:gd name="connsiteX4" fmla="*/ 1596683 w 3723634"/>
              <a:gd name="connsiteY4" fmla="*/ 752024 h 3889120"/>
              <a:gd name="connsiteX5" fmla="*/ 2440167 w 3723634"/>
              <a:gd name="connsiteY5" fmla="*/ 0 h 3889120"/>
              <a:gd name="connsiteX6" fmla="*/ 3723634 w 3723634"/>
              <a:gd name="connsiteY6" fmla="*/ 2046659 h 3889120"/>
              <a:gd name="connsiteX0" fmla="*/ 3822108 w 3822108"/>
              <a:gd name="connsiteY0" fmla="*/ 1427680 h 3889120"/>
              <a:gd name="connsiteX1" fmla="*/ 3193366 w 3822108"/>
              <a:gd name="connsiteY1" fmla="*/ 2320572 h 3889120"/>
              <a:gd name="connsiteX2" fmla="*/ 1596683 w 3822108"/>
              <a:gd name="connsiteY2" fmla="*/ 3889120 h 3889120"/>
              <a:gd name="connsiteX3" fmla="*/ 0 w 3822108"/>
              <a:gd name="connsiteY3" fmla="*/ 2320572 h 3889120"/>
              <a:gd name="connsiteX4" fmla="*/ 1596683 w 3822108"/>
              <a:gd name="connsiteY4" fmla="*/ 752024 h 3889120"/>
              <a:gd name="connsiteX5" fmla="*/ 2440167 w 3822108"/>
              <a:gd name="connsiteY5" fmla="*/ 0 h 3889120"/>
              <a:gd name="connsiteX6" fmla="*/ 3822108 w 3822108"/>
              <a:gd name="connsiteY6" fmla="*/ 1427680 h 3889120"/>
              <a:gd name="connsiteX0" fmla="*/ 3822108 w 3822108"/>
              <a:gd name="connsiteY0" fmla="*/ 1427680 h 3889120"/>
              <a:gd name="connsiteX1" fmla="*/ 3193366 w 3822108"/>
              <a:gd name="connsiteY1" fmla="*/ 2320572 h 3889120"/>
              <a:gd name="connsiteX2" fmla="*/ 1596683 w 3822108"/>
              <a:gd name="connsiteY2" fmla="*/ 3889120 h 3889120"/>
              <a:gd name="connsiteX3" fmla="*/ 0 w 3822108"/>
              <a:gd name="connsiteY3" fmla="*/ 2320572 h 3889120"/>
              <a:gd name="connsiteX4" fmla="*/ 1596683 w 3822108"/>
              <a:gd name="connsiteY4" fmla="*/ 752024 h 3889120"/>
              <a:gd name="connsiteX5" fmla="*/ 2440167 w 3822108"/>
              <a:gd name="connsiteY5" fmla="*/ 0 h 3889120"/>
              <a:gd name="connsiteX6" fmla="*/ 3822108 w 3822108"/>
              <a:gd name="connsiteY6" fmla="*/ 1427680 h 3889120"/>
              <a:gd name="connsiteX0" fmla="*/ 3822108 w 3822108"/>
              <a:gd name="connsiteY0" fmla="*/ 1427680 h 3889120"/>
              <a:gd name="connsiteX1" fmla="*/ 3193366 w 3822108"/>
              <a:gd name="connsiteY1" fmla="*/ 2320572 h 3889120"/>
              <a:gd name="connsiteX2" fmla="*/ 1596683 w 3822108"/>
              <a:gd name="connsiteY2" fmla="*/ 3889120 h 3889120"/>
              <a:gd name="connsiteX3" fmla="*/ 0 w 3822108"/>
              <a:gd name="connsiteY3" fmla="*/ 2320572 h 3889120"/>
              <a:gd name="connsiteX4" fmla="*/ 1596683 w 3822108"/>
              <a:gd name="connsiteY4" fmla="*/ 752024 h 3889120"/>
              <a:gd name="connsiteX5" fmla="*/ 2440167 w 3822108"/>
              <a:gd name="connsiteY5" fmla="*/ 0 h 3889120"/>
              <a:gd name="connsiteX6" fmla="*/ 3822108 w 3822108"/>
              <a:gd name="connsiteY6" fmla="*/ 1427680 h 3889120"/>
              <a:gd name="connsiteX0" fmla="*/ 4216004 w 4216004"/>
              <a:gd name="connsiteY0" fmla="*/ 1568357 h 3889120"/>
              <a:gd name="connsiteX1" fmla="*/ 3193366 w 4216004"/>
              <a:gd name="connsiteY1" fmla="*/ 2320572 h 3889120"/>
              <a:gd name="connsiteX2" fmla="*/ 1596683 w 4216004"/>
              <a:gd name="connsiteY2" fmla="*/ 3889120 h 3889120"/>
              <a:gd name="connsiteX3" fmla="*/ 0 w 4216004"/>
              <a:gd name="connsiteY3" fmla="*/ 2320572 h 3889120"/>
              <a:gd name="connsiteX4" fmla="*/ 1596683 w 4216004"/>
              <a:gd name="connsiteY4" fmla="*/ 752024 h 3889120"/>
              <a:gd name="connsiteX5" fmla="*/ 2440167 w 4216004"/>
              <a:gd name="connsiteY5" fmla="*/ 0 h 3889120"/>
              <a:gd name="connsiteX6" fmla="*/ 4216004 w 4216004"/>
              <a:gd name="connsiteY6" fmla="*/ 1568357 h 3889120"/>
              <a:gd name="connsiteX0" fmla="*/ 4216004 w 4307444"/>
              <a:gd name="connsiteY0" fmla="*/ 1568357 h 3889120"/>
              <a:gd name="connsiteX1" fmla="*/ 3193366 w 4307444"/>
              <a:gd name="connsiteY1" fmla="*/ 2320572 h 3889120"/>
              <a:gd name="connsiteX2" fmla="*/ 1596683 w 4307444"/>
              <a:gd name="connsiteY2" fmla="*/ 3889120 h 3889120"/>
              <a:gd name="connsiteX3" fmla="*/ 0 w 4307444"/>
              <a:gd name="connsiteY3" fmla="*/ 2320572 h 3889120"/>
              <a:gd name="connsiteX4" fmla="*/ 1596683 w 4307444"/>
              <a:gd name="connsiteY4" fmla="*/ 752024 h 3889120"/>
              <a:gd name="connsiteX5" fmla="*/ 2440167 w 4307444"/>
              <a:gd name="connsiteY5" fmla="*/ 0 h 3889120"/>
              <a:gd name="connsiteX6" fmla="*/ 4307444 w 4307444"/>
              <a:gd name="connsiteY6" fmla="*/ 1659797 h 3889120"/>
              <a:gd name="connsiteX0" fmla="*/ 4216004 w 4216004"/>
              <a:gd name="connsiteY0" fmla="*/ 1568357 h 4248253"/>
              <a:gd name="connsiteX1" fmla="*/ 3193366 w 4216004"/>
              <a:gd name="connsiteY1" fmla="*/ 2320572 h 4248253"/>
              <a:gd name="connsiteX2" fmla="*/ 1596683 w 4216004"/>
              <a:gd name="connsiteY2" fmla="*/ 3889120 h 4248253"/>
              <a:gd name="connsiteX3" fmla="*/ 0 w 4216004"/>
              <a:gd name="connsiteY3" fmla="*/ 2320572 h 4248253"/>
              <a:gd name="connsiteX4" fmla="*/ 1596683 w 4216004"/>
              <a:gd name="connsiteY4" fmla="*/ 752024 h 4248253"/>
              <a:gd name="connsiteX5" fmla="*/ 2440167 w 4216004"/>
              <a:gd name="connsiteY5" fmla="*/ 0 h 4248253"/>
              <a:gd name="connsiteX6" fmla="*/ 270016 w 4216004"/>
              <a:gd name="connsiteY6" fmla="*/ 4248253 h 4248253"/>
              <a:gd name="connsiteX0" fmla="*/ 4216004 w 4216004"/>
              <a:gd name="connsiteY0" fmla="*/ 816333 h 3496229"/>
              <a:gd name="connsiteX1" fmla="*/ 3193366 w 4216004"/>
              <a:gd name="connsiteY1" fmla="*/ 1568548 h 3496229"/>
              <a:gd name="connsiteX2" fmla="*/ 1596683 w 4216004"/>
              <a:gd name="connsiteY2" fmla="*/ 3137096 h 3496229"/>
              <a:gd name="connsiteX3" fmla="*/ 0 w 4216004"/>
              <a:gd name="connsiteY3" fmla="*/ 1568548 h 3496229"/>
              <a:gd name="connsiteX4" fmla="*/ 1596683 w 4216004"/>
              <a:gd name="connsiteY4" fmla="*/ 0 h 3496229"/>
              <a:gd name="connsiteX5" fmla="*/ 270016 w 4216004"/>
              <a:gd name="connsiteY5" fmla="*/ 3496229 h 3496229"/>
              <a:gd name="connsiteX0" fmla="*/ 4216004 w 4216004"/>
              <a:gd name="connsiteY0" fmla="*/ 0 h 2679896"/>
              <a:gd name="connsiteX1" fmla="*/ 3193366 w 4216004"/>
              <a:gd name="connsiteY1" fmla="*/ 752215 h 2679896"/>
              <a:gd name="connsiteX2" fmla="*/ 1596683 w 4216004"/>
              <a:gd name="connsiteY2" fmla="*/ 2320763 h 2679896"/>
              <a:gd name="connsiteX3" fmla="*/ 0 w 4216004"/>
              <a:gd name="connsiteY3" fmla="*/ 752215 h 2679896"/>
              <a:gd name="connsiteX4" fmla="*/ 270016 w 4216004"/>
              <a:gd name="connsiteY4" fmla="*/ 2679896 h 2679896"/>
              <a:gd name="connsiteX0" fmla="*/ 3945988 w 3945988"/>
              <a:gd name="connsiteY0" fmla="*/ 0 h 2679896"/>
              <a:gd name="connsiteX1" fmla="*/ 2923350 w 3945988"/>
              <a:gd name="connsiteY1" fmla="*/ 752215 h 2679896"/>
              <a:gd name="connsiteX2" fmla="*/ 1326667 w 3945988"/>
              <a:gd name="connsiteY2" fmla="*/ 2320763 h 2679896"/>
              <a:gd name="connsiteX3" fmla="*/ 0 w 3945988"/>
              <a:gd name="connsiteY3" fmla="*/ 2679896 h 2679896"/>
              <a:gd name="connsiteX0" fmla="*/ 3945988 w 3945988"/>
              <a:gd name="connsiteY0" fmla="*/ 0 h 2679896"/>
              <a:gd name="connsiteX1" fmla="*/ 1326667 w 3945988"/>
              <a:gd name="connsiteY1" fmla="*/ 2320763 h 2679896"/>
              <a:gd name="connsiteX2" fmla="*/ 0 w 3945988"/>
              <a:gd name="connsiteY2" fmla="*/ 2679896 h 2679896"/>
              <a:gd name="connsiteX0" fmla="*/ 3945988 w 3945988"/>
              <a:gd name="connsiteY0" fmla="*/ 0 h 2679896"/>
              <a:gd name="connsiteX1" fmla="*/ 0 w 3945988"/>
              <a:gd name="connsiteY1" fmla="*/ 2679896 h 2679896"/>
              <a:gd name="connsiteX0" fmla="*/ 7631724 w 7631724"/>
              <a:gd name="connsiteY0" fmla="*/ 0 h 2173459"/>
              <a:gd name="connsiteX1" fmla="*/ 0 w 7631724"/>
              <a:gd name="connsiteY1" fmla="*/ 2173459 h 2173459"/>
              <a:gd name="connsiteX0" fmla="*/ 7631724 w 7631724"/>
              <a:gd name="connsiteY0" fmla="*/ 0 h 2173459"/>
              <a:gd name="connsiteX1" fmla="*/ 0 w 7631724"/>
              <a:gd name="connsiteY1" fmla="*/ 2173459 h 2173459"/>
              <a:gd name="connsiteX0" fmla="*/ 7631724 w 7631724"/>
              <a:gd name="connsiteY0" fmla="*/ 0 h 2173459"/>
              <a:gd name="connsiteX1" fmla="*/ 0 w 7631724"/>
              <a:gd name="connsiteY1" fmla="*/ 2173459 h 2173459"/>
              <a:gd name="connsiteX0" fmla="*/ 7631724 w 7631724"/>
              <a:gd name="connsiteY0" fmla="*/ 0 h 2173459"/>
              <a:gd name="connsiteX1" fmla="*/ 0 w 7631724"/>
              <a:gd name="connsiteY1" fmla="*/ 2173459 h 2173459"/>
              <a:gd name="connsiteX0" fmla="*/ 7631724 w 7631724"/>
              <a:gd name="connsiteY0" fmla="*/ 0 h 2173459"/>
              <a:gd name="connsiteX1" fmla="*/ 0 w 7631724"/>
              <a:gd name="connsiteY1" fmla="*/ 2173459 h 2173459"/>
              <a:gd name="connsiteX0" fmla="*/ 7758334 w 7758334"/>
              <a:gd name="connsiteY0" fmla="*/ 0 h 2117188"/>
              <a:gd name="connsiteX1" fmla="*/ 0 w 7758334"/>
              <a:gd name="connsiteY1" fmla="*/ 2117188 h 211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58334" h="2117188">
                <a:moveTo>
                  <a:pt x="7758334" y="0"/>
                </a:moveTo>
                <a:lnTo>
                  <a:pt x="0" y="2117188"/>
                </a:lnTo>
              </a:path>
            </a:pathLst>
          </a:cu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EB614EA6-80CD-43B5-9F44-D96A4829B2BB}"/>
              </a:ext>
            </a:extLst>
          </p:cNvPr>
          <p:cNvSpPr txBox="1"/>
          <p:nvPr/>
        </p:nvSpPr>
        <p:spPr>
          <a:xfrm>
            <a:off x="8367812" y="2054649"/>
            <a:ext cx="234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blipFill>
                  <a:blip r:embed="rId8"/>
                  <a:stretch>
                    <a:fillRect/>
                  </a:stretch>
                </a:blipFill>
                <a:cs typeface="+mn-ea"/>
                <a:sym typeface="+mn-lt"/>
              </a:rPr>
              <a:t>讲师</a:t>
            </a:r>
            <a:r>
              <a:rPr lang="zh-CN" altLang="en-US" b="1" dirty="0" smtClean="0">
                <a:blipFill>
                  <a:blip r:embed="rId8"/>
                  <a:stretch>
                    <a:fillRect/>
                  </a:stretch>
                </a:blipFill>
                <a:cs typeface="+mn-ea"/>
                <a:sym typeface="+mn-lt"/>
              </a:rPr>
              <a:t>：</a:t>
            </a:r>
            <a:r>
              <a:rPr lang="en-US" altLang="zh-CN" b="1" dirty="0" smtClean="0">
                <a:blipFill>
                  <a:blip r:embed="rId8"/>
                  <a:stretch>
                    <a:fillRect/>
                  </a:stretch>
                </a:blipFill>
                <a:cs typeface="+mn-ea"/>
                <a:sym typeface="+mn-lt"/>
              </a:rPr>
              <a:t>PPT</a:t>
            </a:r>
            <a:endParaRPr lang="zh-CN" altLang="en-US" b="1" dirty="0">
              <a:blipFill>
                <a:blip r:embed="rId8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pic>
        <p:nvPicPr>
          <p:cNvPr id="2" name="BrunuhVille - Mother Earth">
            <a:hlinkClick r:id="" action="ppaction://media"/>
            <a:extLst>
              <a:ext uri="{FF2B5EF4-FFF2-40B4-BE49-F238E27FC236}">
                <a16:creationId xmlns:a16="http://schemas.microsoft.com/office/drawing/2014/main" xmlns="" id="{37C89421-BCA8-4F63-A538-C9749BD32A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11314886" y="6015628"/>
            <a:ext cx="609600" cy="609600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BAA7E382-A545-409A-91EB-5B233F4231FF}"/>
              </a:ext>
            </a:extLst>
          </p:cNvPr>
          <p:cNvGrpSpPr/>
          <p:nvPr/>
        </p:nvGrpSpPr>
        <p:grpSpPr>
          <a:xfrm rot="307127">
            <a:off x="5590040" y="4510901"/>
            <a:ext cx="5929644" cy="1773692"/>
            <a:chOff x="5424945" y="4679811"/>
            <a:chExt cx="5929644" cy="1773692"/>
          </a:xfrm>
        </p:grpSpPr>
        <p:pic>
          <p:nvPicPr>
            <p:cNvPr id="6" name="PA_图片 5">
              <a:extLst>
                <a:ext uri="{FF2B5EF4-FFF2-40B4-BE49-F238E27FC236}">
                  <a16:creationId xmlns:a16="http://schemas.microsoft.com/office/drawing/2014/main" xmlns="" id="{AF753690-FDEE-4670-8D45-85C263A9BC07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/>
            <a:stretch>
              <a:fillRect/>
            </a:stretch>
          </p:blipFill>
          <p:spPr>
            <a:xfrm rot="20645807">
              <a:off x="9896722" y="4919222"/>
              <a:ext cx="969311" cy="685016"/>
            </a:xfrm>
            <a:prstGeom prst="rect">
              <a:avLst/>
            </a:prstGeom>
          </p:spPr>
        </p:pic>
        <p:sp>
          <p:nvSpPr>
            <p:cNvPr id="17" name="PA_任意多边形 16">
              <a:extLst>
                <a:ext uri="{FF2B5EF4-FFF2-40B4-BE49-F238E27FC236}">
                  <a16:creationId xmlns:a16="http://schemas.microsoft.com/office/drawing/2014/main" xmlns="" id="{4480C8E7-B787-4DB7-96D0-F06BA3D4E39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20610157">
              <a:off x="10922352" y="4679811"/>
              <a:ext cx="432237" cy="667839"/>
            </a:xfrm>
            <a:custGeom>
              <a:avLst/>
              <a:gdLst>
                <a:gd name="connsiteX0" fmla="*/ 0 w 1758435"/>
                <a:gd name="connsiteY0" fmla="*/ 0 h 986286"/>
                <a:gd name="connsiteX1" fmla="*/ 1231330 w 1758435"/>
                <a:gd name="connsiteY1" fmla="*/ 0 h 986286"/>
                <a:gd name="connsiteX2" fmla="*/ 1231330 w 1758435"/>
                <a:gd name="connsiteY2" fmla="*/ 3424 h 986286"/>
                <a:gd name="connsiteX3" fmla="*/ 1265292 w 1758435"/>
                <a:gd name="connsiteY3" fmla="*/ 0 h 986286"/>
                <a:gd name="connsiteX4" fmla="*/ 1758435 w 1758435"/>
                <a:gd name="connsiteY4" fmla="*/ 493143 h 986286"/>
                <a:gd name="connsiteX5" fmla="*/ 1265292 w 1758435"/>
                <a:gd name="connsiteY5" fmla="*/ 986286 h 986286"/>
                <a:gd name="connsiteX6" fmla="*/ 1231330 w 1758435"/>
                <a:gd name="connsiteY6" fmla="*/ 982862 h 986286"/>
                <a:gd name="connsiteX7" fmla="*/ 1231330 w 1758435"/>
                <a:gd name="connsiteY7" fmla="*/ 986286 h 986286"/>
                <a:gd name="connsiteX8" fmla="*/ 0 w 1758435"/>
                <a:gd name="connsiteY8" fmla="*/ 986286 h 98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8435" h="986286">
                  <a:moveTo>
                    <a:pt x="0" y="0"/>
                  </a:moveTo>
                  <a:lnTo>
                    <a:pt x="1231330" y="0"/>
                  </a:lnTo>
                  <a:lnTo>
                    <a:pt x="1231330" y="3424"/>
                  </a:lnTo>
                  <a:lnTo>
                    <a:pt x="1265292" y="0"/>
                  </a:lnTo>
                  <a:cubicBezTo>
                    <a:pt x="1537647" y="0"/>
                    <a:pt x="1758435" y="220788"/>
                    <a:pt x="1758435" y="493143"/>
                  </a:cubicBezTo>
                  <a:cubicBezTo>
                    <a:pt x="1758435" y="765498"/>
                    <a:pt x="1537647" y="986286"/>
                    <a:pt x="1265292" y="986286"/>
                  </a:cubicBezTo>
                  <a:lnTo>
                    <a:pt x="1231330" y="982862"/>
                  </a:lnTo>
                  <a:lnTo>
                    <a:pt x="1231330" y="986286"/>
                  </a:lnTo>
                  <a:lnTo>
                    <a:pt x="0" y="986286"/>
                  </a:lnTo>
                  <a:close/>
                </a:path>
              </a:pathLst>
            </a:custGeom>
            <a:blipFill>
              <a:blip r:embed="rId1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PA_任意多边形 22">
              <a:extLst>
                <a:ext uri="{FF2B5EF4-FFF2-40B4-BE49-F238E27FC236}">
                  <a16:creationId xmlns:a16="http://schemas.microsoft.com/office/drawing/2014/main" xmlns="" id="{468866B4-B2DD-4E2E-A951-17D7A84F2BC6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15185085">
              <a:off x="7318871" y="3845589"/>
              <a:ext cx="713988" cy="4501840"/>
            </a:xfrm>
            <a:custGeom>
              <a:avLst/>
              <a:gdLst>
                <a:gd name="connsiteX0" fmla="*/ 246513 w 788318"/>
                <a:gd name="connsiteY0" fmla="*/ 278679 h 4501840"/>
                <a:gd name="connsiteX1" fmla="*/ 385660 w 788318"/>
                <a:gd name="connsiteY1" fmla="*/ 1 h 4501840"/>
                <a:gd name="connsiteX2" fmla="*/ 389855 w 788318"/>
                <a:gd name="connsiteY2" fmla="*/ 8403 h 4501840"/>
                <a:gd name="connsiteX3" fmla="*/ 251392 w 788318"/>
                <a:gd name="connsiteY3" fmla="*/ 278679 h 4501840"/>
                <a:gd name="connsiteX4" fmla="*/ 0 w 788318"/>
                <a:gd name="connsiteY4" fmla="*/ 4501840 h 4501840"/>
                <a:gd name="connsiteX5" fmla="*/ 0 w 788318"/>
                <a:gd name="connsiteY5" fmla="*/ 769391 h 4501840"/>
                <a:gd name="connsiteX6" fmla="*/ 0 w 788318"/>
                <a:gd name="connsiteY6" fmla="*/ 758769 h 4501840"/>
                <a:gd name="connsiteX7" fmla="*/ 5442 w 788318"/>
                <a:gd name="connsiteY7" fmla="*/ 758769 h 4501840"/>
                <a:gd name="connsiteX8" fmla="*/ 251392 w 788318"/>
                <a:gd name="connsiteY8" fmla="*/ 278679 h 4501840"/>
                <a:gd name="connsiteX9" fmla="*/ 524806 w 788318"/>
                <a:gd name="connsiteY9" fmla="*/ 278679 h 4501840"/>
                <a:gd name="connsiteX10" fmla="*/ 389855 w 788318"/>
                <a:gd name="connsiteY10" fmla="*/ 8403 h 4501840"/>
                <a:gd name="connsiteX11" fmla="*/ 394160 w 788318"/>
                <a:gd name="connsiteY11" fmla="*/ 0 h 4501840"/>
                <a:gd name="connsiteX12" fmla="*/ 782876 w 788318"/>
                <a:gd name="connsiteY12" fmla="*/ 758769 h 4501840"/>
                <a:gd name="connsiteX13" fmla="*/ 788318 w 788318"/>
                <a:gd name="connsiteY13" fmla="*/ 758769 h 4501840"/>
                <a:gd name="connsiteX14" fmla="*/ 788318 w 788318"/>
                <a:gd name="connsiteY14" fmla="*/ 769391 h 4501840"/>
                <a:gd name="connsiteX15" fmla="*/ 788318 w 788318"/>
                <a:gd name="connsiteY15" fmla="*/ 4501840 h 450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8318" h="4501840">
                  <a:moveTo>
                    <a:pt x="246513" y="278679"/>
                  </a:moveTo>
                  <a:lnTo>
                    <a:pt x="385660" y="1"/>
                  </a:lnTo>
                  <a:lnTo>
                    <a:pt x="389855" y="8403"/>
                  </a:lnTo>
                  <a:lnTo>
                    <a:pt x="251392" y="278679"/>
                  </a:lnTo>
                  <a:close/>
                  <a:moveTo>
                    <a:pt x="0" y="4501840"/>
                  </a:moveTo>
                  <a:lnTo>
                    <a:pt x="0" y="769391"/>
                  </a:lnTo>
                  <a:lnTo>
                    <a:pt x="0" y="758769"/>
                  </a:lnTo>
                  <a:lnTo>
                    <a:pt x="5442" y="758769"/>
                  </a:lnTo>
                  <a:lnTo>
                    <a:pt x="251392" y="278679"/>
                  </a:lnTo>
                  <a:lnTo>
                    <a:pt x="524806" y="278679"/>
                  </a:lnTo>
                  <a:lnTo>
                    <a:pt x="389855" y="8403"/>
                  </a:lnTo>
                  <a:lnTo>
                    <a:pt x="394160" y="0"/>
                  </a:lnTo>
                  <a:lnTo>
                    <a:pt x="782876" y="758769"/>
                  </a:lnTo>
                  <a:lnTo>
                    <a:pt x="788318" y="758769"/>
                  </a:lnTo>
                  <a:lnTo>
                    <a:pt x="788318" y="769391"/>
                  </a:lnTo>
                  <a:lnTo>
                    <a:pt x="788318" y="450184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742527DF-46D7-4D3A-B4F8-7298327B59D5}"/>
              </a:ext>
            </a:extLst>
          </p:cNvPr>
          <p:cNvSpPr>
            <a:spLocks noChangeAspect="1"/>
          </p:cNvSpPr>
          <p:nvPr/>
        </p:nvSpPr>
        <p:spPr bwMode="auto">
          <a:xfrm rot="13884631">
            <a:off x="-109370" y="101873"/>
            <a:ext cx="3363723" cy="2526270"/>
          </a:xfrm>
          <a:custGeom>
            <a:avLst/>
            <a:gdLst>
              <a:gd name="connsiteX0" fmla="*/ 3363723 w 3363723"/>
              <a:gd name="connsiteY0" fmla="*/ 1155286 h 2526270"/>
              <a:gd name="connsiteX1" fmla="*/ 3250844 w 3363723"/>
              <a:gd name="connsiteY1" fmla="*/ 1296740 h 2526270"/>
              <a:gd name="connsiteX2" fmla="*/ 3250844 w 3363723"/>
              <a:gd name="connsiteY2" fmla="*/ 638463 h 2526270"/>
              <a:gd name="connsiteX3" fmla="*/ 3363723 w 3363723"/>
              <a:gd name="connsiteY3" fmla="*/ 728539 h 2526270"/>
              <a:gd name="connsiteX4" fmla="*/ 2743084 w 3363723"/>
              <a:gd name="connsiteY4" fmla="*/ 1933040 h 2526270"/>
              <a:gd name="connsiteX5" fmla="*/ 2653137 w 3363723"/>
              <a:gd name="connsiteY5" fmla="*/ 2045757 h 2526270"/>
              <a:gd name="connsiteX6" fmla="*/ 1218857 w 3363723"/>
              <a:gd name="connsiteY6" fmla="*/ 2045757 h 2526270"/>
              <a:gd name="connsiteX7" fmla="*/ 1166936 w 3363723"/>
              <a:gd name="connsiteY7" fmla="*/ 2010816 h 2526270"/>
              <a:gd name="connsiteX8" fmla="*/ 1178789 w 3363723"/>
              <a:gd name="connsiteY8" fmla="*/ 1949381 h 2526270"/>
              <a:gd name="connsiteX9" fmla="*/ 2785528 w 3363723"/>
              <a:gd name="connsiteY9" fmla="*/ 344831 h 2526270"/>
              <a:gd name="connsiteX10" fmla="*/ 2847041 w 3363723"/>
              <a:gd name="connsiteY10" fmla="*/ 333001 h 2526270"/>
              <a:gd name="connsiteX11" fmla="*/ 2882032 w 3363723"/>
              <a:gd name="connsiteY11" fmla="*/ 384850 h 2526270"/>
              <a:gd name="connsiteX12" fmla="*/ 2882032 w 3363723"/>
              <a:gd name="connsiteY12" fmla="*/ 1758917 h 2526270"/>
              <a:gd name="connsiteX13" fmla="*/ 2769159 w 3363723"/>
              <a:gd name="connsiteY13" fmla="*/ 1900364 h 2526270"/>
              <a:gd name="connsiteX14" fmla="*/ 2769159 w 3363723"/>
              <a:gd name="connsiteY14" fmla="*/ 521239 h 2526270"/>
              <a:gd name="connsiteX15" fmla="*/ 1355436 w 3363723"/>
              <a:gd name="connsiteY15" fmla="*/ 1933040 h 2526270"/>
              <a:gd name="connsiteX16" fmla="*/ 2359623 w 3363723"/>
              <a:gd name="connsiteY16" fmla="*/ 2413575 h 2526270"/>
              <a:gd name="connsiteX17" fmla="*/ 2269693 w 3363723"/>
              <a:gd name="connsiteY17" fmla="*/ 2526270 h 2526270"/>
              <a:gd name="connsiteX18" fmla="*/ 56374 w 3363723"/>
              <a:gd name="connsiteY18" fmla="*/ 2526270 h 2526270"/>
              <a:gd name="connsiteX19" fmla="*/ 4453 w 3363723"/>
              <a:gd name="connsiteY19" fmla="*/ 2491334 h 2526270"/>
              <a:gd name="connsiteX20" fmla="*/ 16306 w 3363723"/>
              <a:gd name="connsiteY20" fmla="*/ 2429915 h 2526270"/>
              <a:gd name="connsiteX21" fmla="*/ 620206 w 3363723"/>
              <a:gd name="connsiteY21" fmla="*/ 1827565 h 2526270"/>
              <a:gd name="connsiteX22" fmla="*/ 620206 w 3363723"/>
              <a:gd name="connsiteY22" fmla="*/ 1826999 h 2526270"/>
              <a:gd name="connsiteX23" fmla="*/ 1003426 w 3363723"/>
              <a:gd name="connsiteY23" fmla="*/ 1444962 h 2526270"/>
              <a:gd name="connsiteX24" fmla="*/ 1897429 w 3363723"/>
              <a:gd name="connsiteY24" fmla="*/ 552421 h 2526270"/>
              <a:gd name="connsiteX25" fmla="*/ 2450754 w 3363723"/>
              <a:gd name="connsiteY25" fmla="*/ 0 h 2526270"/>
              <a:gd name="connsiteX26" fmla="*/ 2539285 w 3363723"/>
              <a:gd name="connsiteY26" fmla="*/ 70647 h 2526270"/>
              <a:gd name="connsiteX27" fmla="*/ 2527856 w 3363723"/>
              <a:gd name="connsiteY27" fmla="*/ 81922 h 2526270"/>
              <a:gd name="connsiteX28" fmla="*/ 2573006 w 3363723"/>
              <a:gd name="connsiteY28" fmla="*/ 127561 h 2526270"/>
              <a:gd name="connsiteX29" fmla="*/ 2573006 w 3363723"/>
              <a:gd name="connsiteY29" fmla="*/ 207014 h 2526270"/>
              <a:gd name="connsiteX30" fmla="*/ 2532938 w 3363723"/>
              <a:gd name="connsiteY30" fmla="*/ 223355 h 2526270"/>
              <a:gd name="connsiteX31" fmla="*/ 2493431 w 3363723"/>
              <a:gd name="connsiteY31" fmla="*/ 207014 h 2526270"/>
              <a:gd name="connsiteX32" fmla="*/ 2448281 w 3363723"/>
              <a:gd name="connsiteY32" fmla="*/ 161936 h 2526270"/>
              <a:gd name="connsiteX33" fmla="*/ 2400303 w 3363723"/>
              <a:gd name="connsiteY33" fmla="*/ 209831 h 2526270"/>
              <a:gd name="connsiteX34" fmla="*/ 2445453 w 3363723"/>
              <a:gd name="connsiteY34" fmla="*/ 254909 h 2526270"/>
              <a:gd name="connsiteX35" fmla="*/ 2445454 w 3363723"/>
              <a:gd name="connsiteY35" fmla="*/ 334356 h 2526270"/>
              <a:gd name="connsiteX36" fmla="*/ 2405385 w 3363723"/>
              <a:gd name="connsiteY36" fmla="*/ 351263 h 2526270"/>
              <a:gd name="connsiteX37" fmla="*/ 2365311 w 3363723"/>
              <a:gd name="connsiteY37" fmla="*/ 334356 h 2526270"/>
              <a:gd name="connsiteX38" fmla="*/ 2320161 w 3363723"/>
              <a:gd name="connsiteY38" fmla="*/ 289278 h 2526270"/>
              <a:gd name="connsiteX39" fmla="*/ 2272189 w 3363723"/>
              <a:gd name="connsiteY39" fmla="*/ 337172 h 2526270"/>
              <a:gd name="connsiteX40" fmla="*/ 2360235 w 3363723"/>
              <a:gd name="connsiteY40" fmla="*/ 424512 h 2526270"/>
              <a:gd name="connsiteX41" fmla="*/ 2360235 w 3363723"/>
              <a:gd name="connsiteY41" fmla="*/ 504527 h 2526270"/>
              <a:gd name="connsiteX42" fmla="*/ 2320161 w 3363723"/>
              <a:gd name="connsiteY42" fmla="*/ 520867 h 2526270"/>
              <a:gd name="connsiteX43" fmla="*/ 2280654 w 3363723"/>
              <a:gd name="connsiteY43" fmla="*/ 504527 h 2526270"/>
              <a:gd name="connsiteX44" fmla="*/ 2192608 w 3363723"/>
              <a:gd name="connsiteY44" fmla="*/ 416625 h 2526270"/>
              <a:gd name="connsiteX45" fmla="*/ 2144636 w 3363723"/>
              <a:gd name="connsiteY45" fmla="*/ 464519 h 2526270"/>
              <a:gd name="connsiteX46" fmla="*/ 2189787 w 3363723"/>
              <a:gd name="connsiteY46" fmla="*/ 509598 h 2526270"/>
              <a:gd name="connsiteX47" fmla="*/ 2189787 w 3363723"/>
              <a:gd name="connsiteY47" fmla="*/ 589612 h 2526270"/>
              <a:gd name="connsiteX48" fmla="*/ 2150279 w 3363723"/>
              <a:gd name="connsiteY48" fmla="*/ 605952 h 2526270"/>
              <a:gd name="connsiteX49" fmla="*/ 2110206 w 3363723"/>
              <a:gd name="connsiteY49" fmla="*/ 589612 h 2526270"/>
              <a:gd name="connsiteX50" fmla="*/ 2065055 w 3363723"/>
              <a:gd name="connsiteY50" fmla="*/ 544534 h 2526270"/>
              <a:gd name="connsiteX51" fmla="*/ 2017083 w 3363723"/>
              <a:gd name="connsiteY51" fmla="*/ 591867 h 2526270"/>
              <a:gd name="connsiteX52" fmla="*/ 2062234 w 3363723"/>
              <a:gd name="connsiteY52" fmla="*/ 637506 h 2526270"/>
              <a:gd name="connsiteX53" fmla="*/ 2062234 w 3363723"/>
              <a:gd name="connsiteY53" fmla="*/ 716953 h 2526270"/>
              <a:gd name="connsiteX54" fmla="*/ 2022160 w 3363723"/>
              <a:gd name="connsiteY54" fmla="*/ 733300 h 2526270"/>
              <a:gd name="connsiteX55" fmla="*/ 1982653 w 3363723"/>
              <a:gd name="connsiteY55" fmla="*/ 716953 h 2526270"/>
              <a:gd name="connsiteX56" fmla="*/ 1937502 w 3363723"/>
              <a:gd name="connsiteY56" fmla="*/ 671875 h 2526270"/>
              <a:gd name="connsiteX57" fmla="*/ 1889531 w 3363723"/>
              <a:gd name="connsiteY57" fmla="*/ 719775 h 2526270"/>
              <a:gd name="connsiteX58" fmla="*/ 1934681 w 3363723"/>
              <a:gd name="connsiteY58" fmla="*/ 764853 h 2526270"/>
              <a:gd name="connsiteX59" fmla="*/ 1934681 w 3363723"/>
              <a:gd name="connsiteY59" fmla="*/ 844301 h 2526270"/>
              <a:gd name="connsiteX60" fmla="*/ 1894607 w 3363723"/>
              <a:gd name="connsiteY60" fmla="*/ 861208 h 2526270"/>
              <a:gd name="connsiteX61" fmla="*/ 1854533 w 3363723"/>
              <a:gd name="connsiteY61" fmla="*/ 844301 h 2526270"/>
              <a:gd name="connsiteX62" fmla="*/ 1809383 w 3363723"/>
              <a:gd name="connsiteY62" fmla="*/ 799223 h 2526270"/>
              <a:gd name="connsiteX63" fmla="*/ 1761411 w 3363723"/>
              <a:gd name="connsiteY63" fmla="*/ 847117 h 2526270"/>
              <a:gd name="connsiteX64" fmla="*/ 1849457 w 3363723"/>
              <a:gd name="connsiteY64" fmla="*/ 935018 h 2526270"/>
              <a:gd name="connsiteX65" fmla="*/ 1849457 w 3363723"/>
              <a:gd name="connsiteY65" fmla="*/ 1014471 h 2526270"/>
              <a:gd name="connsiteX66" fmla="*/ 1809383 w 3363723"/>
              <a:gd name="connsiteY66" fmla="*/ 1030812 h 2526270"/>
              <a:gd name="connsiteX67" fmla="*/ 1769876 w 3363723"/>
              <a:gd name="connsiteY67" fmla="*/ 1014471 h 2526270"/>
              <a:gd name="connsiteX68" fmla="*/ 1681830 w 3363723"/>
              <a:gd name="connsiteY68" fmla="*/ 926570 h 2526270"/>
              <a:gd name="connsiteX69" fmla="*/ 1633858 w 3363723"/>
              <a:gd name="connsiteY69" fmla="*/ 974464 h 2526270"/>
              <a:gd name="connsiteX70" fmla="*/ 1679009 w 3363723"/>
              <a:gd name="connsiteY70" fmla="*/ 1019542 h 2526270"/>
              <a:gd name="connsiteX71" fmla="*/ 1679009 w 3363723"/>
              <a:gd name="connsiteY71" fmla="*/ 1099556 h 2526270"/>
              <a:gd name="connsiteX72" fmla="*/ 1639501 w 3363723"/>
              <a:gd name="connsiteY72" fmla="*/ 1115897 h 2526270"/>
              <a:gd name="connsiteX73" fmla="*/ 1599428 w 3363723"/>
              <a:gd name="connsiteY73" fmla="*/ 1099556 h 2526270"/>
              <a:gd name="connsiteX74" fmla="*/ 1554277 w 3363723"/>
              <a:gd name="connsiteY74" fmla="*/ 1054478 h 2526270"/>
              <a:gd name="connsiteX75" fmla="*/ 1506305 w 3363723"/>
              <a:gd name="connsiteY75" fmla="*/ 1102372 h 2526270"/>
              <a:gd name="connsiteX76" fmla="*/ 1551456 w 3363723"/>
              <a:gd name="connsiteY76" fmla="*/ 1147450 h 2526270"/>
              <a:gd name="connsiteX77" fmla="*/ 1551456 w 3363723"/>
              <a:gd name="connsiteY77" fmla="*/ 1226898 h 2526270"/>
              <a:gd name="connsiteX78" fmla="*/ 1511382 w 3363723"/>
              <a:gd name="connsiteY78" fmla="*/ 1243238 h 2526270"/>
              <a:gd name="connsiteX79" fmla="*/ 1471875 w 3363723"/>
              <a:gd name="connsiteY79" fmla="*/ 1226898 h 2526270"/>
              <a:gd name="connsiteX80" fmla="*/ 1426163 w 3363723"/>
              <a:gd name="connsiteY80" fmla="*/ 1181820 h 2526270"/>
              <a:gd name="connsiteX81" fmla="*/ 1378752 w 3363723"/>
              <a:gd name="connsiteY81" fmla="*/ 1229719 h 2526270"/>
              <a:gd name="connsiteX82" fmla="*/ 1423903 w 3363723"/>
              <a:gd name="connsiteY82" fmla="*/ 1274797 h 2526270"/>
              <a:gd name="connsiteX83" fmla="*/ 1423903 w 3363723"/>
              <a:gd name="connsiteY83" fmla="*/ 1354245 h 2526270"/>
              <a:gd name="connsiteX84" fmla="*/ 1383829 w 3363723"/>
              <a:gd name="connsiteY84" fmla="*/ 1371147 h 2526270"/>
              <a:gd name="connsiteX85" fmla="*/ 1343761 w 3363723"/>
              <a:gd name="connsiteY85" fmla="*/ 1354245 h 2526270"/>
              <a:gd name="connsiteX86" fmla="*/ 1298611 w 3363723"/>
              <a:gd name="connsiteY86" fmla="*/ 1309167 h 2526270"/>
              <a:gd name="connsiteX87" fmla="*/ 1250633 w 3363723"/>
              <a:gd name="connsiteY87" fmla="*/ 1357061 h 2526270"/>
              <a:gd name="connsiteX88" fmla="*/ 1338679 w 3363723"/>
              <a:gd name="connsiteY88" fmla="*/ 1444962 h 2526270"/>
              <a:gd name="connsiteX89" fmla="*/ 1338679 w 3363723"/>
              <a:gd name="connsiteY89" fmla="*/ 1524415 h 2526270"/>
              <a:gd name="connsiteX90" fmla="*/ 1298611 w 3363723"/>
              <a:gd name="connsiteY90" fmla="*/ 1540756 h 2526270"/>
              <a:gd name="connsiteX91" fmla="*/ 1258537 w 3363723"/>
              <a:gd name="connsiteY91" fmla="*/ 1524416 h 2526270"/>
              <a:gd name="connsiteX92" fmla="*/ 1171058 w 3363723"/>
              <a:gd name="connsiteY92" fmla="*/ 1437075 h 2526270"/>
              <a:gd name="connsiteX93" fmla="*/ 1123080 w 3363723"/>
              <a:gd name="connsiteY93" fmla="*/ 1484408 h 2526270"/>
              <a:gd name="connsiteX94" fmla="*/ 1168231 w 3363723"/>
              <a:gd name="connsiteY94" fmla="*/ 1530047 h 2526270"/>
              <a:gd name="connsiteX95" fmla="*/ 1168231 w 3363723"/>
              <a:gd name="connsiteY95" fmla="*/ 1609501 h 2526270"/>
              <a:gd name="connsiteX96" fmla="*/ 1128157 w 3363723"/>
              <a:gd name="connsiteY96" fmla="*/ 1625841 h 2526270"/>
              <a:gd name="connsiteX97" fmla="*/ 1088650 w 3363723"/>
              <a:gd name="connsiteY97" fmla="*/ 1609501 h 2526270"/>
              <a:gd name="connsiteX98" fmla="*/ 1043499 w 3363723"/>
              <a:gd name="connsiteY98" fmla="*/ 1564423 h 2526270"/>
              <a:gd name="connsiteX99" fmla="*/ 995527 w 3363723"/>
              <a:gd name="connsiteY99" fmla="*/ 1612317 h 2526270"/>
              <a:gd name="connsiteX100" fmla="*/ 1040678 w 3363723"/>
              <a:gd name="connsiteY100" fmla="*/ 1657395 h 2526270"/>
              <a:gd name="connsiteX101" fmla="*/ 1040678 w 3363723"/>
              <a:gd name="connsiteY101" fmla="*/ 1736842 h 2526270"/>
              <a:gd name="connsiteX102" fmla="*/ 1000604 w 3363723"/>
              <a:gd name="connsiteY102" fmla="*/ 1753750 h 2526270"/>
              <a:gd name="connsiteX103" fmla="*/ 960536 w 3363723"/>
              <a:gd name="connsiteY103" fmla="*/ 1736842 h 2526270"/>
              <a:gd name="connsiteX104" fmla="*/ 915380 w 3363723"/>
              <a:gd name="connsiteY104" fmla="*/ 1691764 h 2526270"/>
              <a:gd name="connsiteX105" fmla="*/ 867408 w 3363723"/>
              <a:gd name="connsiteY105" fmla="*/ 1739658 h 2526270"/>
              <a:gd name="connsiteX106" fmla="*/ 913125 w 3363723"/>
              <a:gd name="connsiteY106" fmla="*/ 1784737 h 2526270"/>
              <a:gd name="connsiteX107" fmla="*/ 913125 w 3363723"/>
              <a:gd name="connsiteY107" fmla="*/ 1864190 h 2526270"/>
              <a:gd name="connsiteX108" fmla="*/ 873051 w 3363723"/>
              <a:gd name="connsiteY108" fmla="*/ 1881091 h 2526270"/>
              <a:gd name="connsiteX109" fmla="*/ 832983 w 3363723"/>
              <a:gd name="connsiteY109" fmla="*/ 1864190 h 2526270"/>
              <a:gd name="connsiteX110" fmla="*/ 787827 w 3363723"/>
              <a:gd name="connsiteY110" fmla="*/ 1819112 h 2526270"/>
              <a:gd name="connsiteX111" fmla="*/ 739855 w 3363723"/>
              <a:gd name="connsiteY111" fmla="*/ 1867006 h 2526270"/>
              <a:gd name="connsiteX112" fmla="*/ 827901 w 3363723"/>
              <a:gd name="connsiteY112" fmla="*/ 1954907 h 2526270"/>
              <a:gd name="connsiteX113" fmla="*/ 827901 w 3363723"/>
              <a:gd name="connsiteY113" fmla="*/ 2034360 h 2526270"/>
              <a:gd name="connsiteX114" fmla="*/ 787827 w 3363723"/>
              <a:gd name="connsiteY114" fmla="*/ 2050700 h 2526270"/>
              <a:gd name="connsiteX115" fmla="*/ 747759 w 3363723"/>
              <a:gd name="connsiteY115" fmla="*/ 2034360 h 2526270"/>
              <a:gd name="connsiteX116" fmla="*/ 660274 w 3363723"/>
              <a:gd name="connsiteY116" fmla="*/ 1947020 h 2526270"/>
              <a:gd name="connsiteX117" fmla="*/ 612302 w 3363723"/>
              <a:gd name="connsiteY117" fmla="*/ 1994353 h 2526270"/>
              <a:gd name="connsiteX118" fmla="*/ 657453 w 3363723"/>
              <a:gd name="connsiteY118" fmla="*/ 2039992 h 2526270"/>
              <a:gd name="connsiteX119" fmla="*/ 657453 w 3363723"/>
              <a:gd name="connsiteY119" fmla="*/ 2119440 h 2526270"/>
              <a:gd name="connsiteX120" fmla="*/ 617384 w 3363723"/>
              <a:gd name="connsiteY120" fmla="*/ 2135780 h 2526270"/>
              <a:gd name="connsiteX121" fmla="*/ 577877 w 3363723"/>
              <a:gd name="connsiteY121" fmla="*/ 2119440 h 2526270"/>
              <a:gd name="connsiteX122" fmla="*/ 532721 w 3363723"/>
              <a:gd name="connsiteY122" fmla="*/ 2074362 h 2526270"/>
              <a:gd name="connsiteX123" fmla="*/ 192391 w 3363723"/>
              <a:gd name="connsiteY123" fmla="*/ 2413575 h 2526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3363723" h="2526270">
                <a:moveTo>
                  <a:pt x="3363723" y="1155286"/>
                </a:moveTo>
                <a:lnTo>
                  <a:pt x="3250844" y="1296740"/>
                </a:lnTo>
                <a:lnTo>
                  <a:pt x="3250844" y="638463"/>
                </a:lnTo>
                <a:lnTo>
                  <a:pt x="3363723" y="728539"/>
                </a:lnTo>
                <a:close/>
                <a:moveTo>
                  <a:pt x="2743084" y="1933040"/>
                </a:moveTo>
                <a:lnTo>
                  <a:pt x="2653137" y="2045757"/>
                </a:lnTo>
                <a:lnTo>
                  <a:pt x="1218857" y="2045757"/>
                </a:lnTo>
                <a:cubicBezTo>
                  <a:pt x="1196285" y="2045757"/>
                  <a:pt x="1175401" y="2031666"/>
                  <a:pt x="1166936" y="2010816"/>
                </a:cubicBezTo>
                <a:cubicBezTo>
                  <a:pt x="1157905" y="1989960"/>
                  <a:pt x="1162987" y="1965727"/>
                  <a:pt x="1178789" y="1949381"/>
                </a:cubicBezTo>
                <a:lnTo>
                  <a:pt x="2785528" y="344831"/>
                </a:lnTo>
                <a:cubicBezTo>
                  <a:pt x="2801896" y="329052"/>
                  <a:pt x="2826162" y="323981"/>
                  <a:pt x="2847041" y="333001"/>
                </a:cubicBezTo>
                <a:cubicBezTo>
                  <a:pt x="2867925" y="341455"/>
                  <a:pt x="2882032" y="362305"/>
                  <a:pt x="2882032" y="384850"/>
                </a:cubicBezTo>
                <a:lnTo>
                  <a:pt x="2882032" y="1758917"/>
                </a:lnTo>
                <a:lnTo>
                  <a:pt x="2769159" y="1900364"/>
                </a:lnTo>
                <a:lnTo>
                  <a:pt x="2769159" y="521239"/>
                </a:lnTo>
                <a:lnTo>
                  <a:pt x="1355436" y="1933040"/>
                </a:lnTo>
                <a:close/>
                <a:moveTo>
                  <a:pt x="2359623" y="2413575"/>
                </a:moveTo>
                <a:lnTo>
                  <a:pt x="2269693" y="2526270"/>
                </a:lnTo>
                <a:lnTo>
                  <a:pt x="56374" y="2526270"/>
                </a:lnTo>
                <a:cubicBezTo>
                  <a:pt x="33801" y="2526270"/>
                  <a:pt x="12918" y="2512745"/>
                  <a:pt x="4453" y="2491334"/>
                </a:cubicBezTo>
                <a:cubicBezTo>
                  <a:pt x="-4578" y="2470483"/>
                  <a:pt x="498" y="2446256"/>
                  <a:pt x="16306" y="2429915"/>
                </a:cubicBezTo>
                <a:lnTo>
                  <a:pt x="620206" y="1827565"/>
                </a:lnTo>
                <a:lnTo>
                  <a:pt x="620206" y="1826999"/>
                </a:lnTo>
                <a:lnTo>
                  <a:pt x="1003426" y="1444962"/>
                </a:lnTo>
                <a:lnTo>
                  <a:pt x="1897429" y="552421"/>
                </a:lnTo>
                <a:lnTo>
                  <a:pt x="2450754" y="0"/>
                </a:lnTo>
                <a:lnTo>
                  <a:pt x="2539285" y="70647"/>
                </a:lnTo>
                <a:lnTo>
                  <a:pt x="2527856" y="81922"/>
                </a:lnTo>
                <a:lnTo>
                  <a:pt x="2573006" y="127561"/>
                </a:lnTo>
                <a:cubicBezTo>
                  <a:pt x="2595018" y="149539"/>
                  <a:pt x="2595018" y="185036"/>
                  <a:pt x="2573006" y="207014"/>
                </a:cubicBezTo>
                <a:cubicBezTo>
                  <a:pt x="2562287" y="217717"/>
                  <a:pt x="2547612" y="223355"/>
                  <a:pt x="2532938" y="223355"/>
                </a:cubicBezTo>
                <a:cubicBezTo>
                  <a:pt x="2518825" y="223355"/>
                  <a:pt x="2504150" y="217718"/>
                  <a:pt x="2493431" y="207014"/>
                </a:cubicBezTo>
                <a:lnTo>
                  <a:pt x="2448281" y="161936"/>
                </a:lnTo>
                <a:lnTo>
                  <a:pt x="2400303" y="209831"/>
                </a:lnTo>
                <a:lnTo>
                  <a:pt x="2445453" y="254909"/>
                </a:lnTo>
                <a:cubicBezTo>
                  <a:pt x="2467465" y="276881"/>
                  <a:pt x="2467465" y="312384"/>
                  <a:pt x="2445454" y="334356"/>
                </a:cubicBezTo>
                <a:cubicBezTo>
                  <a:pt x="2434167" y="345626"/>
                  <a:pt x="2420059" y="351263"/>
                  <a:pt x="2405385" y="351263"/>
                </a:cubicBezTo>
                <a:cubicBezTo>
                  <a:pt x="2391272" y="351263"/>
                  <a:pt x="2376598" y="345626"/>
                  <a:pt x="2365311" y="334356"/>
                </a:cubicBezTo>
                <a:lnTo>
                  <a:pt x="2320161" y="289278"/>
                </a:lnTo>
                <a:lnTo>
                  <a:pt x="2272189" y="337172"/>
                </a:lnTo>
                <a:lnTo>
                  <a:pt x="2360235" y="424512"/>
                </a:lnTo>
                <a:cubicBezTo>
                  <a:pt x="2382246" y="447051"/>
                  <a:pt x="2382246" y="482549"/>
                  <a:pt x="2360235" y="504527"/>
                </a:cubicBezTo>
                <a:cubicBezTo>
                  <a:pt x="2349510" y="515230"/>
                  <a:pt x="2334835" y="520867"/>
                  <a:pt x="2320161" y="520867"/>
                </a:cubicBezTo>
                <a:cubicBezTo>
                  <a:pt x="2306053" y="520867"/>
                  <a:pt x="2291379" y="515230"/>
                  <a:pt x="2280654" y="504527"/>
                </a:cubicBezTo>
                <a:lnTo>
                  <a:pt x="2192608" y="416625"/>
                </a:lnTo>
                <a:lnTo>
                  <a:pt x="2144636" y="464519"/>
                </a:lnTo>
                <a:lnTo>
                  <a:pt x="2189787" y="509598"/>
                </a:lnTo>
                <a:cubicBezTo>
                  <a:pt x="2211798" y="531576"/>
                  <a:pt x="2211798" y="567634"/>
                  <a:pt x="2189787" y="589612"/>
                </a:cubicBezTo>
                <a:cubicBezTo>
                  <a:pt x="2179061" y="600315"/>
                  <a:pt x="2164387" y="605952"/>
                  <a:pt x="2150279" y="605952"/>
                </a:cubicBezTo>
                <a:cubicBezTo>
                  <a:pt x="2135605" y="605952"/>
                  <a:pt x="2120931" y="600315"/>
                  <a:pt x="2110206" y="589612"/>
                </a:cubicBezTo>
                <a:lnTo>
                  <a:pt x="2065055" y="544534"/>
                </a:lnTo>
                <a:lnTo>
                  <a:pt x="2017083" y="591867"/>
                </a:lnTo>
                <a:lnTo>
                  <a:pt x="2062234" y="637506"/>
                </a:lnTo>
                <a:cubicBezTo>
                  <a:pt x="2084245" y="659484"/>
                  <a:pt x="2084245" y="694981"/>
                  <a:pt x="2062234" y="716953"/>
                </a:cubicBezTo>
                <a:cubicBezTo>
                  <a:pt x="2051509" y="728223"/>
                  <a:pt x="2036834" y="733300"/>
                  <a:pt x="2022160" y="733300"/>
                </a:cubicBezTo>
                <a:cubicBezTo>
                  <a:pt x="2008052" y="733300"/>
                  <a:pt x="1993378" y="728223"/>
                  <a:pt x="1982653" y="716953"/>
                </a:cubicBezTo>
                <a:lnTo>
                  <a:pt x="1937502" y="671875"/>
                </a:lnTo>
                <a:lnTo>
                  <a:pt x="1889531" y="719775"/>
                </a:lnTo>
                <a:lnTo>
                  <a:pt x="1934681" y="764853"/>
                </a:lnTo>
                <a:cubicBezTo>
                  <a:pt x="1956692" y="786826"/>
                  <a:pt x="1956692" y="822328"/>
                  <a:pt x="1934681" y="844301"/>
                </a:cubicBezTo>
                <a:cubicBezTo>
                  <a:pt x="1923389" y="855570"/>
                  <a:pt x="1909281" y="861208"/>
                  <a:pt x="1894607" y="861208"/>
                </a:cubicBezTo>
                <a:cubicBezTo>
                  <a:pt x="1880499" y="861208"/>
                  <a:pt x="1865825" y="855570"/>
                  <a:pt x="1854533" y="844301"/>
                </a:cubicBezTo>
                <a:lnTo>
                  <a:pt x="1809383" y="799223"/>
                </a:lnTo>
                <a:lnTo>
                  <a:pt x="1761411" y="847117"/>
                </a:lnTo>
                <a:lnTo>
                  <a:pt x="1849457" y="935018"/>
                </a:lnTo>
                <a:cubicBezTo>
                  <a:pt x="1871468" y="956996"/>
                  <a:pt x="1871468" y="992493"/>
                  <a:pt x="1849457" y="1014471"/>
                </a:cubicBezTo>
                <a:cubicBezTo>
                  <a:pt x="1838171" y="1025741"/>
                  <a:pt x="1824057" y="1030812"/>
                  <a:pt x="1809383" y="1030812"/>
                </a:cubicBezTo>
                <a:cubicBezTo>
                  <a:pt x="1795275" y="1030811"/>
                  <a:pt x="1780601" y="1025740"/>
                  <a:pt x="1769876" y="1014471"/>
                </a:cubicBezTo>
                <a:lnTo>
                  <a:pt x="1681830" y="926570"/>
                </a:lnTo>
                <a:lnTo>
                  <a:pt x="1633858" y="974464"/>
                </a:lnTo>
                <a:lnTo>
                  <a:pt x="1679009" y="1019542"/>
                </a:lnTo>
                <a:cubicBezTo>
                  <a:pt x="1701020" y="1042081"/>
                  <a:pt x="1701020" y="1077578"/>
                  <a:pt x="1679009" y="1099556"/>
                </a:cubicBezTo>
                <a:cubicBezTo>
                  <a:pt x="1668283" y="1110259"/>
                  <a:pt x="1653609" y="1115897"/>
                  <a:pt x="1639501" y="1115897"/>
                </a:cubicBezTo>
                <a:cubicBezTo>
                  <a:pt x="1624827" y="1115897"/>
                  <a:pt x="1610153" y="1110259"/>
                  <a:pt x="1599428" y="1099556"/>
                </a:cubicBezTo>
                <a:lnTo>
                  <a:pt x="1554277" y="1054478"/>
                </a:lnTo>
                <a:lnTo>
                  <a:pt x="1506305" y="1102372"/>
                </a:lnTo>
                <a:lnTo>
                  <a:pt x="1551456" y="1147450"/>
                </a:lnTo>
                <a:cubicBezTo>
                  <a:pt x="1573467" y="1169423"/>
                  <a:pt x="1573467" y="1204925"/>
                  <a:pt x="1551456" y="1226898"/>
                </a:cubicBezTo>
                <a:cubicBezTo>
                  <a:pt x="1540169" y="1238168"/>
                  <a:pt x="1526056" y="1243239"/>
                  <a:pt x="1511382" y="1243238"/>
                </a:cubicBezTo>
                <a:cubicBezTo>
                  <a:pt x="1497274" y="1243238"/>
                  <a:pt x="1482600" y="1238167"/>
                  <a:pt x="1471875" y="1226898"/>
                </a:cubicBezTo>
                <a:lnTo>
                  <a:pt x="1426163" y="1181820"/>
                </a:lnTo>
                <a:lnTo>
                  <a:pt x="1378752" y="1229719"/>
                </a:lnTo>
                <a:lnTo>
                  <a:pt x="1423903" y="1274797"/>
                </a:lnTo>
                <a:cubicBezTo>
                  <a:pt x="1445914" y="1296770"/>
                  <a:pt x="1445914" y="1332267"/>
                  <a:pt x="1423903" y="1354245"/>
                </a:cubicBezTo>
                <a:cubicBezTo>
                  <a:pt x="1412617" y="1365515"/>
                  <a:pt x="1398503" y="1371147"/>
                  <a:pt x="1383829" y="1371147"/>
                </a:cubicBezTo>
                <a:cubicBezTo>
                  <a:pt x="1369155" y="1371147"/>
                  <a:pt x="1355047" y="1365515"/>
                  <a:pt x="1343761" y="1354245"/>
                </a:cubicBezTo>
                <a:lnTo>
                  <a:pt x="1298611" y="1309167"/>
                </a:lnTo>
                <a:lnTo>
                  <a:pt x="1250633" y="1357061"/>
                </a:lnTo>
                <a:lnTo>
                  <a:pt x="1338679" y="1444962"/>
                </a:lnTo>
                <a:cubicBezTo>
                  <a:pt x="1360690" y="1466940"/>
                  <a:pt x="1360690" y="1502438"/>
                  <a:pt x="1338679" y="1524415"/>
                </a:cubicBezTo>
                <a:cubicBezTo>
                  <a:pt x="1327393" y="1535685"/>
                  <a:pt x="1313285" y="1540756"/>
                  <a:pt x="1298611" y="1540756"/>
                </a:cubicBezTo>
                <a:cubicBezTo>
                  <a:pt x="1284497" y="1540756"/>
                  <a:pt x="1269823" y="1535685"/>
                  <a:pt x="1258537" y="1524416"/>
                </a:cubicBezTo>
                <a:lnTo>
                  <a:pt x="1171058" y="1437075"/>
                </a:lnTo>
                <a:lnTo>
                  <a:pt x="1123080" y="1484408"/>
                </a:lnTo>
                <a:lnTo>
                  <a:pt x="1168231" y="1530047"/>
                </a:lnTo>
                <a:cubicBezTo>
                  <a:pt x="1190242" y="1552025"/>
                  <a:pt x="1190242" y="1587523"/>
                  <a:pt x="1168231" y="1609501"/>
                </a:cubicBezTo>
                <a:cubicBezTo>
                  <a:pt x="1157505" y="1620204"/>
                  <a:pt x="1142831" y="1625841"/>
                  <a:pt x="1128157" y="1625841"/>
                </a:cubicBezTo>
                <a:cubicBezTo>
                  <a:pt x="1114049" y="1625841"/>
                  <a:pt x="1099375" y="1620204"/>
                  <a:pt x="1088650" y="1609501"/>
                </a:cubicBezTo>
                <a:lnTo>
                  <a:pt x="1043499" y="1564423"/>
                </a:lnTo>
                <a:lnTo>
                  <a:pt x="995527" y="1612317"/>
                </a:lnTo>
                <a:lnTo>
                  <a:pt x="1040678" y="1657395"/>
                </a:lnTo>
                <a:cubicBezTo>
                  <a:pt x="1062689" y="1679367"/>
                  <a:pt x="1062689" y="1714870"/>
                  <a:pt x="1040678" y="1736842"/>
                </a:cubicBezTo>
                <a:cubicBezTo>
                  <a:pt x="1029392" y="1748112"/>
                  <a:pt x="1015278" y="1753749"/>
                  <a:pt x="1000604" y="1753750"/>
                </a:cubicBezTo>
                <a:cubicBezTo>
                  <a:pt x="986496" y="1753750"/>
                  <a:pt x="971822" y="1748112"/>
                  <a:pt x="960536" y="1736842"/>
                </a:cubicBezTo>
                <a:lnTo>
                  <a:pt x="915380" y="1691764"/>
                </a:lnTo>
                <a:lnTo>
                  <a:pt x="867408" y="1739658"/>
                </a:lnTo>
                <a:lnTo>
                  <a:pt x="913125" y="1784737"/>
                </a:lnTo>
                <a:cubicBezTo>
                  <a:pt x="935136" y="1806714"/>
                  <a:pt x="935136" y="1842212"/>
                  <a:pt x="913125" y="1864190"/>
                </a:cubicBezTo>
                <a:cubicBezTo>
                  <a:pt x="901839" y="1875459"/>
                  <a:pt x="887725" y="1881091"/>
                  <a:pt x="873051" y="1881091"/>
                </a:cubicBezTo>
                <a:cubicBezTo>
                  <a:pt x="858377" y="1881091"/>
                  <a:pt x="844269" y="1875459"/>
                  <a:pt x="832983" y="1864190"/>
                </a:cubicBezTo>
                <a:lnTo>
                  <a:pt x="787827" y="1819112"/>
                </a:lnTo>
                <a:lnTo>
                  <a:pt x="739855" y="1867006"/>
                </a:lnTo>
                <a:lnTo>
                  <a:pt x="827901" y="1954907"/>
                </a:lnTo>
                <a:cubicBezTo>
                  <a:pt x="849912" y="1976885"/>
                  <a:pt x="849912" y="2012382"/>
                  <a:pt x="827901" y="2034360"/>
                </a:cubicBezTo>
                <a:cubicBezTo>
                  <a:pt x="816615" y="2045629"/>
                  <a:pt x="802501" y="2050700"/>
                  <a:pt x="787827" y="2050700"/>
                </a:cubicBezTo>
                <a:cubicBezTo>
                  <a:pt x="773153" y="2050700"/>
                  <a:pt x="759045" y="2045630"/>
                  <a:pt x="747759" y="2034360"/>
                </a:cubicBezTo>
                <a:lnTo>
                  <a:pt x="660274" y="1947020"/>
                </a:lnTo>
                <a:lnTo>
                  <a:pt x="612302" y="1994353"/>
                </a:lnTo>
                <a:lnTo>
                  <a:pt x="657453" y="2039992"/>
                </a:lnTo>
                <a:cubicBezTo>
                  <a:pt x="679464" y="2061970"/>
                  <a:pt x="679464" y="2097467"/>
                  <a:pt x="657453" y="2119440"/>
                </a:cubicBezTo>
                <a:cubicBezTo>
                  <a:pt x="646733" y="2130709"/>
                  <a:pt x="632059" y="2135780"/>
                  <a:pt x="617384" y="2135780"/>
                </a:cubicBezTo>
                <a:cubicBezTo>
                  <a:pt x="603271" y="2135780"/>
                  <a:pt x="588597" y="2130709"/>
                  <a:pt x="577877" y="2119440"/>
                </a:cubicBezTo>
                <a:lnTo>
                  <a:pt x="532721" y="2074362"/>
                </a:lnTo>
                <a:lnTo>
                  <a:pt x="192391" y="2413575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school-subtraction_73109">
            <a:extLst>
              <a:ext uri="{FF2B5EF4-FFF2-40B4-BE49-F238E27FC236}">
                <a16:creationId xmlns:a16="http://schemas.microsoft.com/office/drawing/2014/main" xmlns="" id="{1F120341-0E58-41B8-A51C-BC738BA1E0D6}"/>
              </a:ext>
            </a:extLst>
          </p:cNvPr>
          <p:cNvSpPr>
            <a:spLocks noChangeAspect="1"/>
          </p:cNvSpPr>
          <p:nvPr/>
        </p:nvSpPr>
        <p:spPr bwMode="auto">
          <a:xfrm rot="19990752">
            <a:off x="5782422" y="218687"/>
            <a:ext cx="764380" cy="1344702"/>
          </a:xfrm>
          <a:custGeom>
            <a:avLst/>
            <a:gdLst>
              <a:gd name="connsiteX0" fmla="*/ 222176 w 330305"/>
              <a:gd name="connsiteY0" fmla="*/ 456839 h 581074"/>
              <a:gd name="connsiteX1" fmla="*/ 196338 w 330305"/>
              <a:gd name="connsiteY1" fmla="*/ 468372 h 581074"/>
              <a:gd name="connsiteX2" fmla="*/ 199058 w 330305"/>
              <a:gd name="connsiteY2" fmla="*/ 482619 h 581074"/>
              <a:gd name="connsiteX3" fmla="*/ 199737 w 330305"/>
              <a:gd name="connsiteY3" fmla="*/ 486011 h 581074"/>
              <a:gd name="connsiteX4" fmla="*/ 208577 w 330305"/>
              <a:gd name="connsiteY4" fmla="*/ 476513 h 581074"/>
              <a:gd name="connsiteX5" fmla="*/ 231015 w 330305"/>
              <a:gd name="connsiteY5" fmla="*/ 483297 h 581074"/>
              <a:gd name="connsiteX6" fmla="*/ 218776 w 330305"/>
              <a:gd name="connsiteY6" fmla="*/ 515182 h 581074"/>
              <a:gd name="connsiteX7" fmla="*/ 197018 w 330305"/>
              <a:gd name="connsiteY7" fmla="*/ 529429 h 581074"/>
              <a:gd name="connsiteX8" fmla="*/ 201097 w 330305"/>
              <a:gd name="connsiteY8" fmla="*/ 548424 h 581074"/>
              <a:gd name="connsiteX9" fmla="*/ 215376 w 330305"/>
              <a:gd name="connsiteY9" fmla="*/ 565384 h 581074"/>
              <a:gd name="connsiteX10" fmla="*/ 264332 w 330305"/>
              <a:gd name="connsiteY10" fmla="*/ 566741 h 581074"/>
              <a:gd name="connsiteX11" fmla="*/ 265692 w 330305"/>
              <a:gd name="connsiteY11" fmla="*/ 561992 h 581074"/>
              <a:gd name="connsiteX12" fmla="*/ 239854 w 330305"/>
              <a:gd name="connsiteY12" fmla="*/ 557922 h 581074"/>
              <a:gd name="connsiteX13" fmla="*/ 241214 w 330305"/>
              <a:gd name="connsiteY13" fmla="*/ 554530 h 581074"/>
              <a:gd name="connsiteX14" fmla="*/ 267052 w 330305"/>
              <a:gd name="connsiteY14" fmla="*/ 556565 h 581074"/>
              <a:gd name="connsiteX15" fmla="*/ 268412 w 330305"/>
              <a:gd name="connsiteY15" fmla="*/ 550459 h 581074"/>
              <a:gd name="connsiteX16" fmla="*/ 223535 w 330305"/>
              <a:gd name="connsiteY16" fmla="*/ 549103 h 581074"/>
              <a:gd name="connsiteX17" fmla="*/ 217416 w 330305"/>
              <a:gd name="connsiteY17" fmla="*/ 538926 h 581074"/>
              <a:gd name="connsiteX18" fmla="*/ 224215 w 330305"/>
              <a:gd name="connsiteY18" fmla="*/ 528072 h 581074"/>
              <a:gd name="connsiteX19" fmla="*/ 209937 w 330305"/>
              <a:gd name="connsiteY19" fmla="*/ 527393 h 581074"/>
              <a:gd name="connsiteX20" fmla="*/ 210617 w 330305"/>
              <a:gd name="connsiteY20" fmla="*/ 524001 h 581074"/>
              <a:gd name="connsiteX21" fmla="*/ 227615 w 330305"/>
              <a:gd name="connsiteY21" fmla="*/ 522645 h 581074"/>
              <a:gd name="connsiteX22" fmla="*/ 243254 w 330305"/>
              <a:gd name="connsiteY22" fmla="*/ 497544 h 581074"/>
              <a:gd name="connsiteX23" fmla="*/ 232375 w 330305"/>
              <a:gd name="connsiteY23" fmla="*/ 500936 h 581074"/>
              <a:gd name="connsiteX24" fmla="*/ 231015 w 330305"/>
              <a:gd name="connsiteY24" fmla="*/ 496865 h 581074"/>
              <a:gd name="connsiteX25" fmla="*/ 243254 w 330305"/>
              <a:gd name="connsiteY25" fmla="*/ 493473 h 581074"/>
              <a:gd name="connsiteX26" fmla="*/ 244614 w 330305"/>
              <a:gd name="connsiteY26" fmla="*/ 494152 h 581074"/>
              <a:gd name="connsiteX27" fmla="*/ 250053 w 330305"/>
              <a:gd name="connsiteY27" fmla="*/ 479905 h 581074"/>
              <a:gd name="connsiteX28" fmla="*/ 250733 w 330305"/>
              <a:gd name="connsiteY28" fmla="*/ 473799 h 581074"/>
              <a:gd name="connsiteX29" fmla="*/ 237814 w 330305"/>
              <a:gd name="connsiteY29" fmla="*/ 473121 h 581074"/>
              <a:gd name="connsiteX30" fmla="*/ 237814 w 330305"/>
              <a:gd name="connsiteY30" fmla="*/ 470407 h 581074"/>
              <a:gd name="connsiteX31" fmla="*/ 250053 w 330305"/>
              <a:gd name="connsiteY31" fmla="*/ 469729 h 581074"/>
              <a:gd name="connsiteX32" fmla="*/ 222176 w 330305"/>
              <a:gd name="connsiteY32" fmla="*/ 456839 h 581074"/>
              <a:gd name="connsiteX33" fmla="*/ 240534 w 330305"/>
              <a:gd name="connsiteY33" fmla="*/ 442593 h 581074"/>
              <a:gd name="connsiteX34" fmla="*/ 235774 w 330305"/>
              <a:gd name="connsiteY34" fmla="*/ 536891 h 581074"/>
              <a:gd name="connsiteX35" fmla="*/ 271132 w 330305"/>
              <a:gd name="connsiteY35" fmla="*/ 537570 h 581074"/>
              <a:gd name="connsiteX36" fmla="*/ 271132 w 330305"/>
              <a:gd name="connsiteY36" fmla="*/ 536891 h 581074"/>
              <a:gd name="connsiteX37" fmla="*/ 280651 w 330305"/>
              <a:gd name="connsiteY37" fmla="*/ 538248 h 581074"/>
              <a:gd name="connsiteX38" fmla="*/ 279291 w 330305"/>
              <a:gd name="connsiteY38" fmla="*/ 556565 h 581074"/>
              <a:gd name="connsiteX39" fmla="*/ 278611 w 330305"/>
              <a:gd name="connsiteY39" fmla="*/ 557922 h 581074"/>
              <a:gd name="connsiteX40" fmla="*/ 277251 w 330305"/>
              <a:gd name="connsiteY40" fmla="*/ 574204 h 581074"/>
              <a:gd name="connsiteX41" fmla="*/ 270452 w 330305"/>
              <a:gd name="connsiteY41" fmla="*/ 580988 h 581074"/>
              <a:gd name="connsiteX42" fmla="*/ 227615 w 330305"/>
              <a:gd name="connsiteY42" fmla="*/ 578274 h 581074"/>
              <a:gd name="connsiteX43" fmla="*/ 202457 w 330305"/>
              <a:gd name="connsiteY43" fmla="*/ 574882 h 581074"/>
              <a:gd name="connsiteX44" fmla="*/ 192938 w 330305"/>
              <a:gd name="connsiteY44" fmla="*/ 559957 h 581074"/>
              <a:gd name="connsiteX45" fmla="*/ 188178 w 330305"/>
              <a:gd name="connsiteY45" fmla="*/ 526037 h 581074"/>
              <a:gd name="connsiteX46" fmla="*/ 192938 w 330305"/>
              <a:gd name="connsiteY46" fmla="*/ 522645 h 581074"/>
              <a:gd name="connsiteX47" fmla="*/ 208577 w 330305"/>
              <a:gd name="connsiteY47" fmla="*/ 509077 h 581074"/>
              <a:gd name="connsiteX48" fmla="*/ 217416 w 330305"/>
              <a:gd name="connsiteY48" fmla="*/ 490081 h 581074"/>
              <a:gd name="connsiteX49" fmla="*/ 216056 w 330305"/>
              <a:gd name="connsiteY49" fmla="*/ 488046 h 581074"/>
              <a:gd name="connsiteX50" fmla="*/ 213336 w 330305"/>
              <a:gd name="connsiteY50" fmla="*/ 490081 h 581074"/>
              <a:gd name="connsiteX51" fmla="*/ 207897 w 330305"/>
              <a:gd name="connsiteY51" fmla="*/ 499579 h 581074"/>
              <a:gd name="connsiteX52" fmla="*/ 195658 w 330305"/>
              <a:gd name="connsiteY52" fmla="*/ 509755 h 581074"/>
              <a:gd name="connsiteX53" fmla="*/ 190898 w 330305"/>
              <a:gd name="connsiteY53" fmla="*/ 503649 h 581074"/>
              <a:gd name="connsiteX54" fmla="*/ 192938 w 330305"/>
              <a:gd name="connsiteY54" fmla="*/ 498222 h 581074"/>
              <a:gd name="connsiteX55" fmla="*/ 189538 w 330305"/>
              <a:gd name="connsiteY55" fmla="*/ 483975 h 581074"/>
              <a:gd name="connsiteX56" fmla="*/ 187499 w 330305"/>
              <a:gd name="connsiteY56" fmla="*/ 477191 h 581074"/>
              <a:gd name="connsiteX57" fmla="*/ 192938 w 330305"/>
              <a:gd name="connsiteY57" fmla="*/ 454804 h 581074"/>
              <a:gd name="connsiteX58" fmla="*/ 240534 w 330305"/>
              <a:gd name="connsiteY58" fmla="*/ 442593 h 581074"/>
              <a:gd name="connsiteX59" fmla="*/ 317316 w 330305"/>
              <a:gd name="connsiteY59" fmla="*/ 374065 h 581074"/>
              <a:gd name="connsiteX60" fmla="*/ 310520 w 330305"/>
              <a:gd name="connsiteY60" fmla="*/ 378812 h 581074"/>
              <a:gd name="connsiteX61" fmla="*/ 82146 w 330305"/>
              <a:gd name="connsiteY61" fmla="*/ 376778 h 581074"/>
              <a:gd name="connsiteX62" fmla="*/ 81467 w 330305"/>
              <a:gd name="connsiteY62" fmla="*/ 390341 h 581074"/>
              <a:gd name="connsiteX63" fmla="*/ 83506 w 330305"/>
              <a:gd name="connsiteY63" fmla="*/ 413398 h 581074"/>
              <a:gd name="connsiteX64" fmla="*/ 83506 w 330305"/>
              <a:gd name="connsiteY64" fmla="*/ 414077 h 581074"/>
              <a:gd name="connsiteX65" fmla="*/ 219442 w 330305"/>
              <a:gd name="connsiteY65" fmla="*/ 408651 h 581074"/>
              <a:gd name="connsiteX66" fmla="*/ 289449 w 330305"/>
              <a:gd name="connsiteY66" fmla="*/ 407295 h 581074"/>
              <a:gd name="connsiteX67" fmla="*/ 308481 w 330305"/>
              <a:gd name="connsiteY67" fmla="*/ 403226 h 581074"/>
              <a:gd name="connsiteX68" fmla="*/ 273137 w 330305"/>
              <a:gd name="connsiteY68" fmla="*/ 399157 h 581074"/>
              <a:gd name="connsiteX69" fmla="*/ 273817 w 330305"/>
              <a:gd name="connsiteY69" fmla="*/ 395088 h 581074"/>
              <a:gd name="connsiteX70" fmla="*/ 314598 w 330305"/>
              <a:gd name="connsiteY70" fmla="*/ 396445 h 581074"/>
              <a:gd name="connsiteX71" fmla="*/ 316637 w 330305"/>
              <a:gd name="connsiteY71" fmla="*/ 384238 h 581074"/>
              <a:gd name="connsiteX72" fmla="*/ 279934 w 330305"/>
              <a:gd name="connsiteY72" fmla="*/ 386950 h 581074"/>
              <a:gd name="connsiteX73" fmla="*/ 279934 w 330305"/>
              <a:gd name="connsiteY73" fmla="*/ 382881 h 581074"/>
              <a:gd name="connsiteX74" fmla="*/ 316637 w 330305"/>
              <a:gd name="connsiteY74" fmla="*/ 379491 h 581074"/>
              <a:gd name="connsiteX75" fmla="*/ 317316 w 330305"/>
              <a:gd name="connsiteY75" fmla="*/ 374065 h 581074"/>
              <a:gd name="connsiteX76" fmla="*/ 196078 w 330305"/>
              <a:gd name="connsiteY76" fmla="*/ 361774 h 581074"/>
              <a:gd name="connsiteX77" fmla="*/ 310520 w 330305"/>
              <a:gd name="connsiteY77" fmla="*/ 363215 h 581074"/>
              <a:gd name="connsiteX78" fmla="*/ 317996 w 330305"/>
              <a:gd name="connsiteY78" fmla="*/ 370675 h 581074"/>
              <a:gd name="connsiteX79" fmla="*/ 317996 w 330305"/>
              <a:gd name="connsiteY79" fmla="*/ 369318 h 581074"/>
              <a:gd name="connsiteX80" fmla="*/ 326832 w 330305"/>
              <a:gd name="connsiteY80" fmla="*/ 369318 h 581074"/>
              <a:gd name="connsiteX81" fmla="*/ 330230 w 330305"/>
              <a:gd name="connsiteY81" fmla="*/ 414755 h 581074"/>
              <a:gd name="connsiteX82" fmla="*/ 324113 w 330305"/>
              <a:gd name="connsiteY82" fmla="*/ 421536 h 581074"/>
              <a:gd name="connsiteX83" fmla="*/ 80787 w 330305"/>
              <a:gd name="connsiteY83" fmla="*/ 420858 h 581074"/>
              <a:gd name="connsiteX84" fmla="*/ 77388 w 330305"/>
              <a:gd name="connsiteY84" fmla="*/ 417467 h 581074"/>
              <a:gd name="connsiteX85" fmla="*/ 76709 w 330305"/>
              <a:gd name="connsiteY85" fmla="*/ 415433 h 581074"/>
              <a:gd name="connsiteX86" fmla="*/ 73310 w 330305"/>
              <a:gd name="connsiteY86" fmla="*/ 367962 h 581074"/>
              <a:gd name="connsiteX87" fmla="*/ 82146 w 330305"/>
              <a:gd name="connsiteY87" fmla="*/ 369318 h 581074"/>
              <a:gd name="connsiteX88" fmla="*/ 82146 w 330305"/>
              <a:gd name="connsiteY88" fmla="*/ 369996 h 581074"/>
              <a:gd name="connsiteX89" fmla="*/ 196078 w 330305"/>
              <a:gd name="connsiteY89" fmla="*/ 361774 h 581074"/>
              <a:gd name="connsiteX90" fmla="*/ 188875 w 330305"/>
              <a:gd name="connsiteY90" fmla="*/ 216673 h 581074"/>
              <a:gd name="connsiteX91" fmla="*/ 180713 w 330305"/>
              <a:gd name="connsiteY91" fmla="*/ 241095 h 581074"/>
              <a:gd name="connsiteX92" fmla="*/ 191595 w 330305"/>
              <a:gd name="connsiteY92" fmla="*/ 241095 h 581074"/>
              <a:gd name="connsiteX93" fmla="*/ 199076 w 330305"/>
              <a:gd name="connsiteY93" fmla="*/ 248557 h 581074"/>
              <a:gd name="connsiteX94" fmla="*/ 197716 w 330305"/>
              <a:gd name="connsiteY94" fmla="*/ 318432 h 581074"/>
              <a:gd name="connsiteX95" fmla="*/ 219480 w 330305"/>
              <a:gd name="connsiteY95" fmla="*/ 319111 h 581074"/>
              <a:gd name="connsiteX96" fmla="*/ 218800 w 330305"/>
              <a:gd name="connsiteY96" fmla="*/ 304864 h 581074"/>
              <a:gd name="connsiteX97" fmla="*/ 207238 w 330305"/>
              <a:gd name="connsiteY97" fmla="*/ 305543 h 581074"/>
              <a:gd name="connsiteX98" fmla="*/ 207238 w 330305"/>
              <a:gd name="connsiteY98" fmla="*/ 300794 h 581074"/>
              <a:gd name="connsiteX99" fmla="*/ 218800 w 330305"/>
              <a:gd name="connsiteY99" fmla="*/ 300794 h 581074"/>
              <a:gd name="connsiteX100" fmla="*/ 217440 w 330305"/>
              <a:gd name="connsiteY100" fmla="*/ 280442 h 581074"/>
              <a:gd name="connsiteX101" fmla="*/ 208598 w 330305"/>
              <a:gd name="connsiteY101" fmla="*/ 281799 h 581074"/>
              <a:gd name="connsiteX102" fmla="*/ 207238 w 330305"/>
              <a:gd name="connsiteY102" fmla="*/ 277050 h 581074"/>
              <a:gd name="connsiteX103" fmla="*/ 216760 w 330305"/>
              <a:gd name="connsiteY103" fmla="*/ 275015 h 581074"/>
              <a:gd name="connsiteX104" fmla="*/ 216079 w 330305"/>
              <a:gd name="connsiteY104" fmla="*/ 266874 h 581074"/>
              <a:gd name="connsiteX105" fmla="*/ 214039 w 330305"/>
              <a:gd name="connsiteY105" fmla="*/ 242452 h 581074"/>
              <a:gd name="connsiteX106" fmla="*/ 201117 w 330305"/>
              <a:gd name="connsiteY106" fmla="*/ 241773 h 581074"/>
              <a:gd name="connsiteX107" fmla="*/ 201117 w 330305"/>
              <a:gd name="connsiteY107" fmla="*/ 237025 h 581074"/>
              <a:gd name="connsiteX108" fmla="*/ 211999 w 330305"/>
              <a:gd name="connsiteY108" fmla="*/ 237025 h 581074"/>
              <a:gd name="connsiteX109" fmla="*/ 211999 w 330305"/>
              <a:gd name="connsiteY109" fmla="*/ 234990 h 581074"/>
              <a:gd name="connsiteX110" fmla="*/ 188875 w 330305"/>
              <a:gd name="connsiteY110" fmla="*/ 216673 h 581074"/>
              <a:gd name="connsiteX111" fmla="*/ 202775 w 330305"/>
              <a:gd name="connsiteY111" fmla="*/ 201918 h 581074"/>
              <a:gd name="connsiteX112" fmla="*/ 227642 w 330305"/>
              <a:gd name="connsiteY112" fmla="*/ 230919 h 581074"/>
              <a:gd name="connsiteX113" fmla="*/ 235803 w 330305"/>
              <a:gd name="connsiteY113" fmla="*/ 327251 h 581074"/>
              <a:gd name="connsiteX114" fmla="*/ 227642 w 330305"/>
              <a:gd name="connsiteY114" fmla="*/ 334714 h 581074"/>
              <a:gd name="connsiteX115" fmla="*/ 188875 w 330305"/>
              <a:gd name="connsiteY115" fmla="*/ 334714 h 581074"/>
              <a:gd name="connsiteX116" fmla="*/ 180713 w 330305"/>
              <a:gd name="connsiteY116" fmla="*/ 326573 h 581074"/>
              <a:gd name="connsiteX117" fmla="*/ 184114 w 330305"/>
              <a:gd name="connsiteY117" fmla="*/ 256020 h 581074"/>
              <a:gd name="connsiteX118" fmla="*/ 169831 w 330305"/>
              <a:gd name="connsiteY118" fmla="*/ 254663 h 581074"/>
              <a:gd name="connsiteX119" fmla="*/ 169831 w 330305"/>
              <a:gd name="connsiteY119" fmla="*/ 242452 h 581074"/>
              <a:gd name="connsiteX120" fmla="*/ 170511 w 330305"/>
              <a:gd name="connsiteY120" fmla="*/ 242452 h 581074"/>
              <a:gd name="connsiteX121" fmla="*/ 177312 w 330305"/>
              <a:gd name="connsiteY121" fmla="*/ 209889 h 581074"/>
              <a:gd name="connsiteX122" fmla="*/ 184114 w 330305"/>
              <a:gd name="connsiteY122" fmla="*/ 203105 h 581074"/>
              <a:gd name="connsiteX123" fmla="*/ 202775 w 330305"/>
              <a:gd name="connsiteY123" fmla="*/ 201918 h 581074"/>
              <a:gd name="connsiteX124" fmla="*/ 19012 w 330305"/>
              <a:gd name="connsiteY124" fmla="*/ 200348 h 581074"/>
              <a:gd name="connsiteX125" fmla="*/ 17654 w 330305"/>
              <a:gd name="connsiteY125" fmla="*/ 220044 h 581074"/>
              <a:gd name="connsiteX126" fmla="*/ 74012 w 330305"/>
              <a:gd name="connsiteY126" fmla="*/ 213932 h 581074"/>
              <a:gd name="connsiteX127" fmla="*/ 70617 w 330305"/>
              <a:gd name="connsiteY127" fmla="*/ 205781 h 581074"/>
              <a:gd name="connsiteX128" fmla="*/ 69259 w 330305"/>
              <a:gd name="connsiteY128" fmla="*/ 209177 h 581074"/>
              <a:gd name="connsiteX129" fmla="*/ 51605 w 330305"/>
              <a:gd name="connsiteY129" fmla="*/ 209857 h 581074"/>
              <a:gd name="connsiteX130" fmla="*/ 41419 w 330305"/>
              <a:gd name="connsiteY130" fmla="*/ 209177 h 581074"/>
              <a:gd name="connsiteX131" fmla="*/ 38024 w 330305"/>
              <a:gd name="connsiteY131" fmla="*/ 209177 h 581074"/>
              <a:gd name="connsiteX132" fmla="*/ 38024 w 330305"/>
              <a:gd name="connsiteY132" fmla="*/ 209857 h 581074"/>
              <a:gd name="connsiteX133" fmla="*/ 38703 w 330305"/>
              <a:gd name="connsiteY133" fmla="*/ 212573 h 581074"/>
              <a:gd name="connsiteX134" fmla="*/ 35987 w 330305"/>
              <a:gd name="connsiteY134" fmla="*/ 204423 h 581074"/>
              <a:gd name="connsiteX135" fmla="*/ 50247 w 330305"/>
              <a:gd name="connsiteY135" fmla="*/ 203065 h 581074"/>
              <a:gd name="connsiteX136" fmla="*/ 67901 w 330305"/>
              <a:gd name="connsiteY136" fmla="*/ 203744 h 581074"/>
              <a:gd name="connsiteX137" fmla="*/ 28518 w 330305"/>
              <a:gd name="connsiteY137" fmla="*/ 204423 h 581074"/>
              <a:gd name="connsiteX138" fmla="*/ 23086 w 330305"/>
              <a:gd name="connsiteY138" fmla="*/ 201027 h 581074"/>
              <a:gd name="connsiteX139" fmla="*/ 19012 w 330305"/>
              <a:gd name="connsiteY139" fmla="*/ 200348 h 581074"/>
              <a:gd name="connsiteX140" fmla="*/ 8657 w 330305"/>
              <a:gd name="connsiteY140" fmla="*/ 183113 h 581074"/>
              <a:gd name="connsiteX141" fmla="*/ 15617 w 330305"/>
              <a:gd name="connsiteY141" fmla="*/ 183368 h 581074"/>
              <a:gd name="connsiteX142" fmla="*/ 38024 w 330305"/>
              <a:gd name="connsiteY142" fmla="*/ 188122 h 581074"/>
              <a:gd name="connsiteX143" fmla="*/ 42098 w 330305"/>
              <a:gd name="connsiteY143" fmla="*/ 189481 h 581074"/>
              <a:gd name="connsiteX144" fmla="*/ 73333 w 330305"/>
              <a:gd name="connsiteY144" fmla="*/ 190839 h 581074"/>
              <a:gd name="connsiteX145" fmla="*/ 86913 w 330305"/>
              <a:gd name="connsiteY145" fmla="*/ 222761 h 581074"/>
              <a:gd name="connsiteX146" fmla="*/ 80123 w 330305"/>
              <a:gd name="connsiteY146" fmla="*/ 228195 h 581074"/>
              <a:gd name="connsiteX147" fmla="*/ 10864 w 330305"/>
              <a:gd name="connsiteY147" fmla="*/ 238383 h 581074"/>
              <a:gd name="connsiteX148" fmla="*/ 0 w 330305"/>
              <a:gd name="connsiteY148" fmla="*/ 230232 h 581074"/>
              <a:gd name="connsiteX149" fmla="*/ 4753 w 330305"/>
              <a:gd name="connsiteY149" fmla="*/ 189481 h 581074"/>
              <a:gd name="connsiteX150" fmla="*/ 8657 w 330305"/>
              <a:gd name="connsiteY150" fmla="*/ 183113 h 581074"/>
              <a:gd name="connsiteX151" fmla="*/ 219479 w 330305"/>
              <a:gd name="connsiteY151" fmla="*/ 53857 h 581074"/>
              <a:gd name="connsiteX152" fmla="*/ 201799 w 330305"/>
              <a:gd name="connsiteY152" fmla="*/ 55891 h 581074"/>
              <a:gd name="connsiteX153" fmla="*/ 200439 w 330305"/>
              <a:gd name="connsiteY153" fmla="*/ 55213 h 581074"/>
              <a:gd name="connsiteX154" fmla="*/ 184119 w 330305"/>
              <a:gd name="connsiteY154" fmla="*/ 60639 h 581074"/>
              <a:gd name="connsiteX155" fmla="*/ 185479 w 330305"/>
              <a:gd name="connsiteY155" fmla="*/ 74203 h 581074"/>
              <a:gd name="connsiteX156" fmla="*/ 207919 w 330305"/>
              <a:gd name="connsiteY156" fmla="*/ 119644 h 581074"/>
              <a:gd name="connsiteX157" fmla="*/ 182759 w 330305"/>
              <a:gd name="connsiteY157" fmla="*/ 137278 h 581074"/>
              <a:gd name="connsiteX158" fmla="*/ 171199 w 330305"/>
              <a:gd name="connsiteY158" fmla="*/ 101332 h 581074"/>
              <a:gd name="connsiteX159" fmla="*/ 150798 w 330305"/>
              <a:gd name="connsiteY159" fmla="*/ 95228 h 581074"/>
              <a:gd name="connsiteX160" fmla="*/ 203159 w 330305"/>
              <a:gd name="connsiteY160" fmla="*/ 167119 h 581074"/>
              <a:gd name="connsiteX161" fmla="*/ 224239 w 330305"/>
              <a:gd name="connsiteY161" fmla="*/ 154911 h 581074"/>
              <a:gd name="connsiteX162" fmla="*/ 203839 w 330305"/>
              <a:gd name="connsiteY162" fmla="*/ 154233 h 581074"/>
              <a:gd name="connsiteX163" fmla="*/ 204519 w 330305"/>
              <a:gd name="connsiteY163" fmla="*/ 150842 h 581074"/>
              <a:gd name="connsiteX164" fmla="*/ 229000 w 330305"/>
              <a:gd name="connsiteY164" fmla="*/ 150164 h 581074"/>
              <a:gd name="connsiteX165" fmla="*/ 237840 w 330305"/>
              <a:gd name="connsiteY165" fmla="*/ 136599 h 581074"/>
              <a:gd name="connsiteX166" fmla="*/ 240560 w 330305"/>
              <a:gd name="connsiteY166" fmla="*/ 127782 h 581074"/>
              <a:gd name="connsiteX167" fmla="*/ 222879 w 330305"/>
              <a:gd name="connsiteY167" fmla="*/ 127104 h 581074"/>
              <a:gd name="connsiteX168" fmla="*/ 222879 w 330305"/>
              <a:gd name="connsiteY168" fmla="*/ 122357 h 581074"/>
              <a:gd name="connsiteX169" fmla="*/ 241920 w 330305"/>
              <a:gd name="connsiteY169" fmla="*/ 122357 h 581074"/>
              <a:gd name="connsiteX170" fmla="*/ 243280 w 330305"/>
              <a:gd name="connsiteY170" fmla="*/ 106758 h 581074"/>
              <a:gd name="connsiteX171" fmla="*/ 216759 w 330305"/>
              <a:gd name="connsiteY171" fmla="*/ 106080 h 581074"/>
              <a:gd name="connsiteX172" fmla="*/ 216759 w 330305"/>
              <a:gd name="connsiteY172" fmla="*/ 102010 h 581074"/>
              <a:gd name="connsiteX173" fmla="*/ 242600 w 330305"/>
              <a:gd name="connsiteY173" fmla="*/ 101332 h 581074"/>
              <a:gd name="connsiteX174" fmla="*/ 213359 w 330305"/>
              <a:gd name="connsiteY174" fmla="*/ 85733 h 581074"/>
              <a:gd name="connsiteX175" fmla="*/ 203159 w 330305"/>
              <a:gd name="connsiteY175" fmla="*/ 74881 h 581074"/>
              <a:gd name="connsiteX176" fmla="*/ 219479 w 330305"/>
              <a:gd name="connsiteY176" fmla="*/ 53857 h 581074"/>
              <a:gd name="connsiteX177" fmla="*/ 165759 w 330305"/>
              <a:gd name="connsiteY177" fmla="*/ 12485 h 581074"/>
              <a:gd name="connsiteX178" fmla="*/ 166439 w 330305"/>
              <a:gd name="connsiteY178" fmla="*/ 28763 h 581074"/>
              <a:gd name="connsiteX179" fmla="*/ 203839 w 330305"/>
              <a:gd name="connsiteY179" fmla="*/ 42327 h 581074"/>
              <a:gd name="connsiteX180" fmla="*/ 206559 w 330305"/>
              <a:gd name="connsiteY180" fmla="*/ 49787 h 581074"/>
              <a:gd name="connsiteX181" fmla="*/ 226959 w 330305"/>
              <a:gd name="connsiteY181" fmla="*/ 47075 h 581074"/>
              <a:gd name="connsiteX182" fmla="*/ 235800 w 330305"/>
              <a:gd name="connsiteY182" fmla="*/ 40971 h 581074"/>
              <a:gd name="connsiteX183" fmla="*/ 233760 w 330305"/>
              <a:gd name="connsiteY183" fmla="*/ 32154 h 581074"/>
              <a:gd name="connsiteX184" fmla="*/ 216759 w 330305"/>
              <a:gd name="connsiteY184" fmla="*/ 31475 h 581074"/>
              <a:gd name="connsiteX185" fmla="*/ 216759 w 330305"/>
              <a:gd name="connsiteY185" fmla="*/ 26050 h 581074"/>
              <a:gd name="connsiteX186" fmla="*/ 233080 w 330305"/>
              <a:gd name="connsiteY186" fmla="*/ 25372 h 581074"/>
              <a:gd name="connsiteX187" fmla="*/ 233080 w 330305"/>
              <a:gd name="connsiteY187" fmla="*/ 24015 h 581074"/>
              <a:gd name="connsiteX188" fmla="*/ 232400 w 330305"/>
              <a:gd name="connsiteY188" fmla="*/ 13842 h 581074"/>
              <a:gd name="connsiteX189" fmla="*/ 165759 w 330305"/>
              <a:gd name="connsiteY189" fmla="*/ 12485 h 581074"/>
              <a:gd name="connsiteX190" fmla="*/ 237840 w 330305"/>
              <a:gd name="connsiteY190" fmla="*/ 956 h 581074"/>
              <a:gd name="connsiteX191" fmla="*/ 243280 w 330305"/>
              <a:gd name="connsiteY191" fmla="*/ 9773 h 581074"/>
              <a:gd name="connsiteX192" fmla="*/ 246000 w 330305"/>
              <a:gd name="connsiteY192" fmla="*/ 12485 h 581074"/>
              <a:gd name="connsiteX193" fmla="*/ 243960 w 330305"/>
              <a:gd name="connsiteY193" fmla="*/ 16555 h 581074"/>
              <a:gd name="connsiteX194" fmla="*/ 246000 w 330305"/>
              <a:gd name="connsiteY194" fmla="*/ 24015 h 581074"/>
              <a:gd name="connsiteX195" fmla="*/ 249400 w 330305"/>
              <a:gd name="connsiteY195" fmla="*/ 40971 h 581074"/>
              <a:gd name="connsiteX196" fmla="*/ 241920 w 330305"/>
              <a:gd name="connsiteY196" fmla="*/ 47075 h 581074"/>
              <a:gd name="connsiteX197" fmla="*/ 224919 w 330305"/>
              <a:gd name="connsiteY197" fmla="*/ 68099 h 581074"/>
              <a:gd name="connsiteX198" fmla="*/ 256200 w 330305"/>
              <a:gd name="connsiteY198" fmla="*/ 91837 h 581074"/>
              <a:gd name="connsiteX199" fmla="*/ 229680 w 330305"/>
              <a:gd name="connsiteY199" fmla="*/ 171188 h 581074"/>
              <a:gd name="connsiteX200" fmla="*/ 141278 w 330305"/>
              <a:gd name="connsiteY200" fmla="*/ 91837 h 581074"/>
              <a:gd name="connsiteX201" fmla="*/ 143318 w 330305"/>
              <a:gd name="connsiteY201" fmla="*/ 89802 h 581074"/>
              <a:gd name="connsiteX202" fmla="*/ 147398 w 330305"/>
              <a:gd name="connsiteY202" fmla="*/ 86411 h 581074"/>
              <a:gd name="connsiteX203" fmla="*/ 180719 w 330305"/>
              <a:gd name="connsiteY203" fmla="*/ 89124 h 581074"/>
              <a:gd name="connsiteX204" fmla="*/ 186159 w 330305"/>
              <a:gd name="connsiteY204" fmla="*/ 98619 h 581074"/>
              <a:gd name="connsiteX205" fmla="*/ 190919 w 330305"/>
              <a:gd name="connsiteY205" fmla="*/ 97263 h 581074"/>
              <a:gd name="connsiteX206" fmla="*/ 175959 w 330305"/>
              <a:gd name="connsiteY206" fmla="*/ 84377 h 581074"/>
              <a:gd name="connsiteX207" fmla="*/ 160319 w 330305"/>
              <a:gd name="connsiteY207" fmla="*/ 78951 h 581074"/>
              <a:gd name="connsiteX208" fmla="*/ 154879 w 330305"/>
              <a:gd name="connsiteY208" fmla="*/ 65386 h 581074"/>
              <a:gd name="connsiteX209" fmla="*/ 185479 w 330305"/>
              <a:gd name="connsiteY209" fmla="*/ 47753 h 581074"/>
              <a:gd name="connsiteX210" fmla="*/ 159639 w 330305"/>
              <a:gd name="connsiteY210" fmla="*/ 41649 h 581074"/>
              <a:gd name="connsiteX211" fmla="*/ 152839 w 330305"/>
              <a:gd name="connsiteY211" fmla="*/ 34188 h 581074"/>
              <a:gd name="connsiteX212" fmla="*/ 152159 w 330305"/>
              <a:gd name="connsiteY212" fmla="*/ 11129 h 581074"/>
              <a:gd name="connsiteX213" fmla="*/ 152839 w 330305"/>
              <a:gd name="connsiteY213" fmla="*/ 3669 h 581074"/>
              <a:gd name="connsiteX214" fmla="*/ 237840 w 330305"/>
              <a:gd name="connsiteY214" fmla="*/ 956 h 58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330305" h="581074">
                <a:moveTo>
                  <a:pt x="222176" y="456839"/>
                </a:moveTo>
                <a:cubicBezTo>
                  <a:pt x="220136" y="456839"/>
                  <a:pt x="202457" y="462266"/>
                  <a:pt x="196338" y="468372"/>
                </a:cubicBezTo>
                <a:cubicBezTo>
                  <a:pt x="198378" y="472443"/>
                  <a:pt x="198378" y="477870"/>
                  <a:pt x="199058" y="482619"/>
                </a:cubicBezTo>
                <a:cubicBezTo>
                  <a:pt x="199737" y="483975"/>
                  <a:pt x="199737" y="484654"/>
                  <a:pt x="199737" y="486011"/>
                </a:cubicBezTo>
                <a:cubicBezTo>
                  <a:pt x="201777" y="481940"/>
                  <a:pt x="204497" y="479227"/>
                  <a:pt x="208577" y="476513"/>
                </a:cubicBezTo>
                <a:cubicBezTo>
                  <a:pt x="216056" y="472443"/>
                  <a:pt x="228295" y="473121"/>
                  <a:pt x="231015" y="483297"/>
                </a:cubicBezTo>
                <a:cubicBezTo>
                  <a:pt x="234415" y="493473"/>
                  <a:pt x="224215" y="507720"/>
                  <a:pt x="218776" y="515182"/>
                </a:cubicBezTo>
                <a:cubicBezTo>
                  <a:pt x="212656" y="522645"/>
                  <a:pt x="205857" y="527393"/>
                  <a:pt x="197018" y="529429"/>
                </a:cubicBezTo>
                <a:cubicBezTo>
                  <a:pt x="199058" y="535534"/>
                  <a:pt x="200417" y="541640"/>
                  <a:pt x="201097" y="548424"/>
                </a:cubicBezTo>
                <a:cubicBezTo>
                  <a:pt x="203137" y="559279"/>
                  <a:pt x="203817" y="564027"/>
                  <a:pt x="215376" y="565384"/>
                </a:cubicBezTo>
                <a:cubicBezTo>
                  <a:pt x="231015" y="567419"/>
                  <a:pt x="248013" y="566063"/>
                  <a:pt x="264332" y="566741"/>
                </a:cubicBezTo>
                <a:cubicBezTo>
                  <a:pt x="265012" y="565384"/>
                  <a:pt x="265012" y="564027"/>
                  <a:pt x="265692" y="561992"/>
                </a:cubicBezTo>
                <a:cubicBezTo>
                  <a:pt x="256853" y="563349"/>
                  <a:pt x="248013" y="561314"/>
                  <a:pt x="239854" y="557922"/>
                </a:cubicBezTo>
                <a:cubicBezTo>
                  <a:pt x="237134" y="557243"/>
                  <a:pt x="239174" y="553851"/>
                  <a:pt x="241214" y="554530"/>
                </a:cubicBezTo>
                <a:cubicBezTo>
                  <a:pt x="250053" y="557243"/>
                  <a:pt x="258213" y="557243"/>
                  <a:pt x="267052" y="556565"/>
                </a:cubicBezTo>
                <a:cubicBezTo>
                  <a:pt x="267052" y="554530"/>
                  <a:pt x="267732" y="552495"/>
                  <a:pt x="268412" y="550459"/>
                </a:cubicBezTo>
                <a:cubicBezTo>
                  <a:pt x="253453" y="551816"/>
                  <a:pt x="238494" y="550459"/>
                  <a:pt x="223535" y="549103"/>
                </a:cubicBezTo>
                <a:cubicBezTo>
                  <a:pt x="218096" y="549103"/>
                  <a:pt x="214696" y="543675"/>
                  <a:pt x="217416" y="538926"/>
                </a:cubicBezTo>
                <a:cubicBezTo>
                  <a:pt x="219456" y="535534"/>
                  <a:pt x="222176" y="531464"/>
                  <a:pt x="224215" y="528072"/>
                </a:cubicBezTo>
                <a:cubicBezTo>
                  <a:pt x="219456" y="528750"/>
                  <a:pt x="214696" y="528072"/>
                  <a:pt x="209937" y="527393"/>
                </a:cubicBezTo>
                <a:cubicBezTo>
                  <a:pt x="207897" y="527393"/>
                  <a:pt x="208577" y="524001"/>
                  <a:pt x="210617" y="524001"/>
                </a:cubicBezTo>
                <a:cubicBezTo>
                  <a:pt x="216736" y="524680"/>
                  <a:pt x="222176" y="524001"/>
                  <a:pt x="227615" y="522645"/>
                </a:cubicBezTo>
                <a:cubicBezTo>
                  <a:pt x="233055" y="514504"/>
                  <a:pt x="239174" y="506363"/>
                  <a:pt x="243254" y="497544"/>
                </a:cubicBezTo>
                <a:cubicBezTo>
                  <a:pt x="239854" y="498900"/>
                  <a:pt x="235774" y="499579"/>
                  <a:pt x="232375" y="500936"/>
                </a:cubicBezTo>
                <a:cubicBezTo>
                  <a:pt x="229655" y="500936"/>
                  <a:pt x="228295" y="497544"/>
                  <a:pt x="231015" y="496865"/>
                </a:cubicBezTo>
                <a:cubicBezTo>
                  <a:pt x="235095" y="495508"/>
                  <a:pt x="239174" y="494152"/>
                  <a:pt x="243254" y="493473"/>
                </a:cubicBezTo>
                <a:cubicBezTo>
                  <a:pt x="243934" y="493473"/>
                  <a:pt x="244614" y="494152"/>
                  <a:pt x="244614" y="494152"/>
                </a:cubicBezTo>
                <a:cubicBezTo>
                  <a:pt x="247333" y="489403"/>
                  <a:pt x="248693" y="484654"/>
                  <a:pt x="250053" y="479905"/>
                </a:cubicBezTo>
                <a:cubicBezTo>
                  <a:pt x="250733" y="477870"/>
                  <a:pt x="250733" y="475835"/>
                  <a:pt x="250733" y="473799"/>
                </a:cubicBezTo>
                <a:cubicBezTo>
                  <a:pt x="245974" y="473799"/>
                  <a:pt x="241894" y="473121"/>
                  <a:pt x="237814" y="473121"/>
                </a:cubicBezTo>
                <a:cubicBezTo>
                  <a:pt x="235774" y="473121"/>
                  <a:pt x="235774" y="470407"/>
                  <a:pt x="237814" y="470407"/>
                </a:cubicBezTo>
                <a:cubicBezTo>
                  <a:pt x="241894" y="470407"/>
                  <a:pt x="245974" y="469729"/>
                  <a:pt x="250053" y="469729"/>
                </a:cubicBezTo>
                <a:cubicBezTo>
                  <a:pt x="247333" y="458874"/>
                  <a:pt x="234415" y="454126"/>
                  <a:pt x="222176" y="456839"/>
                </a:cubicBezTo>
                <a:close/>
                <a:moveTo>
                  <a:pt x="240534" y="442593"/>
                </a:moveTo>
                <a:cubicBezTo>
                  <a:pt x="288810" y="452769"/>
                  <a:pt x="254133" y="509077"/>
                  <a:pt x="235774" y="536891"/>
                </a:cubicBezTo>
                <a:cubicBezTo>
                  <a:pt x="247333" y="538248"/>
                  <a:pt x="258893" y="537570"/>
                  <a:pt x="271132" y="537570"/>
                </a:cubicBezTo>
                <a:cubicBezTo>
                  <a:pt x="271132" y="537570"/>
                  <a:pt x="271132" y="536891"/>
                  <a:pt x="271132" y="536891"/>
                </a:cubicBezTo>
                <a:cubicBezTo>
                  <a:pt x="272491" y="531464"/>
                  <a:pt x="280651" y="532821"/>
                  <a:pt x="280651" y="538248"/>
                </a:cubicBezTo>
                <a:cubicBezTo>
                  <a:pt x="279971" y="544354"/>
                  <a:pt x="279971" y="550459"/>
                  <a:pt x="279291" y="556565"/>
                </a:cubicBezTo>
                <a:cubicBezTo>
                  <a:pt x="279291" y="557243"/>
                  <a:pt x="279291" y="557243"/>
                  <a:pt x="278611" y="557922"/>
                </a:cubicBezTo>
                <a:cubicBezTo>
                  <a:pt x="278611" y="563349"/>
                  <a:pt x="277931" y="568776"/>
                  <a:pt x="277251" y="574204"/>
                </a:cubicBezTo>
                <a:cubicBezTo>
                  <a:pt x="276571" y="578274"/>
                  <a:pt x="274531" y="581666"/>
                  <a:pt x="270452" y="580988"/>
                </a:cubicBezTo>
                <a:cubicBezTo>
                  <a:pt x="256173" y="580988"/>
                  <a:pt x="241894" y="579631"/>
                  <a:pt x="227615" y="578274"/>
                </a:cubicBezTo>
                <a:cubicBezTo>
                  <a:pt x="219456" y="577596"/>
                  <a:pt x="209937" y="578274"/>
                  <a:pt x="202457" y="574882"/>
                </a:cubicBezTo>
                <a:cubicBezTo>
                  <a:pt x="195658" y="572168"/>
                  <a:pt x="194298" y="567419"/>
                  <a:pt x="192938" y="559957"/>
                </a:cubicBezTo>
                <a:cubicBezTo>
                  <a:pt x="190218" y="549103"/>
                  <a:pt x="186819" y="537570"/>
                  <a:pt x="188178" y="526037"/>
                </a:cubicBezTo>
                <a:cubicBezTo>
                  <a:pt x="188178" y="524001"/>
                  <a:pt x="190898" y="521966"/>
                  <a:pt x="192938" y="522645"/>
                </a:cubicBezTo>
                <a:cubicBezTo>
                  <a:pt x="199737" y="520609"/>
                  <a:pt x="204497" y="515861"/>
                  <a:pt x="208577" y="509077"/>
                </a:cubicBezTo>
                <a:cubicBezTo>
                  <a:pt x="211976" y="503649"/>
                  <a:pt x="216736" y="496187"/>
                  <a:pt x="217416" y="490081"/>
                </a:cubicBezTo>
                <a:cubicBezTo>
                  <a:pt x="217416" y="488046"/>
                  <a:pt x="218776" y="488046"/>
                  <a:pt x="216056" y="488046"/>
                </a:cubicBezTo>
                <a:cubicBezTo>
                  <a:pt x="215376" y="488046"/>
                  <a:pt x="214016" y="489403"/>
                  <a:pt x="213336" y="490081"/>
                </a:cubicBezTo>
                <a:cubicBezTo>
                  <a:pt x="210617" y="492116"/>
                  <a:pt x="209257" y="496865"/>
                  <a:pt x="207897" y="499579"/>
                </a:cubicBezTo>
                <a:cubicBezTo>
                  <a:pt x="205177" y="505006"/>
                  <a:pt x="201777" y="510433"/>
                  <a:pt x="195658" y="509755"/>
                </a:cubicBezTo>
                <a:cubicBezTo>
                  <a:pt x="192258" y="509755"/>
                  <a:pt x="190218" y="507041"/>
                  <a:pt x="190898" y="503649"/>
                </a:cubicBezTo>
                <a:cubicBezTo>
                  <a:pt x="190898" y="502292"/>
                  <a:pt x="191578" y="500257"/>
                  <a:pt x="192938" y="498222"/>
                </a:cubicBezTo>
                <a:cubicBezTo>
                  <a:pt x="191578" y="493473"/>
                  <a:pt x="190218" y="488724"/>
                  <a:pt x="189538" y="483975"/>
                </a:cubicBezTo>
                <a:cubicBezTo>
                  <a:pt x="188858" y="481940"/>
                  <a:pt x="188178" y="479905"/>
                  <a:pt x="187499" y="477191"/>
                </a:cubicBezTo>
                <a:cubicBezTo>
                  <a:pt x="181379" y="471086"/>
                  <a:pt x="184779" y="460910"/>
                  <a:pt x="192938" y="454804"/>
                </a:cubicBezTo>
                <a:cubicBezTo>
                  <a:pt x="204497" y="445306"/>
                  <a:pt x="225575" y="439879"/>
                  <a:pt x="240534" y="442593"/>
                </a:cubicBezTo>
                <a:close/>
                <a:moveTo>
                  <a:pt x="317316" y="374065"/>
                </a:moveTo>
                <a:cubicBezTo>
                  <a:pt x="316637" y="376778"/>
                  <a:pt x="313918" y="378812"/>
                  <a:pt x="310520" y="378812"/>
                </a:cubicBezTo>
                <a:cubicBezTo>
                  <a:pt x="234395" y="376778"/>
                  <a:pt x="158271" y="380169"/>
                  <a:pt x="82146" y="376778"/>
                </a:cubicBezTo>
                <a:cubicBezTo>
                  <a:pt x="82146" y="381525"/>
                  <a:pt x="81467" y="385594"/>
                  <a:pt x="81467" y="390341"/>
                </a:cubicBezTo>
                <a:cubicBezTo>
                  <a:pt x="81467" y="397801"/>
                  <a:pt x="82146" y="405939"/>
                  <a:pt x="83506" y="413398"/>
                </a:cubicBezTo>
                <a:cubicBezTo>
                  <a:pt x="83506" y="414077"/>
                  <a:pt x="83506" y="414077"/>
                  <a:pt x="83506" y="414077"/>
                </a:cubicBezTo>
                <a:cubicBezTo>
                  <a:pt x="129044" y="412042"/>
                  <a:pt x="174583" y="410008"/>
                  <a:pt x="219442" y="408651"/>
                </a:cubicBezTo>
                <a:cubicBezTo>
                  <a:pt x="241872" y="407973"/>
                  <a:pt x="267020" y="411364"/>
                  <a:pt x="289449" y="407295"/>
                </a:cubicBezTo>
                <a:cubicBezTo>
                  <a:pt x="298285" y="405939"/>
                  <a:pt x="304402" y="404582"/>
                  <a:pt x="308481" y="403226"/>
                </a:cubicBezTo>
                <a:cubicBezTo>
                  <a:pt x="296246" y="403226"/>
                  <a:pt x="284692" y="401870"/>
                  <a:pt x="273137" y="399157"/>
                </a:cubicBezTo>
                <a:cubicBezTo>
                  <a:pt x="271098" y="399157"/>
                  <a:pt x="271778" y="395088"/>
                  <a:pt x="273817" y="395088"/>
                </a:cubicBezTo>
                <a:cubicBezTo>
                  <a:pt x="287410" y="396445"/>
                  <a:pt x="301004" y="396445"/>
                  <a:pt x="314598" y="396445"/>
                </a:cubicBezTo>
                <a:cubicBezTo>
                  <a:pt x="315277" y="393732"/>
                  <a:pt x="315957" y="389663"/>
                  <a:pt x="316637" y="384238"/>
                </a:cubicBezTo>
                <a:cubicBezTo>
                  <a:pt x="304402" y="385594"/>
                  <a:pt x="292168" y="386272"/>
                  <a:pt x="279934" y="386950"/>
                </a:cubicBezTo>
                <a:cubicBezTo>
                  <a:pt x="277215" y="386950"/>
                  <a:pt x="277215" y="383560"/>
                  <a:pt x="279934" y="382881"/>
                </a:cubicBezTo>
                <a:cubicBezTo>
                  <a:pt x="292168" y="381525"/>
                  <a:pt x="304402" y="380169"/>
                  <a:pt x="316637" y="379491"/>
                </a:cubicBezTo>
                <a:cubicBezTo>
                  <a:pt x="317316" y="377456"/>
                  <a:pt x="317316" y="376100"/>
                  <a:pt x="317316" y="374065"/>
                </a:cubicBezTo>
                <a:close/>
                <a:moveTo>
                  <a:pt x="196078" y="361774"/>
                </a:moveTo>
                <a:cubicBezTo>
                  <a:pt x="234225" y="361011"/>
                  <a:pt x="272457" y="361858"/>
                  <a:pt x="310520" y="363215"/>
                </a:cubicBezTo>
                <a:cubicBezTo>
                  <a:pt x="315277" y="363215"/>
                  <a:pt x="317316" y="366606"/>
                  <a:pt x="317996" y="370675"/>
                </a:cubicBezTo>
                <a:cubicBezTo>
                  <a:pt x="317996" y="369996"/>
                  <a:pt x="317996" y="369996"/>
                  <a:pt x="317996" y="369318"/>
                </a:cubicBezTo>
                <a:cubicBezTo>
                  <a:pt x="318676" y="363893"/>
                  <a:pt x="326832" y="363215"/>
                  <a:pt x="326832" y="369318"/>
                </a:cubicBezTo>
                <a:cubicBezTo>
                  <a:pt x="328191" y="384916"/>
                  <a:pt x="328871" y="399835"/>
                  <a:pt x="330230" y="414755"/>
                </a:cubicBezTo>
                <a:cubicBezTo>
                  <a:pt x="330910" y="418824"/>
                  <a:pt x="326832" y="420858"/>
                  <a:pt x="324113" y="421536"/>
                </a:cubicBezTo>
                <a:cubicBezTo>
                  <a:pt x="243911" y="428318"/>
                  <a:pt x="160989" y="422893"/>
                  <a:pt x="80787" y="420858"/>
                </a:cubicBezTo>
                <a:cubicBezTo>
                  <a:pt x="78748" y="420858"/>
                  <a:pt x="77388" y="418824"/>
                  <a:pt x="77388" y="417467"/>
                </a:cubicBezTo>
                <a:cubicBezTo>
                  <a:pt x="77388" y="416789"/>
                  <a:pt x="76709" y="416111"/>
                  <a:pt x="76709" y="415433"/>
                </a:cubicBezTo>
                <a:cubicBezTo>
                  <a:pt x="73310" y="401192"/>
                  <a:pt x="69912" y="382881"/>
                  <a:pt x="73310" y="367962"/>
                </a:cubicBezTo>
                <a:cubicBezTo>
                  <a:pt x="74670" y="362537"/>
                  <a:pt x="82146" y="364571"/>
                  <a:pt x="82146" y="369318"/>
                </a:cubicBezTo>
                <a:cubicBezTo>
                  <a:pt x="82146" y="369318"/>
                  <a:pt x="82146" y="369996"/>
                  <a:pt x="82146" y="369996"/>
                </a:cubicBezTo>
                <a:cubicBezTo>
                  <a:pt x="119869" y="364910"/>
                  <a:pt x="157931" y="362537"/>
                  <a:pt x="196078" y="361774"/>
                </a:cubicBezTo>
                <a:close/>
                <a:moveTo>
                  <a:pt x="188875" y="216673"/>
                </a:moveTo>
                <a:cubicBezTo>
                  <a:pt x="186834" y="225492"/>
                  <a:pt x="183434" y="232954"/>
                  <a:pt x="180713" y="241095"/>
                </a:cubicBezTo>
                <a:cubicBezTo>
                  <a:pt x="184114" y="241095"/>
                  <a:pt x="187514" y="241095"/>
                  <a:pt x="191595" y="241095"/>
                </a:cubicBezTo>
                <a:cubicBezTo>
                  <a:pt x="195676" y="241095"/>
                  <a:pt x="199076" y="244487"/>
                  <a:pt x="199076" y="248557"/>
                </a:cubicBezTo>
                <a:cubicBezTo>
                  <a:pt x="201117" y="272301"/>
                  <a:pt x="200437" y="295367"/>
                  <a:pt x="197716" y="318432"/>
                </a:cubicBezTo>
                <a:cubicBezTo>
                  <a:pt x="205197" y="318432"/>
                  <a:pt x="212679" y="318432"/>
                  <a:pt x="219480" y="319111"/>
                </a:cubicBezTo>
                <a:cubicBezTo>
                  <a:pt x="219480" y="314362"/>
                  <a:pt x="219480" y="309613"/>
                  <a:pt x="218800" y="304864"/>
                </a:cubicBezTo>
                <a:cubicBezTo>
                  <a:pt x="215399" y="305543"/>
                  <a:pt x="211319" y="305543"/>
                  <a:pt x="207238" y="305543"/>
                </a:cubicBezTo>
                <a:cubicBezTo>
                  <a:pt x="204517" y="305543"/>
                  <a:pt x="204517" y="300794"/>
                  <a:pt x="207238" y="300794"/>
                </a:cubicBezTo>
                <a:cubicBezTo>
                  <a:pt x="211319" y="300115"/>
                  <a:pt x="215399" y="300115"/>
                  <a:pt x="218800" y="300794"/>
                </a:cubicBezTo>
                <a:cubicBezTo>
                  <a:pt x="218800" y="294010"/>
                  <a:pt x="218120" y="287226"/>
                  <a:pt x="217440" y="280442"/>
                </a:cubicBezTo>
                <a:cubicBezTo>
                  <a:pt x="214719" y="281120"/>
                  <a:pt x="211319" y="281120"/>
                  <a:pt x="208598" y="281799"/>
                </a:cubicBezTo>
                <a:cubicBezTo>
                  <a:pt x="205197" y="282477"/>
                  <a:pt x="203837" y="277728"/>
                  <a:pt x="207238" y="277050"/>
                </a:cubicBezTo>
                <a:cubicBezTo>
                  <a:pt x="209958" y="276372"/>
                  <a:pt x="213359" y="275693"/>
                  <a:pt x="216760" y="275015"/>
                </a:cubicBezTo>
                <a:cubicBezTo>
                  <a:pt x="216760" y="272301"/>
                  <a:pt x="216760" y="269588"/>
                  <a:pt x="216079" y="266874"/>
                </a:cubicBezTo>
                <a:cubicBezTo>
                  <a:pt x="215399" y="259412"/>
                  <a:pt x="215399" y="250593"/>
                  <a:pt x="214039" y="242452"/>
                </a:cubicBezTo>
                <a:cubicBezTo>
                  <a:pt x="209958" y="242452"/>
                  <a:pt x="205197" y="242452"/>
                  <a:pt x="201117" y="241773"/>
                </a:cubicBezTo>
                <a:cubicBezTo>
                  <a:pt x="198396" y="241773"/>
                  <a:pt x="198396" y="237703"/>
                  <a:pt x="201117" y="237025"/>
                </a:cubicBezTo>
                <a:cubicBezTo>
                  <a:pt x="205197" y="237025"/>
                  <a:pt x="208598" y="237025"/>
                  <a:pt x="211999" y="237025"/>
                </a:cubicBezTo>
                <a:cubicBezTo>
                  <a:pt x="211999" y="236346"/>
                  <a:pt x="211999" y="235668"/>
                  <a:pt x="211999" y="234990"/>
                </a:cubicBezTo>
                <a:cubicBezTo>
                  <a:pt x="206558" y="220065"/>
                  <a:pt x="201797" y="217351"/>
                  <a:pt x="188875" y="216673"/>
                </a:cubicBezTo>
                <a:close/>
                <a:moveTo>
                  <a:pt x="202775" y="201918"/>
                </a:moveTo>
                <a:cubicBezTo>
                  <a:pt x="217950" y="202045"/>
                  <a:pt x="223561" y="207515"/>
                  <a:pt x="227642" y="230919"/>
                </a:cubicBezTo>
                <a:cubicBezTo>
                  <a:pt x="232402" y="262804"/>
                  <a:pt x="235123" y="294688"/>
                  <a:pt x="235803" y="327251"/>
                </a:cubicBezTo>
                <a:cubicBezTo>
                  <a:pt x="235803" y="331322"/>
                  <a:pt x="232402" y="334714"/>
                  <a:pt x="227642" y="334714"/>
                </a:cubicBezTo>
                <a:cubicBezTo>
                  <a:pt x="214719" y="335392"/>
                  <a:pt x="201797" y="334714"/>
                  <a:pt x="188875" y="334714"/>
                </a:cubicBezTo>
                <a:cubicBezTo>
                  <a:pt x="184794" y="334714"/>
                  <a:pt x="180033" y="331322"/>
                  <a:pt x="180713" y="326573"/>
                </a:cubicBezTo>
                <a:cubicBezTo>
                  <a:pt x="184114" y="303507"/>
                  <a:pt x="184794" y="279764"/>
                  <a:pt x="184114" y="256020"/>
                </a:cubicBezTo>
                <a:cubicBezTo>
                  <a:pt x="179353" y="256020"/>
                  <a:pt x="174592" y="256020"/>
                  <a:pt x="169831" y="254663"/>
                </a:cubicBezTo>
                <a:cubicBezTo>
                  <a:pt x="163710" y="253306"/>
                  <a:pt x="163710" y="243809"/>
                  <a:pt x="169831" y="242452"/>
                </a:cubicBezTo>
                <a:cubicBezTo>
                  <a:pt x="169831" y="242452"/>
                  <a:pt x="170511" y="242452"/>
                  <a:pt x="170511" y="242452"/>
                </a:cubicBezTo>
                <a:cubicBezTo>
                  <a:pt x="173232" y="231598"/>
                  <a:pt x="175952" y="220743"/>
                  <a:pt x="177312" y="209889"/>
                </a:cubicBezTo>
                <a:cubicBezTo>
                  <a:pt x="177993" y="205819"/>
                  <a:pt x="180033" y="203783"/>
                  <a:pt x="184114" y="203105"/>
                </a:cubicBezTo>
                <a:cubicBezTo>
                  <a:pt x="191595" y="202427"/>
                  <a:pt x="197716" y="201875"/>
                  <a:pt x="202775" y="201918"/>
                </a:cubicBezTo>
                <a:close/>
                <a:moveTo>
                  <a:pt x="19012" y="200348"/>
                </a:moveTo>
                <a:cubicBezTo>
                  <a:pt x="18333" y="206461"/>
                  <a:pt x="17654" y="213252"/>
                  <a:pt x="17654" y="220044"/>
                </a:cubicBezTo>
                <a:cubicBezTo>
                  <a:pt x="35987" y="215969"/>
                  <a:pt x="55000" y="213252"/>
                  <a:pt x="74012" y="213932"/>
                </a:cubicBezTo>
                <a:cubicBezTo>
                  <a:pt x="74012" y="210536"/>
                  <a:pt x="72654" y="207819"/>
                  <a:pt x="70617" y="205781"/>
                </a:cubicBezTo>
                <a:cubicBezTo>
                  <a:pt x="71296" y="207140"/>
                  <a:pt x="70617" y="208498"/>
                  <a:pt x="69259" y="209177"/>
                </a:cubicBezTo>
                <a:cubicBezTo>
                  <a:pt x="63827" y="211215"/>
                  <a:pt x="57037" y="209857"/>
                  <a:pt x="51605" y="209857"/>
                </a:cubicBezTo>
                <a:cubicBezTo>
                  <a:pt x="48210" y="209857"/>
                  <a:pt x="44814" y="209177"/>
                  <a:pt x="41419" y="209177"/>
                </a:cubicBezTo>
                <a:cubicBezTo>
                  <a:pt x="40740" y="209177"/>
                  <a:pt x="39382" y="209177"/>
                  <a:pt x="38024" y="209177"/>
                </a:cubicBezTo>
                <a:cubicBezTo>
                  <a:pt x="36666" y="209177"/>
                  <a:pt x="36666" y="209177"/>
                  <a:pt x="38024" y="209857"/>
                </a:cubicBezTo>
                <a:cubicBezTo>
                  <a:pt x="40061" y="209857"/>
                  <a:pt x="40061" y="212573"/>
                  <a:pt x="38703" y="212573"/>
                </a:cubicBezTo>
                <a:cubicBezTo>
                  <a:pt x="33950" y="213252"/>
                  <a:pt x="33271" y="207140"/>
                  <a:pt x="35987" y="204423"/>
                </a:cubicBezTo>
                <a:cubicBezTo>
                  <a:pt x="39382" y="201706"/>
                  <a:pt x="46173" y="203065"/>
                  <a:pt x="50247" y="203065"/>
                </a:cubicBezTo>
                <a:cubicBezTo>
                  <a:pt x="55679" y="202385"/>
                  <a:pt x="62469" y="201706"/>
                  <a:pt x="67901" y="203744"/>
                </a:cubicBezTo>
                <a:cubicBezTo>
                  <a:pt x="57716" y="198310"/>
                  <a:pt x="36666" y="201706"/>
                  <a:pt x="28518" y="204423"/>
                </a:cubicBezTo>
                <a:cubicBezTo>
                  <a:pt x="26481" y="205102"/>
                  <a:pt x="24444" y="203065"/>
                  <a:pt x="23086" y="201027"/>
                </a:cubicBezTo>
                <a:cubicBezTo>
                  <a:pt x="21728" y="201027"/>
                  <a:pt x="20370" y="200348"/>
                  <a:pt x="19012" y="200348"/>
                </a:cubicBezTo>
                <a:close/>
                <a:moveTo>
                  <a:pt x="8657" y="183113"/>
                </a:moveTo>
                <a:cubicBezTo>
                  <a:pt x="10694" y="181840"/>
                  <a:pt x="13241" y="181670"/>
                  <a:pt x="15617" y="183368"/>
                </a:cubicBezTo>
                <a:cubicBezTo>
                  <a:pt x="23086" y="188122"/>
                  <a:pt x="29876" y="188122"/>
                  <a:pt x="38024" y="188122"/>
                </a:cubicBezTo>
                <a:cubicBezTo>
                  <a:pt x="40061" y="188122"/>
                  <a:pt x="41419" y="188122"/>
                  <a:pt x="42098" y="189481"/>
                </a:cubicBezTo>
                <a:cubicBezTo>
                  <a:pt x="52284" y="186085"/>
                  <a:pt x="63827" y="185406"/>
                  <a:pt x="73333" y="190839"/>
                </a:cubicBezTo>
                <a:cubicBezTo>
                  <a:pt x="84197" y="197631"/>
                  <a:pt x="90308" y="210536"/>
                  <a:pt x="86913" y="222761"/>
                </a:cubicBezTo>
                <a:cubicBezTo>
                  <a:pt x="85555" y="226157"/>
                  <a:pt x="82839" y="228195"/>
                  <a:pt x="80123" y="228195"/>
                </a:cubicBezTo>
                <a:cubicBezTo>
                  <a:pt x="56358" y="228874"/>
                  <a:pt x="33950" y="232270"/>
                  <a:pt x="10864" y="238383"/>
                </a:cubicBezTo>
                <a:cubicBezTo>
                  <a:pt x="6111" y="239741"/>
                  <a:pt x="0" y="235666"/>
                  <a:pt x="0" y="230232"/>
                </a:cubicBezTo>
                <a:cubicBezTo>
                  <a:pt x="2037" y="216648"/>
                  <a:pt x="3395" y="203065"/>
                  <a:pt x="4753" y="189481"/>
                </a:cubicBezTo>
                <a:cubicBezTo>
                  <a:pt x="5093" y="186764"/>
                  <a:pt x="6620" y="184387"/>
                  <a:pt x="8657" y="183113"/>
                </a:cubicBezTo>
                <a:close/>
                <a:moveTo>
                  <a:pt x="219479" y="53857"/>
                </a:moveTo>
                <a:cubicBezTo>
                  <a:pt x="213359" y="55213"/>
                  <a:pt x="207239" y="55213"/>
                  <a:pt x="201799" y="55891"/>
                </a:cubicBezTo>
                <a:cubicBezTo>
                  <a:pt x="201119" y="55891"/>
                  <a:pt x="201119" y="55891"/>
                  <a:pt x="200439" y="55213"/>
                </a:cubicBezTo>
                <a:cubicBezTo>
                  <a:pt x="195679" y="58604"/>
                  <a:pt x="190919" y="58604"/>
                  <a:pt x="184119" y="60639"/>
                </a:cubicBezTo>
                <a:cubicBezTo>
                  <a:pt x="160999" y="67421"/>
                  <a:pt x="174599" y="67421"/>
                  <a:pt x="185479" y="74203"/>
                </a:cubicBezTo>
                <a:cubicBezTo>
                  <a:pt x="200439" y="83698"/>
                  <a:pt x="211319" y="102010"/>
                  <a:pt x="207919" y="119644"/>
                </a:cubicBezTo>
                <a:cubicBezTo>
                  <a:pt x="205199" y="131852"/>
                  <a:pt x="195679" y="141347"/>
                  <a:pt x="182759" y="137278"/>
                </a:cubicBezTo>
                <a:cubicBezTo>
                  <a:pt x="166439" y="131174"/>
                  <a:pt x="167119" y="114896"/>
                  <a:pt x="171199" y="101332"/>
                </a:cubicBezTo>
                <a:cubicBezTo>
                  <a:pt x="164399" y="99976"/>
                  <a:pt x="157599" y="97941"/>
                  <a:pt x="150798" y="95228"/>
                </a:cubicBezTo>
                <a:cubicBezTo>
                  <a:pt x="145358" y="128461"/>
                  <a:pt x="157599" y="177292"/>
                  <a:pt x="203159" y="167119"/>
                </a:cubicBezTo>
                <a:cubicBezTo>
                  <a:pt x="211319" y="165084"/>
                  <a:pt x="218119" y="161015"/>
                  <a:pt x="224239" y="154911"/>
                </a:cubicBezTo>
                <a:cubicBezTo>
                  <a:pt x="217439" y="156268"/>
                  <a:pt x="210639" y="155589"/>
                  <a:pt x="203839" y="154233"/>
                </a:cubicBezTo>
                <a:cubicBezTo>
                  <a:pt x="201799" y="154233"/>
                  <a:pt x="202479" y="150842"/>
                  <a:pt x="204519" y="150842"/>
                </a:cubicBezTo>
                <a:cubicBezTo>
                  <a:pt x="212679" y="151520"/>
                  <a:pt x="220839" y="150842"/>
                  <a:pt x="229000" y="150164"/>
                </a:cubicBezTo>
                <a:cubicBezTo>
                  <a:pt x="232400" y="145416"/>
                  <a:pt x="235120" y="141347"/>
                  <a:pt x="237840" y="136599"/>
                </a:cubicBezTo>
                <a:cubicBezTo>
                  <a:pt x="239200" y="133886"/>
                  <a:pt x="239880" y="131174"/>
                  <a:pt x="240560" y="127782"/>
                </a:cubicBezTo>
                <a:cubicBezTo>
                  <a:pt x="235120" y="128461"/>
                  <a:pt x="228320" y="127782"/>
                  <a:pt x="222879" y="127104"/>
                </a:cubicBezTo>
                <a:cubicBezTo>
                  <a:pt x="219479" y="127104"/>
                  <a:pt x="219479" y="123035"/>
                  <a:pt x="222879" y="122357"/>
                </a:cubicBezTo>
                <a:cubicBezTo>
                  <a:pt x="229000" y="122357"/>
                  <a:pt x="235800" y="121679"/>
                  <a:pt x="241920" y="122357"/>
                </a:cubicBezTo>
                <a:cubicBezTo>
                  <a:pt x="243280" y="116931"/>
                  <a:pt x="243280" y="111505"/>
                  <a:pt x="243280" y="106758"/>
                </a:cubicBezTo>
                <a:cubicBezTo>
                  <a:pt x="234440" y="107436"/>
                  <a:pt x="224919" y="106080"/>
                  <a:pt x="216759" y="106080"/>
                </a:cubicBezTo>
                <a:cubicBezTo>
                  <a:pt x="214039" y="106080"/>
                  <a:pt x="214039" y="102010"/>
                  <a:pt x="216759" y="102010"/>
                </a:cubicBezTo>
                <a:cubicBezTo>
                  <a:pt x="224919" y="101332"/>
                  <a:pt x="234440" y="100654"/>
                  <a:pt x="242600" y="101332"/>
                </a:cubicBezTo>
                <a:cubicBezTo>
                  <a:pt x="240560" y="86411"/>
                  <a:pt x="232400" y="76238"/>
                  <a:pt x="213359" y="85733"/>
                </a:cubicBezTo>
                <a:cubicBezTo>
                  <a:pt x="207239" y="89124"/>
                  <a:pt x="198399" y="81664"/>
                  <a:pt x="203159" y="74881"/>
                </a:cubicBezTo>
                <a:cubicBezTo>
                  <a:pt x="207919" y="67421"/>
                  <a:pt x="213359" y="60639"/>
                  <a:pt x="219479" y="53857"/>
                </a:cubicBezTo>
                <a:close/>
                <a:moveTo>
                  <a:pt x="165759" y="12485"/>
                </a:moveTo>
                <a:cubicBezTo>
                  <a:pt x="165759" y="17911"/>
                  <a:pt x="165759" y="23337"/>
                  <a:pt x="166439" y="28763"/>
                </a:cubicBezTo>
                <a:cubicBezTo>
                  <a:pt x="179359" y="31475"/>
                  <a:pt x="191599" y="35545"/>
                  <a:pt x="203839" y="42327"/>
                </a:cubicBezTo>
                <a:cubicBezTo>
                  <a:pt x="206559" y="43683"/>
                  <a:pt x="207239" y="47075"/>
                  <a:pt x="206559" y="49787"/>
                </a:cubicBezTo>
                <a:cubicBezTo>
                  <a:pt x="213359" y="49109"/>
                  <a:pt x="220159" y="47753"/>
                  <a:pt x="226959" y="47075"/>
                </a:cubicBezTo>
                <a:cubicBezTo>
                  <a:pt x="229680" y="45040"/>
                  <a:pt x="232400" y="43005"/>
                  <a:pt x="235800" y="40971"/>
                </a:cubicBezTo>
                <a:cubicBezTo>
                  <a:pt x="234440" y="38258"/>
                  <a:pt x="234440" y="34867"/>
                  <a:pt x="233760" y="32154"/>
                </a:cubicBezTo>
                <a:cubicBezTo>
                  <a:pt x="228320" y="32154"/>
                  <a:pt x="222199" y="31475"/>
                  <a:pt x="216759" y="31475"/>
                </a:cubicBezTo>
                <a:cubicBezTo>
                  <a:pt x="212679" y="31475"/>
                  <a:pt x="213359" y="26050"/>
                  <a:pt x="216759" y="26050"/>
                </a:cubicBezTo>
                <a:cubicBezTo>
                  <a:pt x="222199" y="25372"/>
                  <a:pt x="227640" y="24693"/>
                  <a:pt x="233080" y="25372"/>
                </a:cubicBezTo>
                <a:cubicBezTo>
                  <a:pt x="233080" y="24693"/>
                  <a:pt x="233080" y="24015"/>
                  <a:pt x="233080" y="24015"/>
                </a:cubicBezTo>
                <a:cubicBezTo>
                  <a:pt x="233080" y="20624"/>
                  <a:pt x="231720" y="17233"/>
                  <a:pt x="232400" y="13842"/>
                </a:cubicBezTo>
                <a:cubicBezTo>
                  <a:pt x="209959" y="15198"/>
                  <a:pt x="187519" y="14520"/>
                  <a:pt x="165759" y="12485"/>
                </a:cubicBezTo>
                <a:close/>
                <a:moveTo>
                  <a:pt x="237840" y="956"/>
                </a:moveTo>
                <a:cubicBezTo>
                  <a:pt x="242600" y="1634"/>
                  <a:pt x="244640" y="6381"/>
                  <a:pt x="243280" y="9773"/>
                </a:cubicBezTo>
                <a:cubicBezTo>
                  <a:pt x="244640" y="10451"/>
                  <a:pt x="245320" y="10451"/>
                  <a:pt x="246000" y="12485"/>
                </a:cubicBezTo>
                <a:cubicBezTo>
                  <a:pt x="246680" y="13842"/>
                  <a:pt x="245320" y="15876"/>
                  <a:pt x="243960" y="16555"/>
                </a:cubicBezTo>
                <a:cubicBezTo>
                  <a:pt x="244640" y="19268"/>
                  <a:pt x="245320" y="21980"/>
                  <a:pt x="246000" y="24015"/>
                </a:cubicBezTo>
                <a:cubicBezTo>
                  <a:pt x="247360" y="29441"/>
                  <a:pt x="249400" y="35545"/>
                  <a:pt x="249400" y="40971"/>
                </a:cubicBezTo>
                <a:cubicBezTo>
                  <a:pt x="249400" y="45718"/>
                  <a:pt x="245320" y="47753"/>
                  <a:pt x="241920" y="47075"/>
                </a:cubicBezTo>
                <a:cubicBezTo>
                  <a:pt x="235800" y="53857"/>
                  <a:pt x="230360" y="60639"/>
                  <a:pt x="224919" y="68099"/>
                </a:cubicBezTo>
                <a:cubicBezTo>
                  <a:pt x="238520" y="69456"/>
                  <a:pt x="250760" y="78273"/>
                  <a:pt x="256200" y="91837"/>
                </a:cubicBezTo>
                <a:cubicBezTo>
                  <a:pt x="267760" y="118287"/>
                  <a:pt x="250760" y="153555"/>
                  <a:pt x="229680" y="171188"/>
                </a:cubicBezTo>
                <a:cubicBezTo>
                  <a:pt x="178679" y="213238"/>
                  <a:pt x="111358" y="146094"/>
                  <a:pt x="141278" y="91837"/>
                </a:cubicBezTo>
                <a:cubicBezTo>
                  <a:pt x="141958" y="90480"/>
                  <a:pt x="142638" y="89802"/>
                  <a:pt x="143318" y="89802"/>
                </a:cubicBezTo>
                <a:cubicBezTo>
                  <a:pt x="143318" y="87768"/>
                  <a:pt x="145358" y="85733"/>
                  <a:pt x="147398" y="86411"/>
                </a:cubicBezTo>
                <a:cubicBezTo>
                  <a:pt x="158959" y="89802"/>
                  <a:pt x="169159" y="90480"/>
                  <a:pt x="180719" y="89124"/>
                </a:cubicBezTo>
                <a:cubicBezTo>
                  <a:pt x="186159" y="88446"/>
                  <a:pt x="188199" y="94550"/>
                  <a:pt x="186159" y="98619"/>
                </a:cubicBezTo>
                <a:cubicBezTo>
                  <a:pt x="197039" y="118966"/>
                  <a:pt x="198399" y="118287"/>
                  <a:pt x="190919" y="97263"/>
                </a:cubicBezTo>
                <a:cubicBezTo>
                  <a:pt x="187519" y="91159"/>
                  <a:pt x="182759" y="86411"/>
                  <a:pt x="175959" y="84377"/>
                </a:cubicBezTo>
                <a:cubicBezTo>
                  <a:pt x="173239" y="83020"/>
                  <a:pt x="162359" y="80985"/>
                  <a:pt x="160319" y="78951"/>
                </a:cubicBezTo>
                <a:cubicBezTo>
                  <a:pt x="156239" y="74881"/>
                  <a:pt x="154199" y="70812"/>
                  <a:pt x="154879" y="65386"/>
                </a:cubicBezTo>
                <a:cubicBezTo>
                  <a:pt x="156239" y="49787"/>
                  <a:pt x="172559" y="50466"/>
                  <a:pt x="185479" y="47753"/>
                </a:cubicBezTo>
                <a:cubicBezTo>
                  <a:pt x="177319" y="44362"/>
                  <a:pt x="168479" y="42327"/>
                  <a:pt x="159639" y="41649"/>
                </a:cubicBezTo>
                <a:cubicBezTo>
                  <a:pt x="155559" y="40971"/>
                  <a:pt x="152839" y="38258"/>
                  <a:pt x="152839" y="34188"/>
                </a:cubicBezTo>
                <a:cubicBezTo>
                  <a:pt x="152159" y="26728"/>
                  <a:pt x="152159" y="18589"/>
                  <a:pt x="152159" y="11129"/>
                </a:cubicBezTo>
                <a:cubicBezTo>
                  <a:pt x="148078" y="9773"/>
                  <a:pt x="148758" y="4347"/>
                  <a:pt x="152839" y="3669"/>
                </a:cubicBezTo>
                <a:cubicBezTo>
                  <a:pt x="180719" y="277"/>
                  <a:pt x="209959" y="-1079"/>
                  <a:pt x="237840" y="956"/>
                </a:cubicBez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E487137A-1D70-433D-8A8E-CCCFB894D8B3}"/>
              </a:ext>
            </a:extLst>
          </p:cNvPr>
          <p:cNvSpPr>
            <a:spLocks noChangeAspect="1"/>
          </p:cNvSpPr>
          <p:nvPr/>
        </p:nvSpPr>
        <p:spPr bwMode="auto">
          <a:xfrm rot="3403044">
            <a:off x="9812841" y="-537936"/>
            <a:ext cx="2004349" cy="2450410"/>
          </a:xfrm>
          <a:custGeom>
            <a:avLst/>
            <a:gdLst>
              <a:gd name="connsiteX0" fmla="*/ 1002117 w 2004349"/>
              <a:gd name="connsiteY0" fmla="*/ 792560 h 2450410"/>
              <a:gd name="connsiteX1" fmla="*/ 682084 w 2004349"/>
              <a:gd name="connsiteY1" fmla="*/ 1393968 h 2450410"/>
              <a:gd name="connsiteX2" fmla="*/ 896957 w 2004349"/>
              <a:gd name="connsiteY2" fmla="*/ 1393968 h 2450410"/>
              <a:gd name="connsiteX3" fmla="*/ 896957 w 2004349"/>
              <a:gd name="connsiteY3" fmla="*/ 1332145 h 2450410"/>
              <a:gd name="connsiteX4" fmla="*/ 976168 w 2004349"/>
              <a:gd name="connsiteY4" fmla="*/ 1253048 h 2450410"/>
              <a:gd name="connsiteX5" fmla="*/ 1028521 w 2004349"/>
              <a:gd name="connsiteY5" fmla="*/ 1253048 h 2450410"/>
              <a:gd name="connsiteX6" fmla="*/ 1107277 w 2004349"/>
              <a:gd name="connsiteY6" fmla="*/ 1332145 h 2450410"/>
              <a:gd name="connsiteX7" fmla="*/ 1107277 w 2004349"/>
              <a:gd name="connsiteY7" fmla="*/ 1393968 h 2450410"/>
              <a:gd name="connsiteX8" fmla="*/ 1322151 w 2004349"/>
              <a:gd name="connsiteY8" fmla="*/ 1393968 h 2450410"/>
              <a:gd name="connsiteX9" fmla="*/ 725874 w 2004349"/>
              <a:gd name="connsiteY9" fmla="*/ 620110 h 2450410"/>
              <a:gd name="connsiteX10" fmla="*/ 788907 w 2004349"/>
              <a:gd name="connsiteY10" fmla="*/ 524088 h 2450410"/>
              <a:gd name="connsiteX11" fmla="*/ 810916 w 2004349"/>
              <a:gd name="connsiteY11" fmla="*/ 550723 h 2450410"/>
              <a:gd name="connsiteX12" fmla="*/ 1002117 w 2004349"/>
              <a:gd name="connsiteY12" fmla="*/ 629820 h 2450410"/>
              <a:gd name="connsiteX13" fmla="*/ 1272985 w 2004349"/>
              <a:gd name="connsiteY13" fmla="*/ 359800 h 2450410"/>
              <a:gd name="connsiteX14" fmla="*/ 1107434 w 2004349"/>
              <a:gd name="connsiteY14" fmla="*/ 110556 h 2450410"/>
              <a:gd name="connsiteX15" fmla="*/ 1068322 w 2004349"/>
              <a:gd name="connsiteY15" fmla="*/ 98437 h 2450410"/>
              <a:gd name="connsiteX16" fmla="*/ 1132940 w 2004349"/>
              <a:gd name="connsiteY16" fmla="*/ 0 h 2450410"/>
              <a:gd name="connsiteX17" fmla="*/ 1190494 w 2004349"/>
              <a:gd name="connsiteY17" fmla="*/ 26174 h 2450410"/>
              <a:gd name="connsiteX18" fmla="*/ 1385429 w 2004349"/>
              <a:gd name="connsiteY18" fmla="*/ 359800 h 2450410"/>
              <a:gd name="connsiteX19" fmla="*/ 1167369 w 2004349"/>
              <a:gd name="connsiteY19" fmla="*/ 705280 h 2450410"/>
              <a:gd name="connsiteX20" fmla="*/ 1533837 w 2004349"/>
              <a:gd name="connsiteY20" fmla="*/ 1393968 h 2450410"/>
              <a:gd name="connsiteX21" fmla="*/ 1686342 w 2004349"/>
              <a:gd name="connsiteY21" fmla="*/ 1393968 h 2450410"/>
              <a:gd name="connsiteX22" fmla="*/ 1765554 w 2004349"/>
              <a:gd name="connsiteY22" fmla="*/ 1472610 h 2450410"/>
              <a:gd name="connsiteX23" fmla="*/ 1765554 w 2004349"/>
              <a:gd name="connsiteY23" fmla="*/ 1481702 h 2450410"/>
              <a:gd name="connsiteX24" fmla="*/ 1686342 w 2004349"/>
              <a:gd name="connsiteY24" fmla="*/ 1560344 h 2450410"/>
              <a:gd name="connsiteX25" fmla="*/ 1622609 w 2004349"/>
              <a:gd name="connsiteY25" fmla="*/ 1560344 h 2450410"/>
              <a:gd name="connsiteX26" fmla="*/ 1934903 w 2004349"/>
              <a:gd name="connsiteY26" fmla="*/ 2147660 h 2450410"/>
              <a:gd name="connsiteX27" fmla="*/ 1970867 w 2004349"/>
              <a:gd name="connsiteY27" fmla="*/ 2245849 h 2450410"/>
              <a:gd name="connsiteX28" fmla="*/ 2002279 w 2004349"/>
              <a:gd name="connsiteY28" fmla="*/ 2390405 h 2450410"/>
              <a:gd name="connsiteX29" fmla="*/ 1995450 w 2004349"/>
              <a:gd name="connsiteY29" fmla="*/ 2437227 h 2450410"/>
              <a:gd name="connsiteX30" fmla="*/ 1967225 w 2004349"/>
              <a:gd name="connsiteY30" fmla="*/ 2450410 h 2450410"/>
              <a:gd name="connsiteX31" fmla="*/ 1927164 w 2004349"/>
              <a:gd name="connsiteY31" fmla="*/ 2429045 h 2450410"/>
              <a:gd name="connsiteX32" fmla="*/ 1836116 w 2004349"/>
              <a:gd name="connsiteY32" fmla="*/ 2330401 h 2450410"/>
              <a:gd name="connsiteX33" fmla="*/ 1775569 w 2004349"/>
              <a:gd name="connsiteY33" fmla="*/ 2245849 h 2450410"/>
              <a:gd name="connsiteX34" fmla="*/ 1410922 w 2004349"/>
              <a:gd name="connsiteY34" fmla="*/ 1560344 h 2450410"/>
              <a:gd name="connsiteX35" fmla="*/ 1107277 w 2004349"/>
              <a:gd name="connsiteY35" fmla="*/ 1560344 h 2450410"/>
              <a:gd name="connsiteX36" fmla="*/ 1107277 w 2004349"/>
              <a:gd name="connsiteY36" fmla="*/ 1622621 h 2450410"/>
              <a:gd name="connsiteX37" fmla="*/ 1028521 w 2004349"/>
              <a:gd name="connsiteY37" fmla="*/ 1701263 h 2450410"/>
              <a:gd name="connsiteX38" fmla="*/ 976168 w 2004349"/>
              <a:gd name="connsiteY38" fmla="*/ 1701263 h 2450410"/>
              <a:gd name="connsiteX39" fmla="*/ 896957 w 2004349"/>
              <a:gd name="connsiteY39" fmla="*/ 1622621 h 2450410"/>
              <a:gd name="connsiteX40" fmla="*/ 896957 w 2004349"/>
              <a:gd name="connsiteY40" fmla="*/ 1560344 h 2450410"/>
              <a:gd name="connsiteX41" fmla="*/ 593312 w 2004349"/>
              <a:gd name="connsiteY41" fmla="*/ 1560344 h 2450410"/>
              <a:gd name="connsiteX42" fmla="*/ 228665 w 2004349"/>
              <a:gd name="connsiteY42" fmla="*/ 2245849 h 2450410"/>
              <a:gd name="connsiteX43" fmla="*/ 168573 w 2004349"/>
              <a:gd name="connsiteY43" fmla="*/ 2330401 h 2450410"/>
              <a:gd name="connsiteX44" fmla="*/ 77070 w 2004349"/>
              <a:gd name="connsiteY44" fmla="*/ 2429045 h 2450410"/>
              <a:gd name="connsiteX45" fmla="*/ 37009 w 2004349"/>
              <a:gd name="connsiteY45" fmla="*/ 2450410 h 2450410"/>
              <a:gd name="connsiteX46" fmla="*/ 9239 w 2004349"/>
              <a:gd name="connsiteY46" fmla="*/ 2437227 h 2450410"/>
              <a:gd name="connsiteX47" fmla="*/ 2411 w 2004349"/>
              <a:gd name="connsiteY47" fmla="*/ 2390405 h 2450410"/>
              <a:gd name="connsiteX48" fmla="*/ 33367 w 2004349"/>
              <a:gd name="connsiteY48" fmla="*/ 2245849 h 2450410"/>
              <a:gd name="connsiteX49" fmla="*/ 69331 w 2004349"/>
              <a:gd name="connsiteY49" fmla="*/ 2147660 h 2450410"/>
              <a:gd name="connsiteX50" fmla="*/ 382081 w 2004349"/>
              <a:gd name="connsiteY50" fmla="*/ 1560344 h 2450410"/>
              <a:gd name="connsiteX51" fmla="*/ 317892 w 2004349"/>
              <a:gd name="connsiteY51" fmla="*/ 1560344 h 2450410"/>
              <a:gd name="connsiteX52" fmla="*/ 239135 w 2004349"/>
              <a:gd name="connsiteY52" fmla="*/ 1481702 h 2450410"/>
              <a:gd name="connsiteX53" fmla="*/ 239135 w 2004349"/>
              <a:gd name="connsiteY53" fmla="*/ 1472610 h 2450410"/>
              <a:gd name="connsiteX54" fmla="*/ 317892 w 2004349"/>
              <a:gd name="connsiteY54" fmla="*/ 1393968 h 2450410"/>
              <a:gd name="connsiteX55" fmla="*/ 470397 w 2004349"/>
              <a:gd name="connsiteY55" fmla="*/ 1393968 h 2450410"/>
              <a:gd name="connsiteX56" fmla="*/ 837320 w 2004349"/>
              <a:gd name="connsiteY56" fmla="*/ 705280 h 2450410"/>
              <a:gd name="connsiteX57" fmla="*/ 748634 w 2004349"/>
              <a:gd name="connsiteY57" fmla="*/ 646569 h 245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004349" h="2450410">
                <a:moveTo>
                  <a:pt x="1002117" y="792560"/>
                </a:moveTo>
                <a:lnTo>
                  <a:pt x="682084" y="1393968"/>
                </a:lnTo>
                <a:lnTo>
                  <a:pt x="896957" y="1393968"/>
                </a:lnTo>
                <a:lnTo>
                  <a:pt x="896957" y="1332145"/>
                </a:lnTo>
                <a:cubicBezTo>
                  <a:pt x="896957" y="1288505"/>
                  <a:pt x="932465" y="1253048"/>
                  <a:pt x="976168" y="1253048"/>
                </a:cubicBezTo>
                <a:lnTo>
                  <a:pt x="1028521" y="1253048"/>
                </a:lnTo>
                <a:cubicBezTo>
                  <a:pt x="1071769" y="1253048"/>
                  <a:pt x="1107277" y="1288505"/>
                  <a:pt x="1107277" y="1332145"/>
                </a:cubicBezTo>
                <a:lnTo>
                  <a:pt x="1107277" y="1393968"/>
                </a:lnTo>
                <a:lnTo>
                  <a:pt x="1322151" y="1393968"/>
                </a:lnTo>
                <a:close/>
                <a:moveTo>
                  <a:pt x="725874" y="620110"/>
                </a:moveTo>
                <a:lnTo>
                  <a:pt x="788907" y="524088"/>
                </a:lnTo>
                <a:lnTo>
                  <a:pt x="810916" y="550723"/>
                </a:lnTo>
                <a:cubicBezTo>
                  <a:pt x="859855" y="599590"/>
                  <a:pt x="927458" y="629820"/>
                  <a:pt x="1002117" y="629820"/>
                </a:cubicBezTo>
                <a:cubicBezTo>
                  <a:pt x="1151435" y="629820"/>
                  <a:pt x="1272985" y="508902"/>
                  <a:pt x="1272985" y="359800"/>
                </a:cubicBezTo>
                <a:cubicBezTo>
                  <a:pt x="1272985" y="247632"/>
                  <a:pt x="1204613" y="151574"/>
                  <a:pt x="1107434" y="110556"/>
                </a:cubicBezTo>
                <a:lnTo>
                  <a:pt x="1068322" y="98437"/>
                </a:lnTo>
                <a:lnTo>
                  <a:pt x="1132940" y="0"/>
                </a:lnTo>
                <a:lnTo>
                  <a:pt x="1190494" y="26174"/>
                </a:lnTo>
                <a:cubicBezTo>
                  <a:pt x="1306814" y="91996"/>
                  <a:pt x="1385429" y="216949"/>
                  <a:pt x="1385429" y="359800"/>
                </a:cubicBezTo>
                <a:cubicBezTo>
                  <a:pt x="1385429" y="511629"/>
                  <a:pt x="1296202" y="643458"/>
                  <a:pt x="1167369" y="705280"/>
                </a:cubicBezTo>
                <a:lnTo>
                  <a:pt x="1533837" y="1393968"/>
                </a:lnTo>
                <a:lnTo>
                  <a:pt x="1686342" y="1393968"/>
                </a:lnTo>
                <a:cubicBezTo>
                  <a:pt x="1730045" y="1393968"/>
                  <a:pt x="1765554" y="1429425"/>
                  <a:pt x="1765554" y="1472610"/>
                </a:cubicBezTo>
                <a:lnTo>
                  <a:pt x="1765554" y="1481702"/>
                </a:lnTo>
                <a:cubicBezTo>
                  <a:pt x="1765554" y="1525341"/>
                  <a:pt x="1730045" y="1560344"/>
                  <a:pt x="1686342" y="1560344"/>
                </a:cubicBezTo>
                <a:lnTo>
                  <a:pt x="1622609" y="1560344"/>
                </a:lnTo>
                <a:lnTo>
                  <a:pt x="1934903" y="2147660"/>
                </a:lnTo>
                <a:cubicBezTo>
                  <a:pt x="1949016" y="2173571"/>
                  <a:pt x="1964494" y="2216756"/>
                  <a:pt x="1970867" y="2245849"/>
                </a:cubicBezTo>
                <a:lnTo>
                  <a:pt x="2002279" y="2390405"/>
                </a:lnTo>
                <a:cubicBezTo>
                  <a:pt x="2003644" y="2397679"/>
                  <a:pt x="2008652" y="2420862"/>
                  <a:pt x="1995450" y="2437227"/>
                </a:cubicBezTo>
                <a:cubicBezTo>
                  <a:pt x="1988621" y="2445864"/>
                  <a:pt x="1978151" y="2450410"/>
                  <a:pt x="1967225" y="2450410"/>
                </a:cubicBezTo>
                <a:cubicBezTo>
                  <a:pt x="1954023" y="2450410"/>
                  <a:pt x="1940821" y="2443591"/>
                  <a:pt x="1927164" y="2429045"/>
                </a:cubicBezTo>
                <a:lnTo>
                  <a:pt x="1836116" y="2330401"/>
                </a:lnTo>
                <a:cubicBezTo>
                  <a:pt x="1816086" y="2309036"/>
                  <a:pt x="1789682" y="2271760"/>
                  <a:pt x="1775569" y="2245849"/>
                </a:cubicBezTo>
                <a:lnTo>
                  <a:pt x="1410922" y="1560344"/>
                </a:lnTo>
                <a:lnTo>
                  <a:pt x="1107277" y="1560344"/>
                </a:lnTo>
                <a:lnTo>
                  <a:pt x="1107277" y="1622621"/>
                </a:lnTo>
                <a:cubicBezTo>
                  <a:pt x="1107277" y="1666261"/>
                  <a:pt x="1071769" y="1701263"/>
                  <a:pt x="1028521" y="1701263"/>
                </a:cubicBezTo>
                <a:lnTo>
                  <a:pt x="976168" y="1701263"/>
                </a:lnTo>
                <a:cubicBezTo>
                  <a:pt x="932465" y="1701263"/>
                  <a:pt x="896957" y="1666261"/>
                  <a:pt x="896957" y="1622621"/>
                </a:cubicBezTo>
                <a:lnTo>
                  <a:pt x="896957" y="1560344"/>
                </a:lnTo>
                <a:lnTo>
                  <a:pt x="593312" y="1560344"/>
                </a:lnTo>
                <a:lnTo>
                  <a:pt x="228665" y="2245849"/>
                </a:lnTo>
                <a:cubicBezTo>
                  <a:pt x="215008" y="2271760"/>
                  <a:pt x="188604" y="2309036"/>
                  <a:pt x="168573" y="2330401"/>
                </a:cubicBezTo>
                <a:lnTo>
                  <a:pt x="77070" y="2429045"/>
                </a:lnTo>
                <a:cubicBezTo>
                  <a:pt x="63413" y="2443591"/>
                  <a:pt x="50666" y="2450410"/>
                  <a:pt x="37009" y="2450410"/>
                </a:cubicBezTo>
                <a:cubicBezTo>
                  <a:pt x="26083" y="2450410"/>
                  <a:pt x="16068" y="2445864"/>
                  <a:pt x="9239" y="2437227"/>
                </a:cubicBezTo>
                <a:cubicBezTo>
                  <a:pt x="-4418" y="2420862"/>
                  <a:pt x="590" y="2397679"/>
                  <a:pt x="2411" y="2390405"/>
                </a:cubicBezTo>
                <a:lnTo>
                  <a:pt x="33367" y="2245849"/>
                </a:lnTo>
                <a:cubicBezTo>
                  <a:pt x="39740" y="2216756"/>
                  <a:pt x="55674" y="2173571"/>
                  <a:pt x="69331" y="2147660"/>
                </a:cubicBezTo>
                <a:lnTo>
                  <a:pt x="382081" y="1560344"/>
                </a:lnTo>
                <a:lnTo>
                  <a:pt x="317892" y="1560344"/>
                </a:lnTo>
                <a:cubicBezTo>
                  <a:pt x="274189" y="1560344"/>
                  <a:pt x="239135" y="1525341"/>
                  <a:pt x="239135" y="1481702"/>
                </a:cubicBezTo>
                <a:lnTo>
                  <a:pt x="239135" y="1472610"/>
                </a:lnTo>
                <a:cubicBezTo>
                  <a:pt x="239135" y="1429425"/>
                  <a:pt x="274189" y="1393968"/>
                  <a:pt x="317892" y="1393968"/>
                </a:cubicBezTo>
                <a:lnTo>
                  <a:pt x="470397" y="1393968"/>
                </a:lnTo>
                <a:lnTo>
                  <a:pt x="837320" y="705280"/>
                </a:lnTo>
                <a:cubicBezTo>
                  <a:pt x="804998" y="689825"/>
                  <a:pt x="775180" y="669994"/>
                  <a:pt x="748634" y="646569"/>
                </a:cubicBez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obtuse-angle-of-135-degrees_43707">
            <a:extLst>
              <a:ext uri="{FF2B5EF4-FFF2-40B4-BE49-F238E27FC236}">
                <a16:creationId xmlns:a16="http://schemas.microsoft.com/office/drawing/2014/main" xmlns="" id="{10305F91-1851-4A28-99A8-E171F4847B31}"/>
              </a:ext>
            </a:extLst>
          </p:cNvPr>
          <p:cNvSpPr>
            <a:spLocks noChangeAspect="1"/>
          </p:cNvSpPr>
          <p:nvPr/>
        </p:nvSpPr>
        <p:spPr bwMode="auto">
          <a:xfrm>
            <a:off x="168333" y="5205046"/>
            <a:ext cx="2497494" cy="1420182"/>
          </a:xfrm>
          <a:custGeom>
            <a:avLst/>
            <a:gdLst>
              <a:gd name="connsiteX0" fmla="*/ 343413 w 596359"/>
              <a:gd name="connsiteY0" fmla="*/ 180153 h 339116"/>
              <a:gd name="connsiteX1" fmla="*/ 361577 w 596359"/>
              <a:gd name="connsiteY1" fmla="*/ 199709 h 339116"/>
              <a:gd name="connsiteX2" fmla="*/ 359665 w 596359"/>
              <a:gd name="connsiteY2" fmla="*/ 211157 h 339116"/>
              <a:gd name="connsiteX3" fmla="*/ 354885 w 596359"/>
              <a:gd name="connsiteY3" fmla="*/ 213065 h 339116"/>
              <a:gd name="connsiteX4" fmla="*/ 348193 w 596359"/>
              <a:gd name="connsiteY4" fmla="*/ 209726 h 339116"/>
              <a:gd name="connsiteX5" fmla="*/ 332419 w 596359"/>
              <a:gd name="connsiteY5" fmla="*/ 192555 h 339116"/>
              <a:gd name="connsiteX6" fmla="*/ 331941 w 596359"/>
              <a:gd name="connsiteY6" fmla="*/ 180630 h 339116"/>
              <a:gd name="connsiteX7" fmla="*/ 343413 w 596359"/>
              <a:gd name="connsiteY7" fmla="*/ 180153 h 339116"/>
              <a:gd name="connsiteX8" fmla="*/ 298477 w 596359"/>
              <a:gd name="connsiteY8" fmla="*/ 152930 h 339116"/>
              <a:gd name="connsiteX9" fmla="*/ 322346 w 596359"/>
              <a:gd name="connsiteY9" fmla="*/ 164390 h 339116"/>
              <a:gd name="connsiteX10" fmla="*/ 325210 w 596359"/>
              <a:gd name="connsiteY10" fmla="*/ 175851 h 339116"/>
              <a:gd name="connsiteX11" fmla="*/ 318050 w 596359"/>
              <a:gd name="connsiteY11" fmla="*/ 179671 h 339116"/>
              <a:gd name="connsiteX12" fmla="*/ 313753 w 596359"/>
              <a:gd name="connsiteY12" fmla="*/ 178716 h 339116"/>
              <a:gd name="connsiteX13" fmla="*/ 292749 w 596359"/>
              <a:gd name="connsiteY13" fmla="*/ 168688 h 339116"/>
              <a:gd name="connsiteX14" fmla="*/ 287498 w 596359"/>
              <a:gd name="connsiteY14" fmla="*/ 158182 h 339116"/>
              <a:gd name="connsiteX15" fmla="*/ 298477 w 596359"/>
              <a:gd name="connsiteY15" fmla="*/ 152930 h 339116"/>
              <a:gd name="connsiteX16" fmla="*/ 247305 w 596359"/>
              <a:gd name="connsiteY16" fmla="*/ 142915 h 339116"/>
              <a:gd name="connsiteX17" fmla="*/ 273119 w 596359"/>
              <a:gd name="connsiteY17" fmla="*/ 146254 h 339116"/>
              <a:gd name="connsiteX18" fmla="*/ 279812 w 596359"/>
              <a:gd name="connsiteY18" fmla="*/ 155795 h 339116"/>
              <a:gd name="connsiteX19" fmla="*/ 271685 w 596359"/>
              <a:gd name="connsiteY19" fmla="*/ 162474 h 339116"/>
              <a:gd name="connsiteX20" fmla="*/ 270251 w 596359"/>
              <a:gd name="connsiteY20" fmla="*/ 162474 h 339116"/>
              <a:gd name="connsiteX21" fmla="*/ 246827 w 596359"/>
              <a:gd name="connsiteY21" fmla="*/ 159612 h 339116"/>
              <a:gd name="connsiteX22" fmla="*/ 238700 w 596359"/>
              <a:gd name="connsiteY22" fmla="*/ 150548 h 339116"/>
              <a:gd name="connsiteX23" fmla="*/ 247305 w 596359"/>
              <a:gd name="connsiteY23" fmla="*/ 142915 h 339116"/>
              <a:gd name="connsiteX24" fmla="*/ 503076 w 596359"/>
              <a:gd name="connsiteY24" fmla="*/ 93260 h 339116"/>
              <a:gd name="connsiteX25" fmla="*/ 530349 w 596359"/>
              <a:gd name="connsiteY25" fmla="*/ 93260 h 339116"/>
              <a:gd name="connsiteX26" fmla="*/ 534177 w 596359"/>
              <a:gd name="connsiteY26" fmla="*/ 97084 h 339116"/>
              <a:gd name="connsiteX27" fmla="*/ 530349 w 596359"/>
              <a:gd name="connsiteY27" fmla="*/ 100907 h 339116"/>
              <a:gd name="connsiteX28" fmla="*/ 503076 w 596359"/>
              <a:gd name="connsiteY28" fmla="*/ 100907 h 339116"/>
              <a:gd name="connsiteX29" fmla="*/ 499248 w 596359"/>
              <a:gd name="connsiteY29" fmla="*/ 97084 h 339116"/>
              <a:gd name="connsiteX30" fmla="*/ 503076 w 596359"/>
              <a:gd name="connsiteY30" fmla="*/ 93260 h 339116"/>
              <a:gd name="connsiteX31" fmla="*/ 516473 w 596359"/>
              <a:gd name="connsiteY31" fmla="*/ 60285 h 339116"/>
              <a:gd name="connsiteX32" fmla="*/ 508339 w 596359"/>
              <a:gd name="connsiteY32" fmla="*/ 69365 h 339116"/>
              <a:gd name="connsiteX33" fmla="*/ 516952 w 596359"/>
              <a:gd name="connsiteY33" fmla="*/ 78923 h 339116"/>
              <a:gd name="connsiteX34" fmla="*/ 525086 w 596359"/>
              <a:gd name="connsiteY34" fmla="*/ 69843 h 339116"/>
              <a:gd name="connsiteX35" fmla="*/ 525086 w 596359"/>
              <a:gd name="connsiteY35" fmla="*/ 69365 h 339116"/>
              <a:gd name="connsiteX36" fmla="*/ 516473 w 596359"/>
              <a:gd name="connsiteY36" fmla="*/ 60285 h 339116"/>
              <a:gd name="connsiteX37" fmla="*/ 442392 w 596359"/>
              <a:gd name="connsiteY37" fmla="*/ 53158 h 339116"/>
              <a:gd name="connsiteX38" fmla="*/ 476814 w 596359"/>
              <a:gd name="connsiteY38" fmla="*/ 53158 h 339116"/>
              <a:gd name="connsiteX39" fmla="*/ 484941 w 596359"/>
              <a:gd name="connsiteY39" fmla="*/ 60795 h 339116"/>
              <a:gd name="connsiteX40" fmla="*/ 476814 w 596359"/>
              <a:gd name="connsiteY40" fmla="*/ 68432 h 339116"/>
              <a:gd name="connsiteX41" fmla="*/ 450041 w 596359"/>
              <a:gd name="connsiteY41" fmla="*/ 68432 h 339116"/>
              <a:gd name="connsiteX42" fmla="*/ 449085 w 596359"/>
              <a:gd name="connsiteY42" fmla="*/ 82274 h 339116"/>
              <a:gd name="connsiteX43" fmla="*/ 459603 w 596359"/>
              <a:gd name="connsiteY43" fmla="*/ 80842 h 339116"/>
              <a:gd name="connsiteX44" fmla="*/ 487810 w 596359"/>
              <a:gd name="connsiteY44" fmla="*/ 106140 h 339116"/>
              <a:gd name="connsiteX45" fmla="*/ 487810 w 596359"/>
              <a:gd name="connsiteY45" fmla="*/ 106617 h 339116"/>
              <a:gd name="connsiteX46" fmla="*/ 457691 w 596359"/>
              <a:gd name="connsiteY46" fmla="*/ 134301 h 339116"/>
              <a:gd name="connsiteX47" fmla="*/ 432831 w 596359"/>
              <a:gd name="connsiteY47" fmla="*/ 126664 h 339116"/>
              <a:gd name="connsiteX48" fmla="*/ 429006 w 596359"/>
              <a:gd name="connsiteY48" fmla="*/ 119982 h 339116"/>
              <a:gd name="connsiteX49" fmla="*/ 437611 w 596359"/>
              <a:gd name="connsiteY49" fmla="*/ 111390 h 339116"/>
              <a:gd name="connsiteX50" fmla="*/ 442392 w 596359"/>
              <a:gd name="connsiteY50" fmla="*/ 112822 h 339116"/>
              <a:gd name="connsiteX51" fmla="*/ 457691 w 596359"/>
              <a:gd name="connsiteY51" fmla="*/ 118072 h 339116"/>
              <a:gd name="connsiteX52" fmla="*/ 470599 w 596359"/>
              <a:gd name="connsiteY52" fmla="*/ 107094 h 339116"/>
              <a:gd name="connsiteX53" fmla="*/ 470599 w 596359"/>
              <a:gd name="connsiteY53" fmla="*/ 106617 h 339116"/>
              <a:gd name="connsiteX54" fmla="*/ 456257 w 596359"/>
              <a:gd name="connsiteY54" fmla="*/ 96116 h 339116"/>
              <a:gd name="connsiteX55" fmla="*/ 444304 w 596359"/>
              <a:gd name="connsiteY55" fmla="*/ 98025 h 339116"/>
              <a:gd name="connsiteX56" fmla="*/ 436177 w 596359"/>
              <a:gd name="connsiteY56" fmla="*/ 94684 h 339116"/>
              <a:gd name="connsiteX57" fmla="*/ 432831 w 596359"/>
              <a:gd name="connsiteY57" fmla="*/ 87524 h 339116"/>
              <a:gd name="connsiteX58" fmla="*/ 434743 w 596359"/>
              <a:gd name="connsiteY58" fmla="*/ 60318 h 339116"/>
              <a:gd name="connsiteX59" fmla="*/ 442392 w 596359"/>
              <a:gd name="connsiteY59" fmla="*/ 53158 h 339116"/>
              <a:gd name="connsiteX60" fmla="*/ 367806 w 596359"/>
              <a:gd name="connsiteY60" fmla="*/ 53158 h 339116"/>
              <a:gd name="connsiteX61" fmla="*/ 407008 w 596359"/>
              <a:gd name="connsiteY61" fmla="*/ 53158 h 339116"/>
              <a:gd name="connsiteX62" fmla="*/ 415614 w 596359"/>
              <a:gd name="connsiteY62" fmla="*/ 60797 h 339116"/>
              <a:gd name="connsiteX63" fmla="*/ 410355 w 596359"/>
              <a:gd name="connsiteY63" fmla="*/ 70345 h 339116"/>
              <a:gd name="connsiteX64" fmla="*/ 395056 w 596359"/>
              <a:gd name="connsiteY64" fmla="*/ 85144 h 339116"/>
              <a:gd name="connsiteX65" fmla="*/ 416570 w 596359"/>
              <a:gd name="connsiteY65" fmla="*/ 107583 h 339116"/>
              <a:gd name="connsiteX66" fmla="*/ 416570 w 596359"/>
              <a:gd name="connsiteY66" fmla="*/ 108060 h 339116"/>
              <a:gd name="connsiteX67" fmla="*/ 387885 w 596359"/>
              <a:gd name="connsiteY67" fmla="*/ 133840 h 339116"/>
              <a:gd name="connsiteX68" fmla="*/ 361112 w 596359"/>
              <a:gd name="connsiteY68" fmla="*/ 124769 h 339116"/>
              <a:gd name="connsiteX69" fmla="*/ 357766 w 596359"/>
              <a:gd name="connsiteY69" fmla="*/ 118563 h 339116"/>
              <a:gd name="connsiteX70" fmla="*/ 366371 w 596359"/>
              <a:gd name="connsiteY70" fmla="*/ 109970 h 339116"/>
              <a:gd name="connsiteX71" fmla="*/ 372108 w 596359"/>
              <a:gd name="connsiteY71" fmla="*/ 112357 h 339116"/>
              <a:gd name="connsiteX72" fmla="*/ 387407 w 596359"/>
              <a:gd name="connsiteY72" fmla="*/ 118086 h 339116"/>
              <a:gd name="connsiteX73" fmla="*/ 398881 w 596359"/>
              <a:gd name="connsiteY73" fmla="*/ 108537 h 339116"/>
              <a:gd name="connsiteX74" fmla="*/ 383582 w 596359"/>
              <a:gd name="connsiteY74" fmla="*/ 98512 h 339116"/>
              <a:gd name="connsiteX75" fmla="*/ 380714 w 596359"/>
              <a:gd name="connsiteY75" fmla="*/ 98512 h 339116"/>
              <a:gd name="connsiteX76" fmla="*/ 373064 w 596359"/>
              <a:gd name="connsiteY76" fmla="*/ 90873 h 339116"/>
              <a:gd name="connsiteX77" fmla="*/ 376889 w 596359"/>
              <a:gd name="connsiteY77" fmla="*/ 83712 h 339116"/>
              <a:gd name="connsiteX78" fmla="*/ 392666 w 596359"/>
              <a:gd name="connsiteY78" fmla="*/ 67958 h 339116"/>
              <a:gd name="connsiteX79" fmla="*/ 367806 w 596359"/>
              <a:gd name="connsiteY79" fmla="*/ 67958 h 339116"/>
              <a:gd name="connsiteX80" fmla="*/ 360634 w 596359"/>
              <a:gd name="connsiteY80" fmla="*/ 60319 h 339116"/>
              <a:gd name="connsiteX81" fmla="*/ 367806 w 596359"/>
              <a:gd name="connsiteY81" fmla="*/ 53158 h 339116"/>
              <a:gd name="connsiteX82" fmla="*/ 516952 w 596359"/>
              <a:gd name="connsiteY82" fmla="*/ 52160 h 339116"/>
              <a:gd name="connsiteX83" fmla="*/ 534177 w 596359"/>
              <a:gd name="connsiteY83" fmla="*/ 69365 h 339116"/>
              <a:gd name="connsiteX84" fmla="*/ 516473 w 596359"/>
              <a:gd name="connsiteY84" fmla="*/ 87048 h 339116"/>
              <a:gd name="connsiteX85" fmla="*/ 499248 w 596359"/>
              <a:gd name="connsiteY85" fmla="*/ 69843 h 339116"/>
              <a:gd name="connsiteX86" fmla="*/ 499248 w 596359"/>
              <a:gd name="connsiteY86" fmla="*/ 69365 h 339116"/>
              <a:gd name="connsiteX87" fmla="*/ 516952 w 596359"/>
              <a:gd name="connsiteY87" fmla="*/ 52160 h 339116"/>
              <a:gd name="connsiteX88" fmla="*/ 332416 w 596359"/>
              <a:gd name="connsiteY88" fmla="*/ 51699 h 339116"/>
              <a:gd name="connsiteX89" fmla="*/ 341492 w 596359"/>
              <a:gd name="connsiteY89" fmla="*/ 60289 h 339116"/>
              <a:gd name="connsiteX90" fmla="*/ 341492 w 596359"/>
              <a:gd name="connsiteY90" fmla="*/ 124236 h 339116"/>
              <a:gd name="connsiteX91" fmla="*/ 332416 w 596359"/>
              <a:gd name="connsiteY91" fmla="*/ 133303 h 339116"/>
              <a:gd name="connsiteX92" fmla="*/ 323818 w 596359"/>
              <a:gd name="connsiteY92" fmla="*/ 124236 h 339116"/>
              <a:gd name="connsiteX93" fmla="*/ 323818 w 596359"/>
              <a:gd name="connsiteY93" fmla="*/ 69356 h 339116"/>
              <a:gd name="connsiteX94" fmla="*/ 317609 w 596359"/>
              <a:gd name="connsiteY94" fmla="*/ 70788 h 339116"/>
              <a:gd name="connsiteX95" fmla="*/ 314743 w 596359"/>
              <a:gd name="connsiteY95" fmla="*/ 71265 h 339116"/>
              <a:gd name="connsiteX96" fmla="*/ 307100 w 596359"/>
              <a:gd name="connsiteY96" fmla="*/ 64107 h 339116"/>
              <a:gd name="connsiteX97" fmla="*/ 312832 w 596359"/>
              <a:gd name="connsiteY97" fmla="*/ 56471 h 339116"/>
              <a:gd name="connsiteX98" fmla="*/ 324296 w 596359"/>
              <a:gd name="connsiteY98" fmla="*/ 53131 h 339116"/>
              <a:gd name="connsiteX99" fmla="*/ 332416 w 596359"/>
              <a:gd name="connsiteY99" fmla="*/ 51699 h 339116"/>
              <a:gd name="connsiteX100" fmla="*/ 82359 w 596359"/>
              <a:gd name="connsiteY100" fmla="*/ 0 h 339116"/>
              <a:gd name="connsiteX101" fmla="*/ 98615 w 596359"/>
              <a:gd name="connsiteY101" fmla="*/ 6804 h 339116"/>
              <a:gd name="connsiteX102" fmla="*/ 98615 w 596359"/>
              <a:gd name="connsiteY102" fmla="*/ 39748 h 339116"/>
              <a:gd name="connsiteX103" fmla="*/ 85706 w 596359"/>
              <a:gd name="connsiteY103" fmla="*/ 52640 h 339116"/>
              <a:gd name="connsiteX104" fmla="*/ 189940 w 596359"/>
              <a:gd name="connsiteY104" fmla="*/ 157204 h 339116"/>
              <a:gd name="connsiteX105" fmla="*/ 189462 w 596359"/>
              <a:gd name="connsiteY105" fmla="*/ 156249 h 339116"/>
              <a:gd name="connsiteX106" fmla="*/ 196156 w 596359"/>
              <a:gd name="connsiteY106" fmla="*/ 146700 h 339116"/>
              <a:gd name="connsiteX107" fmla="*/ 221497 w 596359"/>
              <a:gd name="connsiteY107" fmla="*/ 142880 h 339116"/>
              <a:gd name="connsiteX108" fmla="*/ 230582 w 596359"/>
              <a:gd name="connsiteY108" fmla="*/ 150997 h 339116"/>
              <a:gd name="connsiteX109" fmla="*/ 222932 w 596359"/>
              <a:gd name="connsiteY109" fmla="*/ 159591 h 339116"/>
              <a:gd name="connsiteX110" fmla="*/ 199025 w 596359"/>
              <a:gd name="connsiteY110" fmla="*/ 162933 h 339116"/>
              <a:gd name="connsiteX111" fmla="*/ 197590 w 596359"/>
              <a:gd name="connsiteY111" fmla="*/ 163411 h 339116"/>
              <a:gd name="connsiteX112" fmla="*/ 195200 w 596359"/>
              <a:gd name="connsiteY112" fmla="*/ 162933 h 339116"/>
              <a:gd name="connsiteX113" fmla="*/ 280308 w 596359"/>
              <a:gd name="connsiteY113" fmla="*/ 248399 h 339116"/>
              <a:gd name="connsiteX114" fmla="*/ 367330 w 596359"/>
              <a:gd name="connsiteY114" fmla="*/ 248399 h 339116"/>
              <a:gd name="connsiteX115" fmla="*/ 360158 w 596359"/>
              <a:gd name="connsiteY115" fmla="*/ 229300 h 339116"/>
              <a:gd name="connsiteX116" fmla="*/ 363983 w 596359"/>
              <a:gd name="connsiteY116" fmla="*/ 218319 h 339116"/>
              <a:gd name="connsiteX117" fmla="*/ 374980 w 596359"/>
              <a:gd name="connsiteY117" fmla="*/ 222616 h 339116"/>
              <a:gd name="connsiteX118" fmla="*/ 384065 w 596359"/>
              <a:gd name="connsiteY118" fmla="*/ 247444 h 339116"/>
              <a:gd name="connsiteX119" fmla="*/ 384065 w 596359"/>
              <a:gd name="connsiteY119" fmla="*/ 248399 h 339116"/>
              <a:gd name="connsiteX120" fmla="*/ 548545 w 596359"/>
              <a:gd name="connsiteY120" fmla="*/ 248399 h 339116"/>
              <a:gd name="connsiteX121" fmla="*/ 548545 w 596359"/>
              <a:gd name="connsiteY121" fmla="*/ 229778 h 339116"/>
              <a:gd name="connsiteX122" fmla="*/ 572452 w 596359"/>
              <a:gd name="connsiteY122" fmla="*/ 205905 h 339116"/>
              <a:gd name="connsiteX123" fmla="*/ 596359 w 596359"/>
              <a:gd name="connsiteY123" fmla="*/ 229778 h 339116"/>
              <a:gd name="connsiteX124" fmla="*/ 596359 w 596359"/>
              <a:gd name="connsiteY124" fmla="*/ 315243 h 339116"/>
              <a:gd name="connsiteX125" fmla="*/ 572930 w 596359"/>
              <a:gd name="connsiteY125" fmla="*/ 339116 h 339116"/>
              <a:gd name="connsiteX126" fmla="*/ 549023 w 596359"/>
              <a:gd name="connsiteY126" fmla="*/ 315243 h 339116"/>
              <a:gd name="connsiteX127" fmla="*/ 549023 w 596359"/>
              <a:gd name="connsiteY127" fmla="*/ 296145 h 339116"/>
              <a:gd name="connsiteX128" fmla="*/ 270746 w 596359"/>
              <a:gd name="connsiteY128" fmla="*/ 296145 h 339116"/>
              <a:gd name="connsiteX129" fmla="*/ 253533 w 596359"/>
              <a:gd name="connsiteY129" fmla="*/ 288983 h 339116"/>
              <a:gd name="connsiteX130" fmla="*/ 52236 w 596359"/>
              <a:gd name="connsiteY130" fmla="*/ 86540 h 339116"/>
              <a:gd name="connsiteX131" fmla="*/ 39804 w 596359"/>
              <a:gd name="connsiteY131" fmla="*/ 98476 h 339116"/>
              <a:gd name="connsiteX132" fmla="*/ 23547 w 596359"/>
              <a:gd name="connsiteY132" fmla="*/ 105638 h 339116"/>
              <a:gd name="connsiteX133" fmla="*/ 6813 w 596359"/>
              <a:gd name="connsiteY133" fmla="*/ 98476 h 339116"/>
              <a:gd name="connsiteX134" fmla="*/ 6813 w 596359"/>
              <a:gd name="connsiteY134" fmla="*/ 66009 h 339116"/>
              <a:gd name="connsiteX135" fmla="*/ 66102 w 596359"/>
              <a:gd name="connsiteY135" fmla="*/ 6804 h 339116"/>
              <a:gd name="connsiteX136" fmla="*/ 82359 w 596359"/>
              <a:gd name="connsiteY136" fmla="*/ 0 h 33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596359" h="339116">
                <a:moveTo>
                  <a:pt x="343413" y="180153"/>
                </a:moveTo>
                <a:cubicBezTo>
                  <a:pt x="350105" y="186354"/>
                  <a:pt x="356319" y="193032"/>
                  <a:pt x="361577" y="199709"/>
                </a:cubicBezTo>
                <a:cubicBezTo>
                  <a:pt x="364445" y="203525"/>
                  <a:pt x="363489" y="208772"/>
                  <a:pt x="359665" y="211157"/>
                </a:cubicBezTo>
                <a:cubicBezTo>
                  <a:pt x="358231" y="212588"/>
                  <a:pt x="356797" y="213065"/>
                  <a:pt x="354885" y="213065"/>
                </a:cubicBezTo>
                <a:cubicBezTo>
                  <a:pt x="352495" y="213065"/>
                  <a:pt x="349627" y="211634"/>
                  <a:pt x="348193" y="209726"/>
                </a:cubicBezTo>
                <a:cubicBezTo>
                  <a:pt x="343413" y="203525"/>
                  <a:pt x="338155" y="197801"/>
                  <a:pt x="332419" y="192555"/>
                </a:cubicBezTo>
                <a:cubicBezTo>
                  <a:pt x="329073" y="189216"/>
                  <a:pt x="328595" y="183969"/>
                  <a:pt x="331941" y="180630"/>
                </a:cubicBezTo>
                <a:cubicBezTo>
                  <a:pt x="334809" y="177291"/>
                  <a:pt x="340067" y="177291"/>
                  <a:pt x="343413" y="180153"/>
                </a:cubicBezTo>
                <a:close/>
                <a:moveTo>
                  <a:pt x="298477" y="152930"/>
                </a:moveTo>
                <a:cubicBezTo>
                  <a:pt x="306593" y="156272"/>
                  <a:pt x="314708" y="160092"/>
                  <a:pt x="322346" y="164390"/>
                </a:cubicBezTo>
                <a:cubicBezTo>
                  <a:pt x="326165" y="166778"/>
                  <a:pt x="327597" y="172031"/>
                  <a:pt x="325210" y="175851"/>
                </a:cubicBezTo>
                <a:cubicBezTo>
                  <a:pt x="323778" y="178238"/>
                  <a:pt x="320914" y="179671"/>
                  <a:pt x="318050" y="179671"/>
                </a:cubicBezTo>
                <a:cubicBezTo>
                  <a:pt x="316617" y="179671"/>
                  <a:pt x="315185" y="179671"/>
                  <a:pt x="313753" y="178716"/>
                </a:cubicBezTo>
                <a:cubicBezTo>
                  <a:pt x="307070" y="174896"/>
                  <a:pt x="299910" y="171553"/>
                  <a:pt x="292749" y="168688"/>
                </a:cubicBezTo>
                <a:cubicBezTo>
                  <a:pt x="288453" y="167255"/>
                  <a:pt x="286066" y="162480"/>
                  <a:pt x="287498" y="158182"/>
                </a:cubicBezTo>
                <a:cubicBezTo>
                  <a:pt x="289407" y="153407"/>
                  <a:pt x="294181" y="151497"/>
                  <a:pt x="298477" y="152930"/>
                </a:cubicBezTo>
                <a:close/>
                <a:moveTo>
                  <a:pt x="247305" y="142915"/>
                </a:moveTo>
                <a:cubicBezTo>
                  <a:pt x="256388" y="143392"/>
                  <a:pt x="264992" y="144346"/>
                  <a:pt x="273119" y="146254"/>
                </a:cubicBezTo>
                <a:cubicBezTo>
                  <a:pt x="277900" y="147208"/>
                  <a:pt x="280768" y="151502"/>
                  <a:pt x="279812" y="155795"/>
                </a:cubicBezTo>
                <a:cubicBezTo>
                  <a:pt x="278856" y="160089"/>
                  <a:pt x="275509" y="162474"/>
                  <a:pt x="271685" y="162474"/>
                </a:cubicBezTo>
                <a:cubicBezTo>
                  <a:pt x="271207" y="162474"/>
                  <a:pt x="270729" y="162474"/>
                  <a:pt x="270251" y="162474"/>
                </a:cubicBezTo>
                <a:cubicBezTo>
                  <a:pt x="262602" y="161043"/>
                  <a:pt x="254475" y="160089"/>
                  <a:pt x="246827" y="159612"/>
                </a:cubicBezTo>
                <a:cubicBezTo>
                  <a:pt x="242046" y="159135"/>
                  <a:pt x="238700" y="155318"/>
                  <a:pt x="238700" y="150548"/>
                </a:cubicBezTo>
                <a:cubicBezTo>
                  <a:pt x="239178" y="146254"/>
                  <a:pt x="243002" y="142438"/>
                  <a:pt x="247305" y="142915"/>
                </a:cubicBezTo>
                <a:close/>
                <a:moveTo>
                  <a:pt x="503076" y="93260"/>
                </a:moveTo>
                <a:lnTo>
                  <a:pt x="530349" y="93260"/>
                </a:lnTo>
                <a:cubicBezTo>
                  <a:pt x="532263" y="93260"/>
                  <a:pt x="534177" y="95172"/>
                  <a:pt x="534177" y="97084"/>
                </a:cubicBezTo>
                <a:cubicBezTo>
                  <a:pt x="534177" y="99473"/>
                  <a:pt x="532263" y="100907"/>
                  <a:pt x="530349" y="100907"/>
                </a:cubicBezTo>
                <a:lnTo>
                  <a:pt x="503076" y="100907"/>
                </a:lnTo>
                <a:cubicBezTo>
                  <a:pt x="501162" y="100907"/>
                  <a:pt x="499248" y="99473"/>
                  <a:pt x="499248" y="97084"/>
                </a:cubicBezTo>
                <a:cubicBezTo>
                  <a:pt x="499248" y="95172"/>
                  <a:pt x="501162" y="93260"/>
                  <a:pt x="503076" y="93260"/>
                </a:cubicBezTo>
                <a:close/>
                <a:moveTo>
                  <a:pt x="516473" y="60285"/>
                </a:moveTo>
                <a:cubicBezTo>
                  <a:pt x="511210" y="60285"/>
                  <a:pt x="508339" y="64586"/>
                  <a:pt x="508339" y="69365"/>
                </a:cubicBezTo>
                <a:cubicBezTo>
                  <a:pt x="508339" y="74622"/>
                  <a:pt x="511689" y="78923"/>
                  <a:pt x="516952" y="78923"/>
                </a:cubicBezTo>
                <a:cubicBezTo>
                  <a:pt x="521737" y="78923"/>
                  <a:pt x="525086" y="74622"/>
                  <a:pt x="525086" y="69843"/>
                </a:cubicBezTo>
                <a:lnTo>
                  <a:pt x="525086" y="69365"/>
                </a:lnTo>
                <a:cubicBezTo>
                  <a:pt x="525086" y="64586"/>
                  <a:pt x="521737" y="60285"/>
                  <a:pt x="516473" y="60285"/>
                </a:cubicBezTo>
                <a:close/>
                <a:moveTo>
                  <a:pt x="442392" y="53158"/>
                </a:moveTo>
                <a:lnTo>
                  <a:pt x="476814" y="53158"/>
                </a:lnTo>
                <a:cubicBezTo>
                  <a:pt x="481117" y="53158"/>
                  <a:pt x="484941" y="56499"/>
                  <a:pt x="484941" y="60795"/>
                </a:cubicBezTo>
                <a:cubicBezTo>
                  <a:pt x="484941" y="64613"/>
                  <a:pt x="481117" y="68432"/>
                  <a:pt x="476814" y="68432"/>
                </a:cubicBezTo>
                <a:lnTo>
                  <a:pt x="450041" y="68432"/>
                </a:lnTo>
                <a:lnTo>
                  <a:pt x="449085" y="82274"/>
                </a:lnTo>
                <a:cubicBezTo>
                  <a:pt x="452432" y="81319"/>
                  <a:pt x="455300" y="80842"/>
                  <a:pt x="459603" y="80842"/>
                </a:cubicBezTo>
                <a:cubicBezTo>
                  <a:pt x="475380" y="80842"/>
                  <a:pt x="487810" y="88479"/>
                  <a:pt x="487810" y="106140"/>
                </a:cubicBezTo>
                <a:lnTo>
                  <a:pt x="487810" y="106617"/>
                </a:lnTo>
                <a:cubicBezTo>
                  <a:pt x="487810" y="123323"/>
                  <a:pt x="475380" y="134301"/>
                  <a:pt x="457691" y="134301"/>
                </a:cubicBezTo>
                <a:cubicBezTo>
                  <a:pt x="446695" y="133824"/>
                  <a:pt x="439046" y="130960"/>
                  <a:pt x="432831" y="126664"/>
                </a:cubicBezTo>
                <a:cubicBezTo>
                  <a:pt x="430440" y="125232"/>
                  <a:pt x="429006" y="122368"/>
                  <a:pt x="429006" y="119982"/>
                </a:cubicBezTo>
                <a:cubicBezTo>
                  <a:pt x="429006" y="115209"/>
                  <a:pt x="432831" y="111390"/>
                  <a:pt x="437611" y="111390"/>
                </a:cubicBezTo>
                <a:cubicBezTo>
                  <a:pt x="439524" y="111390"/>
                  <a:pt x="440958" y="111867"/>
                  <a:pt x="442392" y="112822"/>
                </a:cubicBezTo>
                <a:cubicBezTo>
                  <a:pt x="447173" y="116640"/>
                  <a:pt x="451954" y="118072"/>
                  <a:pt x="457691" y="118072"/>
                </a:cubicBezTo>
                <a:cubicBezTo>
                  <a:pt x="464862" y="118072"/>
                  <a:pt x="470599" y="113777"/>
                  <a:pt x="470599" y="107094"/>
                </a:cubicBezTo>
                <a:lnTo>
                  <a:pt x="470599" y="106617"/>
                </a:lnTo>
                <a:cubicBezTo>
                  <a:pt x="470599" y="99935"/>
                  <a:pt x="464862" y="96116"/>
                  <a:pt x="456257" y="96116"/>
                </a:cubicBezTo>
                <a:cubicBezTo>
                  <a:pt x="449563" y="96116"/>
                  <a:pt x="446695" y="98025"/>
                  <a:pt x="444304" y="98025"/>
                </a:cubicBezTo>
                <a:cubicBezTo>
                  <a:pt x="441914" y="98025"/>
                  <a:pt x="440002" y="97071"/>
                  <a:pt x="436177" y="94684"/>
                </a:cubicBezTo>
                <a:cubicBezTo>
                  <a:pt x="433787" y="92775"/>
                  <a:pt x="432831" y="90388"/>
                  <a:pt x="432831" y="87524"/>
                </a:cubicBezTo>
                <a:lnTo>
                  <a:pt x="434743" y="60318"/>
                </a:lnTo>
                <a:cubicBezTo>
                  <a:pt x="434743" y="56022"/>
                  <a:pt x="438089" y="53158"/>
                  <a:pt x="442392" y="53158"/>
                </a:cubicBezTo>
                <a:close/>
                <a:moveTo>
                  <a:pt x="367806" y="53158"/>
                </a:moveTo>
                <a:lnTo>
                  <a:pt x="407008" y="53158"/>
                </a:lnTo>
                <a:cubicBezTo>
                  <a:pt x="411789" y="53158"/>
                  <a:pt x="415614" y="56022"/>
                  <a:pt x="415614" y="60797"/>
                </a:cubicBezTo>
                <a:cubicBezTo>
                  <a:pt x="415614" y="65093"/>
                  <a:pt x="413701" y="67480"/>
                  <a:pt x="410355" y="70345"/>
                </a:cubicBezTo>
                <a:lnTo>
                  <a:pt x="395056" y="85144"/>
                </a:lnTo>
                <a:cubicBezTo>
                  <a:pt x="406052" y="87054"/>
                  <a:pt x="416570" y="92783"/>
                  <a:pt x="416570" y="107583"/>
                </a:cubicBezTo>
                <a:lnTo>
                  <a:pt x="416570" y="108060"/>
                </a:lnTo>
                <a:cubicBezTo>
                  <a:pt x="416570" y="122860"/>
                  <a:pt x="405574" y="133840"/>
                  <a:pt x="387885" y="133840"/>
                </a:cubicBezTo>
                <a:cubicBezTo>
                  <a:pt x="375933" y="133840"/>
                  <a:pt x="367328" y="130498"/>
                  <a:pt x="361112" y="124769"/>
                </a:cubicBezTo>
                <a:cubicBezTo>
                  <a:pt x="359200" y="123337"/>
                  <a:pt x="357766" y="120950"/>
                  <a:pt x="357766" y="118563"/>
                </a:cubicBezTo>
                <a:cubicBezTo>
                  <a:pt x="357766" y="113789"/>
                  <a:pt x="361591" y="109970"/>
                  <a:pt x="366371" y="109970"/>
                </a:cubicBezTo>
                <a:cubicBezTo>
                  <a:pt x="368762" y="109970"/>
                  <a:pt x="370674" y="110924"/>
                  <a:pt x="372108" y="112357"/>
                </a:cubicBezTo>
                <a:cubicBezTo>
                  <a:pt x="376411" y="116176"/>
                  <a:pt x="381192" y="118086"/>
                  <a:pt x="387407" y="118086"/>
                </a:cubicBezTo>
                <a:cubicBezTo>
                  <a:pt x="394100" y="118086"/>
                  <a:pt x="398881" y="114266"/>
                  <a:pt x="398881" y="108537"/>
                </a:cubicBezTo>
                <a:cubicBezTo>
                  <a:pt x="398881" y="101854"/>
                  <a:pt x="393144" y="98512"/>
                  <a:pt x="383582" y="98512"/>
                </a:cubicBezTo>
                <a:lnTo>
                  <a:pt x="380714" y="98512"/>
                </a:lnTo>
                <a:cubicBezTo>
                  <a:pt x="376411" y="98512"/>
                  <a:pt x="373064" y="94693"/>
                  <a:pt x="373064" y="90873"/>
                </a:cubicBezTo>
                <a:cubicBezTo>
                  <a:pt x="373064" y="88486"/>
                  <a:pt x="374021" y="86577"/>
                  <a:pt x="376889" y="83712"/>
                </a:cubicBezTo>
                <a:lnTo>
                  <a:pt x="392666" y="67958"/>
                </a:lnTo>
                <a:lnTo>
                  <a:pt x="367806" y="67958"/>
                </a:lnTo>
                <a:cubicBezTo>
                  <a:pt x="363981" y="67958"/>
                  <a:pt x="360634" y="64616"/>
                  <a:pt x="360634" y="60319"/>
                </a:cubicBezTo>
                <a:cubicBezTo>
                  <a:pt x="360634" y="56500"/>
                  <a:pt x="363981" y="53158"/>
                  <a:pt x="367806" y="53158"/>
                </a:cubicBezTo>
                <a:close/>
                <a:moveTo>
                  <a:pt x="516952" y="52160"/>
                </a:moveTo>
                <a:cubicBezTo>
                  <a:pt x="527000" y="52160"/>
                  <a:pt x="534177" y="59807"/>
                  <a:pt x="534177" y="69365"/>
                </a:cubicBezTo>
                <a:cubicBezTo>
                  <a:pt x="534177" y="79401"/>
                  <a:pt x="526521" y="87048"/>
                  <a:pt x="516473" y="87048"/>
                </a:cubicBezTo>
                <a:cubicBezTo>
                  <a:pt x="506425" y="87048"/>
                  <a:pt x="499248" y="79401"/>
                  <a:pt x="499248" y="69843"/>
                </a:cubicBezTo>
                <a:lnTo>
                  <a:pt x="499248" y="69365"/>
                </a:lnTo>
                <a:cubicBezTo>
                  <a:pt x="499248" y="59807"/>
                  <a:pt x="506904" y="52160"/>
                  <a:pt x="516952" y="52160"/>
                </a:cubicBezTo>
                <a:close/>
                <a:moveTo>
                  <a:pt x="332416" y="51699"/>
                </a:moveTo>
                <a:cubicBezTo>
                  <a:pt x="337193" y="51699"/>
                  <a:pt x="341492" y="55517"/>
                  <a:pt x="341492" y="60289"/>
                </a:cubicBezTo>
                <a:lnTo>
                  <a:pt x="341492" y="124236"/>
                </a:lnTo>
                <a:cubicBezTo>
                  <a:pt x="341492" y="129008"/>
                  <a:pt x="337671" y="133303"/>
                  <a:pt x="332416" y="133303"/>
                </a:cubicBezTo>
                <a:cubicBezTo>
                  <a:pt x="327640" y="133303"/>
                  <a:pt x="323818" y="129485"/>
                  <a:pt x="323818" y="124236"/>
                </a:cubicBezTo>
                <a:cubicBezTo>
                  <a:pt x="323818" y="124236"/>
                  <a:pt x="323818" y="69356"/>
                  <a:pt x="323818" y="69356"/>
                </a:cubicBezTo>
                <a:lnTo>
                  <a:pt x="317609" y="70788"/>
                </a:lnTo>
                <a:cubicBezTo>
                  <a:pt x="317131" y="71265"/>
                  <a:pt x="315698" y="71265"/>
                  <a:pt x="314743" y="71265"/>
                </a:cubicBezTo>
                <a:cubicBezTo>
                  <a:pt x="310444" y="71265"/>
                  <a:pt x="307100" y="67924"/>
                  <a:pt x="307100" y="64107"/>
                </a:cubicBezTo>
                <a:cubicBezTo>
                  <a:pt x="307100" y="60289"/>
                  <a:pt x="309011" y="57426"/>
                  <a:pt x="312832" y="56471"/>
                </a:cubicBezTo>
                <a:lnTo>
                  <a:pt x="324296" y="53131"/>
                </a:lnTo>
                <a:cubicBezTo>
                  <a:pt x="327640" y="52176"/>
                  <a:pt x="330028" y="51699"/>
                  <a:pt x="332416" y="51699"/>
                </a:cubicBezTo>
                <a:close/>
                <a:moveTo>
                  <a:pt x="82359" y="0"/>
                </a:moveTo>
                <a:cubicBezTo>
                  <a:pt x="88216" y="0"/>
                  <a:pt x="94073" y="2268"/>
                  <a:pt x="98615" y="6804"/>
                </a:cubicBezTo>
                <a:cubicBezTo>
                  <a:pt x="108178" y="15875"/>
                  <a:pt x="108178" y="30677"/>
                  <a:pt x="98615" y="39748"/>
                </a:cubicBezTo>
                <a:lnTo>
                  <a:pt x="85706" y="52640"/>
                </a:lnTo>
                <a:lnTo>
                  <a:pt x="189940" y="157204"/>
                </a:lnTo>
                <a:cubicBezTo>
                  <a:pt x="189462" y="156726"/>
                  <a:pt x="189462" y="156726"/>
                  <a:pt x="189462" y="156249"/>
                </a:cubicBezTo>
                <a:cubicBezTo>
                  <a:pt x="188506" y="151952"/>
                  <a:pt x="191374" y="147654"/>
                  <a:pt x="196156" y="146700"/>
                </a:cubicBezTo>
                <a:cubicBezTo>
                  <a:pt x="204284" y="144790"/>
                  <a:pt x="213369" y="143835"/>
                  <a:pt x="221497" y="142880"/>
                </a:cubicBezTo>
                <a:cubicBezTo>
                  <a:pt x="226279" y="142880"/>
                  <a:pt x="230104" y="146222"/>
                  <a:pt x="230582" y="150997"/>
                </a:cubicBezTo>
                <a:cubicBezTo>
                  <a:pt x="231060" y="155294"/>
                  <a:pt x="227235" y="159114"/>
                  <a:pt x="222932" y="159591"/>
                </a:cubicBezTo>
                <a:cubicBezTo>
                  <a:pt x="214803" y="160546"/>
                  <a:pt x="207153" y="161501"/>
                  <a:pt x="199025" y="162933"/>
                </a:cubicBezTo>
                <a:cubicBezTo>
                  <a:pt x="198547" y="163411"/>
                  <a:pt x="198068" y="163411"/>
                  <a:pt x="197590" y="163411"/>
                </a:cubicBezTo>
                <a:cubicBezTo>
                  <a:pt x="196634" y="163411"/>
                  <a:pt x="195678" y="162933"/>
                  <a:pt x="195200" y="162933"/>
                </a:cubicBezTo>
                <a:lnTo>
                  <a:pt x="280308" y="248399"/>
                </a:lnTo>
                <a:lnTo>
                  <a:pt x="367330" y="248399"/>
                </a:lnTo>
                <a:cubicBezTo>
                  <a:pt x="364939" y="241714"/>
                  <a:pt x="363027" y="235507"/>
                  <a:pt x="360158" y="229300"/>
                </a:cubicBezTo>
                <a:cubicBezTo>
                  <a:pt x="358245" y="225480"/>
                  <a:pt x="359680" y="220228"/>
                  <a:pt x="363983" y="218319"/>
                </a:cubicBezTo>
                <a:cubicBezTo>
                  <a:pt x="368286" y="216409"/>
                  <a:pt x="373068" y="218319"/>
                  <a:pt x="374980" y="222616"/>
                </a:cubicBezTo>
                <a:cubicBezTo>
                  <a:pt x="378805" y="230255"/>
                  <a:pt x="381674" y="238849"/>
                  <a:pt x="384065" y="247444"/>
                </a:cubicBezTo>
                <a:lnTo>
                  <a:pt x="384065" y="248399"/>
                </a:lnTo>
                <a:lnTo>
                  <a:pt x="548545" y="248399"/>
                </a:lnTo>
                <a:lnTo>
                  <a:pt x="548545" y="229778"/>
                </a:lnTo>
                <a:cubicBezTo>
                  <a:pt x="548545" y="216409"/>
                  <a:pt x="559542" y="205905"/>
                  <a:pt x="572452" y="205905"/>
                </a:cubicBezTo>
                <a:cubicBezTo>
                  <a:pt x="585840" y="205905"/>
                  <a:pt x="596359" y="216409"/>
                  <a:pt x="596359" y="229778"/>
                </a:cubicBezTo>
                <a:lnTo>
                  <a:pt x="596359" y="315243"/>
                </a:lnTo>
                <a:cubicBezTo>
                  <a:pt x="596359" y="328134"/>
                  <a:pt x="585840" y="339116"/>
                  <a:pt x="572930" y="339116"/>
                </a:cubicBezTo>
                <a:cubicBezTo>
                  <a:pt x="559542" y="339116"/>
                  <a:pt x="549023" y="328134"/>
                  <a:pt x="549023" y="315243"/>
                </a:cubicBezTo>
                <a:lnTo>
                  <a:pt x="549023" y="296145"/>
                </a:lnTo>
                <a:lnTo>
                  <a:pt x="270746" y="296145"/>
                </a:lnTo>
                <a:cubicBezTo>
                  <a:pt x="264052" y="296145"/>
                  <a:pt x="258314" y="293757"/>
                  <a:pt x="253533" y="288983"/>
                </a:cubicBezTo>
                <a:lnTo>
                  <a:pt x="52236" y="86540"/>
                </a:lnTo>
                <a:lnTo>
                  <a:pt x="39804" y="98476"/>
                </a:lnTo>
                <a:cubicBezTo>
                  <a:pt x="35501" y="103251"/>
                  <a:pt x="29285" y="105638"/>
                  <a:pt x="23547" y="105638"/>
                </a:cubicBezTo>
                <a:cubicBezTo>
                  <a:pt x="17332" y="105638"/>
                  <a:pt x="11594" y="103251"/>
                  <a:pt x="6813" y="98476"/>
                </a:cubicBezTo>
                <a:cubicBezTo>
                  <a:pt x="-2272" y="89404"/>
                  <a:pt x="-2272" y="75081"/>
                  <a:pt x="6813" y="66009"/>
                </a:cubicBezTo>
                <a:lnTo>
                  <a:pt x="66102" y="6804"/>
                </a:lnTo>
                <a:cubicBezTo>
                  <a:pt x="70644" y="2268"/>
                  <a:pt x="76501" y="0"/>
                  <a:pt x="82359" y="0"/>
                </a:cubicBezTo>
                <a:close/>
              </a:path>
            </a:pathLst>
          </a:custGeom>
          <a:blipFill>
            <a:blip r:embed="rId17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629143054"/>
      </p:ext>
    </p:extLst>
  </p:cSld>
  <p:clrMapOvr>
    <a:masterClrMapping/>
  </p:clrMapOvr>
  <p:transition spd="slow" advTm="263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702190" y="1668473"/>
            <a:ext cx="6668087" cy="3521055"/>
            <a:chOff x="801858" y="856508"/>
            <a:chExt cx="6668087" cy="3521055"/>
          </a:xfrm>
        </p:grpSpPr>
        <p:sp>
          <p:nvSpPr>
            <p:cNvPr id="3" name="PA_文本框 2"/>
            <p:cNvSpPr txBox="1"/>
            <p:nvPr>
              <p:custDataLst>
                <p:tags r:id="rId1"/>
              </p:custDataLst>
            </p:nvPr>
          </p:nvSpPr>
          <p:spPr>
            <a:xfrm>
              <a:off x="1280160" y="856508"/>
              <a:ext cx="21945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教学目标</a:t>
              </a:r>
            </a:p>
          </p:txBody>
        </p:sp>
        <p:sp>
          <p:nvSpPr>
            <p:cNvPr id="4" name="PA_文本框 3"/>
            <p:cNvSpPr txBox="1"/>
            <p:nvPr>
              <p:custDataLst>
                <p:tags r:id="rId2"/>
              </p:custDataLst>
            </p:nvPr>
          </p:nvSpPr>
          <p:spPr>
            <a:xfrm>
              <a:off x="1772529" y="1609355"/>
              <a:ext cx="56974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1</a:t>
              </a:r>
              <a:r>
                <a:rPr lang="zh-CN" altLang="zh-CN" sz="24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．掌握圆各部分特征与关系</a:t>
              </a:r>
            </a:p>
            <a:p>
              <a:r>
                <a:rPr lang="en-US" altLang="zh-CN" sz="24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2</a:t>
              </a:r>
              <a:r>
                <a:rPr lang="zh-CN" altLang="zh-CN" sz="24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．掌握圆周长公式的实际生活应用</a:t>
              </a:r>
              <a:endParaRPr lang="zh-CN" altLang="en-US" sz="2400" dirty="0">
                <a:blipFill>
                  <a:blip r:embed="rId9"/>
                  <a:stretch>
                    <a:fillRect/>
                  </a:stretch>
                </a:blipFill>
                <a:cs typeface="+mn-ea"/>
                <a:sym typeface="+mn-lt"/>
              </a:endParaRPr>
            </a:p>
          </p:txBody>
        </p:sp>
        <p:sp>
          <p:nvSpPr>
            <p:cNvPr id="5" name="PA_文本框 4"/>
            <p:cNvSpPr txBox="1"/>
            <p:nvPr>
              <p:custDataLst>
                <p:tags r:id="rId3"/>
              </p:custDataLst>
            </p:nvPr>
          </p:nvSpPr>
          <p:spPr>
            <a:xfrm>
              <a:off x="1280160" y="2588456"/>
              <a:ext cx="20820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36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重点难点</a:t>
              </a:r>
              <a:endParaRPr lang="zh-CN" altLang="en-US" sz="3600" dirty="0">
                <a:blipFill>
                  <a:blip r:embed="rId9"/>
                  <a:stretch>
                    <a:fillRect/>
                  </a:stretch>
                </a:blipFill>
                <a:cs typeface="+mn-ea"/>
                <a:sym typeface="+mn-lt"/>
              </a:endParaRPr>
            </a:p>
          </p:txBody>
        </p:sp>
        <p:sp>
          <p:nvSpPr>
            <p:cNvPr id="6" name="PA_文本框 5"/>
            <p:cNvSpPr txBox="1"/>
            <p:nvPr>
              <p:custDataLst>
                <p:tags r:id="rId4"/>
              </p:custDataLst>
            </p:nvPr>
          </p:nvSpPr>
          <p:spPr>
            <a:xfrm>
              <a:off x="1772529" y="3269567"/>
              <a:ext cx="569741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1.</a:t>
              </a:r>
              <a:r>
                <a:rPr lang="zh-CN" altLang="en-US" sz="24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周长公式的灵活处理与应用</a:t>
              </a:r>
            </a:p>
            <a:p>
              <a:r>
                <a:rPr lang="en-US" altLang="zh-CN" sz="24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2.</a:t>
              </a:r>
              <a:r>
                <a:rPr lang="zh-CN" altLang="en-US" sz="2400" dirty="0">
                  <a:blipFill>
                    <a:blip r:embed="rId9"/>
                    <a:stretch>
                      <a:fillRect/>
                    </a:stretch>
                  </a:blipFill>
                  <a:cs typeface="+mn-ea"/>
                  <a:sym typeface="+mn-lt"/>
                </a:rPr>
                <a:t>关于半径的变化而造成周长的变化</a:t>
              </a:r>
            </a:p>
            <a:p>
              <a:endParaRPr lang="zh-CN" altLang="en-US" dirty="0">
                <a:blipFill>
                  <a:blip r:embed="rId9"/>
                  <a:stretch>
                    <a:fillRect/>
                  </a:stretch>
                </a:blipFill>
                <a:cs typeface="+mn-ea"/>
                <a:sym typeface="+mn-lt"/>
              </a:endParaRPr>
            </a:p>
          </p:txBody>
        </p:sp>
        <p:sp>
          <p:nvSpPr>
            <p:cNvPr id="8" name="PA_等腰三角形 7"/>
            <p:cNvSpPr/>
            <p:nvPr>
              <p:custDataLst>
                <p:tags r:id="rId5"/>
              </p:custDataLst>
            </p:nvPr>
          </p:nvSpPr>
          <p:spPr>
            <a:xfrm>
              <a:off x="801858" y="998806"/>
              <a:ext cx="478302" cy="379828"/>
            </a:xfrm>
            <a:prstGeom prst="triangle">
              <a:avLst/>
            </a:prstGeom>
            <a:blipFill>
              <a:blip r:embed="rId10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PA_等腰三角形 8"/>
            <p:cNvSpPr/>
            <p:nvPr>
              <p:custDataLst>
                <p:tags r:id="rId6"/>
              </p:custDataLst>
            </p:nvPr>
          </p:nvSpPr>
          <p:spPr>
            <a:xfrm>
              <a:off x="801858" y="2682435"/>
              <a:ext cx="478302" cy="379828"/>
            </a:xfrm>
            <a:prstGeom prst="triangle">
              <a:avLst/>
            </a:prstGeom>
            <a:blipFill>
              <a:blip r:embed="rId10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6" name="图片 15" descr="图片包含 剪贴画&#10;&#10;已生成极高可信度的说明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2448" b="97203" l="4450" r="93443">
                        <a14:foregroundMark x1="38329" y1="97319" x2="43013" y2="89860"/>
                        <a14:foregroundMark x1="52157" y1="19063" x2="52381" y2="19347"/>
                        <a14:foregroundMark x1="18891" y1="89277" x2="18891" y2="89277"/>
                        <a14:foregroundMark x1="18501" y1="89277" x2="18501" y2="89277"/>
                        <a14:foregroundMark x1="25371" y1="89860" x2="25371" y2="89860"/>
                        <a14:foregroundMark x1="24668" y1="42541" x2="24668" y2="42541"/>
                        <a14:foregroundMark x1="23185" y1="46270" x2="23185" y2="46270"/>
                        <a14:foregroundMark x1="20687" y1="46270" x2="20687" y2="46270"/>
                        <a14:foregroundMark x1="22873" y1="51049" x2="22873" y2="51049"/>
                        <a14:foregroundMark x1="43013" y1="3263" x2="43013" y2="3263"/>
                        <a14:foregroundMark x1="44184" y1="3963" x2="44184" y2="3963"/>
                        <a14:foregroundMark x1="45433" y1="3613" x2="45433" y2="3613"/>
                        <a14:foregroundMark x1="46916" y1="2564" x2="46916" y2="2564"/>
                        <a14:foregroundMark x1="48322" y1="2564" x2="48322" y2="2564"/>
                        <a14:foregroundMark x1="49727" y1="3030" x2="49727" y2="3030"/>
                        <a14:foregroundMark x1="50429" y1="2797" x2="50429" y2="2797"/>
                        <a14:foregroundMark x1="51522" y1="2797" x2="51522" y2="2797"/>
                        <a14:foregroundMark x1="52537" y1="4545" x2="52537" y2="4545"/>
                        <a14:foregroundMark x1="53552" y1="5245" x2="53552" y2="5245"/>
                        <a14:foregroundMark x1="46682" y1="8858" x2="46682" y2="8858"/>
                        <a14:foregroundMark x1="50742" y1="8974" x2="50742" y2="8974"/>
                        <a14:foregroundMark x1="40984" y1="11888" x2="40984" y2="11888"/>
                        <a14:foregroundMark x1="43169" y1="10023" x2="43169" y2="10023"/>
                        <a14:foregroundMark x1="42935" y1="11772" x2="42935" y2="11772"/>
                        <a14:foregroundMark x1="43091" y1="12821" x2="43091" y2="12821"/>
                        <a14:foregroundMark x1="43404" y1="14918" x2="43404" y2="14918"/>
                        <a14:foregroundMark x1="44028" y1="16667" x2="44028" y2="16667"/>
                        <a14:foregroundMark x1="43872" y1="15967" x2="43872" y2="15967"/>
                        <a14:foregroundMark x1="47307" y1="20163" x2="47307" y2="20163"/>
                        <a14:foregroundMark x1="47229" y1="19814" x2="47229" y2="19814"/>
                        <a14:foregroundMark x1="47229" y1="19580" x2="47229" y2="19580"/>
                        <a14:foregroundMark x1="56753" y1="12005" x2="56753" y2="12005"/>
                        <a14:foregroundMark x1="48790" y1="14103" x2="48790" y2="14103"/>
                        <a14:foregroundMark x1="50429" y1="13170" x2="50429" y2="13170"/>
                        <a14:foregroundMark x1="46292" y1="12704" x2="46292" y2="12704"/>
                        <a14:foregroundMark x1="50820" y1="12821" x2="50820" y2="12821"/>
                        <a14:foregroundMark x1="50039" y1="13170" x2="50039" y2="13170"/>
                        <a14:foregroundMark x1="50585" y1="12587" x2="50585" y2="12587"/>
                        <a14:foregroundMark x1="50585" y1="12587" x2="50585" y2="12587"/>
                        <a14:foregroundMark x1="50742" y1="12471" x2="50742" y2="12471"/>
                        <a14:foregroundMark x1="50664" y1="12821" x2="50664" y2="12821"/>
                        <a14:foregroundMark x1="49883" y1="13170" x2="49883" y2="13170"/>
                        <a14:foregroundMark x1="50664" y1="12238" x2="50664" y2="12238"/>
                        <a14:foregroundMark x1="49883" y1="13403" x2="49883" y2="13403"/>
                        <a14:foregroundMark x1="50820" y1="12121" x2="50820" y2="12121"/>
                        <a14:foregroundMark x1="5543" y1="30420" x2="5543" y2="30420"/>
                        <a14:foregroundMark x1="4450" y1="30420" x2="4450" y2="30420"/>
                        <a14:foregroundMark x1="69633" y1="44289" x2="69633" y2="44289"/>
                        <a14:foregroundMark x1="75488" y1="37529" x2="75488" y2="37529"/>
                        <a14:foregroundMark x1="76893" y1="37296" x2="76893" y2="37296"/>
                        <a14:foregroundMark x1="79313" y1="36480" x2="79313" y2="36480"/>
                        <a14:foregroundMark x1="78845" y1="36946" x2="78845" y2="36946"/>
                        <a14:foregroundMark x1="78845" y1="37879" x2="78845" y2="37879"/>
                        <a14:foregroundMark x1="78845" y1="37879" x2="78845" y2="37879"/>
                        <a14:foregroundMark x1="78767" y1="38578" x2="78767" y2="38578"/>
                        <a14:foregroundMark x1="78767" y1="38578" x2="78767" y2="38578"/>
                        <a14:foregroundMark x1="78767" y1="38462" x2="78767" y2="38462"/>
                        <a14:foregroundMark x1="81421" y1="37762" x2="81421" y2="37762"/>
                        <a14:foregroundMark x1="81421" y1="37762" x2="81421" y2="37762"/>
                        <a14:foregroundMark x1="82826" y1="40093" x2="82826" y2="40093"/>
                        <a14:foregroundMark x1="82826" y1="40326" x2="82826" y2="40326"/>
                        <a14:foregroundMark x1="83216" y1="43357" x2="83216" y2="43357"/>
                        <a14:foregroundMark x1="83216" y1="43357" x2="83216" y2="43357"/>
                        <a14:foregroundMark x1="73380" y1="41608" x2="73380" y2="41608"/>
                        <a14:foregroundMark x1="73380" y1="41608" x2="73380" y2="41608"/>
                        <a14:foregroundMark x1="77596" y1="51632" x2="77596" y2="51632"/>
                        <a14:foregroundMark x1="89696" y1="38578" x2="89696" y2="38578"/>
                        <a14:foregroundMark x1="88290" y1="41725" x2="88290" y2="41725"/>
                        <a14:foregroundMark x1="87198" y1="41958" x2="87198" y2="41958"/>
                        <a14:foregroundMark x1="88056" y1="40326" x2="88368" y2="41026"/>
                        <a14:foregroundMark x1="88447" y1="40793" x2="87119" y2="44639"/>
                        <a14:foregroundMark x1="88759" y1="40093" x2="88368" y2="42191"/>
                        <a14:foregroundMark x1="74551" y1="38112" x2="73146" y2="43124"/>
                        <a14:foregroundMark x1="75566" y1="38928" x2="76815" y2="39044"/>
                        <a14:foregroundMark x1="77830" y1="38578" x2="79235" y2="38345"/>
                        <a14:foregroundMark x1="79859" y1="35781" x2="83060" y2="44639"/>
                        <a14:foregroundMark x1="81109" y1="36364" x2="83685" y2="42541"/>
                        <a14:foregroundMark x1="78220" y1="37995" x2="77908" y2="38462"/>
                        <a14:foregroundMark x1="76425" y1="38578" x2="75644" y2="38578"/>
                        <a14:foregroundMark x1="77596" y1="37529" x2="78532" y2="37296"/>
                        <a14:foregroundMark x1="78610" y1="37063" x2="78767" y2="37879"/>
                        <a14:foregroundMark x1="77049" y1="41259" x2="81343" y2="46387"/>
                        <a14:foregroundMark x1="75488" y1="40559" x2="75488" y2="40559"/>
                        <a14:foregroundMark x1="76190" y1="40559" x2="76190" y2="40559"/>
                        <a14:foregroundMark x1="76737" y1="40676" x2="76269" y2="40909"/>
                        <a14:foregroundMark x1="75800" y1="42424" x2="75800" y2="42424"/>
                        <a14:foregroundMark x1="75800" y1="42424" x2="75800" y2="42424"/>
                        <a14:foregroundMark x1="75878" y1="43939" x2="75878" y2="43939"/>
                        <a14:foregroundMark x1="75878" y1="43939" x2="75878" y2="43939"/>
                        <a14:foregroundMark x1="75878" y1="43939" x2="75878" y2="43939"/>
                        <a14:foregroundMark x1="75878" y1="43939" x2="75878" y2="43939"/>
                        <a14:foregroundMark x1="75644" y1="43939" x2="75644" y2="43939"/>
                        <a14:foregroundMark x1="75644" y1="43939" x2="75644" y2="43939"/>
                        <a14:foregroundMark x1="75410" y1="43590" x2="75410" y2="43590"/>
                        <a14:foregroundMark x1="75410" y1="43590" x2="75410" y2="43590"/>
                        <a14:foregroundMark x1="75410" y1="43590" x2="75410" y2="43590"/>
                        <a14:foregroundMark x1="75410" y1="43590" x2="75410" y2="43590"/>
                        <a14:foregroundMark x1="75410" y1="43473" x2="75410" y2="43473"/>
                        <a14:foregroundMark x1="75332" y1="43473" x2="75332" y2="43473"/>
                        <a14:foregroundMark x1="75254" y1="43240" x2="75254" y2="43240"/>
                        <a14:foregroundMark x1="75176" y1="43240" x2="75176" y2="43240"/>
                        <a14:foregroundMark x1="75176" y1="43124" x2="75176" y2="43124"/>
                        <a14:foregroundMark x1="75254" y1="42890" x2="75254" y2="42890"/>
                        <a14:foregroundMark x1="75332" y1="42541" x2="75332" y2="42541"/>
                        <a14:foregroundMark x1="75410" y1="41958" x2="75410" y2="41958"/>
                        <a14:foregroundMark x1="75410" y1="41958" x2="75410" y2="41958"/>
                        <a14:foregroundMark x1="75410" y1="41958" x2="75410" y2="41958"/>
                        <a14:foregroundMark x1="75176" y1="42191" x2="75176" y2="42191"/>
                        <a14:foregroundMark x1="75176" y1="42308" x2="75176" y2="42308"/>
                        <a14:foregroundMark x1="75176" y1="42424" x2="75176" y2="42424"/>
                        <a14:foregroundMark x1="75176" y1="41375" x2="75176" y2="41375"/>
                        <a14:foregroundMark x1="75176" y1="41375" x2="75176" y2="41375"/>
                        <a14:foregroundMark x1="75176" y1="41375" x2="75176" y2="41375"/>
                        <a14:foregroundMark x1="75020" y1="42424" x2="75020" y2="42424"/>
                        <a14:foregroundMark x1="75020" y1="43473" x2="75020" y2="43706"/>
                        <a14:foregroundMark x1="75020" y1="43823" x2="75020" y2="43823"/>
                        <a14:foregroundMark x1="75332" y1="43706" x2="75332" y2="43706"/>
                        <a14:foregroundMark x1="75488" y1="43706" x2="75488" y2="43706"/>
                        <a14:foregroundMark x1="75722" y1="43706" x2="75722" y2="43706"/>
                        <a14:foregroundMark x1="75956" y1="43706" x2="76190" y2="43706"/>
                        <a14:foregroundMark x1="76503" y1="43706" x2="76503" y2="43706"/>
                        <a14:foregroundMark x1="76737" y1="43706" x2="76737" y2="43706"/>
                        <a14:foregroundMark x1="76971" y1="43706" x2="76971" y2="43706"/>
                        <a14:foregroundMark x1="77049" y1="43590" x2="77049" y2="43590"/>
                        <a14:foregroundMark x1="76737" y1="45455" x2="76737" y2="45455"/>
                        <a14:foregroundMark x1="77049" y1="45571" x2="77049" y2="45571"/>
                        <a14:foregroundMark x1="77205" y1="46154" x2="77205" y2="46154"/>
                        <a14:foregroundMark x1="77283" y1="46270" x2="77283" y2="46270"/>
                        <a14:foregroundMark x1="77283" y1="46270" x2="77283" y2="46270"/>
                        <a14:foregroundMark x1="77283" y1="46270" x2="77283" y2="46270"/>
                        <a14:foregroundMark x1="77283" y1="46270" x2="77283" y2="46270"/>
                        <a14:foregroundMark x1="77283" y1="46270" x2="77283" y2="46270"/>
                        <a14:foregroundMark x1="77205" y1="45571" x2="77205" y2="45571"/>
                        <a14:foregroundMark x1="76971" y1="45571" x2="76971" y2="45571"/>
                        <a14:foregroundMark x1="76971" y1="45571" x2="74551" y2="43590"/>
                        <a14:foregroundMark x1="73068" y1="43823" x2="73068" y2="43823"/>
                        <a14:foregroundMark x1="74239" y1="45571" x2="74239" y2="45571"/>
                        <a14:foregroundMark x1="74395" y1="45688" x2="74395" y2="45688"/>
                        <a14:foregroundMark x1="74395" y1="45688" x2="74395" y2="45688"/>
                        <a14:foregroundMark x1="74707" y1="46387" x2="74707" y2="46387"/>
                        <a14:foregroundMark x1="74941" y1="46737" x2="74941" y2="46737"/>
                        <a14:foregroundMark x1="75098" y1="47203" x2="75098" y2="47203"/>
                        <a14:foregroundMark x1="75254" y1="47552" x2="75254" y2="47552"/>
                        <a14:foregroundMark x1="75410" y1="47669" x2="75410" y2="47669"/>
                        <a14:foregroundMark x1="75800" y1="48135" x2="75800" y2="48135"/>
                        <a14:foregroundMark x1="78923" y1="44406" x2="78923" y2="44406"/>
                        <a14:foregroundMark x1="78845" y1="44988" x2="78845" y2="44988"/>
                        <a14:foregroundMark x1="78767" y1="44988" x2="78767" y2="44988"/>
                        <a14:foregroundMark x1="78689" y1="45105" x2="78689" y2="45105"/>
                        <a14:foregroundMark x1="77986" y1="45221" x2="77986" y2="45221"/>
                        <a14:foregroundMark x1="77518" y1="44988" x2="77518" y2="44988"/>
                        <a14:foregroundMark x1="77518" y1="44988" x2="77518" y2="44988"/>
                        <a14:foregroundMark x1="77518" y1="44988" x2="77518" y2="44988"/>
                        <a14:foregroundMark x1="77518" y1="44872" x2="77518" y2="44872"/>
                        <a14:foregroundMark x1="77518" y1="44872" x2="77518" y2="44872"/>
                        <a14:foregroundMark x1="77518" y1="44872" x2="77518" y2="44872"/>
                        <a14:foregroundMark x1="77283" y1="44755" x2="77283" y2="44755"/>
                        <a14:foregroundMark x1="77283" y1="44755" x2="77283" y2="44755"/>
                        <a14:foregroundMark x1="77049" y1="44988" x2="77049" y2="44988"/>
                        <a14:foregroundMark x1="78142" y1="45921" x2="78142" y2="45921"/>
                        <a14:foregroundMark x1="78220" y1="46037" x2="78220" y2="46037"/>
                        <a14:foregroundMark x1="78064" y1="46154" x2="78064" y2="46154"/>
                        <a14:foregroundMark x1="77674" y1="46154" x2="77674" y2="46154"/>
                        <a14:foregroundMark x1="77518" y1="45921" x2="77518" y2="45921"/>
                        <a14:foregroundMark x1="77361" y1="45688" x2="77361" y2="45688"/>
                        <a14:foregroundMark x1="77283" y1="45688" x2="77283" y2="45688"/>
                        <a14:foregroundMark x1="76971" y1="45688" x2="80796" y2="45571"/>
                        <a14:foregroundMark x1="81577" y1="44522" x2="81811" y2="45804"/>
                        <a14:foregroundMark x1="82279" y1="45688" x2="82279" y2="46154"/>
                        <a14:foregroundMark x1="82279" y1="46154" x2="82279" y2="46154"/>
                        <a14:foregroundMark x1="82436" y1="46154" x2="82436" y2="46154"/>
                        <a14:foregroundMark x1="80094" y1="42075" x2="80094" y2="42075"/>
                        <a14:foregroundMark x1="79859" y1="42191" x2="79625" y2="42541"/>
                        <a14:foregroundMark x1="80250" y1="41958" x2="80250" y2="41958"/>
                        <a14:foregroundMark x1="79859" y1="41958" x2="79859" y2="41958"/>
                        <a14:foregroundMark x1="79781" y1="41958" x2="79703" y2="42308"/>
                        <a14:foregroundMark x1="79547" y1="42424" x2="79547" y2="42424"/>
                        <a14:foregroundMark x1="79625" y1="42424" x2="79859" y2="43007"/>
                        <a14:foregroundMark x1="79859" y1="43007" x2="79859" y2="43007"/>
                        <a14:foregroundMark x1="80016" y1="42774" x2="80250" y2="42774"/>
                        <a14:foregroundMark x1="80562" y1="42541" x2="80562" y2="42541"/>
                        <a14:foregroundMark x1="79703" y1="40559" x2="79703" y2="40559"/>
                        <a14:foregroundMark x1="79625" y1="41026" x2="79625" y2="41026"/>
                        <a14:foregroundMark x1="79859" y1="41026" x2="79859" y2="41026"/>
                        <a14:foregroundMark x1="80328" y1="41026" x2="80328" y2="41026"/>
                        <a14:foregroundMark x1="80406" y1="41142" x2="80406" y2="41142"/>
                        <a14:foregroundMark x1="80406" y1="41142" x2="80406" y2="41142"/>
                        <a14:foregroundMark x1="80406" y1="41259" x2="80406" y2="41259"/>
                        <a14:foregroundMark x1="80094" y1="41375" x2="80094" y2="41375"/>
                        <a14:foregroundMark x1="79859" y1="41375" x2="79859" y2="41375"/>
                        <a14:foregroundMark x1="79781" y1="41492" x2="79781" y2="41492"/>
                        <a14:foregroundMark x1="79703" y1="41492" x2="79703" y2="41492"/>
                        <a14:foregroundMark x1="79625" y1="41492" x2="80718" y2="41259"/>
                        <a14:foregroundMark x1="79157" y1="41142" x2="79157" y2="41142"/>
                        <a14:foregroundMark x1="79157" y1="41142" x2="79157" y2="41142"/>
                        <a14:foregroundMark x1="79547" y1="41259" x2="79547" y2="41259"/>
                        <a14:foregroundMark x1="79703" y1="41492" x2="80172" y2="41492"/>
                        <a14:foregroundMark x1="80172" y1="41492" x2="80172" y2="41492"/>
                        <a14:foregroundMark x1="80172" y1="41492" x2="79938" y2="41725"/>
                        <a14:foregroundMark x1="79781" y1="41725" x2="79781" y2="41725"/>
                        <a14:foregroundMark x1="79703" y1="41725" x2="79313" y2="41841"/>
                        <a14:foregroundMark x1="79313" y1="41841" x2="79313" y2="41841"/>
                        <a14:foregroundMark x1="79235" y1="41841" x2="79235" y2="41841"/>
                        <a14:foregroundMark x1="79391" y1="41608" x2="79391" y2="41608"/>
                        <a14:foregroundMark x1="79625" y1="40909" x2="79625" y2="40909"/>
                        <a14:foregroundMark x1="79625" y1="40909" x2="79625" y2="40909"/>
                        <a14:foregroundMark x1="80328" y1="40909" x2="80328" y2="40909"/>
                        <a14:foregroundMark x1="79079" y1="41259" x2="79079" y2="41259"/>
                        <a14:foregroundMark x1="79001" y1="41375" x2="78767" y2="41725"/>
                        <a14:foregroundMark x1="75800" y1="41492" x2="75800" y2="41492"/>
                        <a14:foregroundMark x1="75878" y1="41142" x2="76190" y2="41142"/>
                        <a14:foregroundMark x1="76347" y1="41142" x2="76347" y2="41142"/>
                        <a14:foregroundMark x1="76347" y1="41142" x2="76347" y2="41142"/>
                        <a14:foregroundMark x1="76347" y1="41259" x2="76347" y2="41259"/>
                        <a14:foregroundMark x1="76347" y1="41608" x2="76503" y2="42075"/>
                        <a14:foregroundMark x1="76815" y1="42657" x2="76815" y2="42657"/>
                        <a14:foregroundMark x1="76893" y1="43124" x2="76893" y2="43124"/>
                        <a14:foregroundMark x1="76815" y1="43473" x2="76815" y2="43473"/>
                        <a14:foregroundMark x1="76659" y1="43357" x2="76659" y2="43357"/>
                        <a14:foregroundMark x1="76190" y1="42657" x2="76190" y2="42657"/>
                        <a14:foregroundMark x1="76034" y1="42774" x2="76034" y2="42774"/>
                        <a14:foregroundMark x1="76034" y1="42774" x2="76034" y2="42774"/>
                        <a14:foregroundMark x1="76112" y1="43240" x2="76112" y2="43240"/>
                        <a14:foregroundMark x1="76269" y1="43240" x2="76269" y2="43240"/>
                        <a14:foregroundMark x1="76269" y1="43240" x2="76269" y2="43240"/>
                        <a14:foregroundMark x1="76425" y1="43240" x2="76425" y2="43240"/>
                        <a14:foregroundMark x1="76503" y1="43240" x2="76503" y2="43240"/>
                        <a14:foregroundMark x1="76503" y1="43240" x2="76503" y2="43240"/>
                        <a14:foregroundMark x1="76503" y1="43240" x2="76503" y2="43240"/>
                        <a14:foregroundMark x1="75722" y1="40676" x2="75722" y2="40676"/>
                        <a14:foregroundMark x1="77205" y1="40676" x2="77205" y2="40676"/>
                        <a14:foregroundMark x1="88368" y1="29021" x2="88368" y2="29021"/>
                        <a14:foregroundMark x1="90867" y1="25641" x2="90867" y2="25641"/>
                        <a14:foregroundMark x1="75176" y1="40326" x2="76034" y2="46037"/>
                        <a14:backgroundMark x1="46292" y1="16317" x2="46292" y2="16317"/>
                        <a14:backgroundMark x1="44809" y1="12005" x2="49226" y2="12587"/>
                        <a14:backgroundMark x1="50090" y1="12821" x2="44731" y2="11305"/>
                        <a14:backgroundMark x1="44965" y1="12937" x2="44418" y2="10723"/>
                        <a14:backgroundMark x1="53005" y1="12121" x2="44809" y2="11772"/>
                        <a14:backgroundMark x1="51835" y1="12821" x2="50820" y2="18881"/>
                        <a14:backgroundMark x1="55504" y1="12471" x2="55504" y2="12471"/>
                        <a14:backgroundMark x1="55504" y1="11772" x2="55504" y2="11772"/>
                        <a14:backgroundMark x1="47619" y1="16783" x2="47619" y2="16783"/>
                        <a14:backgroundMark x1="47619" y1="16783" x2="47619" y2="16783"/>
                        <a14:backgroundMark x1="50585" y1="16900" x2="46995" y2="19697"/>
                        <a14:backgroundMark x1="45926" y1="12704" x2="45121" y2="10956"/>
                        <a14:backgroundMark x1="48556" y1="18415" x2="45926" y2="12704"/>
                        <a14:backgroundMark x1="46916" y1="16434" x2="48556" y2="17016"/>
                        <a14:backgroundMark x1="46370" y1="17483" x2="46604" y2="18298"/>
                        <a14:backgroundMark x1="45043" y1="16084" x2="48165" y2="18531"/>
                        <a14:backgroundMark x1="43805" y1="14918" x2="43872" y2="15967"/>
                        <a14:backgroundMark x1="43672" y1="12821" x2="43805" y2="14918"/>
                        <a14:backgroundMark x1="43605" y1="11772" x2="43672" y2="12821"/>
                        <a14:backgroundMark x1="43560" y1="11072" x2="43605" y2="11772"/>
                        <a14:backgroundMark x1="44887" y1="13986" x2="46916" y2="16900"/>
                        <a14:backgroundMark x1="48244" y1="15385" x2="50117" y2="15501"/>
                        <a14:backgroundMark x1="92037" y1="29371" x2="92896" y2="29021"/>
                        <a14:backgroundMark x1="88525" y1="29604" x2="89539" y2="29720"/>
                        <a14:backgroundMark x1="89930" y1="29720" x2="90476" y2="27855"/>
                        <a14:backgroundMark x1="93521" y1="29371" x2="92272" y2="27855"/>
                        <a14:backgroundMark x1="90086" y1="28788" x2="90632" y2="32284"/>
                        <a14:backgroundMark x1="84778" y1="44522" x2="84778" y2="44522"/>
                        <a14:backgroundMark x1="85402" y1="44056" x2="85402" y2="44056"/>
                        <a14:backgroundMark x1="85402" y1="43590" x2="85402" y2="43590"/>
                        <a14:backgroundMark x1="85324" y1="43590" x2="85324" y2="43590"/>
                        <a14:backgroundMark x1="85792" y1="43240" x2="85792" y2="43240"/>
                        <a14:backgroundMark x1="84543" y1="43590" x2="84543" y2="43590"/>
                        <a14:backgroundMark x1="78767" y1="49767" x2="78767" y2="49767"/>
                        <a14:backgroundMark x1="78142" y1="49534" x2="78142" y2="49534"/>
                        <a14:backgroundMark x1="76893" y1="49184" x2="76893" y2="49184"/>
                        <a14:backgroundMark x1="76347" y1="48951" x2="76347" y2="48951"/>
                        <a14:backgroundMark x1="80406" y1="48951" x2="80406" y2="48951"/>
                        <a14:backgroundMark x1="82045" y1="47669" x2="82045" y2="47669"/>
                        <a14:backgroundMark x1="82573" y1="36130" x2="84778" y2="35082"/>
                        <a14:backgroundMark x1="77310" y1="44074" x2="77132" y2="44288"/>
                        <a14:backgroundMark x1="84778" y1="35082" x2="83019" y2="37200"/>
                        <a14:backgroundMark x1="83978" y1="43008" x2="86564" y2="41922"/>
                        <a14:backgroundMark x1="83442" y1="41522" x2="86584" y2="41864"/>
                        <a14:backgroundMark x1="76804" y1="40801" x2="77347" y2="40860"/>
                        <a14:backgroundMark x1="86416" y1="42350" x2="83861" y2="42683"/>
                        <a14:backgroundMark x1="83868" y1="42702" x2="86027" y2="42424"/>
                        <a14:backgroundMark x1="72396" y1="40668" x2="70648" y2="40443"/>
                        <a14:backgroundMark x1="86027" y1="42424" x2="84120" y2="42179"/>
                        <a14:backgroundMark x1="82450" y1="35836" x2="82592" y2="35781"/>
                        <a14:backgroundMark x1="70648" y1="40443" x2="72681" y2="39649"/>
                        <a14:backgroundMark x1="72483" y1="42731" x2="70726" y2="43939"/>
                        <a14:backgroundMark x1="82592" y1="35781" x2="82464" y2="35869"/>
                        <a14:backgroundMark x1="70726" y1="43939" x2="74449" y2="44545"/>
                        <a14:backgroundMark x1="72102" y1="41717" x2="70882" y2="41259"/>
                        <a14:backgroundMark x1="70882" y1="41259" x2="72241" y2="41220"/>
                        <a14:backgroundMark x1="41998" y1="12821" x2="41998" y2="12821"/>
                        <a14:backgroundMark x1="75098" y1="48135" x2="75098" y2="481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13898" y="2314804"/>
            <a:ext cx="3904488" cy="261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6256211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02D14FB1-EEA8-4D1B-B6F4-9CA2E4A51790}"/>
              </a:ext>
            </a:extLst>
          </p:cNvPr>
          <p:cNvSpPr txBox="1"/>
          <p:nvPr/>
        </p:nvSpPr>
        <p:spPr>
          <a:xfrm>
            <a:off x="4375202" y="3121224"/>
            <a:ext cx="10861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400" b="1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目录</a:t>
            </a:r>
          </a:p>
        </p:txBody>
      </p:sp>
      <p:sp>
        <p:nvSpPr>
          <p:cNvPr id="3" name="PA_文本框 2">
            <a:extLst>
              <a:ext uri="{FF2B5EF4-FFF2-40B4-BE49-F238E27FC236}">
                <a16:creationId xmlns:a16="http://schemas.microsoft.com/office/drawing/2014/main" xmlns="" id="{CEBF711E-8BD1-48FE-A010-E3627A68202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499312" y="1166164"/>
            <a:ext cx="26785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26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知识要点</a:t>
            </a:r>
            <a:endParaRPr lang="en-US" altLang="zh-CN" sz="2600" dirty="0">
              <a:blipFill>
                <a:blip r:embed="rId4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sz="26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       </a:t>
            </a:r>
            <a:r>
              <a:rPr lang="zh-CN" altLang="en-US" sz="20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目标知识点一</a:t>
            </a:r>
            <a:endParaRPr lang="en-US" altLang="zh-CN" sz="2000" dirty="0">
              <a:blipFill>
                <a:blip r:embed="rId4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         </a:t>
            </a:r>
            <a:r>
              <a:rPr lang="zh-CN" altLang="en-US" sz="20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目标知识点二</a:t>
            </a:r>
            <a:endParaRPr lang="en-US" altLang="zh-CN" sz="2000" dirty="0">
              <a:blipFill>
                <a:blip r:embed="rId4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         </a:t>
            </a:r>
            <a:r>
              <a:rPr lang="zh-CN" altLang="en-US" sz="20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目标知识点三</a:t>
            </a:r>
            <a:endParaRPr lang="en-US" altLang="zh-CN" sz="2000" dirty="0">
              <a:blipFill>
                <a:blip r:embed="rId4">
                  <a:extLst/>
                </a:blip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marL="514350" indent="-514350">
              <a:lnSpc>
                <a:spcPct val="200000"/>
              </a:lnSpc>
              <a:buAutoNum type="arabicPeriod" startAt="2"/>
            </a:pPr>
            <a:r>
              <a:rPr lang="zh-CN" altLang="en-US" sz="2600" dirty="0">
                <a:blipFill>
                  <a:blip r:embed="rId4">
                    <a:extLst/>
                  </a:blip>
                  <a:stretch>
                    <a:fillRect/>
                  </a:stretch>
                </a:blipFill>
                <a:cs typeface="+mn-ea"/>
                <a:sym typeface="+mn-lt"/>
              </a:rPr>
              <a:t>随堂联系</a:t>
            </a:r>
            <a:endParaRPr lang="en-US" altLang="zh-CN" sz="2600" dirty="0">
              <a:blipFill>
                <a:blip r:embed="rId4">
                  <a:extLst/>
                </a:blip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marL="514350" indent="-514350">
              <a:lnSpc>
                <a:spcPct val="200000"/>
              </a:lnSpc>
              <a:buAutoNum type="arabicPeriod" startAt="2"/>
            </a:pPr>
            <a:r>
              <a:rPr lang="zh-CN" altLang="en-US" sz="2600" dirty="0">
                <a:blipFill>
                  <a:blip r:embed="rId4">
                    <a:extLst/>
                  </a:blip>
                  <a:stretch>
                    <a:fillRect/>
                  </a:stretch>
                </a:blipFill>
                <a:cs typeface="+mn-ea"/>
                <a:sym typeface="+mn-lt"/>
              </a:rPr>
              <a:t>真题体验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5056E03-260A-4D09-BC02-792CC50F3A41}"/>
              </a:ext>
            </a:extLst>
          </p:cNvPr>
          <p:cNvSpPr/>
          <p:nvPr/>
        </p:nvSpPr>
        <p:spPr>
          <a:xfrm flipH="1">
            <a:off x="6129867" y="651934"/>
            <a:ext cx="118534" cy="555413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speech_65868">
            <a:extLst>
              <a:ext uri="{FF2B5EF4-FFF2-40B4-BE49-F238E27FC236}">
                <a16:creationId xmlns:a16="http://schemas.microsoft.com/office/drawing/2014/main" xmlns="" id="{60B46AAF-A0F8-4EED-9BA3-50779E1FDBAF}"/>
              </a:ext>
            </a:extLst>
          </p:cNvPr>
          <p:cNvSpPr>
            <a:spLocks noChangeAspect="1"/>
          </p:cNvSpPr>
          <p:nvPr/>
        </p:nvSpPr>
        <p:spPr bwMode="auto">
          <a:xfrm>
            <a:off x="3053781" y="2249627"/>
            <a:ext cx="2391932" cy="2357388"/>
          </a:xfrm>
          <a:custGeom>
            <a:avLst/>
            <a:gdLst>
              <a:gd name="T0" fmla="*/ 350 w 622"/>
              <a:gd name="T1" fmla="*/ 276 h 614"/>
              <a:gd name="T2" fmla="*/ 327 w 622"/>
              <a:gd name="T3" fmla="*/ 299 h 614"/>
              <a:gd name="T4" fmla="*/ 321 w 622"/>
              <a:gd name="T5" fmla="*/ 299 h 614"/>
              <a:gd name="T6" fmla="*/ 276 w 622"/>
              <a:gd name="T7" fmla="*/ 569 h 614"/>
              <a:gd name="T8" fmla="*/ 297 w 622"/>
              <a:gd name="T9" fmla="*/ 591 h 614"/>
              <a:gd name="T10" fmla="*/ 275 w 622"/>
              <a:gd name="T11" fmla="*/ 614 h 614"/>
              <a:gd name="T12" fmla="*/ 75 w 622"/>
              <a:gd name="T13" fmla="*/ 614 h 614"/>
              <a:gd name="T14" fmla="*/ 52 w 622"/>
              <a:gd name="T15" fmla="*/ 591 h 614"/>
              <a:gd name="T16" fmla="*/ 74 w 622"/>
              <a:gd name="T17" fmla="*/ 569 h 614"/>
              <a:gd name="T18" fmla="*/ 28 w 622"/>
              <a:gd name="T19" fmla="*/ 299 h 614"/>
              <a:gd name="T20" fmla="*/ 22 w 622"/>
              <a:gd name="T21" fmla="*/ 299 h 614"/>
              <a:gd name="T22" fmla="*/ 0 w 622"/>
              <a:gd name="T23" fmla="*/ 276 h 614"/>
              <a:gd name="T24" fmla="*/ 22 w 622"/>
              <a:gd name="T25" fmla="*/ 254 h 614"/>
              <a:gd name="T26" fmla="*/ 47 w 622"/>
              <a:gd name="T27" fmla="*/ 254 h 614"/>
              <a:gd name="T28" fmla="*/ 60 w 622"/>
              <a:gd name="T29" fmla="*/ 254 h 614"/>
              <a:gd name="T30" fmla="*/ 60 w 622"/>
              <a:gd name="T31" fmla="*/ 191 h 614"/>
              <a:gd name="T32" fmla="*/ 97 w 622"/>
              <a:gd name="T33" fmla="*/ 153 h 614"/>
              <a:gd name="T34" fmla="*/ 110 w 622"/>
              <a:gd name="T35" fmla="*/ 153 h 614"/>
              <a:gd name="T36" fmla="*/ 88 w 622"/>
              <a:gd name="T37" fmla="*/ 95 h 614"/>
              <a:gd name="T38" fmla="*/ 175 w 622"/>
              <a:gd name="T39" fmla="*/ 8 h 614"/>
              <a:gd name="T40" fmla="*/ 262 w 622"/>
              <a:gd name="T41" fmla="*/ 95 h 614"/>
              <a:gd name="T42" fmla="*/ 239 w 622"/>
              <a:gd name="T43" fmla="*/ 153 h 614"/>
              <a:gd name="T44" fmla="*/ 252 w 622"/>
              <a:gd name="T45" fmla="*/ 153 h 614"/>
              <a:gd name="T46" fmla="*/ 289 w 622"/>
              <a:gd name="T47" fmla="*/ 191 h 614"/>
              <a:gd name="T48" fmla="*/ 289 w 622"/>
              <a:gd name="T49" fmla="*/ 254 h 614"/>
              <a:gd name="T50" fmla="*/ 302 w 622"/>
              <a:gd name="T51" fmla="*/ 254 h 614"/>
              <a:gd name="T52" fmla="*/ 327 w 622"/>
              <a:gd name="T53" fmla="*/ 254 h 614"/>
              <a:gd name="T54" fmla="*/ 350 w 622"/>
              <a:gd name="T55" fmla="*/ 276 h 614"/>
              <a:gd name="T56" fmla="*/ 622 w 622"/>
              <a:gd name="T57" fmla="*/ 114 h 614"/>
              <a:gd name="T58" fmla="*/ 480 w 622"/>
              <a:gd name="T59" fmla="*/ 228 h 614"/>
              <a:gd name="T60" fmla="*/ 389 w 622"/>
              <a:gd name="T61" fmla="*/ 202 h 614"/>
              <a:gd name="T62" fmla="*/ 318 w 622"/>
              <a:gd name="T63" fmla="*/ 213 h 614"/>
              <a:gd name="T64" fmla="*/ 310 w 622"/>
              <a:gd name="T65" fmla="*/ 209 h 614"/>
              <a:gd name="T66" fmla="*/ 311 w 622"/>
              <a:gd name="T67" fmla="*/ 201 h 614"/>
              <a:gd name="T68" fmla="*/ 349 w 622"/>
              <a:gd name="T69" fmla="*/ 160 h 614"/>
              <a:gd name="T70" fmla="*/ 337 w 622"/>
              <a:gd name="T71" fmla="*/ 114 h 614"/>
              <a:gd name="T72" fmla="*/ 480 w 622"/>
              <a:gd name="T73" fmla="*/ 0 h 614"/>
              <a:gd name="T74" fmla="*/ 622 w 622"/>
              <a:gd name="T75" fmla="*/ 114 h 614"/>
              <a:gd name="T76" fmla="*/ 555 w 622"/>
              <a:gd name="T77" fmla="*/ 167 h 614"/>
              <a:gd name="T78" fmla="*/ 540 w 622"/>
              <a:gd name="T79" fmla="*/ 152 h 614"/>
              <a:gd name="T80" fmla="*/ 418 w 622"/>
              <a:gd name="T81" fmla="*/ 152 h 614"/>
              <a:gd name="T82" fmla="*/ 403 w 622"/>
              <a:gd name="T83" fmla="*/ 167 h 614"/>
              <a:gd name="T84" fmla="*/ 418 w 622"/>
              <a:gd name="T85" fmla="*/ 182 h 614"/>
              <a:gd name="T86" fmla="*/ 540 w 622"/>
              <a:gd name="T87" fmla="*/ 182 h 614"/>
              <a:gd name="T88" fmla="*/ 555 w 622"/>
              <a:gd name="T89" fmla="*/ 167 h 614"/>
              <a:gd name="T90" fmla="*/ 555 w 622"/>
              <a:gd name="T91" fmla="*/ 118 h 614"/>
              <a:gd name="T92" fmla="*/ 540 w 622"/>
              <a:gd name="T93" fmla="*/ 103 h 614"/>
              <a:gd name="T94" fmla="*/ 418 w 622"/>
              <a:gd name="T95" fmla="*/ 103 h 614"/>
              <a:gd name="T96" fmla="*/ 403 w 622"/>
              <a:gd name="T97" fmla="*/ 118 h 614"/>
              <a:gd name="T98" fmla="*/ 418 w 622"/>
              <a:gd name="T99" fmla="*/ 133 h 614"/>
              <a:gd name="T100" fmla="*/ 540 w 622"/>
              <a:gd name="T101" fmla="*/ 133 h 614"/>
              <a:gd name="T102" fmla="*/ 555 w 622"/>
              <a:gd name="T103" fmla="*/ 118 h 614"/>
              <a:gd name="T104" fmla="*/ 555 w 622"/>
              <a:gd name="T105" fmla="*/ 69 h 614"/>
              <a:gd name="T106" fmla="*/ 540 w 622"/>
              <a:gd name="T107" fmla="*/ 54 h 614"/>
              <a:gd name="T108" fmla="*/ 418 w 622"/>
              <a:gd name="T109" fmla="*/ 54 h 614"/>
              <a:gd name="T110" fmla="*/ 403 w 622"/>
              <a:gd name="T111" fmla="*/ 69 h 614"/>
              <a:gd name="T112" fmla="*/ 418 w 622"/>
              <a:gd name="T113" fmla="*/ 84 h 614"/>
              <a:gd name="T114" fmla="*/ 540 w 622"/>
              <a:gd name="T115" fmla="*/ 84 h 614"/>
              <a:gd name="T116" fmla="*/ 555 w 622"/>
              <a:gd name="T117" fmla="*/ 69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22" h="614">
                <a:moveTo>
                  <a:pt x="350" y="276"/>
                </a:moveTo>
                <a:cubicBezTo>
                  <a:pt x="350" y="289"/>
                  <a:pt x="340" y="299"/>
                  <a:pt x="327" y="299"/>
                </a:cubicBezTo>
                <a:lnTo>
                  <a:pt x="321" y="299"/>
                </a:lnTo>
                <a:lnTo>
                  <a:pt x="276" y="569"/>
                </a:lnTo>
                <a:cubicBezTo>
                  <a:pt x="288" y="570"/>
                  <a:pt x="297" y="579"/>
                  <a:pt x="297" y="591"/>
                </a:cubicBezTo>
                <a:cubicBezTo>
                  <a:pt x="297" y="604"/>
                  <a:pt x="287" y="614"/>
                  <a:pt x="275" y="614"/>
                </a:cubicBezTo>
                <a:lnTo>
                  <a:pt x="75" y="614"/>
                </a:lnTo>
                <a:cubicBezTo>
                  <a:pt x="63" y="614"/>
                  <a:pt x="52" y="604"/>
                  <a:pt x="52" y="591"/>
                </a:cubicBezTo>
                <a:cubicBezTo>
                  <a:pt x="52" y="579"/>
                  <a:pt x="62" y="570"/>
                  <a:pt x="74" y="569"/>
                </a:cubicBezTo>
                <a:lnTo>
                  <a:pt x="28" y="299"/>
                </a:lnTo>
                <a:lnTo>
                  <a:pt x="22" y="299"/>
                </a:lnTo>
                <a:cubicBezTo>
                  <a:pt x="10" y="299"/>
                  <a:pt x="0" y="289"/>
                  <a:pt x="0" y="276"/>
                </a:cubicBezTo>
                <a:cubicBezTo>
                  <a:pt x="0" y="264"/>
                  <a:pt x="10" y="254"/>
                  <a:pt x="22" y="254"/>
                </a:cubicBezTo>
                <a:lnTo>
                  <a:pt x="47" y="254"/>
                </a:lnTo>
                <a:lnTo>
                  <a:pt x="60" y="254"/>
                </a:lnTo>
                <a:lnTo>
                  <a:pt x="60" y="191"/>
                </a:lnTo>
                <a:cubicBezTo>
                  <a:pt x="60" y="170"/>
                  <a:pt x="77" y="153"/>
                  <a:pt x="97" y="153"/>
                </a:cubicBezTo>
                <a:lnTo>
                  <a:pt x="110" y="153"/>
                </a:lnTo>
                <a:cubicBezTo>
                  <a:pt x="96" y="138"/>
                  <a:pt x="88" y="118"/>
                  <a:pt x="88" y="95"/>
                </a:cubicBezTo>
                <a:cubicBezTo>
                  <a:pt x="88" y="47"/>
                  <a:pt x="127" y="8"/>
                  <a:pt x="175" y="8"/>
                </a:cubicBezTo>
                <a:cubicBezTo>
                  <a:pt x="223" y="8"/>
                  <a:pt x="262" y="47"/>
                  <a:pt x="262" y="95"/>
                </a:cubicBezTo>
                <a:cubicBezTo>
                  <a:pt x="262" y="118"/>
                  <a:pt x="253" y="138"/>
                  <a:pt x="239" y="153"/>
                </a:cubicBezTo>
                <a:lnTo>
                  <a:pt x="252" y="153"/>
                </a:lnTo>
                <a:cubicBezTo>
                  <a:pt x="273" y="153"/>
                  <a:pt x="289" y="170"/>
                  <a:pt x="289" y="191"/>
                </a:cubicBezTo>
                <a:lnTo>
                  <a:pt x="289" y="254"/>
                </a:lnTo>
                <a:lnTo>
                  <a:pt x="302" y="254"/>
                </a:lnTo>
                <a:lnTo>
                  <a:pt x="327" y="254"/>
                </a:lnTo>
                <a:cubicBezTo>
                  <a:pt x="340" y="254"/>
                  <a:pt x="350" y="264"/>
                  <a:pt x="350" y="276"/>
                </a:cubicBezTo>
                <a:close/>
                <a:moveTo>
                  <a:pt x="622" y="114"/>
                </a:moveTo>
                <a:cubicBezTo>
                  <a:pt x="622" y="177"/>
                  <a:pt x="558" y="228"/>
                  <a:pt x="480" y="228"/>
                </a:cubicBezTo>
                <a:cubicBezTo>
                  <a:pt x="447" y="228"/>
                  <a:pt x="415" y="219"/>
                  <a:pt x="389" y="202"/>
                </a:cubicBezTo>
                <a:lnTo>
                  <a:pt x="318" y="213"/>
                </a:lnTo>
                <a:cubicBezTo>
                  <a:pt x="315" y="214"/>
                  <a:pt x="312" y="212"/>
                  <a:pt x="310" y="209"/>
                </a:cubicBezTo>
                <a:cubicBezTo>
                  <a:pt x="309" y="207"/>
                  <a:pt x="309" y="203"/>
                  <a:pt x="311" y="201"/>
                </a:cubicBezTo>
                <a:lnTo>
                  <a:pt x="349" y="160"/>
                </a:lnTo>
                <a:cubicBezTo>
                  <a:pt x="341" y="145"/>
                  <a:pt x="337" y="130"/>
                  <a:pt x="337" y="114"/>
                </a:cubicBezTo>
                <a:cubicBezTo>
                  <a:pt x="337" y="51"/>
                  <a:pt x="401" y="0"/>
                  <a:pt x="480" y="0"/>
                </a:cubicBezTo>
                <a:cubicBezTo>
                  <a:pt x="558" y="0"/>
                  <a:pt x="622" y="51"/>
                  <a:pt x="622" y="114"/>
                </a:cubicBezTo>
                <a:close/>
                <a:moveTo>
                  <a:pt x="555" y="167"/>
                </a:moveTo>
                <a:cubicBezTo>
                  <a:pt x="555" y="158"/>
                  <a:pt x="548" y="152"/>
                  <a:pt x="540" y="152"/>
                </a:cubicBezTo>
                <a:lnTo>
                  <a:pt x="418" y="152"/>
                </a:lnTo>
                <a:cubicBezTo>
                  <a:pt x="410" y="152"/>
                  <a:pt x="403" y="158"/>
                  <a:pt x="403" y="167"/>
                </a:cubicBezTo>
                <a:cubicBezTo>
                  <a:pt x="403" y="175"/>
                  <a:pt x="410" y="182"/>
                  <a:pt x="418" y="182"/>
                </a:cubicBezTo>
                <a:lnTo>
                  <a:pt x="540" y="182"/>
                </a:lnTo>
                <a:cubicBezTo>
                  <a:pt x="548" y="182"/>
                  <a:pt x="555" y="175"/>
                  <a:pt x="555" y="167"/>
                </a:cubicBezTo>
                <a:close/>
                <a:moveTo>
                  <a:pt x="555" y="118"/>
                </a:moveTo>
                <a:cubicBezTo>
                  <a:pt x="555" y="110"/>
                  <a:pt x="548" y="103"/>
                  <a:pt x="540" y="103"/>
                </a:cubicBezTo>
                <a:lnTo>
                  <a:pt x="418" y="103"/>
                </a:lnTo>
                <a:cubicBezTo>
                  <a:pt x="410" y="103"/>
                  <a:pt x="403" y="110"/>
                  <a:pt x="403" y="118"/>
                </a:cubicBezTo>
                <a:cubicBezTo>
                  <a:pt x="403" y="126"/>
                  <a:pt x="410" y="133"/>
                  <a:pt x="418" y="133"/>
                </a:cubicBezTo>
                <a:lnTo>
                  <a:pt x="540" y="133"/>
                </a:lnTo>
                <a:cubicBezTo>
                  <a:pt x="548" y="133"/>
                  <a:pt x="555" y="126"/>
                  <a:pt x="555" y="118"/>
                </a:cubicBezTo>
                <a:close/>
                <a:moveTo>
                  <a:pt x="555" y="69"/>
                </a:moveTo>
                <a:cubicBezTo>
                  <a:pt x="555" y="61"/>
                  <a:pt x="548" y="54"/>
                  <a:pt x="540" y="54"/>
                </a:cubicBezTo>
                <a:lnTo>
                  <a:pt x="418" y="54"/>
                </a:lnTo>
                <a:cubicBezTo>
                  <a:pt x="410" y="54"/>
                  <a:pt x="403" y="61"/>
                  <a:pt x="403" y="69"/>
                </a:cubicBezTo>
                <a:cubicBezTo>
                  <a:pt x="403" y="77"/>
                  <a:pt x="410" y="84"/>
                  <a:pt x="418" y="84"/>
                </a:cubicBezTo>
                <a:lnTo>
                  <a:pt x="540" y="84"/>
                </a:lnTo>
                <a:cubicBezTo>
                  <a:pt x="548" y="84"/>
                  <a:pt x="555" y="77"/>
                  <a:pt x="555" y="69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9975643"/>
      </p:ext>
    </p:extLst>
  </p:cSld>
  <p:clrMapOvr>
    <a:masterClrMapping/>
  </p:clrMapOvr>
  <p:transition spd="slow" advTm="1403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书写用具, 定居者, 铅笔&#10;&#10;已生成极高可信度的说明">
            <a:extLst>
              <a:ext uri="{FF2B5EF4-FFF2-40B4-BE49-F238E27FC236}">
                <a16:creationId xmlns:a16="http://schemas.microsoft.com/office/drawing/2014/main" xmlns="" id="{0AD6AD80-1839-4994-86AB-FA8FD75F9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9793" b="99718" l="6348" r="94727">
                        <a14:foregroundMark x1="6445" y1="55838" x2="89648" y2="89642"/>
                        <a14:foregroundMark x1="27246" y1="97027" x2="89453" y2="97740"/>
                        <a14:foregroundMark x1="7227" y1="96798" x2="23918" y2="96989"/>
                        <a14:foregroundMark x1="89453" y1="86441" x2="91211" y2="99058"/>
                        <a14:foregroundMark x1="29713" y1="37144" x2="32617" y2="39454"/>
                        <a14:foregroundMark x1="25280" y1="33617" x2="28965" y2="36549"/>
                        <a14:foregroundMark x1="21485" y1="30598" x2="23116" y2="31895"/>
                        <a14:foregroundMark x1="16503" y1="26635" x2="18412" y2="28154"/>
                        <a14:foregroundMark x1="11313" y1="22505" x2="13263" y2="24057"/>
                        <a14:foregroundMark x1="6934" y1="19021" x2="8141" y2="19982"/>
                        <a14:foregroundMark x1="82423" y1="73512" x2="83725" y2="74402"/>
                        <a14:foregroundMark x1="76909" y1="69740" x2="78305" y2="70695"/>
                        <a14:foregroundMark x1="71501" y1="66043" x2="73526" y2="67427"/>
                        <a14:foregroundMark x1="66212" y1="62426" x2="68019" y2="63662"/>
                        <a14:foregroundMark x1="61573" y1="59254" x2="62890" y2="60155"/>
                        <a14:foregroundMark x1="55385" y1="55023" x2="57967" y2="56788"/>
                        <a14:foregroundMark x1="50898" y1="51955" x2="52261" y2="52887"/>
                        <a14:foregroundMark x1="45787" y1="48460" x2="46876" y2="49205"/>
                        <a14:foregroundMark x1="40666" y1="44958" x2="42337" y2="46101"/>
                        <a14:foregroundMark x1="35645" y1="41525" x2="37993" y2="43130"/>
                        <a14:foregroundMark x1="87490" y1="78549" x2="90283" y2="82015"/>
                        <a14:foregroundMark x1="24902" y1="73352" x2="26172" y2="99058"/>
                        <a14:foregroundMark x1="24414" y1="75800" x2="25586" y2="92279"/>
                        <a14:foregroundMark x1="25586" y1="92279" x2="27832" y2="99718"/>
                        <a14:foregroundMark x1="27832" y1="99718" x2="25684" y2="99247"/>
                        <a14:backgroundMark x1="10059" y1="22505" x2="10059" y2="22505"/>
                        <a14:backgroundMark x1="10059" y1="21751" x2="10059" y2="21751"/>
                        <a14:backgroundMark x1="10547" y1="21281" x2="10547" y2="21281"/>
                        <a14:backgroundMark x1="9570" y1="20716" x2="9570" y2="20716"/>
                        <a14:backgroundMark x1="9277" y1="20998" x2="9277" y2="20998"/>
                        <a14:backgroundMark x1="8984" y1="20998" x2="8984" y2="20998"/>
                        <a14:backgroundMark x1="10352" y1="21751" x2="10352" y2="21751"/>
                        <a14:backgroundMark x1="10059" y1="21751" x2="10059" y2="21751"/>
                        <a14:backgroundMark x1="10059" y1="21281" x2="10059" y2="21281"/>
                        <a14:backgroundMark x1="10059" y1="21281" x2="10059" y2="21281"/>
                        <a14:backgroundMark x1="10059" y1="21281" x2="10059" y2="20716"/>
                        <a14:backgroundMark x1="8789" y1="19774" x2="9766" y2="22505"/>
                        <a14:backgroundMark x1="10547" y1="21751" x2="10547" y2="22222"/>
                        <a14:backgroundMark x1="15137" y1="25706" x2="15137" y2="25706"/>
                        <a14:backgroundMark x1="14453" y1="26460" x2="14453" y2="26460"/>
                        <a14:backgroundMark x1="14648" y1="25424" x2="14648" y2="25424"/>
                        <a14:backgroundMark x1="14648" y1="24482" x2="14648" y2="24482"/>
                        <a14:backgroundMark x1="14453" y1="23729" x2="15430" y2="26930"/>
                        <a14:backgroundMark x1="19824" y1="28154" x2="19824" y2="31073"/>
                        <a14:backgroundMark x1="23633" y1="31638" x2="24902" y2="33804"/>
                        <a14:backgroundMark x1="20801" y1="29379" x2="20801" y2="30132"/>
                        <a14:backgroundMark x1="29004" y1="36535" x2="29297" y2="37288"/>
                        <a14:backgroundMark x1="28711" y1="36535" x2="29004" y2="37006"/>
                        <a14:backgroundMark x1="34375" y1="41243" x2="34375" y2="41243"/>
                        <a14:backgroundMark x1="34375" y1="40772" x2="34375" y2="41525"/>
                        <a14:backgroundMark x1="32813" y1="39548" x2="34082" y2="41714"/>
                        <a14:backgroundMark x1="38965" y1="42938" x2="39453" y2="45198"/>
                        <a14:backgroundMark x1="43848" y1="45951" x2="44141" y2="48682"/>
                        <a14:backgroundMark x1="48730" y1="49906" x2="49512" y2="52354"/>
                        <a14:backgroundMark x1="53613" y1="52825" x2="53809" y2="56780"/>
                        <a14:backgroundMark x1="46973" y1="49153" x2="47949" y2="50659"/>
                        <a14:backgroundMark x1="59473" y1="55273" x2="59961" y2="59793"/>
                        <a14:backgroundMark x1="64551" y1="59793" x2="64551" y2="63748"/>
                        <a14:backgroundMark x1="69434" y1="63465" x2="70215" y2="68644"/>
                        <a14:backgroundMark x1="75098" y1="67420" x2="75098" y2="72316"/>
                        <a14:backgroundMark x1="80176" y1="69868" x2="82031" y2="74859"/>
                        <a14:backgroundMark x1="85352" y1="73540" x2="85547" y2="78249"/>
                        <a14:backgroundMark x1="91504" y1="83427" x2="92773" y2="90584"/>
                        <a14:backgroundMark x1="94336" y1="86441" x2="94531" y2="91149"/>
                        <a14:backgroundMark x1="91016" y1="82015" x2="91016" y2="84652"/>
                        <a14:backgroundMark x1="85840" y1="76554" x2="86133" y2="78719"/>
                        <a14:backgroundMark x1="86328" y1="75800" x2="85840" y2="77024"/>
                        <a14:backgroundMark x1="84863" y1="75047" x2="85059" y2="77307"/>
                        <a14:backgroundMark x1="80762" y1="72128" x2="80762" y2="74294"/>
                        <a14:backgroundMark x1="78906" y1="71092" x2="79199" y2="73540"/>
                        <a14:backgroundMark x1="78906" y1="70339" x2="81250" y2="73540"/>
                        <a14:backgroundMark x1="73535" y1="67420" x2="76367" y2="70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6853152" y="1814771"/>
            <a:ext cx="5118650" cy="53086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371B31C-88B5-401A-A629-A815C781DF13}"/>
              </a:ext>
            </a:extLst>
          </p:cNvPr>
          <p:cNvSpPr/>
          <p:nvPr/>
        </p:nvSpPr>
        <p:spPr>
          <a:xfrm>
            <a:off x="4349368" y="3105835"/>
            <a:ext cx="34932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&lt;</a:t>
            </a:r>
            <a:r>
              <a:rPr lang="zh-CN" altLang="en-US" sz="3600" b="1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目标知识点一</a:t>
            </a:r>
            <a:r>
              <a:rPr lang="en-US" altLang="zh-CN" sz="3600" b="1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&gt;</a:t>
            </a:r>
            <a:endParaRPr lang="zh-CN" altLang="en-US" sz="3600" b="1" dirty="0"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pic>
        <p:nvPicPr>
          <p:cNvPr id="4" name="图片 3" descr="图片包含 就坐&#10;&#10;已生成高可信度的说明">
            <a:extLst>
              <a:ext uri="{FF2B5EF4-FFF2-40B4-BE49-F238E27FC236}">
                <a16:creationId xmlns:a16="http://schemas.microsoft.com/office/drawing/2014/main" xmlns="" id="{D6F3145D-7BD6-44A3-A39B-3E0F272B2B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89844" l="716" r="89974">
                        <a14:foregroundMark x1="12891" y1="15723" x2="5339" y2="3320"/>
                        <a14:foregroundMark x1="5339" y1="3320" x2="5273" y2="2930"/>
                        <a14:foregroundMark x1="25391" y1="7227" x2="21680" y2="1660"/>
                        <a14:foregroundMark x1="36719" y1="2930" x2="35547" y2="879"/>
                        <a14:foregroundMark x1="51432" y1="5078" x2="51107" y2="0"/>
                        <a14:foregroundMark x1="37565" y1="81055" x2="22852" y2="58105"/>
                        <a14:foregroundMark x1="22852" y1="58105" x2="13086" y2="49512"/>
                        <a14:foregroundMark x1="13086" y1="49512" x2="716" y2="31445"/>
                        <a14:foregroundMark x1="72331" y1="51367" x2="63021" y2="4395"/>
                        <a14:foregroundMark x1="63021" y1="4395" x2="63021" y2="2930"/>
                        <a14:backgroundMark x1="18294" y1="10156" x2="18294" y2="10156"/>
                        <a14:backgroundMark x1="31315" y1="37793" x2="31315" y2="37793"/>
                        <a14:backgroundMark x1="33008" y1="11426" x2="33008" y2="11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788" y="119137"/>
            <a:ext cx="4681728" cy="3121152"/>
          </a:xfrm>
          <a:prstGeom prst="rect">
            <a:avLst/>
          </a:prstGeom>
        </p:spPr>
      </p:pic>
      <p:sp>
        <p:nvSpPr>
          <p:cNvPr id="15" name="太阳形 14">
            <a:extLst>
              <a:ext uri="{FF2B5EF4-FFF2-40B4-BE49-F238E27FC236}">
                <a16:creationId xmlns:a16="http://schemas.microsoft.com/office/drawing/2014/main" xmlns="" id="{FD965440-090B-4CA2-BF10-E63706799D9B}"/>
              </a:ext>
            </a:extLst>
          </p:cNvPr>
          <p:cNvSpPr/>
          <p:nvPr/>
        </p:nvSpPr>
        <p:spPr>
          <a:xfrm>
            <a:off x="3136933" y="3830161"/>
            <a:ext cx="1212435" cy="1212435"/>
          </a:xfrm>
          <a:prstGeom prst="sun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protactor-measuring_81927">
            <a:extLst>
              <a:ext uri="{FF2B5EF4-FFF2-40B4-BE49-F238E27FC236}">
                <a16:creationId xmlns:a16="http://schemas.microsoft.com/office/drawing/2014/main" xmlns="" id="{BA527C4D-5433-4FCF-8DCD-800280B79432}"/>
              </a:ext>
            </a:extLst>
          </p:cNvPr>
          <p:cNvSpPr>
            <a:spLocks noChangeAspect="1"/>
          </p:cNvSpPr>
          <p:nvPr/>
        </p:nvSpPr>
        <p:spPr bwMode="auto">
          <a:xfrm>
            <a:off x="7368881" y="1744405"/>
            <a:ext cx="1407970" cy="1361430"/>
          </a:xfrm>
          <a:custGeom>
            <a:avLst/>
            <a:gdLst>
              <a:gd name="connsiteX0" fmla="*/ 331839 w 608414"/>
              <a:gd name="connsiteY0" fmla="*/ 472420 h 588304"/>
              <a:gd name="connsiteX1" fmla="*/ 243364 w 608414"/>
              <a:gd name="connsiteY1" fmla="*/ 560776 h 588304"/>
              <a:gd name="connsiteX2" fmla="*/ 368489 w 608414"/>
              <a:gd name="connsiteY2" fmla="*/ 560776 h 588304"/>
              <a:gd name="connsiteX3" fmla="*/ 331839 w 608414"/>
              <a:gd name="connsiteY3" fmla="*/ 472420 h 588304"/>
              <a:gd name="connsiteX4" fmla="*/ 594683 w 608414"/>
              <a:gd name="connsiteY4" fmla="*/ 176651 h 588304"/>
              <a:gd name="connsiteX5" fmla="*/ 604388 w 608414"/>
              <a:gd name="connsiteY5" fmla="*/ 180749 h 588304"/>
              <a:gd name="connsiteX6" fmla="*/ 604388 w 608414"/>
              <a:gd name="connsiteY6" fmla="*/ 200132 h 588304"/>
              <a:gd name="connsiteX7" fmla="*/ 351351 w 608414"/>
              <a:gd name="connsiteY7" fmla="*/ 452830 h 588304"/>
              <a:gd name="connsiteX8" fmla="*/ 396053 w 608414"/>
              <a:gd name="connsiteY8" fmla="*/ 560776 h 588304"/>
              <a:gd name="connsiteX9" fmla="*/ 594683 w 608414"/>
              <a:gd name="connsiteY9" fmla="*/ 560776 h 588304"/>
              <a:gd name="connsiteX10" fmla="*/ 608414 w 608414"/>
              <a:gd name="connsiteY10" fmla="*/ 574489 h 588304"/>
              <a:gd name="connsiteX11" fmla="*/ 594683 w 608414"/>
              <a:gd name="connsiteY11" fmla="*/ 588304 h 588304"/>
              <a:gd name="connsiteX12" fmla="*/ 210121 w 608414"/>
              <a:gd name="connsiteY12" fmla="*/ 588304 h 588304"/>
              <a:gd name="connsiteX13" fmla="*/ 197320 w 608414"/>
              <a:gd name="connsiteY13" fmla="*/ 579747 h 588304"/>
              <a:gd name="connsiteX14" fmla="*/ 200314 w 608414"/>
              <a:gd name="connsiteY14" fmla="*/ 564797 h 588304"/>
              <a:gd name="connsiteX15" fmla="*/ 322444 w 608414"/>
              <a:gd name="connsiteY15" fmla="*/ 442933 h 588304"/>
              <a:gd name="connsiteX16" fmla="*/ 322444 w 608414"/>
              <a:gd name="connsiteY16" fmla="*/ 442830 h 588304"/>
              <a:gd name="connsiteX17" fmla="*/ 322548 w 608414"/>
              <a:gd name="connsiteY17" fmla="*/ 442727 h 588304"/>
              <a:gd name="connsiteX18" fmla="*/ 584979 w 608414"/>
              <a:gd name="connsiteY18" fmla="*/ 180749 h 588304"/>
              <a:gd name="connsiteX19" fmla="*/ 594683 w 608414"/>
              <a:gd name="connsiteY19" fmla="*/ 176651 h 588304"/>
              <a:gd name="connsiteX20" fmla="*/ 342640 w 608414"/>
              <a:gd name="connsiteY20" fmla="*/ 121025 h 588304"/>
              <a:gd name="connsiteX21" fmla="*/ 185916 w 608414"/>
              <a:gd name="connsiteY21" fmla="*/ 185666 h 588304"/>
              <a:gd name="connsiteX22" fmla="*/ 129649 w 608414"/>
              <a:gd name="connsiteY22" fmla="*/ 403301 h 588304"/>
              <a:gd name="connsiteX23" fmla="*/ 403966 w 608414"/>
              <a:gd name="connsiteY23" fmla="*/ 129479 h 588304"/>
              <a:gd name="connsiteX24" fmla="*/ 342640 w 608414"/>
              <a:gd name="connsiteY24" fmla="*/ 121025 h 588304"/>
              <a:gd name="connsiteX25" fmla="*/ 342640 w 608414"/>
              <a:gd name="connsiteY25" fmla="*/ 93499 h 588304"/>
              <a:gd name="connsiteX26" fmla="*/ 434320 w 608414"/>
              <a:gd name="connsiteY26" fmla="*/ 110819 h 588304"/>
              <a:gd name="connsiteX27" fmla="*/ 442786 w 608414"/>
              <a:gd name="connsiteY27" fmla="*/ 120819 h 588304"/>
              <a:gd name="connsiteX28" fmla="*/ 439069 w 608414"/>
              <a:gd name="connsiteY28" fmla="*/ 133294 h 588304"/>
              <a:gd name="connsiteX29" fmla="*/ 133572 w 608414"/>
              <a:gd name="connsiteY29" fmla="*/ 438353 h 588304"/>
              <a:gd name="connsiteX30" fmla="*/ 123764 w 608414"/>
              <a:gd name="connsiteY30" fmla="*/ 442374 h 588304"/>
              <a:gd name="connsiteX31" fmla="*/ 120976 w 608414"/>
              <a:gd name="connsiteY31" fmla="*/ 442168 h 588304"/>
              <a:gd name="connsiteX32" fmla="*/ 110962 w 608414"/>
              <a:gd name="connsiteY32" fmla="*/ 433714 h 588304"/>
              <a:gd name="connsiteX33" fmla="*/ 166507 w 608414"/>
              <a:gd name="connsiteY33" fmla="*/ 166284 h 588304"/>
              <a:gd name="connsiteX34" fmla="*/ 342640 w 608414"/>
              <a:gd name="connsiteY34" fmla="*/ 93499 h 588304"/>
              <a:gd name="connsiteX35" fmla="*/ 342691 w 608414"/>
              <a:gd name="connsiteY35" fmla="*/ 27425 h 588304"/>
              <a:gd name="connsiteX36" fmla="*/ 306759 w 608414"/>
              <a:gd name="connsiteY36" fmla="*/ 29487 h 588304"/>
              <a:gd name="connsiteX37" fmla="*/ 309650 w 608414"/>
              <a:gd name="connsiteY37" fmla="*/ 47633 h 588304"/>
              <a:gd name="connsiteX38" fmla="*/ 298189 w 608414"/>
              <a:gd name="connsiteY38" fmla="*/ 63408 h 588304"/>
              <a:gd name="connsiteX39" fmla="*/ 296021 w 608414"/>
              <a:gd name="connsiteY39" fmla="*/ 63614 h 588304"/>
              <a:gd name="connsiteX40" fmla="*/ 282495 w 608414"/>
              <a:gd name="connsiteY40" fmla="*/ 51964 h 588304"/>
              <a:gd name="connsiteX41" fmla="*/ 279604 w 608414"/>
              <a:gd name="connsiteY41" fmla="*/ 33818 h 588304"/>
              <a:gd name="connsiteX42" fmla="*/ 211768 w 608414"/>
              <a:gd name="connsiteY42" fmla="*/ 55779 h 588304"/>
              <a:gd name="connsiteX43" fmla="*/ 220131 w 608414"/>
              <a:gd name="connsiteY43" fmla="*/ 72275 h 588304"/>
              <a:gd name="connsiteX44" fmla="*/ 214143 w 608414"/>
              <a:gd name="connsiteY44" fmla="*/ 90730 h 588304"/>
              <a:gd name="connsiteX45" fmla="*/ 207948 w 608414"/>
              <a:gd name="connsiteY45" fmla="*/ 92277 h 588304"/>
              <a:gd name="connsiteX46" fmla="*/ 195661 w 608414"/>
              <a:gd name="connsiteY46" fmla="*/ 84750 h 588304"/>
              <a:gd name="connsiteX47" fmla="*/ 187194 w 608414"/>
              <a:gd name="connsiteY47" fmla="*/ 68254 h 588304"/>
              <a:gd name="connsiteX48" fmla="*/ 129683 w 608414"/>
              <a:gd name="connsiteY48" fmla="*/ 110320 h 588304"/>
              <a:gd name="connsiteX49" fmla="*/ 142693 w 608414"/>
              <a:gd name="connsiteY49" fmla="*/ 123208 h 588304"/>
              <a:gd name="connsiteX50" fmla="*/ 142693 w 608414"/>
              <a:gd name="connsiteY50" fmla="*/ 142694 h 588304"/>
              <a:gd name="connsiteX51" fmla="*/ 132884 w 608414"/>
              <a:gd name="connsiteY51" fmla="*/ 146715 h 588304"/>
              <a:gd name="connsiteX52" fmla="*/ 123179 w 608414"/>
              <a:gd name="connsiteY52" fmla="*/ 142694 h 588304"/>
              <a:gd name="connsiteX53" fmla="*/ 110169 w 608414"/>
              <a:gd name="connsiteY53" fmla="*/ 129703 h 588304"/>
              <a:gd name="connsiteX54" fmla="*/ 68352 w 608414"/>
              <a:gd name="connsiteY54" fmla="*/ 187338 h 588304"/>
              <a:gd name="connsiteX55" fmla="*/ 84666 w 608414"/>
              <a:gd name="connsiteY55" fmla="*/ 195689 h 588304"/>
              <a:gd name="connsiteX56" fmla="*/ 90758 w 608414"/>
              <a:gd name="connsiteY56" fmla="*/ 214144 h 588304"/>
              <a:gd name="connsiteX57" fmla="*/ 78471 w 608414"/>
              <a:gd name="connsiteY57" fmla="*/ 221671 h 588304"/>
              <a:gd name="connsiteX58" fmla="*/ 72172 w 608414"/>
              <a:gd name="connsiteY58" fmla="*/ 220124 h 588304"/>
              <a:gd name="connsiteX59" fmla="*/ 55859 w 608414"/>
              <a:gd name="connsiteY59" fmla="*/ 211876 h 588304"/>
              <a:gd name="connsiteX60" fmla="*/ 33970 w 608414"/>
              <a:gd name="connsiteY60" fmla="*/ 279511 h 588304"/>
              <a:gd name="connsiteX61" fmla="*/ 52039 w 608414"/>
              <a:gd name="connsiteY61" fmla="*/ 282398 h 588304"/>
              <a:gd name="connsiteX62" fmla="*/ 63499 w 608414"/>
              <a:gd name="connsiteY62" fmla="*/ 298173 h 588304"/>
              <a:gd name="connsiteX63" fmla="*/ 49870 w 608414"/>
              <a:gd name="connsiteY63" fmla="*/ 309721 h 588304"/>
              <a:gd name="connsiteX64" fmla="*/ 47702 w 608414"/>
              <a:gd name="connsiteY64" fmla="*/ 309514 h 588304"/>
              <a:gd name="connsiteX65" fmla="*/ 29633 w 608414"/>
              <a:gd name="connsiteY65" fmla="*/ 306731 h 588304"/>
              <a:gd name="connsiteX66" fmla="*/ 29736 w 608414"/>
              <a:gd name="connsiteY66" fmla="*/ 377871 h 588304"/>
              <a:gd name="connsiteX67" fmla="*/ 47805 w 608414"/>
              <a:gd name="connsiteY67" fmla="*/ 374985 h 588304"/>
              <a:gd name="connsiteX68" fmla="*/ 63499 w 608414"/>
              <a:gd name="connsiteY68" fmla="*/ 386429 h 588304"/>
              <a:gd name="connsiteX69" fmla="*/ 52039 w 608414"/>
              <a:gd name="connsiteY69" fmla="*/ 402101 h 588304"/>
              <a:gd name="connsiteX70" fmla="*/ 33970 w 608414"/>
              <a:gd name="connsiteY70" fmla="*/ 404987 h 588304"/>
              <a:gd name="connsiteX71" fmla="*/ 55859 w 608414"/>
              <a:gd name="connsiteY71" fmla="*/ 472726 h 588304"/>
              <a:gd name="connsiteX72" fmla="*/ 72379 w 608414"/>
              <a:gd name="connsiteY72" fmla="*/ 464375 h 588304"/>
              <a:gd name="connsiteX73" fmla="*/ 90861 w 608414"/>
              <a:gd name="connsiteY73" fmla="*/ 470355 h 588304"/>
              <a:gd name="connsiteX74" fmla="*/ 84872 w 608414"/>
              <a:gd name="connsiteY74" fmla="*/ 488810 h 588304"/>
              <a:gd name="connsiteX75" fmla="*/ 68352 w 608414"/>
              <a:gd name="connsiteY75" fmla="*/ 497264 h 588304"/>
              <a:gd name="connsiteX76" fmla="*/ 110375 w 608414"/>
              <a:gd name="connsiteY76" fmla="*/ 554899 h 588304"/>
              <a:gd name="connsiteX77" fmla="*/ 323279 w 608414"/>
              <a:gd name="connsiteY77" fmla="*/ 342198 h 588304"/>
              <a:gd name="connsiteX78" fmla="*/ 299945 w 608414"/>
              <a:gd name="connsiteY78" fmla="*/ 318897 h 588304"/>
              <a:gd name="connsiteX79" fmla="*/ 299945 w 608414"/>
              <a:gd name="connsiteY79" fmla="*/ 299513 h 588304"/>
              <a:gd name="connsiteX80" fmla="*/ 319356 w 608414"/>
              <a:gd name="connsiteY80" fmla="*/ 299513 h 588304"/>
              <a:gd name="connsiteX81" fmla="*/ 342691 w 608414"/>
              <a:gd name="connsiteY81" fmla="*/ 322815 h 588304"/>
              <a:gd name="connsiteX82" fmla="*/ 555698 w 608414"/>
              <a:gd name="connsiteY82" fmla="*/ 110114 h 588304"/>
              <a:gd name="connsiteX83" fmla="*/ 497671 w 608414"/>
              <a:gd name="connsiteY83" fmla="*/ 67945 h 588304"/>
              <a:gd name="connsiteX84" fmla="*/ 489204 w 608414"/>
              <a:gd name="connsiteY84" fmla="*/ 84544 h 588304"/>
              <a:gd name="connsiteX85" fmla="*/ 477020 w 608414"/>
              <a:gd name="connsiteY85" fmla="*/ 92071 h 588304"/>
              <a:gd name="connsiteX86" fmla="*/ 470722 w 608414"/>
              <a:gd name="connsiteY86" fmla="*/ 90524 h 588304"/>
              <a:gd name="connsiteX87" fmla="*/ 464733 w 608414"/>
              <a:gd name="connsiteY87" fmla="*/ 72069 h 588304"/>
              <a:gd name="connsiteX88" fmla="*/ 473200 w 608414"/>
              <a:gd name="connsiteY88" fmla="*/ 55469 h 588304"/>
              <a:gd name="connsiteX89" fmla="*/ 405261 w 608414"/>
              <a:gd name="connsiteY89" fmla="*/ 33611 h 588304"/>
              <a:gd name="connsiteX90" fmla="*/ 402370 w 608414"/>
              <a:gd name="connsiteY90" fmla="*/ 51964 h 588304"/>
              <a:gd name="connsiteX91" fmla="*/ 388844 w 608414"/>
              <a:gd name="connsiteY91" fmla="*/ 63511 h 588304"/>
              <a:gd name="connsiteX92" fmla="*/ 386676 w 608414"/>
              <a:gd name="connsiteY92" fmla="*/ 63305 h 588304"/>
              <a:gd name="connsiteX93" fmla="*/ 375215 w 608414"/>
              <a:gd name="connsiteY93" fmla="*/ 47633 h 588304"/>
              <a:gd name="connsiteX94" fmla="*/ 378106 w 608414"/>
              <a:gd name="connsiteY94" fmla="*/ 29384 h 588304"/>
              <a:gd name="connsiteX95" fmla="*/ 342691 w 608414"/>
              <a:gd name="connsiteY95" fmla="*/ 27425 h 588304"/>
              <a:gd name="connsiteX96" fmla="*/ 342691 w 608414"/>
              <a:gd name="connsiteY96" fmla="*/ 0 h 588304"/>
              <a:gd name="connsiteX97" fmla="*/ 394936 w 608414"/>
              <a:gd name="connsiteY97" fmla="*/ 3918 h 588304"/>
              <a:gd name="connsiteX98" fmla="*/ 396071 w 608414"/>
              <a:gd name="connsiteY98" fmla="*/ 4021 h 588304"/>
              <a:gd name="connsiteX99" fmla="*/ 397207 w 608414"/>
              <a:gd name="connsiteY99" fmla="*/ 4227 h 588304"/>
              <a:gd name="connsiteX100" fmla="*/ 585124 w 608414"/>
              <a:gd name="connsiteY100" fmla="*/ 100216 h 588304"/>
              <a:gd name="connsiteX101" fmla="*/ 589151 w 608414"/>
              <a:gd name="connsiteY101" fmla="*/ 109907 h 588304"/>
              <a:gd name="connsiteX102" fmla="*/ 585124 w 608414"/>
              <a:gd name="connsiteY102" fmla="*/ 119702 h 588304"/>
              <a:gd name="connsiteX103" fmla="*/ 119875 w 608414"/>
              <a:gd name="connsiteY103" fmla="*/ 584180 h 588304"/>
              <a:gd name="connsiteX104" fmla="*/ 110169 w 608414"/>
              <a:gd name="connsiteY104" fmla="*/ 588304 h 588304"/>
              <a:gd name="connsiteX105" fmla="*/ 100360 w 608414"/>
              <a:gd name="connsiteY105" fmla="*/ 584180 h 588304"/>
              <a:gd name="connsiteX106" fmla="*/ 4336 w 608414"/>
              <a:gd name="connsiteY106" fmla="*/ 397049 h 588304"/>
              <a:gd name="connsiteX107" fmla="*/ 4130 w 608414"/>
              <a:gd name="connsiteY107" fmla="*/ 395811 h 588304"/>
              <a:gd name="connsiteX108" fmla="*/ 4027 w 608414"/>
              <a:gd name="connsiteY108" fmla="*/ 394677 h 588304"/>
              <a:gd name="connsiteX109" fmla="*/ 0 w 608414"/>
              <a:gd name="connsiteY109" fmla="*/ 342198 h 588304"/>
              <a:gd name="connsiteX110" fmla="*/ 3923 w 608414"/>
              <a:gd name="connsiteY110" fmla="*/ 290337 h 588304"/>
              <a:gd name="connsiteX111" fmla="*/ 4027 w 608414"/>
              <a:gd name="connsiteY111" fmla="*/ 288791 h 588304"/>
              <a:gd name="connsiteX112" fmla="*/ 4440 w 608414"/>
              <a:gd name="connsiteY112" fmla="*/ 287141 h 588304"/>
              <a:gd name="connsiteX113" fmla="*/ 36964 w 608414"/>
              <a:gd name="connsiteY113" fmla="*/ 187235 h 588304"/>
              <a:gd name="connsiteX114" fmla="*/ 37170 w 608414"/>
              <a:gd name="connsiteY114" fmla="*/ 186925 h 588304"/>
              <a:gd name="connsiteX115" fmla="*/ 37480 w 608414"/>
              <a:gd name="connsiteY115" fmla="*/ 186410 h 588304"/>
              <a:gd name="connsiteX116" fmla="*/ 98605 w 608414"/>
              <a:gd name="connsiteY116" fmla="*/ 102072 h 588304"/>
              <a:gd name="connsiteX117" fmla="*/ 100154 w 608414"/>
              <a:gd name="connsiteY117" fmla="*/ 100216 h 588304"/>
              <a:gd name="connsiteX118" fmla="*/ 101909 w 608414"/>
              <a:gd name="connsiteY118" fmla="*/ 98669 h 588304"/>
              <a:gd name="connsiteX119" fmla="*/ 186265 w 608414"/>
              <a:gd name="connsiteY119" fmla="*/ 37529 h 588304"/>
              <a:gd name="connsiteX120" fmla="*/ 186884 w 608414"/>
              <a:gd name="connsiteY120" fmla="*/ 37220 h 588304"/>
              <a:gd name="connsiteX121" fmla="*/ 187297 w 608414"/>
              <a:gd name="connsiteY121" fmla="*/ 37014 h 588304"/>
              <a:gd name="connsiteX122" fmla="*/ 287245 w 608414"/>
              <a:gd name="connsiteY122" fmla="*/ 4433 h 588304"/>
              <a:gd name="connsiteX123" fmla="*/ 288794 w 608414"/>
              <a:gd name="connsiteY123" fmla="*/ 4124 h 588304"/>
              <a:gd name="connsiteX124" fmla="*/ 290342 w 608414"/>
              <a:gd name="connsiteY124" fmla="*/ 3918 h 588304"/>
              <a:gd name="connsiteX125" fmla="*/ 342691 w 608414"/>
              <a:gd name="connsiteY125" fmla="*/ 0 h 58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8414" h="588304">
                <a:moveTo>
                  <a:pt x="331839" y="472420"/>
                </a:moveTo>
                <a:lnTo>
                  <a:pt x="243364" y="560776"/>
                </a:lnTo>
                <a:lnTo>
                  <a:pt x="368489" y="560776"/>
                </a:lnTo>
                <a:cubicBezTo>
                  <a:pt x="365701" y="528094"/>
                  <a:pt x="353003" y="497473"/>
                  <a:pt x="331839" y="472420"/>
                </a:cubicBezTo>
                <a:close/>
                <a:moveTo>
                  <a:pt x="594683" y="176651"/>
                </a:moveTo>
                <a:cubicBezTo>
                  <a:pt x="598193" y="176651"/>
                  <a:pt x="601703" y="178017"/>
                  <a:pt x="604388" y="180749"/>
                </a:cubicBezTo>
                <a:cubicBezTo>
                  <a:pt x="609756" y="186111"/>
                  <a:pt x="609756" y="194771"/>
                  <a:pt x="604388" y="200132"/>
                </a:cubicBezTo>
                <a:lnTo>
                  <a:pt x="351351" y="452830"/>
                </a:lnTo>
                <a:cubicBezTo>
                  <a:pt x="377677" y="483245"/>
                  <a:pt x="393163" y="520773"/>
                  <a:pt x="396053" y="560776"/>
                </a:cubicBezTo>
                <a:lnTo>
                  <a:pt x="594683" y="560776"/>
                </a:lnTo>
                <a:cubicBezTo>
                  <a:pt x="602323" y="560776"/>
                  <a:pt x="608414" y="566962"/>
                  <a:pt x="608414" y="574489"/>
                </a:cubicBezTo>
                <a:cubicBezTo>
                  <a:pt x="608414" y="582118"/>
                  <a:pt x="602323" y="588304"/>
                  <a:pt x="594683" y="588304"/>
                </a:cubicBezTo>
                <a:lnTo>
                  <a:pt x="210121" y="588304"/>
                </a:lnTo>
                <a:cubicBezTo>
                  <a:pt x="204546" y="588304"/>
                  <a:pt x="199488" y="584902"/>
                  <a:pt x="197320" y="579747"/>
                </a:cubicBezTo>
                <a:cubicBezTo>
                  <a:pt x="195255" y="574592"/>
                  <a:pt x="196391" y="568715"/>
                  <a:pt x="200314" y="564797"/>
                </a:cubicBezTo>
                <a:lnTo>
                  <a:pt x="322444" y="442933"/>
                </a:lnTo>
                <a:cubicBezTo>
                  <a:pt x="322444" y="442830"/>
                  <a:pt x="322444" y="442830"/>
                  <a:pt x="322444" y="442830"/>
                </a:cubicBezTo>
                <a:cubicBezTo>
                  <a:pt x="322548" y="442727"/>
                  <a:pt x="322548" y="442727"/>
                  <a:pt x="322548" y="442727"/>
                </a:cubicBezTo>
                <a:lnTo>
                  <a:pt x="584979" y="180749"/>
                </a:lnTo>
                <a:cubicBezTo>
                  <a:pt x="587663" y="178017"/>
                  <a:pt x="591173" y="176651"/>
                  <a:pt x="594683" y="176651"/>
                </a:cubicBezTo>
                <a:close/>
                <a:moveTo>
                  <a:pt x="342640" y="121025"/>
                </a:moveTo>
                <a:cubicBezTo>
                  <a:pt x="283378" y="121025"/>
                  <a:pt x="227730" y="143913"/>
                  <a:pt x="185916" y="185666"/>
                </a:cubicBezTo>
                <a:cubicBezTo>
                  <a:pt x="128616" y="242987"/>
                  <a:pt x="107555" y="326392"/>
                  <a:pt x="129649" y="403301"/>
                </a:cubicBezTo>
                <a:lnTo>
                  <a:pt x="403966" y="129479"/>
                </a:lnTo>
                <a:cubicBezTo>
                  <a:pt x="384040" y="123809"/>
                  <a:pt x="363598" y="121025"/>
                  <a:pt x="342640" y="121025"/>
                </a:cubicBezTo>
                <a:close/>
                <a:moveTo>
                  <a:pt x="342640" y="93499"/>
                </a:moveTo>
                <a:cubicBezTo>
                  <a:pt x="374232" y="93499"/>
                  <a:pt x="405102" y="99272"/>
                  <a:pt x="434320" y="110819"/>
                </a:cubicBezTo>
                <a:cubicBezTo>
                  <a:pt x="438656" y="112572"/>
                  <a:pt x="441857" y="116283"/>
                  <a:pt x="442786" y="120819"/>
                </a:cubicBezTo>
                <a:cubicBezTo>
                  <a:pt x="443715" y="125355"/>
                  <a:pt x="442270" y="130098"/>
                  <a:pt x="439069" y="133294"/>
                </a:cubicBezTo>
                <a:lnTo>
                  <a:pt x="133572" y="438353"/>
                </a:lnTo>
                <a:cubicBezTo>
                  <a:pt x="130888" y="441034"/>
                  <a:pt x="127377" y="442374"/>
                  <a:pt x="123764" y="442374"/>
                </a:cubicBezTo>
                <a:cubicBezTo>
                  <a:pt x="122835" y="442374"/>
                  <a:pt x="121906" y="442374"/>
                  <a:pt x="120976" y="442168"/>
                </a:cubicBezTo>
                <a:cubicBezTo>
                  <a:pt x="116434" y="441240"/>
                  <a:pt x="112717" y="438044"/>
                  <a:pt x="110962" y="433714"/>
                </a:cubicBezTo>
                <a:cubicBezTo>
                  <a:pt x="74517" y="341340"/>
                  <a:pt x="96301" y="236286"/>
                  <a:pt x="166507" y="166284"/>
                </a:cubicBezTo>
                <a:cubicBezTo>
                  <a:pt x="213483" y="119376"/>
                  <a:pt x="276048" y="93499"/>
                  <a:pt x="342640" y="93499"/>
                </a:cubicBezTo>
                <a:close/>
                <a:moveTo>
                  <a:pt x="342691" y="27425"/>
                </a:moveTo>
                <a:cubicBezTo>
                  <a:pt x="330610" y="27425"/>
                  <a:pt x="318633" y="28147"/>
                  <a:pt x="306759" y="29487"/>
                </a:cubicBezTo>
                <a:lnTo>
                  <a:pt x="309650" y="47633"/>
                </a:lnTo>
                <a:cubicBezTo>
                  <a:pt x="310889" y="55160"/>
                  <a:pt x="305727" y="62171"/>
                  <a:pt x="298189" y="63408"/>
                </a:cubicBezTo>
                <a:cubicBezTo>
                  <a:pt x="297467" y="63511"/>
                  <a:pt x="296744" y="63614"/>
                  <a:pt x="296021" y="63614"/>
                </a:cubicBezTo>
                <a:cubicBezTo>
                  <a:pt x="289413" y="63614"/>
                  <a:pt x="283528" y="58769"/>
                  <a:pt x="282495" y="51964"/>
                </a:cubicBezTo>
                <a:lnTo>
                  <a:pt x="279604" y="33818"/>
                </a:lnTo>
                <a:cubicBezTo>
                  <a:pt x="256063" y="38560"/>
                  <a:pt x="233348" y="45881"/>
                  <a:pt x="211768" y="55779"/>
                </a:cubicBezTo>
                <a:lnTo>
                  <a:pt x="220131" y="72275"/>
                </a:lnTo>
                <a:cubicBezTo>
                  <a:pt x="223642" y="78977"/>
                  <a:pt x="220958" y="87328"/>
                  <a:pt x="214143" y="90730"/>
                </a:cubicBezTo>
                <a:cubicBezTo>
                  <a:pt x="212181" y="91761"/>
                  <a:pt x="210013" y="92277"/>
                  <a:pt x="207948" y="92277"/>
                </a:cubicBezTo>
                <a:cubicBezTo>
                  <a:pt x="202889" y="92277"/>
                  <a:pt x="198036" y="89493"/>
                  <a:pt x="195661" y="84750"/>
                </a:cubicBezTo>
                <a:lnTo>
                  <a:pt x="187194" y="68254"/>
                </a:lnTo>
                <a:cubicBezTo>
                  <a:pt x="166751" y="79905"/>
                  <a:pt x="147443" y="94030"/>
                  <a:pt x="129683" y="110320"/>
                </a:cubicBezTo>
                <a:lnTo>
                  <a:pt x="142693" y="123208"/>
                </a:lnTo>
                <a:cubicBezTo>
                  <a:pt x="148062" y="128569"/>
                  <a:pt x="148062" y="137333"/>
                  <a:pt x="142693" y="142694"/>
                </a:cubicBezTo>
                <a:cubicBezTo>
                  <a:pt x="139905" y="145375"/>
                  <a:pt x="136395" y="146715"/>
                  <a:pt x="132884" y="146715"/>
                </a:cubicBezTo>
                <a:cubicBezTo>
                  <a:pt x="129374" y="146715"/>
                  <a:pt x="125863" y="145375"/>
                  <a:pt x="123179" y="142694"/>
                </a:cubicBezTo>
                <a:lnTo>
                  <a:pt x="110169" y="129703"/>
                </a:lnTo>
                <a:cubicBezTo>
                  <a:pt x="93752" y="147643"/>
                  <a:pt x="79813" y="166923"/>
                  <a:pt x="68352" y="187338"/>
                </a:cubicBezTo>
                <a:lnTo>
                  <a:pt x="84666" y="195689"/>
                </a:lnTo>
                <a:cubicBezTo>
                  <a:pt x="91480" y="199091"/>
                  <a:pt x="94165" y="207340"/>
                  <a:pt x="90758" y="214144"/>
                </a:cubicBezTo>
                <a:cubicBezTo>
                  <a:pt x="88280" y="218887"/>
                  <a:pt x="83427" y="221671"/>
                  <a:pt x="78471" y="221671"/>
                </a:cubicBezTo>
                <a:cubicBezTo>
                  <a:pt x="76303" y="221671"/>
                  <a:pt x="74238" y="221155"/>
                  <a:pt x="72172" y="220124"/>
                </a:cubicBezTo>
                <a:lnTo>
                  <a:pt x="55859" y="211876"/>
                </a:lnTo>
                <a:cubicBezTo>
                  <a:pt x="45947" y="233631"/>
                  <a:pt x="38616" y="256416"/>
                  <a:pt x="33970" y="279511"/>
                </a:cubicBezTo>
                <a:lnTo>
                  <a:pt x="52039" y="282398"/>
                </a:lnTo>
                <a:cubicBezTo>
                  <a:pt x="59473" y="283636"/>
                  <a:pt x="64635" y="290647"/>
                  <a:pt x="63499" y="298173"/>
                </a:cubicBezTo>
                <a:cubicBezTo>
                  <a:pt x="62364" y="304875"/>
                  <a:pt x="56478" y="309721"/>
                  <a:pt x="49870" y="309721"/>
                </a:cubicBezTo>
                <a:cubicBezTo>
                  <a:pt x="49147" y="309721"/>
                  <a:pt x="48425" y="309721"/>
                  <a:pt x="47702" y="309514"/>
                </a:cubicBezTo>
                <a:lnTo>
                  <a:pt x="29633" y="306731"/>
                </a:lnTo>
                <a:cubicBezTo>
                  <a:pt x="27052" y="330341"/>
                  <a:pt x="27052" y="354261"/>
                  <a:pt x="29736" y="377871"/>
                </a:cubicBezTo>
                <a:lnTo>
                  <a:pt x="47805" y="374985"/>
                </a:lnTo>
                <a:cubicBezTo>
                  <a:pt x="55239" y="373850"/>
                  <a:pt x="62364" y="378902"/>
                  <a:pt x="63499" y="386429"/>
                </a:cubicBezTo>
                <a:cubicBezTo>
                  <a:pt x="64738" y="393955"/>
                  <a:pt x="59576" y="400966"/>
                  <a:pt x="52039" y="402101"/>
                </a:cubicBezTo>
                <a:lnTo>
                  <a:pt x="33970" y="404987"/>
                </a:lnTo>
                <a:cubicBezTo>
                  <a:pt x="38719" y="428186"/>
                  <a:pt x="45947" y="450868"/>
                  <a:pt x="55859" y="472726"/>
                </a:cubicBezTo>
                <a:lnTo>
                  <a:pt x="72379" y="464375"/>
                </a:lnTo>
                <a:cubicBezTo>
                  <a:pt x="79194" y="460869"/>
                  <a:pt x="87454" y="463653"/>
                  <a:pt x="90861" y="470355"/>
                </a:cubicBezTo>
                <a:cubicBezTo>
                  <a:pt x="94371" y="477159"/>
                  <a:pt x="91687" y="485408"/>
                  <a:pt x="84872" y="488810"/>
                </a:cubicBezTo>
                <a:lnTo>
                  <a:pt x="68352" y="497264"/>
                </a:lnTo>
                <a:cubicBezTo>
                  <a:pt x="79916" y="517576"/>
                  <a:pt x="93855" y="536959"/>
                  <a:pt x="110375" y="554899"/>
                </a:cubicBezTo>
                <a:lnTo>
                  <a:pt x="323279" y="342198"/>
                </a:lnTo>
                <a:lnTo>
                  <a:pt x="299945" y="318897"/>
                </a:lnTo>
                <a:cubicBezTo>
                  <a:pt x="294576" y="313535"/>
                  <a:pt x="294576" y="304875"/>
                  <a:pt x="299945" y="299513"/>
                </a:cubicBezTo>
                <a:cubicBezTo>
                  <a:pt x="305314" y="294152"/>
                  <a:pt x="313987" y="294152"/>
                  <a:pt x="319356" y="299513"/>
                </a:cubicBezTo>
                <a:lnTo>
                  <a:pt x="342691" y="322815"/>
                </a:lnTo>
                <a:lnTo>
                  <a:pt x="555698" y="110114"/>
                </a:lnTo>
                <a:cubicBezTo>
                  <a:pt x="537835" y="93720"/>
                  <a:pt x="518424" y="79698"/>
                  <a:pt x="497671" y="67945"/>
                </a:cubicBezTo>
                <a:lnTo>
                  <a:pt x="489204" y="84544"/>
                </a:lnTo>
                <a:cubicBezTo>
                  <a:pt x="486829" y="89287"/>
                  <a:pt x="481976" y="92071"/>
                  <a:pt x="477020" y="92071"/>
                </a:cubicBezTo>
                <a:cubicBezTo>
                  <a:pt x="474852" y="92071"/>
                  <a:pt x="472787" y="91555"/>
                  <a:pt x="470722" y="90524"/>
                </a:cubicBezTo>
                <a:cubicBezTo>
                  <a:pt x="464011" y="87122"/>
                  <a:pt x="461223" y="78874"/>
                  <a:pt x="464733" y="72069"/>
                </a:cubicBezTo>
                <a:lnTo>
                  <a:pt x="473200" y="55469"/>
                </a:lnTo>
                <a:cubicBezTo>
                  <a:pt x="451517" y="45675"/>
                  <a:pt x="428802" y="38354"/>
                  <a:pt x="405261" y="33611"/>
                </a:cubicBezTo>
                <a:lnTo>
                  <a:pt x="402370" y="51964"/>
                </a:lnTo>
                <a:cubicBezTo>
                  <a:pt x="401337" y="58665"/>
                  <a:pt x="395452" y="63511"/>
                  <a:pt x="388844" y="63511"/>
                </a:cubicBezTo>
                <a:cubicBezTo>
                  <a:pt x="388121" y="63511"/>
                  <a:pt x="387398" y="63511"/>
                  <a:pt x="386676" y="63305"/>
                </a:cubicBezTo>
                <a:cubicBezTo>
                  <a:pt x="379138" y="62171"/>
                  <a:pt x="373976" y="55160"/>
                  <a:pt x="375215" y="47633"/>
                </a:cubicBezTo>
                <a:lnTo>
                  <a:pt x="378106" y="29384"/>
                </a:lnTo>
                <a:cubicBezTo>
                  <a:pt x="366438" y="28147"/>
                  <a:pt x="354668" y="27425"/>
                  <a:pt x="342691" y="27425"/>
                </a:cubicBezTo>
                <a:close/>
                <a:moveTo>
                  <a:pt x="342691" y="0"/>
                </a:moveTo>
                <a:cubicBezTo>
                  <a:pt x="360347" y="0"/>
                  <a:pt x="377796" y="1340"/>
                  <a:pt x="394936" y="3918"/>
                </a:cubicBezTo>
                <a:cubicBezTo>
                  <a:pt x="395349" y="3918"/>
                  <a:pt x="395658" y="4021"/>
                  <a:pt x="396071" y="4021"/>
                </a:cubicBezTo>
                <a:cubicBezTo>
                  <a:pt x="396381" y="4124"/>
                  <a:pt x="396794" y="4227"/>
                  <a:pt x="397207" y="4227"/>
                </a:cubicBezTo>
                <a:cubicBezTo>
                  <a:pt x="468037" y="15465"/>
                  <a:pt x="533395" y="48561"/>
                  <a:pt x="585124" y="100216"/>
                </a:cubicBezTo>
                <a:cubicBezTo>
                  <a:pt x="587706" y="102793"/>
                  <a:pt x="589151" y="106299"/>
                  <a:pt x="589151" y="109907"/>
                </a:cubicBezTo>
                <a:cubicBezTo>
                  <a:pt x="589151" y="113619"/>
                  <a:pt x="587706" y="117125"/>
                  <a:pt x="585124" y="119702"/>
                </a:cubicBezTo>
                <a:lnTo>
                  <a:pt x="119875" y="584180"/>
                </a:lnTo>
                <a:cubicBezTo>
                  <a:pt x="117190" y="586861"/>
                  <a:pt x="113679" y="588304"/>
                  <a:pt x="110169" y="588304"/>
                </a:cubicBezTo>
                <a:cubicBezTo>
                  <a:pt x="106555" y="588304"/>
                  <a:pt x="103045" y="586861"/>
                  <a:pt x="100360" y="584180"/>
                </a:cubicBezTo>
                <a:cubicBezTo>
                  <a:pt x="48838" y="532732"/>
                  <a:pt x="15694" y="467674"/>
                  <a:pt x="4336" y="397049"/>
                </a:cubicBezTo>
                <a:cubicBezTo>
                  <a:pt x="4233" y="396636"/>
                  <a:pt x="4233" y="396224"/>
                  <a:pt x="4130" y="395811"/>
                </a:cubicBezTo>
                <a:cubicBezTo>
                  <a:pt x="4027" y="395399"/>
                  <a:pt x="4027" y="395090"/>
                  <a:pt x="4027" y="394677"/>
                </a:cubicBezTo>
                <a:cubicBezTo>
                  <a:pt x="1342" y="377459"/>
                  <a:pt x="0" y="359932"/>
                  <a:pt x="0" y="342198"/>
                </a:cubicBezTo>
                <a:cubicBezTo>
                  <a:pt x="0" y="324670"/>
                  <a:pt x="1342" y="307349"/>
                  <a:pt x="3923" y="290337"/>
                </a:cubicBezTo>
                <a:cubicBezTo>
                  <a:pt x="3923" y="289822"/>
                  <a:pt x="3923" y="289306"/>
                  <a:pt x="4027" y="288791"/>
                </a:cubicBezTo>
                <a:cubicBezTo>
                  <a:pt x="4130" y="288172"/>
                  <a:pt x="4233" y="287657"/>
                  <a:pt x="4440" y="287141"/>
                </a:cubicBezTo>
                <a:cubicBezTo>
                  <a:pt x="10015" y="252189"/>
                  <a:pt x="21063" y="218578"/>
                  <a:pt x="36964" y="187235"/>
                </a:cubicBezTo>
                <a:cubicBezTo>
                  <a:pt x="37067" y="187131"/>
                  <a:pt x="37067" y="187028"/>
                  <a:pt x="37170" y="186925"/>
                </a:cubicBezTo>
                <a:cubicBezTo>
                  <a:pt x="37274" y="186719"/>
                  <a:pt x="37377" y="186513"/>
                  <a:pt x="37480" y="186410"/>
                </a:cubicBezTo>
                <a:cubicBezTo>
                  <a:pt x="53174" y="155685"/>
                  <a:pt x="73721" y="127332"/>
                  <a:pt x="98605" y="102072"/>
                </a:cubicBezTo>
                <a:cubicBezTo>
                  <a:pt x="99018" y="101453"/>
                  <a:pt x="99534" y="100834"/>
                  <a:pt x="100154" y="100216"/>
                </a:cubicBezTo>
                <a:cubicBezTo>
                  <a:pt x="100670" y="99700"/>
                  <a:pt x="101289" y="99185"/>
                  <a:pt x="101909" y="98669"/>
                </a:cubicBezTo>
                <a:cubicBezTo>
                  <a:pt x="127205" y="73822"/>
                  <a:pt x="155599" y="53304"/>
                  <a:pt x="186265" y="37529"/>
                </a:cubicBezTo>
                <a:cubicBezTo>
                  <a:pt x="186471" y="37426"/>
                  <a:pt x="186678" y="37323"/>
                  <a:pt x="186884" y="37220"/>
                </a:cubicBezTo>
                <a:cubicBezTo>
                  <a:pt x="186988" y="37117"/>
                  <a:pt x="187091" y="37117"/>
                  <a:pt x="187297" y="37014"/>
                </a:cubicBezTo>
                <a:cubicBezTo>
                  <a:pt x="218583" y="21136"/>
                  <a:pt x="252243" y="10104"/>
                  <a:pt x="287245" y="4433"/>
                </a:cubicBezTo>
                <a:cubicBezTo>
                  <a:pt x="287761" y="4330"/>
                  <a:pt x="288277" y="4227"/>
                  <a:pt x="288794" y="4124"/>
                </a:cubicBezTo>
                <a:cubicBezTo>
                  <a:pt x="289310" y="4021"/>
                  <a:pt x="289826" y="3918"/>
                  <a:pt x="290342" y="3918"/>
                </a:cubicBezTo>
                <a:cubicBezTo>
                  <a:pt x="307585" y="1340"/>
                  <a:pt x="325035" y="0"/>
                  <a:pt x="342691" y="0"/>
                </a:cubicBez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4677239"/>
      </p:ext>
    </p:extLst>
  </p:cSld>
  <p:clrMapOvr>
    <a:masterClrMapping/>
  </p:clrMapOvr>
  <p:transition spd="slow" advTm="1163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BD4F0BC-80FF-49D9-B245-EAD067546785}"/>
              </a:ext>
            </a:extLst>
          </p:cNvPr>
          <p:cNvSpPr/>
          <p:nvPr/>
        </p:nvSpPr>
        <p:spPr>
          <a:xfrm>
            <a:off x="586152" y="273666"/>
            <a:ext cx="6096000" cy="10586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1.</a:t>
            </a:r>
            <a:r>
              <a:rPr lang="zh-CN" altLang="en-US" sz="26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圆心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圆心决定圆的位置</a:t>
            </a:r>
            <a:r>
              <a:rPr lang="en-US" altLang="zh-CN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,</a:t>
            </a: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圆心一般用字母“</a:t>
            </a:r>
            <a:r>
              <a:rPr lang="en-US" altLang="zh-CN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o”</a:t>
            </a: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表示</a:t>
            </a:r>
            <a:r>
              <a:rPr lang="en-US" altLang="zh-CN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.</a:t>
            </a:r>
          </a:p>
        </p:txBody>
      </p:sp>
      <p:sp>
        <p:nvSpPr>
          <p:cNvPr id="5" name="PA_椭圆 4">
            <a:extLst>
              <a:ext uri="{FF2B5EF4-FFF2-40B4-BE49-F238E27FC236}">
                <a16:creationId xmlns:a16="http://schemas.microsoft.com/office/drawing/2014/main" xmlns="" id="{A6A0814F-0542-4E25-A031-60EA84CC100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54350" y="1449664"/>
            <a:ext cx="3854548" cy="3854548"/>
          </a:xfrm>
          <a:prstGeom prst="ellipse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PA_椭圆 5">
            <a:extLst>
              <a:ext uri="{FF2B5EF4-FFF2-40B4-BE49-F238E27FC236}">
                <a16:creationId xmlns:a16="http://schemas.microsoft.com/office/drawing/2014/main" xmlns="" id="{16631F52-017B-473A-8A2A-5CCD90A80DB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439421" y="3334735"/>
            <a:ext cx="84406" cy="84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8" name="PA_直接连接符 7">
            <a:extLst>
              <a:ext uri="{FF2B5EF4-FFF2-40B4-BE49-F238E27FC236}">
                <a16:creationId xmlns:a16="http://schemas.microsoft.com/office/drawing/2014/main" xmlns="" id="{75CD71F9-6839-4252-9C12-63C4E99F7FDB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 flipH="1">
            <a:off x="8567225" y="1694680"/>
            <a:ext cx="1828800" cy="334811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_直接连接符 9">
            <a:extLst>
              <a:ext uri="{FF2B5EF4-FFF2-40B4-BE49-F238E27FC236}">
                <a16:creationId xmlns:a16="http://schemas.microsoft.com/office/drawing/2014/main" xmlns="" id="{E8A99F05-4FF7-4FF3-8310-134E33AAC7D5}"/>
              </a:ext>
            </a:extLst>
          </p:cNvPr>
          <p:cNvCxnSpPr>
            <a:cxnSpLocks/>
            <a:stCxn id="6" idx="2"/>
          </p:cNvCxnSpPr>
          <p:nvPr>
            <p:custDataLst>
              <p:tags r:id="rId5"/>
            </p:custDataLst>
          </p:nvPr>
        </p:nvCxnSpPr>
        <p:spPr>
          <a:xfrm>
            <a:off x="9439421" y="3376938"/>
            <a:ext cx="1969477" cy="1406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_文本框 11">
            <a:extLst>
              <a:ext uri="{FF2B5EF4-FFF2-40B4-BE49-F238E27FC236}">
                <a16:creationId xmlns:a16="http://schemas.microsoft.com/office/drawing/2014/main" xmlns="" id="{828D1C6B-827E-4B15-ABD9-7723C6D1638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452294" y="1127657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B</a:t>
            </a:r>
            <a:endParaRPr lang="zh-CN" altLang="en-US" sz="3200" dirty="0">
              <a:blipFill>
                <a:blip r:embed="rId14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5" name="PA_文本框 14">
            <a:extLst>
              <a:ext uri="{FF2B5EF4-FFF2-40B4-BE49-F238E27FC236}">
                <a16:creationId xmlns:a16="http://schemas.microsoft.com/office/drawing/2014/main" xmlns="" id="{C8C472AE-E1AC-4B08-9910-9F6917BF712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1493303" y="3076347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A</a:t>
            </a:r>
            <a:endParaRPr lang="zh-CN" altLang="en-US" sz="3200" dirty="0">
              <a:blipFill>
                <a:blip r:embed="rId14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6" name="PA_文本框 15">
            <a:extLst>
              <a:ext uri="{FF2B5EF4-FFF2-40B4-BE49-F238E27FC236}">
                <a16:creationId xmlns:a16="http://schemas.microsoft.com/office/drawing/2014/main" xmlns="" id="{97496750-9233-4BB1-BBB2-BBD0216AEB3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335107" y="5145568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C</a:t>
            </a:r>
            <a:endParaRPr lang="zh-CN" altLang="en-US" sz="3200" dirty="0">
              <a:blipFill>
                <a:blip r:embed="rId14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7" name="PA_文本框 16">
            <a:extLst>
              <a:ext uri="{FF2B5EF4-FFF2-40B4-BE49-F238E27FC236}">
                <a16:creationId xmlns:a16="http://schemas.microsoft.com/office/drawing/2014/main" xmlns="" id="{9B80B5DE-F6BB-404B-97DA-36F44DBDD88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961121" y="2980498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O</a:t>
            </a:r>
            <a:endParaRPr lang="zh-CN" altLang="en-US" sz="3200" dirty="0">
              <a:blipFill>
                <a:blip r:embed="rId14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8" name="PA_文本框 17">
            <a:extLst>
              <a:ext uri="{FF2B5EF4-FFF2-40B4-BE49-F238E27FC236}">
                <a16:creationId xmlns:a16="http://schemas.microsoft.com/office/drawing/2014/main" xmlns="" id="{CD0A6B2E-1D05-4BB0-ACB2-E20F4E500F2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481624" y="2048695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d</a:t>
            </a:r>
            <a:endParaRPr lang="zh-CN" altLang="en-US" sz="3200" dirty="0">
              <a:blipFill>
                <a:blip r:embed="rId14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9" name="PA_文本框 18">
            <a:extLst>
              <a:ext uri="{FF2B5EF4-FFF2-40B4-BE49-F238E27FC236}">
                <a16:creationId xmlns:a16="http://schemas.microsoft.com/office/drawing/2014/main" xmlns="" id="{333E3E7B-34BD-4608-81AD-C121A0BBEC5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241278" y="3383972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r</a:t>
            </a:r>
            <a:endParaRPr lang="zh-CN" altLang="en-US" sz="3200" dirty="0">
              <a:blipFill>
                <a:blip r:embed="rId14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6C9AABC8-D43F-46E0-A613-EC029D691FB9}"/>
              </a:ext>
            </a:extLst>
          </p:cNvPr>
          <p:cNvSpPr/>
          <p:nvPr/>
        </p:nvSpPr>
        <p:spPr>
          <a:xfrm>
            <a:off x="586152" y="1354954"/>
            <a:ext cx="6096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2.</a:t>
            </a:r>
            <a:r>
              <a:rPr lang="zh-CN" altLang="en-US" sz="26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半径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半径的意义：连接圆心和圆上任意一点的线段叫做半径，如图。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半径的字母表示法：半径一般用字母“</a:t>
            </a:r>
            <a:r>
              <a:rPr lang="en-US" altLang="zh-CN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r”</a:t>
            </a: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表示。如上图。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半径的作用：半径决定圆的大小。半径越长，圆越大；半径越短，圆越小。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7EDE2D50-5949-4DE1-9E21-BF07BB4EA465}"/>
              </a:ext>
            </a:extLst>
          </p:cNvPr>
          <p:cNvSpPr/>
          <p:nvPr/>
        </p:nvSpPr>
        <p:spPr>
          <a:xfrm>
            <a:off x="586152" y="4004045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3.</a:t>
            </a:r>
            <a:r>
              <a:rPr lang="zh-CN" altLang="en-US" sz="2600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直径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直径的意义：通过圆心并且两端都在圆上的线段叫做半径，如上图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直径的字母表示法：直径一般用字母“</a:t>
            </a:r>
            <a:r>
              <a:rPr lang="en-US" altLang="zh-CN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d”</a:t>
            </a:r>
            <a:r>
              <a:rPr lang="zh-CN" altLang="en-US" dirty="0">
                <a:blipFill>
                  <a:blip r:embed="rId14"/>
                  <a:stretch>
                    <a:fillRect/>
                  </a:stretch>
                </a:blipFill>
                <a:cs typeface="+mn-ea"/>
                <a:sym typeface="+mn-lt"/>
              </a:rPr>
              <a:t>表示。如上图。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845134725"/>
      </p:ext>
    </p:extLst>
  </p:cSld>
  <p:clrMapOvr>
    <a:masterClrMapping/>
  </p:clrMapOvr>
  <p:transition spd="slow" advTm="1497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12" grpId="0"/>
      <p:bldP spid="15" grpId="0"/>
      <p:bldP spid="16" grpId="0"/>
      <p:bldP spid="17" grpId="0"/>
      <p:bldP spid="18" grpId="0"/>
      <p:bldP spid="19" grpId="0"/>
      <p:bldP spid="21" grpId="0" uiExpand="1" build="p"/>
      <p:bldP spid="2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E9927AD5-4A3A-40AA-8E24-FFD866417C68}"/>
              </a:ext>
            </a:extLst>
          </p:cNvPr>
          <p:cNvSpPr txBox="1"/>
          <p:nvPr/>
        </p:nvSpPr>
        <p:spPr>
          <a:xfrm>
            <a:off x="1073834" y="2998113"/>
            <a:ext cx="10044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（</a:t>
            </a:r>
            <a:r>
              <a:rPr lang="en-US" altLang="zh-CN" sz="3200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          </a:t>
            </a:r>
            <a:r>
              <a:rPr lang="zh-CN" altLang="zh-CN" sz="3200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）确定圆的位置，（</a:t>
            </a:r>
            <a:r>
              <a:rPr lang="en-US" altLang="zh-CN" sz="3200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         </a:t>
            </a:r>
            <a:r>
              <a:rPr lang="zh-CN" altLang="zh-CN" sz="3200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）确定圆的大小。</a:t>
            </a:r>
          </a:p>
          <a:p>
            <a:endParaRPr lang="zh-CN" altLang="en-US" dirty="0">
              <a:blipFill>
                <a:blip r:embed="rId5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705CFDF-DB5F-4E69-9920-2ECDC5F64E5B}"/>
              </a:ext>
            </a:extLst>
          </p:cNvPr>
          <p:cNvSpPr txBox="1"/>
          <p:nvPr/>
        </p:nvSpPr>
        <p:spPr>
          <a:xfrm>
            <a:off x="1073834" y="1153550"/>
            <a:ext cx="2358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即时演练</a:t>
            </a:r>
          </a:p>
        </p:txBody>
      </p:sp>
      <p:sp>
        <p:nvSpPr>
          <p:cNvPr id="4" name="PA_等腰三角形 7">
            <a:extLst>
              <a:ext uri="{FF2B5EF4-FFF2-40B4-BE49-F238E27FC236}">
                <a16:creationId xmlns:a16="http://schemas.microsoft.com/office/drawing/2014/main" xmlns="" id="{D16DDC72-CCBB-4FB6-8C28-D566DEFC586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95532" y="1317579"/>
            <a:ext cx="478302" cy="379828"/>
          </a:xfrm>
          <a:prstGeom prst="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393069C-325A-40CA-A68D-4B706DCA67F5}"/>
              </a:ext>
            </a:extLst>
          </p:cNvPr>
          <p:cNvSpPr txBox="1"/>
          <p:nvPr/>
        </p:nvSpPr>
        <p:spPr>
          <a:xfrm>
            <a:off x="1669366" y="2998113"/>
            <a:ext cx="1167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圆心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DE464D4-EF2B-491C-871E-8D44F49DDF84}"/>
              </a:ext>
            </a:extLst>
          </p:cNvPr>
          <p:cNvSpPr txBox="1"/>
          <p:nvPr/>
        </p:nvSpPr>
        <p:spPr>
          <a:xfrm>
            <a:off x="6393766" y="2998113"/>
            <a:ext cx="1167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直径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595750532"/>
      </p:ext>
    </p:extLst>
  </p:cSld>
  <p:clrMapOvr>
    <a:masterClrMapping/>
  </p:clrMapOvr>
  <p:transition spd="slow" advTm="580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angular-pyramid-volumetrical-shape_43538">
            <a:extLst>
              <a:ext uri="{FF2B5EF4-FFF2-40B4-BE49-F238E27FC236}">
                <a16:creationId xmlns:a16="http://schemas.microsoft.com/office/drawing/2014/main" xmlns="" id="{9357D677-D33C-4A2C-9899-D4C1B69EA738}"/>
              </a:ext>
            </a:extLst>
          </p:cNvPr>
          <p:cNvSpPr>
            <a:spLocks noChangeAspect="1"/>
          </p:cNvSpPr>
          <p:nvPr/>
        </p:nvSpPr>
        <p:spPr bwMode="auto">
          <a:xfrm>
            <a:off x="1906645" y="1971130"/>
            <a:ext cx="2394422" cy="2644945"/>
          </a:xfrm>
          <a:custGeom>
            <a:avLst/>
            <a:gdLst>
              <a:gd name="connsiteX0" fmla="*/ 384303 w 544847"/>
              <a:gd name="connsiteY0" fmla="*/ 439410 h 601853"/>
              <a:gd name="connsiteX1" fmla="*/ 420058 w 544847"/>
              <a:gd name="connsiteY1" fmla="*/ 448397 h 601853"/>
              <a:gd name="connsiteX2" fmla="*/ 426968 w 544847"/>
              <a:gd name="connsiteY2" fmla="*/ 460378 h 601853"/>
              <a:gd name="connsiteX3" fmla="*/ 417654 w 544847"/>
              <a:gd name="connsiteY3" fmla="*/ 467567 h 601853"/>
              <a:gd name="connsiteX4" fmla="*/ 415250 w 544847"/>
              <a:gd name="connsiteY4" fmla="*/ 467268 h 601853"/>
              <a:gd name="connsiteX5" fmla="*/ 379496 w 544847"/>
              <a:gd name="connsiteY5" fmla="*/ 458281 h 601853"/>
              <a:gd name="connsiteX6" fmla="*/ 372285 w 544847"/>
              <a:gd name="connsiteY6" fmla="*/ 446599 h 601853"/>
              <a:gd name="connsiteX7" fmla="*/ 384303 w 544847"/>
              <a:gd name="connsiteY7" fmla="*/ 439410 h 601853"/>
              <a:gd name="connsiteX8" fmla="*/ 254646 w 544847"/>
              <a:gd name="connsiteY8" fmla="*/ 434048 h 601853"/>
              <a:gd name="connsiteX9" fmla="*/ 266646 w 544847"/>
              <a:gd name="connsiteY9" fmla="*/ 441541 h 601853"/>
              <a:gd name="connsiteX10" fmla="*/ 259146 w 544847"/>
              <a:gd name="connsiteY10" fmla="*/ 453230 h 601853"/>
              <a:gd name="connsiteX11" fmla="*/ 223447 w 544847"/>
              <a:gd name="connsiteY11" fmla="*/ 461622 h 601853"/>
              <a:gd name="connsiteX12" fmla="*/ 221347 w 544847"/>
              <a:gd name="connsiteY12" fmla="*/ 461922 h 601853"/>
              <a:gd name="connsiteX13" fmla="*/ 211747 w 544847"/>
              <a:gd name="connsiteY13" fmla="*/ 454429 h 601853"/>
              <a:gd name="connsiteX14" fmla="*/ 218947 w 544847"/>
              <a:gd name="connsiteY14" fmla="*/ 442740 h 601853"/>
              <a:gd name="connsiteX15" fmla="*/ 308088 w 544847"/>
              <a:gd name="connsiteY15" fmla="*/ 402875 h 601853"/>
              <a:gd name="connsiteX16" fmla="*/ 318599 w 544847"/>
              <a:gd name="connsiteY16" fmla="*/ 411856 h 601853"/>
              <a:gd name="connsiteX17" fmla="*/ 319800 w 544847"/>
              <a:gd name="connsiteY17" fmla="*/ 423231 h 601853"/>
              <a:gd name="connsiteX18" fmla="*/ 348632 w 544847"/>
              <a:gd name="connsiteY18" fmla="*/ 430415 h 601853"/>
              <a:gd name="connsiteX19" fmla="*/ 355840 w 544847"/>
              <a:gd name="connsiteY19" fmla="*/ 442389 h 601853"/>
              <a:gd name="connsiteX20" fmla="*/ 346229 w 544847"/>
              <a:gd name="connsiteY20" fmla="*/ 449573 h 601853"/>
              <a:gd name="connsiteX21" fmla="*/ 343827 w 544847"/>
              <a:gd name="connsiteY21" fmla="*/ 449274 h 601853"/>
              <a:gd name="connsiteX22" fmla="*/ 310490 w 544847"/>
              <a:gd name="connsiteY22" fmla="*/ 440892 h 601853"/>
              <a:gd name="connsiteX23" fmla="*/ 295173 w 544847"/>
              <a:gd name="connsiteY23" fmla="*/ 444484 h 601853"/>
              <a:gd name="connsiteX24" fmla="*/ 292771 w 544847"/>
              <a:gd name="connsiteY24" fmla="*/ 444784 h 601853"/>
              <a:gd name="connsiteX25" fmla="*/ 283461 w 544847"/>
              <a:gd name="connsiteY25" fmla="*/ 437300 h 601853"/>
              <a:gd name="connsiteX26" fmla="*/ 290669 w 544847"/>
              <a:gd name="connsiteY26" fmla="*/ 425625 h 601853"/>
              <a:gd name="connsiteX27" fmla="*/ 300279 w 544847"/>
              <a:gd name="connsiteY27" fmla="*/ 423530 h 601853"/>
              <a:gd name="connsiteX28" fmla="*/ 299378 w 544847"/>
              <a:gd name="connsiteY28" fmla="*/ 413652 h 601853"/>
              <a:gd name="connsiteX29" fmla="*/ 308088 w 544847"/>
              <a:gd name="connsiteY29" fmla="*/ 402875 h 601853"/>
              <a:gd name="connsiteX30" fmla="*/ 301142 w 544847"/>
              <a:gd name="connsiteY30" fmla="*/ 325201 h 601853"/>
              <a:gd name="connsiteX31" fmla="*/ 311646 w 544847"/>
              <a:gd name="connsiteY31" fmla="*/ 333898 h 601853"/>
              <a:gd name="connsiteX32" fmla="*/ 315248 w 544847"/>
              <a:gd name="connsiteY32" fmla="*/ 372885 h 601853"/>
              <a:gd name="connsiteX33" fmla="*/ 306244 w 544847"/>
              <a:gd name="connsiteY33" fmla="*/ 383382 h 601853"/>
              <a:gd name="connsiteX34" fmla="*/ 305344 w 544847"/>
              <a:gd name="connsiteY34" fmla="*/ 383382 h 601853"/>
              <a:gd name="connsiteX35" fmla="*/ 295740 w 544847"/>
              <a:gd name="connsiteY35" fmla="*/ 374685 h 601853"/>
              <a:gd name="connsiteX36" fmla="*/ 292138 w 544847"/>
              <a:gd name="connsiteY36" fmla="*/ 335697 h 601853"/>
              <a:gd name="connsiteX37" fmla="*/ 301142 w 544847"/>
              <a:gd name="connsiteY37" fmla="*/ 325201 h 601853"/>
              <a:gd name="connsiteX38" fmla="*/ 293965 w 544847"/>
              <a:gd name="connsiteY38" fmla="*/ 247296 h 601853"/>
              <a:gd name="connsiteX39" fmla="*/ 304493 w 544847"/>
              <a:gd name="connsiteY39" fmla="*/ 255991 h 601853"/>
              <a:gd name="connsiteX40" fmla="*/ 308102 w 544847"/>
              <a:gd name="connsiteY40" fmla="*/ 294967 h 601853"/>
              <a:gd name="connsiteX41" fmla="*/ 299380 w 544847"/>
              <a:gd name="connsiteY41" fmla="*/ 305760 h 601853"/>
              <a:gd name="connsiteX42" fmla="*/ 298477 w 544847"/>
              <a:gd name="connsiteY42" fmla="*/ 305760 h 601853"/>
              <a:gd name="connsiteX43" fmla="*/ 288551 w 544847"/>
              <a:gd name="connsiteY43" fmla="*/ 296766 h 601853"/>
              <a:gd name="connsiteX44" fmla="*/ 285243 w 544847"/>
              <a:gd name="connsiteY44" fmla="*/ 257790 h 601853"/>
              <a:gd name="connsiteX45" fmla="*/ 293965 w 544847"/>
              <a:gd name="connsiteY45" fmla="*/ 247296 h 601853"/>
              <a:gd name="connsiteX46" fmla="*/ 193088 w 544847"/>
              <a:gd name="connsiteY46" fmla="*/ 225095 h 601853"/>
              <a:gd name="connsiteX47" fmla="*/ 55004 w 544847"/>
              <a:gd name="connsiteY47" fmla="*/ 492453 h 601853"/>
              <a:gd name="connsiteX48" fmla="*/ 107236 w 544847"/>
              <a:gd name="connsiteY48" fmla="*/ 535014 h 601853"/>
              <a:gd name="connsiteX49" fmla="*/ 121645 w 544847"/>
              <a:gd name="connsiteY49" fmla="*/ 483161 h 601853"/>
              <a:gd name="connsiteX50" fmla="*/ 116241 w 544847"/>
              <a:gd name="connsiteY50" fmla="*/ 487057 h 601853"/>
              <a:gd name="connsiteX51" fmla="*/ 80219 w 544847"/>
              <a:gd name="connsiteY51" fmla="*/ 495450 h 601853"/>
              <a:gd name="connsiteX52" fmla="*/ 78118 w 544847"/>
              <a:gd name="connsiteY52" fmla="*/ 495750 h 601853"/>
              <a:gd name="connsiteX53" fmla="*/ 68512 w 544847"/>
              <a:gd name="connsiteY53" fmla="*/ 488256 h 601853"/>
              <a:gd name="connsiteX54" fmla="*/ 75717 w 544847"/>
              <a:gd name="connsiteY54" fmla="*/ 476567 h 601853"/>
              <a:gd name="connsiteX55" fmla="*/ 111739 w 544847"/>
              <a:gd name="connsiteY55" fmla="*/ 467875 h 601853"/>
              <a:gd name="connsiteX56" fmla="*/ 123446 w 544847"/>
              <a:gd name="connsiteY56" fmla="*/ 475368 h 601853"/>
              <a:gd name="connsiteX57" fmla="*/ 123446 w 544847"/>
              <a:gd name="connsiteY57" fmla="*/ 476867 h 601853"/>
              <a:gd name="connsiteX58" fmla="*/ 286767 w 544847"/>
              <a:gd name="connsiteY58" fmla="*/ 169374 h 601853"/>
              <a:gd name="connsiteX59" fmla="*/ 297596 w 544847"/>
              <a:gd name="connsiteY59" fmla="*/ 178361 h 601853"/>
              <a:gd name="connsiteX60" fmla="*/ 301205 w 544847"/>
              <a:gd name="connsiteY60" fmla="*/ 217301 h 601853"/>
              <a:gd name="connsiteX61" fmla="*/ 292182 w 544847"/>
              <a:gd name="connsiteY61" fmla="*/ 227785 h 601853"/>
              <a:gd name="connsiteX62" fmla="*/ 291279 w 544847"/>
              <a:gd name="connsiteY62" fmla="*/ 227785 h 601853"/>
              <a:gd name="connsiteX63" fmla="*/ 281654 w 544847"/>
              <a:gd name="connsiteY63" fmla="*/ 219098 h 601853"/>
              <a:gd name="connsiteX64" fmla="*/ 278045 w 544847"/>
              <a:gd name="connsiteY64" fmla="*/ 180158 h 601853"/>
              <a:gd name="connsiteX65" fmla="*/ 286767 w 544847"/>
              <a:gd name="connsiteY65" fmla="*/ 169374 h 601853"/>
              <a:gd name="connsiteX66" fmla="*/ 291848 w 544847"/>
              <a:gd name="connsiteY66" fmla="*/ 115695 h 601853"/>
              <a:gd name="connsiteX67" fmla="*/ 293950 w 544847"/>
              <a:gd name="connsiteY67" fmla="*/ 139373 h 601853"/>
              <a:gd name="connsiteX68" fmla="*/ 284944 w 544847"/>
              <a:gd name="connsiteY68" fmla="*/ 149864 h 601853"/>
              <a:gd name="connsiteX69" fmla="*/ 284044 w 544847"/>
              <a:gd name="connsiteY69" fmla="*/ 150163 h 601853"/>
              <a:gd name="connsiteX70" fmla="*/ 274438 w 544847"/>
              <a:gd name="connsiteY70" fmla="*/ 141172 h 601853"/>
              <a:gd name="connsiteX71" fmla="*/ 272637 w 544847"/>
              <a:gd name="connsiteY71" fmla="*/ 120490 h 601853"/>
              <a:gd name="connsiteX72" fmla="*/ 181081 w 544847"/>
              <a:gd name="connsiteY72" fmla="*/ 451690 h 601853"/>
              <a:gd name="connsiteX73" fmla="*/ 183182 w 544847"/>
              <a:gd name="connsiteY73" fmla="*/ 451090 h 601853"/>
              <a:gd name="connsiteX74" fmla="*/ 194889 w 544847"/>
              <a:gd name="connsiteY74" fmla="*/ 458284 h 601853"/>
              <a:gd name="connsiteX75" fmla="*/ 187685 w 544847"/>
              <a:gd name="connsiteY75" fmla="*/ 469973 h 601853"/>
              <a:gd name="connsiteX76" fmla="*/ 175077 w 544847"/>
              <a:gd name="connsiteY76" fmla="*/ 472970 h 601853"/>
              <a:gd name="connsiteX77" fmla="*/ 155265 w 544847"/>
              <a:gd name="connsiteY77" fmla="*/ 544305 h 601853"/>
              <a:gd name="connsiteX78" fmla="*/ 446743 w 544847"/>
              <a:gd name="connsiteY78" fmla="*/ 474169 h 601853"/>
              <a:gd name="connsiteX79" fmla="*/ 443741 w 544847"/>
              <a:gd name="connsiteY79" fmla="*/ 464578 h 601853"/>
              <a:gd name="connsiteX80" fmla="*/ 455448 w 544847"/>
              <a:gd name="connsiteY80" fmla="*/ 457684 h 601853"/>
              <a:gd name="connsiteX81" fmla="*/ 483365 w 544847"/>
              <a:gd name="connsiteY81" fmla="*/ 464578 h 601853"/>
              <a:gd name="connsiteX82" fmla="*/ 269034 w 544847"/>
              <a:gd name="connsiteY82" fmla="*/ 0 h 601853"/>
              <a:gd name="connsiteX83" fmla="*/ 290648 w 544847"/>
              <a:gd name="connsiteY83" fmla="*/ 12588 h 601853"/>
              <a:gd name="connsiteX84" fmla="*/ 541901 w 544847"/>
              <a:gd name="connsiteY84" fmla="*/ 469673 h 601853"/>
              <a:gd name="connsiteX85" fmla="*/ 542801 w 544847"/>
              <a:gd name="connsiteY85" fmla="*/ 491254 h 601853"/>
              <a:gd name="connsiteX86" fmla="*/ 525991 w 544847"/>
              <a:gd name="connsiteY86" fmla="*/ 505041 h 601853"/>
              <a:gd name="connsiteX87" fmla="*/ 126448 w 544847"/>
              <a:gd name="connsiteY87" fmla="*/ 601254 h 601853"/>
              <a:gd name="connsiteX88" fmla="*/ 125847 w 544847"/>
              <a:gd name="connsiteY88" fmla="*/ 601254 h 601853"/>
              <a:gd name="connsiteX89" fmla="*/ 120744 w 544847"/>
              <a:gd name="connsiteY89" fmla="*/ 601853 h 601853"/>
              <a:gd name="connsiteX90" fmla="*/ 115041 w 544847"/>
              <a:gd name="connsiteY90" fmla="*/ 601254 h 601853"/>
              <a:gd name="connsiteX91" fmla="*/ 114440 w 544847"/>
              <a:gd name="connsiteY91" fmla="*/ 600954 h 601853"/>
              <a:gd name="connsiteX92" fmla="*/ 113540 w 544847"/>
              <a:gd name="connsiteY92" fmla="*/ 600954 h 601853"/>
              <a:gd name="connsiteX93" fmla="*/ 110838 w 544847"/>
              <a:gd name="connsiteY93" fmla="*/ 599755 h 601853"/>
              <a:gd name="connsiteX94" fmla="*/ 109337 w 544847"/>
              <a:gd name="connsiteY94" fmla="*/ 599156 h 601853"/>
              <a:gd name="connsiteX95" fmla="*/ 106936 w 544847"/>
              <a:gd name="connsiteY95" fmla="*/ 597357 h 601853"/>
              <a:gd name="connsiteX96" fmla="*/ 105435 w 544847"/>
              <a:gd name="connsiteY96" fmla="*/ 596458 h 601853"/>
              <a:gd name="connsiteX97" fmla="*/ 9076 w 544847"/>
              <a:gd name="connsiteY97" fmla="*/ 517330 h 601853"/>
              <a:gd name="connsiteX98" fmla="*/ 2772 w 544847"/>
              <a:gd name="connsiteY98" fmla="*/ 487357 h 601853"/>
              <a:gd name="connsiteX99" fmla="*/ 247721 w 544847"/>
              <a:gd name="connsiteY99" fmla="*/ 13188 h 601853"/>
              <a:gd name="connsiteX100" fmla="*/ 269034 w 544847"/>
              <a:gd name="connsiteY100" fmla="*/ 0 h 60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544847" h="601853">
                <a:moveTo>
                  <a:pt x="384303" y="439410"/>
                </a:moveTo>
                <a:lnTo>
                  <a:pt x="420058" y="448397"/>
                </a:lnTo>
                <a:cubicBezTo>
                  <a:pt x="425165" y="449894"/>
                  <a:pt x="428170" y="455286"/>
                  <a:pt x="426968" y="460378"/>
                </a:cubicBezTo>
                <a:cubicBezTo>
                  <a:pt x="425766" y="464871"/>
                  <a:pt x="421860" y="467567"/>
                  <a:pt x="417654" y="467567"/>
                </a:cubicBezTo>
                <a:cubicBezTo>
                  <a:pt x="416753" y="467567"/>
                  <a:pt x="415851" y="467567"/>
                  <a:pt x="415250" y="467268"/>
                </a:cubicBezTo>
                <a:lnTo>
                  <a:pt x="379496" y="458281"/>
                </a:lnTo>
                <a:cubicBezTo>
                  <a:pt x="374388" y="457083"/>
                  <a:pt x="371083" y="451691"/>
                  <a:pt x="372285" y="446599"/>
                </a:cubicBezTo>
                <a:cubicBezTo>
                  <a:pt x="373787" y="441208"/>
                  <a:pt x="379195" y="438212"/>
                  <a:pt x="384303" y="439410"/>
                </a:cubicBezTo>
                <a:close/>
                <a:moveTo>
                  <a:pt x="254646" y="434048"/>
                </a:moveTo>
                <a:cubicBezTo>
                  <a:pt x="260046" y="432849"/>
                  <a:pt x="265146" y="436146"/>
                  <a:pt x="266646" y="441541"/>
                </a:cubicBezTo>
                <a:cubicBezTo>
                  <a:pt x="267846" y="446636"/>
                  <a:pt x="264546" y="452031"/>
                  <a:pt x="259146" y="453230"/>
                </a:cubicBezTo>
                <a:lnTo>
                  <a:pt x="223447" y="461622"/>
                </a:lnTo>
                <a:cubicBezTo>
                  <a:pt x="222847" y="461922"/>
                  <a:pt x="221947" y="461922"/>
                  <a:pt x="221347" y="461922"/>
                </a:cubicBezTo>
                <a:cubicBezTo>
                  <a:pt x="216847" y="461922"/>
                  <a:pt x="212947" y="458925"/>
                  <a:pt x="211747" y="454429"/>
                </a:cubicBezTo>
                <a:cubicBezTo>
                  <a:pt x="210547" y="449034"/>
                  <a:pt x="213847" y="443939"/>
                  <a:pt x="218947" y="442740"/>
                </a:cubicBezTo>
                <a:close/>
                <a:moveTo>
                  <a:pt x="308088" y="402875"/>
                </a:moveTo>
                <a:cubicBezTo>
                  <a:pt x="313493" y="402576"/>
                  <a:pt x="318299" y="406467"/>
                  <a:pt x="318599" y="411856"/>
                </a:cubicBezTo>
                <a:lnTo>
                  <a:pt x="319800" y="423231"/>
                </a:lnTo>
                <a:lnTo>
                  <a:pt x="348632" y="430415"/>
                </a:lnTo>
                <a:cubicBezTo>
                  <a:pt x="354038" y="431912"/>
                  <a:pt x="357041" y="437000"/>
                  <a:pt x="355840" y="442389"/>
                </a:cubicBezTo>
                <a:cubicBezTo>
                  <a:pt x="354638" y="446580"/>
                  <a:pt x="350734" y="449573"/>
                  <a:pt x="346229" y="449573"/>
                </a:cubicBezTo>
                <a:cubicBezTo>
                  <a:pt x="345629" y="449573"/>
                  <a:pt x="344728" y="449573"/>
                  <a:pt x="343827" y="449274"/>
                </a:cubicBezTo>
                <a:lnTo>
                  <a:pt x="310490" y="440892"/>
                </a:lnTo>
                <a:lnTo>
                  <a:pt x="295173" y="444484"/>
                </a:lnTo>
                <a:cubicBezTo>
                  <a:pt x="294272" y="444784"/>
                  <a:pt x="293672" y="444784"/>
                  <a:pt x="292771" y="444784"/>
                </a:cubicBezTo>
                <a:cubicBezTo>
                  <a:pt x="288266" y="444784"/>
                  <a:pt x="284362" y="441790"/>
                  <a:pt x="283461" y="437300"/>
                </a:cubicBezTo>
                <a:cubicBezTo>
                  <a:pt x="281959" y="432211"/>
                  <a:pt x="285263" y="426823"/>
                  <a:pt x="290669" y="425625"/>
                </a:cubicBezTo>
                <a:lnTo>
                  <a:pt x="300279" y="423530"/>
                </a:lnTo>
                <a:lnTo>
                  <a:pt x="299378" y="413652"/>
                </a:lnTo>
                <a:cubicBezTo>
                  <a:pt x="298777" y="408263"/>
                  <a:pt x="302682" y="403474"/>
                  <a:pt x="308088" y="402875"/>
                </a:cubicBezTo>
                <a:close/>
                <a:moveTo>
                  <a:pt x="301142" y="325201"/>
                </a:moveTo>
                <a:cubicBezTo>
                  <a:pt x="306244" y="324601"/>
                  <a:pt x="311046" y="328500"/>
                  <a:pt x="311646" y="333898"/>
                </a:cubicBezTo>
                <a:lnTo>
                  <a:pt x="315248" y="372885"/>
                </a:lnTo>
                <a:cubicBezTo>
                  <a:pt x="315548" y="378284"/>
                  <a:pt x="311646" y="383082"/>
                  <a:pt x="306244" y="383382"/>
                </a:cubicBezTo>
                <a:cubicBezTo>
                  <a:pt x="305944" y="383382"/>
                  <a:pt x="305644" y="383382"/>
                  <a:pt x="305344" y="383382"/>
                </a:cubicBezTo>
                <a:cubicBezTo>
                  <a:pt x="300542" y="383382"/>
                  <a:pt x="296340" y="379783"/>
                  <a:pt x="295740" y="374685"/>
                </a:cubicBezTo>
                <a:lnTo>
                  <a:pt x="292138" y="335697"/>
                </a:lnTo>
                <a:cubicBezTo>
                  <a:pt x="291838" y="330299"/>
                  <a:pt x="295740" y="325501"/>
                  <a:pt x="301142" y="325201"/>
                </a:cubicBezTo>
                <a:close/>
                <a:moveTo>
                  <a:pt x="293965" y="247296"/>
                </a:moveTo>
                <a:cubicBezTo>
                  <a:pt x="299380" y="246697"/>
                  <a:pt x="304192" y="250894"/>
                  <a:pt x="304493" y="255991"/>
                </a:cubicBezTo>
                <a:lnTo>
                  <a:pt x="308102" y="294967"/>
                </a:lnTo>
                <a:cubicBezTo>
                  <a:pt x="308704" y="300363"/>
                  <a:pt x="304794" y="305160"/>
                  <a:pt x="299380" y="305760"/>
                </a:cubicBezTo>
                <a:cubicBezTo>
                  <a:pt x="299079" y="305760"/>
                  <a:pt x="298778" y="305760"/>
                  <a:pt x="298477" y="305760"/>
                </a:cubicBezTo>
                <a:cubicBezTo>
                  <a:pt x="293364" y="305760"/>
                  <a:pt x="289153" y="301862"/>
                  <a:pt x="288551" y="296766"/>
                </a:cubicBezTo>
                <a:lnTo>
                  <a:pt x="285243" y="257790"/>
                </a:lnTo>
                <a:cubicBezTo>
                  <a:pt x="284641" y="252693"/>
                  <a:pt x="288551" y="247896"/>
                  <a:pt x="293965" y="247296"/>
                </a:cubicBezTo>
                <a:close/>
                <a:moveTo>
                  <a:pt x="193088" y="225095"/>
                </a:moveTo>
                <a:lnTo>
                  <a:pt x="55004" y="492453"/>
                </a:lnTo>
                <a:lnTo>
                  <a:pt x="107236" y="535014"/>
                </a:lnTo>
                <a:lnTo>
                  <a:pt x="121645" y="483161"/>
                </a:lnTo>
                <a:cubicBezTo>
                  <a:pt x="120444" y="484959"/>
                  <a:pt x="118343" y="486458"/>
                  <a:pt x="116241" y="487057"/>
                </a:cubicBezTo>
                <a:lnTo>
                  <a:pt x="80219" y="495450"/>
                </a:lnTo>
                <a:cubicBezTo>
                  <a:pt x="79619" y="495450"/>
                  <a:pt x="78719" y="495750"/>
                  <a:pt x="78118" y="495750"/>
                </a:cubicBezTo>
                <a:cubicBezTo>
                  <a:pt x="73615" y="495750"/>
                  <a:pt x="69713" y="492752"/>
                  <a:pt x="68512" y="488256"/>
                </a:cubicBezTo>
                <a:cubicBezTo>
                  <a:pt x="67312" y="482861"/>
                  <a:pt x="70614" y="477766"/>
                  <a:pt x="75717" y="476567"/>
                </a:cubicBezTo>
                <a:lnTo>
                  <a:pt x="111739" y="467875"/>
                </a:lnTo>
                <a:cubicBezTo>
                  <a:pt x="116842" y="466676"/>
                  <a:pt x="122245" y="469973"/>
                  <a:pt x="123446" y="475368"/>
                </a:cubicBezTo>
                <a:cubicBezTo>
                  <a:pt x="123446" y="475968"/>
                  <a:pt x="123446" y="476267"/>
                  <a:pt x="123446" y="476867"/>
                </a:cubicBezTo>
                <a:close/>
                <a:moveTo>
                  <a:pt x="286767" y="169374"/>
                </a:moveTo>
                <a:cubicBezTo>
                  <a:pt x="292182" y="169075"/>
                  <a:pt x="296994" y="172969"/>
                  <a:pt x="297596" y="178361"/>
                </a:cubicBezTo>
                <a:lnTo>
                  <a:pt x="301205" y="217301"/>
                </a:lnTo>
                <a:cubicBezTo>
                  <a:pt x="301506" y="222693"/>
                  <a:pt x="297596" y="227186"/>
                  <a:pt x="292182" y="227785"/>
                </a:cubicBezTo>
                <a:cubicBezTo>
                  <a:pt x="291881" y="227785"/>
                  <a:pt x="291580" y="227785"/>
                  <a:pt x="291279" y="227785"/>
                </a:cubicBezTo>
                <a:cubicBezTo>
                  <a:pt x="286166" y="227785"/>
                  <a:pt x="281955" y="223891"/>
                  <a:pt x="281654" y="219098"/>
                </a:cubicBezTo>
                <a:lnTo>
                  <a:pt x="278045" y="180158"/>
                </a:lnTo>
                <a:cubicBezTo>
                  <a:pt x="277443" y="174766"/>
                  <a:pt x="281654" y="169973"/>
                  <a:pt x="286767" y="169374"/>
                </a:cubicBezTo>
                <a:close/>
                <a:moveTo>
                  <a:pt x="291848" y="115695"/>
                </a:moveTo>
                <a:lnTo>
                  <a:pt x="293950" y="139373"/>
                </a:lnTo>
                <a:cubicBezTo>
                  <a:pt x="294250" y="144768"/>
                  <a:pt x="290347" y="149564"/>
                  <a:pt x="284944" y="149864"/>
                </a:cubicBezTo>
                <a:cubicBezTo>
                  <a:pt x="284644" y="150163"/>
                  <a:pt x="284344" y="150163"/>
                  <a:pt x="284044" y="150163"/>
                </a:cubicBezTo>
                <a:cubicBezTo>
                  <a:pt x="279241" y="150163"/>
                  <a:pt x="275038" y="146267"/>
                  <a:pt x="274438" y="141172"/>
                </a:cubicBezTo>
                <a:lnTo>
                  <a:pt x="272637" y="120490"/>
                </a:lnTo>
                <a:lnTo>
                  <a:pt x="181081" y="451690"/>
                </a:lnTo>
                <a:lnTo>
                  <a:pt x="183182" y="451090"/>
                </a:lnTo>
                <a:cubicBezTo>
                  <a:pt x="188285" y="449891"/>
                  <a:pt x="193689" y="453188"/>
                  <a:pt x="194889" y="458284"/>
                </a:cubicBezTo>
                <a:cubicBezTo>
                  <a:pt x="196090" y="463379"/>
                  <a:pt x="192788" y="468774"/>
                  <a:pt x="187685" y="469973"/>
                </a:cubicBezTo>
                <a:lnTo>
                  <a:pt x="175077" y="472970"/>
                </a:lnTo>
                <a:lnTo>
                  <a:pt x="155265" y="544305"/>
                </a:lnTo>
                <a:lnTo>
                  <a:pt x="446743" y="474169"/>
                </a:lnTo>
                <a:cubicBezTo>
                  <a:pt x="444041" y="471771"/>
                  <a:pt x="442840" y="468175"/>
                  <a:pt x="443741" y="464578"/>
                </a:cubicBezTo>
                <a:cubicBezTo>
                  <a:pt x="444942" y="459483"/>
                  <a:pt x="450345" y="456186"/>
                  <a:pt x="455448" y="457684"/>
                </a:cubicBezTo>
                <a:lnTo>
                  <a:pt x="483365" y="464578"/>
                </a:lnTo>
                <a:close/>
                <a:moveTo>
                  <a:pt x="269034" y="0"/>
                </a:moveTo>
                <a:cubicBezTo>
                  <a:pt x="278040" y="0"/>
                  <a:pt x="286445" y="4796"/>
                  <a:pt x="290648" y="12588"/>
                </a:cubicBezTo>
                <a:lnTo>
                  <a:pt x="541901" y="469673"/>
                </a:lnTo>
                <a:cubicBezTo>
                  <a:pt x="545503" y="476267"/>
                  <a:pt x="545803" y="484360"/>
                  <a:pt x="542801" y="491254"/>
                </a:cubicBezTo>
                <a:cubicBezTo>
                  <a:pt x="539499" y="498147"/>
                  <a:pt x="533496" y="503243"/>
                  <a:pt x="525991" y="505041"/>
                </a:cubicBezTo>
                <a:lnTo>
                  <a:pt x="126448" y="601254"/>
                </a:lnTo>
                <a:cubicBezTo>
                  <a:pt x="126448" y="601254"/>
                  <a:pt x="126147" y="601254"/>
                  <a:pt x="125847" y="601254"/>
                </a:cubicBezTo>
                <a:cubicBezTo>
                  <a:pt x="124346" y="601853"/>
                  <a:pt x="122545" y="601853"/>
                  <a:pt x="120744" y="601853"/>
                </a:cubicBezTo>
                <a:cubicBezTo>
                  <a:pt x="118943" y="601853"/>
                  <a:pt x="116842" y="601553"/>
                  <a:pt x="115041" y="601254"/>
                </a:cubicBezTo>
                <a:cubicBezTo>
                  <a:pt x="114740" y="601254"/>
                  <a:pt x="114740" y="601254"/>
                  <a:pt x="114440" y="600954"/>
                </a:cubicBezTo>
                <a:cubicBezTo>
                  <a:pt x="114140" y="600954"/>
                  <a:pt x="113840" y="600954"/>
                  <a:pt x="113540" y="600954"/>
                </a:cubicBezTo>
                <a:cubicBezTo>
                  <a:pt x="112639" y="600654"/>
                  <a:pt x="111739" y="600055"/>
                  <a:pt x="110838" y="599755"/>
                </a:cubicBezTo>
                <a:cubicBezTo>
                  <a:pt x="110238" y="599455"/>
                  <a:pt x="109938" y="599156"/>
                  <a:pt x="109337" y="599156"/>
                </a:cubicBezTo>
                <a:cubicBezTo>
                  <a:pt x="108437" y="598556"/>
                  <a:pt x="107836" y="597957"/>
                  <a:pt x="106936" y="597357"/>
                </a:cubicBezTo>
                <a:cubicBezTo>
                  <a:pt x="106335" y="597058"/>
                  <a:pt x="106035" y="596758"/>
                  <a:pt x="105435" y="596458"/>
                </a:cubicBezTo>
                <a:lnTo>
                  <a:pt x="9076" y="517330"/>
                </a:lnTo>
                <a:cubicBezTo>
                  <a:pt x="71" y="510136"/>
                  <a:pt x="-2631" y="497548"/>
                  <a:pt x="2772" y="487357"/>
                </a:cubicBezTo>
                <a:lnTo>
                  <a:pt x="247721" y="13188"/>
                </a:lnTo>
                <a:cubicBezTo>
                  <a:pt x="251924" y="5095"/>
                  <a:pt x="260029" y="0"/>
                  <a:pt x="269034" y="0"/>
                </a:cubicBez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356A035-9BD7-423D-8D0F-DADD2D1B8F3C}"/>
              </a:ext>
            </a:extLst>
          </p:cNvPr>
          <p:cNvSpPr/>
          <p:nvPr/>
        </p:nvSpPr>
        <p:spPr>
          <a:xfrm>
            <a:off x="4301067" y="2970438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直径、半径的特征及关系</a:t>
            </a:r>
          </a:p>
        </p:txBody>
      </p:sp>
    </p:spTree>
    <p:extLst>
      <p:ext uri="{BB962C8B-B14F-4D97-AF65-F5344CB8AC3E}">
        <p14:creationId xmlns:p14="http://schemas.microsoft.com/office/powerpoint/2010/main" xmlns="" val="2817412850"/>
      </p:ext>
    </p:extLst>
  </p:cSld>
  <p:clrMapOvr>
    <a:masterClrMapping/>
  </p:clrMapOvr>
  <p:transition spd="slow" advTm="1982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5EFB913-D63E-4F56-A48D-7EC2A8993F50}"/>
              </a:ext>
            </a:extLst>
          </p:cNvPr>
          <p:cNvSpPr/>
          <p:nvPr/>
        </p:nvSpPr>
        <p:spPr>
          <a:xfrm>
            <a:off x="347003" y="500132"/>
            <a:ext cx="71229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1</a:t>
            </a:r>
            <a:r>
              <a:rPr lang="zh-CN" altLang="en-US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、</a:t>
            </a:r>
            <a:r>
              <a:rPr lang="zh-CN" altLang="en-US" sz="2800" b="1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半径和直径的关系</a:t>
            </a:r>
            <a:r>
              <a:rPr lang="zh-CN" altLang="en-US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：在同圆或等圆中，直径等于半径的</a:t>
            </a:r>
            <a:r>
              <a:rPr lang="en-US" altLang="zh-CN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2</a:t>
            </a:r>
            <a:r>
              <a:rPr lang="zh-CN" altLang="en-US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倍，半径是直径的 。用字母表示是：                 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6C9A475-7D75-46D6-8AF9-75E861BD2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xmlns="" id="{EF746BA7-58FF-4E78-86B0-C52A820359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39476158"/>
              </p:ext>
            </p:extLst>
          </p:nvPr>
        </p:nvGraphicFramePr>
        <p:xfrm>
          <a:off x="2236762" y="1885071"/>
          <a:ext cx="1596511" cy="661181"/>
        </p:xfrm>
        <a:graphic>
          <a:graphicData uri="http://schemas.openxmlformats.org/presentationml/2006/ole">
            <p:oleObj spid="_x0000_s3098" name="公式" r:id="rId13" imgW="939392" imgH="393529" progId="Equation.3">
              <p:embed/>
            </p:oleObj>
          </a:graphicData>
        </a:graphic>
      </p:graphicFrame>
      <p:sp>
        <p:nvSpPr>
          <p:cNvPr id="10" name="PA_椭圆 4">
            <a:extLst>
              <a:ext uri="{FF2B5EF4-FFF2-40B4-BE49-F238E27FC236}">
                <a16:creationId xmlns:a16="http://schemas.microsoft.com/office/drawing/2014/main" xmlns="" id="{5652728C-ACF5-4428-9051-922F99BEB0E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554350" y="1449664"/>
            <a:ext cx="3854548" cy="3854548"/>
          </a:xfrm>
          <a:prstGeom prst="ellipse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PA_椭圆 5">
            <a:extLst>
              <a:ext uri="{FF2B5EF4-FFF2-40B4-BE49-F238E27FC236}">
                <a16:creationId xmlns:a16="http://schemas.microsoft.com/office/drawing/2014/main" xmlns="" id="{51284790-DFCD-4FAE-8F20-63C483CCE0A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439421" y="3334735"/>
            <a:ext cx="84406" cy="84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2" name="PA_直接连接符 7">
            <a:extLst>
              <a:ext uri="{FF2B5EF4-FFF2-40B4-BE49-F238E27FC236}">
                <a16:creationId xmlns:a16="http://schemas.microsoft.com/office/drawing/2014/main" xmlns="" id="{DC05AE86-52B5-46E2-823D-B2AE7FCCB23D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 flipH="1">
            <a:off x="8567225" y="1694680"/>
            <a:ext cx="1828800" cy="334811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直接连接符 9">
            <a:extLst>
              <a:ext uri="{FF2B5EF4-FFF2-40B4-BE49-F238E27FC236}">
                <a16:creationId xmlns:a16="http://schemas.microsoft.com/office/drawing/2014/main" xmlns="" id="{AB95B07D-8970-4D48-BB6D-26DE35DCC837}"/>
              </a:ext>
            </a:extLst>
          </p:cNvPr>
          <p:cNvCxnSpPr>
            <a:cxnSpLocks/>
            <a:stCxn id="11" idx="2"/>
          </p:cNvCxnSpPr>
          <p:nvPr>
            <p:custDataLst>
              <p:tags r:id="rId6"/>
            </p:custDataLst>
          </p:nvPr>
        </p:nvCxnSpPr>
        <p:spPr>
          <a:xfrm>
            <a:off x="9439421" y="3376938"/>
            <a:ext cx="1969477" cy="1406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A_文本框 16">
            <a:extLst>
              <a:ext uri="{FF2B5EF4-FFF2-40B4-BE49-F238E27FC236}">
                <a16:creationId xmlns:a16="http://schemas.microsoft.com/office/drawing/2014/main" xmlns="" id="{7D206F70-3E81-4CC4-8DF0-38B681BA850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961121" y="2980498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O</a:t>
            </a:r>
            <a:endParaRPr lang="zh-CN" altLang="en-US" sz="3200" dirty="0">
              <a:blipFill>
                <a:blip r:embed="rId1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8" name="PA_文本框 17">
            <a:extLst>
              <a:ext uri="{FF2B5EF4-FFF2-40B4-BE49-F238E27FC236}">
                <a16:creationId xmlns:a16="http://schemas.microsoft.com/office/drawing/2014/main" xmlns="" id="{588E6388-E315-4484-9BB2-5AD375F8F7C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481624" y="2048695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d</a:t>
            </a:r>
            <a:endParaRPr lang="zh-CN" altLang="en-US" sz="3200" dirty="0">
              <a:blipFill>
                <a:blip r:embed="rId1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9" name="PA_文本框 18">
            <a:extLst>
              <a:ext uri="{FF2B5EF4-FFF2-40B4-BE49-F238E27FC236}">
                <a16:creationId xmlns:a16="http://schemas.microsoft.com/office/drawing/2014/main" xmlns="" id="{AB1095AB-1936-45A3-9F11-77A23C47FC9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241278" y="3383972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r</a:t>
            </a:r>
            <a:endParaRPr lang="zh-CN" altLang="en-US" sz="3200" dirty="0">
              <a:blipFill>
                <a:blip r:embed="rId1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D05B0C9E-A757-4CF6-B9E3-CFF2CE54B1F0}"/>
              </a:ext>
            </a:extLst>
          </p:cNvPr>
          <p:cNvSpPr/>
          <p:nvPr/>
        </p:nvSpPr>
        <p:spPr>
          <a:xfrm>
            <a:off x="344656" y="2546252"/>
            <a:ext cx="69400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2</a:t>
            </a:r>
            <a:r>
              <a:rPr lang="zh-CN" altLang="en-US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、</a:t>
            </a:r>
            <a:r>
              <a:rPr lang="zh-CN" altLang="en-US" sz="2800" b="1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直径和半径的变化方向相同</a:t>
            </a:r>
            <a:r>
              <a:rPr lang="zh-CN" altLang="en-US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。在同一个圆内或等圆内，半径扩大到原来的几倍，直径也跟着扩大到原来的几倍；半径缩小到原来的几分之一，直径也缩小到原来的几分之一。例如：半径扩大到原来的</a:t>
            </a:r>
            <a:r>
              <a:rPr lang="en-US" altLang="zh-CN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2</a:t>
            </a:r>
            <a:r>
              <a:rPr lang="zh-CN" altLang="en-US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倍，直径也扩大到原来的</a:t>
            </a:r>
            <a:r>
              <a:rPr lang="en-US" altLang="zh-CN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2</a:t>
            </a:r>
            <a:r>
              <a:rPr lang="zh-CN" altLang="en-US" sz="2800" dirty="0">
                <a:blipFill>
                  <a:blip r:embed="rId12"/>
                  <a:stretch>
                    <a:fillRect/>
                  </a:stretch>
                </a:blipFill>
                <a:cs typeface="+mn-ea"/>
                <a:sym typeface="+mn-lt"/>
              </a:rPr>
              <a:t>倍。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1498798114"/>
      </p:ext>
    </p:extLst>
  </p:cSld>
  <p:clrMapOvr>
    <a:masterClrMapping/>
  </p:clrMapOvr>
  <p:transition spd="slow" advTm="902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7" grpId="0"/>
      <p:bldP spid="18" grpId="0"/>
      <p:bldP spid="19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69144" y="1841920"/>
            <a:ext cx="7146388" cy="1134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例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：用圆规画一个直径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20</a:t>
            </a: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厘米的圆，圆规两脚间的距离是（      ）厘米．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69144" y="759655"/>
            <a:ext cx="3812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blipFill>
                  <a:blip r:embed="rId6"/>
                  <a:stretch>
                    <a:fillRect/>
                  </a:stretch>
                </a:blipFill>
                <a:cs typeface="+mn-ea"/>
                <a:sym typeface="+mn-lt"/>
              </a:rPr>
              <a:t>例题</a:t>
            </a:r>
          </a:p>
        </p:txBody>
      </p:sp>
      <p:sp>
        <p:nvSpPr>
          <p:cNvPr id="5" name="PA_等腰三角形 7"/>
          <p:cNvSpPr/>
          <p:nvPr>
            <p:custDataLst>
              <p:tags r:id="rId1"/>
            </p:custDataLst>
          </p:nvPr>
        </p:nvSpPr>
        <p:spPr>
          <a:xfrm>
            <a:off x="590842" y="923684"/>
            <a:ext cx="478302" cy="379828"/>
          </a:xfrm>
          <a:prstGeom prst="triangle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52356" y="3688337"/>
            <a:ext cx="42203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r=d÷2=20÷2=10</a:t>
            </a:r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（厘米）</a:t>
            </a:r>
          </a:p>
        </p:txBody>
      </p:sp>
      <p:sp>
        <p:nvSpPr>
          <p:cNvPr id="8" name="矩形 7"/>
          <p:cNvSpPr/>
          <p:nvPr/>
        </p:nvSpPr>
        <p:spPr>
          <a:xfrm>
            <a:off x="2383487" y="2514668"/>
            <a:ext cx="591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blipFill>
                  <a:blip r:embed="rId8"/>
                  <a:stretch>
                    <a:fillRect/>
                  </a:stretch>
                </a:blipFill>
                <a:cs typeface="+mn-ea"/>
                <a:sym typeface="+mn-lt"/>
              </a:rPr>
              <a:t>10</a:t>
            </a:r>
            <a:r>
              <a:rPr lang="en-US" altLang="zh-CN" dirty="0">
                <a:blipFill>
                  <a:blip r:embed="rId8"/>
                  <a:stretch>
                    <a:fillRect/>
                  </a:stretch>
                </a:blipFill>
                <a:cs typeface="+mn-ea"/>
                <a:sym typeface="+mn-lt"/>
              </a:rPr>
              <a:t> </a:t>
            </a:r>
            <a:endParaRPr lang="zh-CN" altLang="en-US" dirty="0">
              <a:blipFill>
                <a:blip r:embed="rId8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687007" y="2048302"/>
            <a:ext cx="3591359" cy="4203399"/>
            <a:chOff x="7533841" y="2745500"/>
            <a:chExt cx="2441431" cy="2857500"/>
          </a:xfrm>
        </p:grpSpPr>
        <p:sp>
          <p:nvSpPr>
            <p:cNvPr id="11" name="PA_椭圆 10"/>
            <p:cNvSpPr/>
            <p:nvPr>
              <p:custDataLst>
                <p:tags r:id="rId2"/>
              </p:custDataLst>
            </p:nvPr>
          </p:nvSpPr>
          <p:spPr>
            <a:xfrm>
              <a:off x="7675192" y="3582398"/>
              <a:ext cx="2300080" cy="176545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" name="PA_图片 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 xmlns="">
                    <a14:imgLayer r:embed="rId10">
                      <a14:imgEffect>
                        <a14:backgroundRemoval t="7000" b="90000" l="9025" r="83032">
                          <a14:foregroundMark x1="65704" y1="7000" x2="69314" y2="8667"/>
                          <a14:foregroundMark x1="46931" y1="59333" x2="46931" y2="59333"/>
                          <a14:foregroundMark x1="82310" y1="58000" x2="82310" y2="58000"/>
                          <a14:foregroundMark x1="81949" y1="69667" x2="81949" y2="69667"/>
                          <a14:foregroundMark x1="46931" y1="59667" x2="46931" y2="59667"/>
                          <a14:foregroundMark x1="46570" y1="60667" x2="46570" y2="60667"/>
                          <a14:foregroundMark x1="46570" y1="61000" x2="46570" y2="61000"/>
                          <a14:foregroundMark x1="45848" y1="62000" x2="45848" y2="62000"/>
                          <a14:foregroundMark x1="46570" y1="62000" x2="46570" y2="62000"/>
                          <a14:foregroundMark x1="78700" y1="81667" x2="78700" y2="81667"/>
                          <a14:foregroundMark x1="79061" y1="81667" x2="79061" y2="81667"/>
                          <a14:backgroundMark x1="41877" y1="31000" x2="41877" y2="31000"/>
                          <a14:backgroundMark x1="53791" y1="31667" x2="53791" y2="31667"/>
                          <a14:backgroundMark x1="78339" y1="41333" x2="78339" y2="41333"/>
                          <a14:backgroundMark x1="77256" y1="83667" x2="77256" y2="83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7466"/>
            <a:stretch>
              <a:fillRect/>
            </a:stretch>
          </p:blipFill>
          <p:spPr>
            <a:xfrm>
              <a:off x="7533841" y="2745500"/>
              <a:ext cx="2441431" cy="2857500"/>
            </a:xfrm>
            <a:prstGeom prst="rect">
              <a:avLst/>
            </a:prstGeom>
          </p:spPr>
        </p:pic>
      </p:grpSp>
      <p:cxnSp>
        <p:nvCxnSpPr>
          <p:cNvPr id="15" name="直接连接符 14"/>
          <p:cNvCxnSpPr/>
          <p:nvPr/>
        </p:nvCxnSpPr>
        <p:spPr>
          <a:xfrm>
            <a:off x="9586650" y="4682836"/>
            <a:ext cx="1178332" cy="89231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75207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919F28CF-8660-4637-A6F0-5767776309CC}"/>
              </a:ext>
            </a:extLst>
          </p:cNvPr>
          <p:cNvSpPr txBox="1"/>
          <p:nvPr/>
        </p:nvSpPr>
        <p:spPr>
          <a:xfrm>
            <a:off x="1205132" y="1153550"/>
            <a:ext cx="2358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即时演练</a:t>
            </a:r>
          </a:p>
        </p:txBody>
      </p:sp>
      <p:sp>
        <p:nvSpPr>
          <p:cNvPr id="3" name="PA_等腰三角形 7">
            <a:extLst>
              <a:ext uri="{FF2B5EF4-FFF2-40B4-BE49-F238E27FC236}">
                <a16:creationId xmlns:a16="http://schemas.microsoft.com/office/drawing/2014/main" xmlns="" id="{E36B7D92-499C-4331-9C55-04793DAEA4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95532" y="1317579"/>
            <a:ext cx="478302" cy="379828"/>
          </a:xfrm>
          <a:prstGeom prst="triangl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8A3A4D1-E10E-47D8-810A-9537F6EB6D51}"/>
              </a:ext>
            </a:extLst>
          </p:cNvPr>
          <p:cNvSpPr/>
          <p:nvPr/>
        </p:nvSpPr>
        <p:spPr>
          <a:xfrm>
            <a:off x="1205132" y="3236235"/>
            <a:ext cx="100687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在周长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80</a:t>
            </a: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厘米的正方形木板上锯下一个最大的圆，圆的半径是多少厘米？</a:t>
            </a:r>
          </a:p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 </a:t>
            </a:r>
          </a:p>
        </p:txBody>
      </p:sp>
      <p:sp>
        <p:nvSpPr>
          <p:cNvPr id="5" name="equation_227429">
            <a:extLst>
              <a:ext uri="{FF2B5EF4-FFF2-40B4-BE49-F238E27FC236}">
                <a16:creationId xmlns:a16="http://schemas.microsoft.com/office/drawing/2014/main" xmlns="" id="{D3B4B64B-4B67-4A41-BD8C-4DA5BCA00508}"/>
              </a:ext>
            </a:extLst>
          </p:cNvPr>
          <p:cNvSpPr>
            <a:spLocks noChangeAspect="1"/>
          </p:cNvSpPr>
          <p:nvPr/>
        </p:nvSpPr>
        <p:spPr bwMode="auto">
          <a:xfrm>
            <a:off x="8500491" y="4067232"/>
            <a:ext cx="3385559" cy="2502899"/>
          </a:xfrm>
          <a:custGeom>
            <a:avLst/>
            <a:gdLst>
              <a:gd name="connsiteX0" fmla="*/ 378956 w 607639"/>
              <a:gd name="connsiteY0" fmla="*/ 207957 h 449220"/>
              <a:gd name="connsiteX1" fmla="*/ 415542 w 607639"/>
              <a:gd name="connsiteY1" fmla="*/ 207957 h 449220"/>
              <a:gd name="connsiteX2" fmla="*/ 429250 w 607639"/>
              <a:gd name="connsiteY2" fmla="*/ 221647 h 449220"/>
              <a:gd name="connsiteX3" fmla="*/ 415542 w 607639"/>
              <a:gd name="connsiteY3" fmla="*/ 235336 h 449220"/>
              <a:gd name="connsiteX4" fmla="*/ 378956 w 607639"/>
              <a:gd name="connsiteY4" fmla="*/ 235336 h 449220"/>
              <a:gd name="connsiteX5" fmla="*/ 365247 w 607639"/>
              <a:gd name="connsiteY5" fmla="*/ 221647 h 449220"/>
              <a:gd name="connsiteX6" fmla="*/ 378956 w 607639"/>
              <a:gd name="connsiteY6" fmla="*/ 207957 h 449220"/>
              <a:gd name="connsiteX7" fmla="*/ 378956 w 607639"/>
              <a:gd name="connsiteY7" fmla="*/ 169710 h 449220"/>
              <a:gd name="connsiteX8" fmla="*/ 415542 w 607639"/>
              <a:gd name="connsiteY8" fmla="*/ 169710 h 449220"/>
              <a:gd name="connsiteX9" fmla="*/ 429250 w 607639"/>
              <a:gd name="connsiteY9" fmla="*/ 183409 h 449220"/>
              <a:gd name="connsiteX10" fmla="*/ 415542 w 607639"/>
              <a:gd name="connsiteY10" fmla="*/ 197019 h 449220"/>
              <a:gd name="connsiteX11" fmla="*/ 378956 w 607639"/>
              <a:gd name="connsiteY11" fmla="*/ 197019 h 449220"/>
              <a:gd name="connsiteX12" fmla="*/ 365247 w 607639"/>
              <a:gd name="connsiteY12" fmla="*/ 183409 h 449220"/>
              <a:gd name="connsiteX13" fmla="*/ 378956 w 607639"/>
              <a:gd name="connsiteY13" fmla="*/ 169710 h 449220"/>
              <a:gd name="connsiteX14" fmla="*/ 212270 w 607639"/>
              <a:gd name="connsiteY14" fmla="*/ 169710 h 449220"/>
              <a:gd name="connsiteX15" fmla="*/ 225879 w 607639"/>
              <a:gd name="connsiteY15" fmla="*/ 183405 h 449220"/>
              <a:gd name="connsiteX16" fmla="*/ 225879 w 607639"/>
              <a:gd name="connsiteY16" fmla="*/ 188829 h 449220"/>
              <a:gd name="connsiteX17" fmla="*/ 231394 w 607639"/>
              <a:gd name="connsiteY17" fmla="*/ 188829 h 449220"/>
              <a:gd name="connsiteX18" fmla="*/ 245003 w 607639"/>
              <a:gd name="connsiteY18" fmla="*/ 202523 h 449220"/>
              <a:gd name="connsiteX19" fmla="*/ 231394 w 607639"/>
              <a:gd name="connsiteY19" fmla="*/ 216218 h 449220"/>
              <a:gd name="connsiteX20" fmla="*/ 225879 w 607639"/>
              <a:gd name="connsiteY20" fmla="*/ 216218 h 449220"/>
              <a:gd name="connsiteX21" fmla="*/ 225879 w 607639"/>
              <a:gd name="connsiteY21" fmla="*/ 221642 h 449220"/>
              <a:gd name="connsiteX22" fmla="*/ 212270 w 607639"/>
              <a:gd name="connsiteY22" fmla="*/ 235336 h 449220"/>
              <a:gd name="connsiteX23" fmla="*/ 198572 w 607639"/>
              <a:gd name="connsiteY23" fmla="*/ 221642 h 449220"/>
              <a:gd name="connsiteX24" fmla="*/ 198572 w 607639"/>
              <a:gd name="connsiteY24" fmla="*/ 216218 h 449220"/>
              <a:gd name="connsiteX25" fmla="*/ 193146 w 607639"/>
              <a:gd name="connsiteY25" fmla="*/ 216218 h 449220"/>
              <a:gd name="connsiteX26" fmla="*/ 179448 w 607639"/>
              <a:gd name="connsiteY26" fmla="*/ 202523 h 449220"/>
              <a:gd name="connsiteX27" fmla="*/ 193146 w 607639"/>
              <a:gd name="connsiteY27" fmla="*/ 188829 h 449220"/>
              <a:gd name="connsiteX28" fmla="*/ 198572 w 607639"/>
              <a:gd name="connsiteY28" fmla="*/ 188829 h 449220"/>
              <a:gd name="connsiteX29" fmla="*/ 198572 w 607639"/>
              <a:gd name="connsiteY29" fmla="*/ 183405 h 449220"/>
              <a:gd name="connsiteX30" fmla="*/ 212270 w 607639"/>
              <a:gd name="connsiteY30" fmla="*/ 169710 h 449220"/>
              <a:gd name="connsiteX31" fmla="*/ 457569 w 607639"/>
              <a:gd name="connsiteY31" fmla="*/ 154115 h 449220"/>
              <a:gd name="connsiteX32" fmla="*/ 527242 w 607639"/>
              <a:gd name="connsiteY32" fmla="*/ 154115 h 449220"/>
              <a:gd name="connsiteX33" fmla="*/ 539878 w 607639"/>
              <a:gd name="connsiteY33" fmla="*/ 162559 h 449220"/>
              <a:gd name="connsiteX34" fmla="*/ 536941 w 607639"/>
              <a:gd name="connsiteY34" fmla="*/ 177403 h 449220"/>
              <a:gd name="connsiteX35" fmla="*/ 490671 w 607639"/>
              <a:gd name="connsiteY35" fmla="*/ 223713 h 449220"/>
              <a:gd name="connsiteX36" fmla="*/ 527242 w 607639"/>
              <a:gd name="connsiteY36" fmla="*/ 223713 h 449220"/>
              <a:gd name="connsiteX37" fmla="*/ 540945 w 607639"/>
              <a:gd name="connsiteY37" fmla="*/ 237313 h 449220"/>
              <a:gd name="connsiteX38" fmla="*/ 527242 w 607639"/>
              <a:gd name="connsiteY38" fmla="*/ 251001 h 449220"/>
              <a:gd name="connsiteX39" fmla="*/ 457569 w 607639"/>
              <a:gd name="connsiteY39" fmla="*/ 251001 h 449220"/>
              <a:gd name="connsiteX40" fmla="*/ 444934 w 607639"/>
              <a:gd name="connsiteY40" fmla="*/ 242557 h 449220"/>
              <a:gd name="connsiteX41" fmla="*/ 447959 w 607639"/>
              <a:gd name="connsiteY41" fmla="*/ 227713 h 449220"/>
              <a:gd name="connsiteX42" fmla="*/ 494230 w 607639"/>
              <a:gd name="connsiteY42" fmla="*/ 181403 h 449220"/>
              <a:gd name="connsiteX43" fmla="*/ 457569 w 607639"/>
              <a:gd name="connsiteY43" fmla="*/ 181403 h 449220"/>
              <a:gd name="connsiteX44" fmla="*/ 443955 w 607639"/>
              <a:gd name="connsiteY44" fmla="*/ 167714 h 449220"/>
              <a:gd name="connsiteX45" fmla="*/ 457569 w 607639"/>
              <a:gd name="connsiteY45" fmla="*/ 154115 h 449220"/>
              <a:gd name="connsiteX46" fmla="*/ 85637 w 607639"/>
              <a:gd name="connsiteY46" fmla="*/ 154106 h 449220"/>
              <a:gd name="connsiteX47" fmla="*/ 95296 w 607639"/>
              <a:gd name="connsiteY47" fmla="*/ 158104 h 449220"/>
              <a:gd name="connsiteX48" fmla="*/ 120490 w 607639"/>
              <a:gd name="connsiteY48" fmla="*/ 183156 h 449220"/>
              <a:gd name="connsiteX49" fmla="*/ 145685 w 607639"/>
              <a:gd name="connsiteY49" fmla="*/ 158104 h 449220"/>
              <a:gd name="connsiteX50" fmla="*/ 165003 w 607639"/>
              <a:gd name="connsiteY50" fmla="*/ 158104 h 449220"/>
              <a:gd name="connsiteX51" fmla="*/ 165003 w 607639"/>
              <a:gd name="connsiteY51" fmla="*/ 177382 h 449220"/>
              <a:gd name="connsiteX52" fmla="*/ 139898 w 607639"/>
              <a:gd name="connsiteY52" fmla="*/ 202523 h 449220"/>
              <a:gd name="connsiteX53" fmla="*/ 165003 w 607639"/>
              <a:gd name="connsiteY53" fmla="*/ 227664 h 449220"/>
              <a:gd name="connsiteX54" fmla="*/ 165003 w 607639"/>
              <a:gd name="connsiteY54" fmla="*/ 246941 h 449220"/>
              <a:gd name="connsiteX55" fmla="*/ 155388 w 607639"/>
              <a:gd name="connsiteY55" fmla="*/ 250939 h 449220"/>
              <a:gd name="connsiteX56" fmla="*/ 145685 w 607639"/>
              <a:gd name="connsiteY56" fmla="*/ 246941 h 449220"/>
              <a:gd name="connsiteX57" fmla="*/ 120490 w 607639"/>
              <a:gd name="connsiteY57" fmla="*/ 221800 h 449220"/>
              <a:gd name="connsiteX58" fmla="*/ 95296 w 607639"/>
              <a:gd name="connsiteY58" fmla="*/ 246941 h 449220"/>
              <a:gd name="connsiteX59" fmla="*/ 75977 w 607639"/>
              <a:gd name="connsiteY59" fmla="*/ 246941 h 449220"/>
              <a:gd name="connsiteX60" fmla="*/ 75977 w 607639"/>
              <a:gd name="connsiteY60" fmla="*/ 227664 h 449220"/>
              <a:gd name="connsiteX61" fmla="*/ 101172 w 607639"/>
              <a:gd name="connsiteY61" fmla="*/ 202523 h 449220"/>
              <a:gd name="connsiteX62" fmla="*/ 75977 w 607639"/>
              <a:gd name="connsiteY62" fmla="*/ 177382 h 449220"/>
              <a:gd name="connsiteX63" fmla="*/ 75977 w 607639"/>
              <a:gd name="connsiteY63" fmla="*/ 158104 h 449220"/>
              <a:gd name="connsiteX64" fmla="*/ 85637 w 607639"/>
              <a:gd name="connsiteY64" fmla="*/ 154106 h 449220"/>
              <a:gd name="connsiteX65" fmla="*/ 272766 w 607639"/>
              <a:gd name="connsiteY65" fmla="*/ 152766 h 449220"/>
              <a:gd name="connsiteX66" fmla="*/ 282418 w 607639"/>
              <a:gd name="connsiteY66" fmla="*/ 156764 h 449220"/>
              <a:gd name="connsiteX67" fmla="*/ 307595 w 607639"/>
              <a:gd name="connsiteY67" fmla="*/ 181908 h 449220"/>
              <a:gd name="connsiteX68" fmla="*/ 332771 w 607639"/>
              <a:gd name="connsiteY68" fmla="*/ 156764 h 449220"/>
              <a:gd name="connsiteX69" fmla="*/ 352076 w 607639"/>
              <a:gd name="connsiteY69" fmla="*/ 156764 h 449220"/>
              <a:gd name="connsiteX70" fmla="*/ 352076 w 607639"/>
              <a:gd name="connsiteY70" fmla="*/ 176133 h 449220"/>
              <a:gd name="connsiteX71" fmla="*/ 321295 w 607639"/>
              <a:gd name="connsiteY71" fmla="*/ 206873 h 449220"/>
              <a:gd name="connsiteX72" fmla="*/ 321295 w 607639"/>
              <a:gd name="connsiteY72" fmla="*/ 238590 h 449220"/>
              <a:gd name="connsiteX73" fmla="*/ 307595 w 607639"/>
              <a:gd name="connsiteY73" fmla="*/ 252272 h 449220"/>
              <a:gd name="connsiteX74" fmla="*/ 293895 w 607639"/>
              <a:gd name="connsiteY74" fmla="*/ 238590 h 449220"/>
              <a:gd name="connsiteX75" fmla="*/ 293895 w 607639"/>
              <a:gd name="connsiteY75" fmla="*/ 206873 h 449220"/>
              <a:gd name="connsiteX76" fmla="*/ 263114 w 607639"/>
              <a:gd name="connsiteY76" fmla="*/ 176133 h 449220"/>
              <a:gd name="connsiteX77" fmla="*/ 263114 w 607639"/>
              <a:gd name="connsiteY77" fmla="*/ 156764 h 449220"/>
              <a:gd name="connsiteX78" fmla="*/ 272766 w 607639"/>
              <a:gd name="connsiteY78" fmla="*/ 152766 h 449220"/>
              <a:gd name="connsiteX79" fmla="*/ 303775 w 607639"/>
              <a:gd name="connsiteY79" fmla="*/ 27371 h 449220"/>
              <a:gd name="connsiteX80" fmla="*/ 106005 w 607639"/>
              <a:gd name="connsiteY80" fmla="*/ 79535 h 449220"/>
              <a:gd name="connsiteX81" fmla="*/ 27324 w 607639"/>
              <a:gd name="connsiteY81" fmla="*/ 199328 h 449220"/>
              <a:gd name="connsiteX82" fmla="*/ 106005 w 607639"/>
              <a:gd name="connsiteY82" fmla="*/ 319031 h 449220"/>
              <a:gd name="connsiteX83" fmla="*/ 303775 w 607639"/>
              <a:gd name="connsiteY83" fmla="*/ 371195 h 449220"/>
              <a:gd name="connsiteX84" fmla="*/ 434613 w 607639"/>
              <a:gd name="connsiteY84" fmla="*/ 350578 h 449220"/>
              <a:gd name="connsiteX85" fmla="*/ 439063 w 607639"/>
              <a:gd name="connsiteY85" fmla="*/ 349868 h 449220"/>
              <a:gd name="connsiteX86" fmla="*/ 446985 w 607639"/>
              <a:gd name="connsiteY86" fmla="*/ 352356 h 449220"/>
              <a:gd name="connsiteX87" fmla="*/ 519969 w 607639"/>
              <a:gd name="connsiteY87" fmla="*/ 404165 h 449220"/>
              <a:gd name="connsiteX88" fmla="*/ 504037 w 607639"/>
              <a:gd name="connsiteY88" fmla="*/ 327651 h 449220"/>
              <a:gd name="connsiteX89" fmla="*/ 509555 w 607639"/>
              <a:gd name="connsiteY89" fmla="*/ 313699 h 449220"/>
              <a:gd name="connsiteX90" fmla="*/ 580226 w 607639"/>
              <a:gd name="connsiteY90" fmla="*/ 199239 h 449220"/>
              <a:gd name="connsiteX91" fmla="*/ 501545 w 607639"/>
              <a:gd name="connsiteY91" fmla="*/ 79535 h 449220"/>
              <a:gd name="connsiteX92" fmla="*/ 303775 w 607639"/>
              <a:gd name="connsiteY92" fmla="*/ 27371 h 449220"/>
              <a:gd name="connsiteX93" fmla="*/ 303775 w 607639"/>
              <a:gd name="connsiteY93" fmla="*/ 0 h 449220"/>
              <a:gd name="connsiteX94" fmla="*/ 516320 w 607639"/>
              <a:gd name="connsiteY94" fmla="*/ 56519 h 449220"/>
              <a:gd name="connsiteX95" fmla="*/ 607639 w 607639"/>
              <a:gd name="connsiteY95" fmla="*/ 199328 h 449220"/>
              <a:gd name="connsiteX96" fmla="*/ 532608 w 607639"/>
              <a:gd name="connsiteY96" fmla="*/ 330761 h 449220"/>
              <a:gd name="connsiteX97" fmla="*/ 553791 w 607639"/>
              <a:gd name="connsiteY97" fmla="*/ 432780 h 449220"/>
              <a:gd name="connsiteX98" fmla="*/ 547917 w 607639"/>
              <a:gd name="connsiteY98" fmla="*/ 446999 h 449220"/>
              <a:gd name="connsiteX99" fmla="*/ 540440 w 607639"/>
              <a:gd name="connsiteY99" fmla="*/ 449220 h 449220"/>
              <a:gd name="connsiteX100" fmla="*/ 532519 w 607639"/>
              <a:gd name="connsiteY100" fmla="*/ 446643 h 449220"/>
              <a:gd name="connsiteX101" fmla="*/ 436749 w 607639"/>
              <a:gd name="connsiteY101" fmla="*/ 378660 h 449220"/>
              <a:gd name="connsiteX102" fmla="*/ 303775 w 607639"/>
              <a:gd name="connsiteY102" fmla="*/ 398566 h 449220"/>
              <a:gd name="connsiteX103" fmla="*/ 91319 w 607639"/>
              <a:gd name="connsiteY103" fmla="*/ 342047 h 449220"/>
              <a:gd name="connsiteX104" fmla="*/ 0 w 607639"/>
              <a:gd name="connsiteY104" fmla="*/ 199328 h 449220"/>
              <a:gd name="connsiteX105" fmla="*/ 91319 w 607639"/>
              <a:gd name="connsiteY105" fmla="*/ 56519 h 449220"/>
              <a:gd name="connsiteX106" fmla="*/ 303775 w 607639"/>
              <a:gd name="connsiteY106" fmla="*/ 0 h 44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607639" h="449220">
                <a:moveTo>
                  <a:pt x="378956" y="207957"/>
                </a:moveTo>
                <a:lnTo>
                  <a:pt x="415542" y="207957"/>
                </a:lnTo>
                <a:cubicBezTo>
                  <a:pt x="423108" y="207957"/>
                  <a:pt x="429250" y="214091"/>
                  <a:pt x="429250" y="221647"/>
                </a:cubicBezTo>
                <a:cubicBezTo>
                  <a:pt x="429250" y="229203"/>
                  <a:pt x="423108" y="235336"/>
                  <a:pt x="415542" y="235336"/>
                </a:cubicBezTo>
                <a:lnTo>
                  <a:pt x="378956" y="235336"/>
                </a:lnTo>
                <a:cubicBezTo>
                  <a:pt x="371389" y="235336"/>
                  <a:pt x="365247" y="229203"/>
                  <a:pt x="365247" y="221647"/>
                </a:cubicBezTo>
                <a:cubicBezTo>
                  <a:pt x="365247" y="214091"/>
                  <a:pt x="371389" y="207957"/>
                  <a:pt x="378956" y="207957"/>
                </a:cubicBezTo>
                <a:close/>
                <a:moveTo>
                  <a:pt x="378956" y="169710"/>
                </a:moveTo>
                <a:lnTo>
                  <a:pt x="415542" y="169710"/>
                </a:lnTo>
                <a:cubicBezTo>
                  <a:pt x="423108" y="169710"/>
                  <a:pt x="429250" y="175848"/>
                  <a:pt x="429250" y="183409"/>
                </a:cubicBezTo>
                <a:cubicBezTo>
                  <a:pt x="429250" y="190970"/>
                  <a:pt x="423108" y="197019"/>
                  <a:pt x="415542" y="197019"/>
                </a:cubicBezTo>
                <a:lnTo>
                  <a:pt x="378956" y="197019"/>
                </a:lnTo>
                <a:cubicBezTo>
                  <a:pt x="371389" y="197019"/>
                  <a:pt x="365247" y="190970"/>
                  <a:pt x="365247" y="183409"/>
                </a:cubicBezTo>
                <a:cubicBezTo>
                  <a:pt x="365247" y="175848"/>
                  <a:pt x="371389" y="169710"/>
                  <a:pt x="378956" y="169710"/>
                </a:cubicBezTo>
                <a:close/>
                <a:moveTo>
                  <a:pt x="212270" y="169710"/>
                </a:moveTo>
                <a:cubicBezTo>
                  <a:pt x="219830" y="169710"/>
                  <a:pt x="225879" y="175846"/>
                  <a:pt x="225879" y="183405"/>
                </a:cubicBezTo>
                <a:lnTo>
                  <a:pt x="225879" y="188829"/>
                </a:lnTo>
                <a:lnTo>
                  <a:pt x="231394" y="188829"/>
                </a:lnTo>
                <a:cubicBezTo>
                  <a:pt x="238954" y="188829"/>
                  <a:pt x="245003" y="194965"/>
                  <a:pt x="245003" y="202523"/>
                </a:cubicBezTo>
                <a:cubicBezTo>
                  <a:pt x="245003" y="210082"/>
                  <a:pt x="238954" y="216218"/>
                  <a:pt x="231394" y="216218"/>
                </a:cubicBezTo>
                <a:lnTo>
                  <a:pt x="225879" y="216218"/>
                </a:lnTo>
                <a:lnTo>
                  <a:pt x="225879" y="221642"/>
                </a:lnTo>
                <a:cubicBezTo>
                  <a:pt x="225879" y="229200"/>
                  <a:pt x="219830" y="235336"/>
                  <a:pt x="212270" y="235336"/>
                </a:cubicBezTo>
                <a:cubicBezTo>
                  <a:pt x="204709" y="235336"/>
                  <a:pt x="198572" y="229200"/>
                  <a:pt x="198572" y="221642"/>
                </a:cubicBezTo>
                <a:lnTo>
                  <a:pt x="198572" y="216218"/>
                </a:lnTo>
                <a:lnTo>
                  <a:pt x="193146" y="216218"/>
                </a:lnTo>
                <a:cubicBezTo>
                  <a:pt x="185585" y="216218"/>
                  <a:pt x="179448" y="210082"/>
                  <a:pt x="179448" y="202523"/>
                </a:cubicBezTo>
                <a:cubicBezTo>
                  <a:pt x="179448" y="194965"/>
                  <a:pt x="185585" y="188829"/>
                  <a:pt x="193146" y="188829"/>
                </a:cubicBezTo>
                <a:lnTo>
                  <a:pt x="198572" y="188829"/>
                </a:lnTo>
                <a:lnTo>
                  <a:pt x="198572" y="183405"/>
                </a:lnTo>
                <a:cubicBezTo>
                  <a:pt x="198572" y="175846"/>
                  <a:pt x="204709" y="169710"/>
                  <a:pt x="212270" y="169710"/>
                </a:cubicBezTo>
                <a:close/>
                <a:moveTo>
                  <a:pt x="457569" y="154115"/>
                </a:moveTo>
                <a:lnTo>
                  <a:pt x="527242" y="154115"/>
                </a:lnTo>
                <a:cubicBezTo>
                  <a:pt x="532848" y="154115"/>
                  <a:pt x="537831" y="157404"/>
                  <a:pt x="539878" y="162559"/>
                </a:cubicBezTo>
                <a:cubicBezTo>
                  <a:pt x="542013" y="167625"/>
                  <a:pt x="540856" y="173492"/>
                  <a:pt x="536941" y="177403"/>
                </a:cubicBezTo>
                <a:lnTo>
                  <a:pt x="490671" y="223713"/>
                </a:lnTo>
                <a:lnTo>
                  <a:pt x="527242" y="223713"/>
                </a:lnTo>
                <a:cubicBezTo>
                  <a:pt x="534806" y="223713"/>
                  <a:pt x="540945" y="229757"/>
                  <a:pt x="540945" y="237313"/>
                </a:cubicBezTo>
                <a:cubicBezTo>
                  <a:pt x="540945" y="244868"/>
                  <a:pt x="534806" y="251001"/>
                  <a:pt x="527242" y="251001"/>
                </a:cubicBezTo>
                <a:lnTo>
                  <a:pt x="457569" y="251001"/>
                </a:lnTo>
                <a:cubicBezTo>
                  <a:pt x="452052" y="251001"/>
                  <a:pt x="447069" y="247712"/>
                  <a:pt x="444934" y="242557"/>
                </a:cubicBezTo>
                <a:cubicBezTo>
                  <a:pt x="442798" y="237491"/>
                  <a:pt x="444044" y="231624"/>
                  <a:pt x="447959" y="227713"/>
                </a:cubicBezTo>
                <a:lnTo>
                  <a:pt x="494230" y="181403"/>
                </a:lnTo>
                <a:lnTo>
                  <a:pt x="457569" y="181403"/>
                </a:lnTo>
                <a:cubicBezTo>
                  <a:pt x="450006" y="181403"/>
                  <a:pt x="443955" y="175270"/>
                  <a:pt x="443955" y="167714"/>
                </a:cubicBezTo>
                <a:cubicBezTo>
                  <a:pt x="443955" y="160159"/>
                  <a:pt x="450006" y="154115"/>
                  <a:pt x="457569" y="154115"/>
                </a:cubicBezTo>
                <a:close/>
                <a:moveTo>
                  <a:pt x="85637" y="154106"/>
                </a:moveTo>
                <a:cubicBezTo>
                  <a:pt x="89131" y="154106"/>
                  <a:pt x="92625" y="155439"/>
                  <a:pt x="95296" y="158104"/>
                </a:cubicBezTo>
                <a:lnTo>
                  <a:pt x="120490" y="183156"/>
                </a:lnTo>
                <a:lnTo>
                  <a:pt x="145685" y="158104"/>
                </a:lnTo>
                <a:cubicBezTo>
                  <a:pt x="151026" y="152774"/>
                  <a:pt x="159662" y="152774"/>
                  <a:pt x="165003" y="158104"/>
                </a:cubicBezTo>
                <a:cubicBezTo>
                  <a:pt x="170345" y="163434"/>
                  <a:pt x="170345" y="172052"/>
                  <a:pt x="165003" y="177382"/>
                </a:cubicBezTo>
                <a:lnTo>
                  <a:pt x="139898" y="202523"/>
                </a:lnTo>
                <a:lnTo>
                  <a:pt x="165003" y="227664"/>
                </a:lnTo>
                <a:cubicBezTo>
                  <a:pt x="170345" y="232994"/>
                  <a:pt x="170345" y="241611"/>
                  <a:pt x="165003" y="246941"/>
                </a:cubicBezTo>
                <a:cubicBezTo>
                  <a:pt x="162332" y="249606"/>
                  <a:pt x="158860" y="250939"/>
                  <a:pt x="155388" y="250939"/>
                </a:cubicBezTo>
                <a:cubicBezTo>
                  <a:pt x="151827" y="250939"/>
                  <a:pt x="148355" y="249606"/>
                  <a:pt x="145685" y="246941"/>
                </a:cubicBezTo>
                <a:lnTo>
                  <a:pt x="120490" y="221800"/>
                </a:lnTo>
                <a:lnTo>
                  <a:pt x="95296" y="246941"/>
                </a:lnTo>
                <a:cubicBezTo>
                  <a:pt x="89954" y="252271"/>
                  <a:pt x="81319" y="252271"/>
                  <a:pt x="75977" y="246941"/>
                </a:cubicBezTo>
                <a:cubicBezTo>
                  <a:pt x="70636" y="241611"/>
                  <a:pt x="70636" y="232994"/>
                  <a:pt x="75977" y="227664"/>
                </a:cubicBezTo>
                <a:lnTo>
                  <a:pt x="101172" y="202523"/>
                </a:lnTo>
                <a:lnTo>
                  <a:pt x="75977" y="177382"/>
                </a:lnTo>
                <a:cubicBezTo>
                  <a:pt x="70636" y="172052"/>
                  <a:pt x="70636" y="163434"/>
                  <a:pt x="75977" y="158104"/>
                </a:cubicBezTo>
                <a:cubicBezTo>
                  <a:pt x="78648" y="155439"/>
                  <a:pt x="82142" y="154106"/>
                  <a:pt x="85637" y="154106"/>
                </a:cubicBezTo>
                <a:close/>
                <a:moveTo>
                  <a:pt x="272766" y="152766"/>
                </a:moveTo>
                <a:cubicBezTo>
                  <a:pt x="276258" y="152766"/>
                  <a:pt x="279750" y="154099"/>
                  <a:pt x="282418" y="156764"/>
                </a:cubicBezTo>
                <a:lnTo>
                  <a:pt x="307595" y="181908"/>
                </a:lnTo>
                <a:lnTo>
                  <a:pt x="332771" y="156764"/>
                </a:lnTo>
                <a:cubicBezTo>
                  <a:pt x="338109" y="151434"/>
                  <a:pt x="346738" y="151434"/>
                  <a:pt x="352076" y="156764"/>
                </a:cubicBezTo>
                <a:cubicBezTo>
                  <a:pt x="357414" y="162095"/>
                  <a:pt x="357414" y="170802"/>
                  <a:pt x="352076" y="176133"/>
                </a:cubicBezTo>
                <a:lnTo>
                  <a:pt x="321295" y="206873"/>
                </a:lnTo>
                <a:lnTo>
                  <a:pt x="321295" y="238590"/>
                </a:lnTo>
                <a:cubicBezTo>
                  <a:pt x="321295" y="246142"/>
                  <a:pt x="315157" y="252272"/>
                  <a:pt x="307595" y="252272"/>
                </a:cubicBezTo>
                <a:cubicBezTo>
                  <a:pt x="300033" y="252272"/>
                  <a:pt x="293895" y="246142"/>
                  <a:pt x="293895" y="238590"/>
                </a:cubicBezTo>
                <a:lnTo>
                  <a:pt x="293895" y="206873"/>
                </a:lnTo>
                <a:lnTo>
                  <a:pt x="263114" y="176133"/>
                </a:lnTo>
                <a:cubicBezTo>
                  <a:pt x="257776" y="170802"/>
                  <a:pt x="257776" y="162095"/>
                  <a:pt x="263114" y="156764"/>
                </a:cubicBezTo>
                <a:cubicBezTo>
                  <a:pt x="265783" y="154099"/>
                  <a:pt x="269274" y="152766"/>
                  <a:pt x="272766" y="152766"/>
                </a:cubicBezTo>
                <a:close/>
                <a:moveTo>
                  <a:pt x="303775" y="27371"/>
                </a:moveTo>
                <a:cubicBezTo>
                  <a:pt x="228921" y="27371"/>
                  <a:pt x="158696" y="45855"/>
                  <a:pt x="106005" y="79535"/>
                </a:cubicBezTo>
                <a:cubicBezTo>
                  <a:pt x="55272" y="111972"/>
                  <a:pt x="27324" y="154539"/>
                  <a:pt x="27324" y="199328"/>
                </a:cubicBezTo>
                <a:cubicBezTo>
                  <a:pt x="27324" y="244028"/>
                  <a:pt x="55272" y="286595"/>
                  <a:pt x="106005" y="319031"/>
                </a:cubicBezTo>
                <a:cubicBezTo>
                  <a:pt x="158696" y="352711"/>
                  <a:pt x="228921" y="371195"/>
                  <a:pt x="303775" y="371195"/>
                </a:cubicBezTo>
                <a:cubicBezTo>
                  <a:pt x="349434" y="371195"/>
                  <a:pt x="394650" y="364086"/>
                  <a:pt x="434613" y="350578"/>
                </a:cubicBezTo>
                <a:cubicBezTo>
                  <a:pt x="436037" y="350134"/>
                  <a:pt x="437550" y="349868"/>
                  <a:pt x="439063" y="349868"/>
                </a:cubicBezTo>
                <a:cubicBezTo>
                  <a:pt x="441822" y="349868"/>
                  <a:pt x="444582" y="350756"/>
                  <a:pt x="446985" y="352356"/>
                </a:cubicBezTo>
                <a:lnTo>
                  <a:pt x="519969" y="404165"/>
                </a:lnTo>
                <a:lnTo>
                  <a:pt x="504037" y="327651"/>
                </a:lnTo>
                <a:cubicBezTo>
                  <a:pt x="502880" y="322319"/>
                  <a:pt x="505105" y="316809"/>
                  <a:pt x="509555" y="313699"/>
                </a:cubicBezTo>
                <a:cubicBezTo>
                  <a:pt x="555126" y="281974"/>
                  <a:pt x="580226" y="241362"/>
                  <a:pt x="580226" y="199239"/>
                </a:cubicBezTo>
                <a:cubicBezTo>
                  <a:pt x="580226" y="154539"/>
                  <a:pt x="552278" y="111972"/>
                  <a:pt x="501545" y="79535"/>
                </a:cubicBezTo>
                <a:cubicBezTo>
                  <a:pt x="448943" y="45855"/>
                  <a:pt x="378718" y="27371"/>
                  <a:pt x="303775" y="27371"/>
                </a:cubicBezTo>
                <a:close/>
                <a:moveTo>
                  <a:pt x="303775" y="0"/>
                </a:moveTo>
                <a:cubicBezTo>
                  <a:pt x="383880" y="0"/>
                  <a:pt x="459356" y="20084"/>
                  <a:pt x="516320" y="56519"/>
                </a:cubicBezTo>
                <a:cubicBezTo>
                  <a:pt x="575152" y="94198"/>
                  <a:pt x="607639" y="144852"/>
                  <a:pt x="607639" y="199328"/>
                </a:cubicBezTo>
                <a:cubicBezTo>
                  <a:pt x="607639" y="248115"/>
                  <a:pt x="581027" y="294504"/>
                  <a:pt x="532608" y="330761"/>
                </a:cubicBezTo>
                <a:lnTo>
                  <a:pt x="553791" y="432780"/>
                </a:lnTo>
                <a:cubicBezTo>
                  <a:pt x="554948" y="438201"/>
                  <a:pt x="552634" y="443888"/>
                  <a:pt x="547917" y="446999"/>
                </a:cubicBezTo>
                <a:cubicBezTo>
                  <a:pt x="545603" y="448420"/>
                  <a:pt x="543021" y="449220"/>
                  <a:pt x="540440" y="449220"/>
                </a:cubicBezTo>
                <a:cubicBezTo>
                  <a:pt x="537592" y="449220"/>
                  <a:pt x="534833" y="448332"/>
                  <a:pt x="532519" y="446643"/>
                </a:cubicBezTo>
                <a:lnTo>
                  <a:pt x="436749" y="378660"/>
                </a:lnTo>
                <a:cubicBezTo>
                  <a:pt x="395629" y="391724"/>
                  <a:pt x="349790" y="398566"/>
                  <a:pt x="303775" y="398566"/>
                </a:cubicBezTo>
                <a:cubicBezTo>
                  <a:pt x="223759" y="398566"/>
                  <a:pt x="148283" y="378483"/>
                  <a:pt x="91319" y="342047"/>
                </a:cubicBezTo>
                <a:cubicBezTo>
                  <a:pt x="32398" y="304368"/>
                  <a:pt x="0" y="253714"/>
                  <a:pt x="0" y="199328"/>
                </a:cubicBezTo>
                <a:cubicBezTo>
                  <a:pt x="0" y="144852"/>
                  <a:pt x="32398" y="94198"/>
                  <a:pt x="91319" y="56519"/>
                </a:cubicBezTo>
                <a:cubicBezTo>
                  <a:pt x="148283" y="20084"/>
                  <a:pt x="223759" y="0"/>
                  <a:pt x="303775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5257858"/>
      </p:ext>
    </p:extLst>
  </p:cSld>
  <p:clrMapOvr>
    <a:masterClrMapping/>
  </p:clrMapOvr>
  <p:transition spd="slow" advTm="1691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9F02633-B643-4287-B421-87BA291977CA}"/>
              </a:ext>
            </a:extLst>
          </p:cNvPr>
          <p:cNvSpPr/>
          <p:nvPr/>
        </p:nvSpPr>
        <p:spPr>
          <a:xfrm>
            <a:off x="1092592" y="2658948"/>
            <a:ext cx="6227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blipFill>
                  <a:blip r:embed="rId7"/>
                  <a:stretch>
                    <a:fillRect/>
                  </a:stretch>
                </a:blipFill>
                <a:cs typeface="+mn-ea"/>
                <a:sym typeface="+mn-lt"/>
              </a:rPr>
              <a:t>圆是轴对称图形，</a:t>
            </a:r>
            <a:endParaRPr lang="en-US" altLang="zh-CN" sz="4000" dirty="0">
              <a:blipFill>
                <a:blip r:embed="rId7"/>
                <a:stretch>
                  <a:fillRect/>
                </a:stretch>
              </a:blipFill>
              <a:cs typeface="+mn-ea"/>
              <a:sym typeface="+mn-lt"/>
            </a:endParaRPr>
          </a:p>
          <a:p>
            <a:r>
              <a:rPr lang="zh-CN" altLang="en-US" sz="4000" dirty="0">
                <a:blipFill>
                  <a:blip r:embed="rId7"/>
                  <a:stretch>
                    <a:fillRect/>
                  </a:stretch>
                </a:blipFill>
                <a:cs typeface="+mn-ea"/>
                <a:sym typeface="+mn-lt"/>
              </a:rPr>
              <a:t>且对称轴有无数条。</a:t>
            </a:r>
          </a:p>
        </p:txBody>
      </p:sp>
      <p:sp>
        <p:nvSpPr>
          <p:cNvPr id="4" name="PA_椭圆 4">
            <a:extLst>
              <a:ext uri="{FF2B5EF4-FFF2-40B4-BE49-F238E27FC236}">
                <a16:creationId xmlns:a16="http://schemas.microsoft.com/office/drawing/2014/main" xmlns="" id="{2E39ED7F-6761-4A11-890D-9279F7B8F3A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44860" y="1435597"/>
            <a:ext cx="3854548" cy="3854548"/>
          </a:xfrm>
          <a:prstGeom prst="ellipse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PA_椭圆 5">
            <a:extLst>
              <a:ext uri="{FF2B5EF4-FFF2-40B4-BE49-F238E27FC236}">
                <a16:creationId xmlns:a16="http://schemas.microsoft.com/office/drawing/2014/main" xmlns="" id="{2810FE9A-A7F7-4C15-BD08-8898F573F2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129931" y="3320668"/>
            <a:ext cx="84406" cy="84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PA_文本框 16">
            <a:extLst>
              <a:ext uri="{FF2B5EF4-FFF2-40B4-BE49-F238E27FC236}">
                <a16:creationId xmlns:a16="http://schemas.microsoft.com/office/drawing/2014/main" xmlns="" id="{CE2B0737-55E1-485A-8F52-6134202DC9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292272" y="2840708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7"/>
                  <a:stretch>
                    <a:fillRect/>
                  </a:stretch>
                </a:blipFill>
                <a:cs typeface="+mn-ea"/>
                <a:sym typeface="+mn-lt"/>
              </a:rPr>
              <a:t>O</a:t>
            </a:r>
            <a:endParaRPr lang="zh-CN" altLang="en-US" sz="3200" dirty="0">
              <a:blipFill>
                <a:blip r:embed="rId7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06CBF9DD-B266-49AF-97ED-3CBA20D999BF}"/>
              </a:ext>
            </a:extLst>
          </p:cNvPr>
          <p:cNvCxnSpPr>
            <a:cxnSpLocks/>
          </p:cNvCxnSpPr>
          <p:nvPr/>
        </p:nvCxnSpPr>
        <p:spPr>
          <a:xfrm>
            <a:off x="9129931" y="647114"/>
            <a:ext cx="84406" cy="555673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D5606CE4-9C4D-4314-A586-0C1100ACED5E}"/>
              </a:ext>
            </a:extLst>
          </p:cNvPr>
          <p:cNvCxnSpPr>
            <a:cxnSpLocks/>
          </p:cNvCxnSpPr>
          <p:nvPr/>
        </p:nvCxnSpPr>
        <p:spPr>
          <a:xfrm rot="1800000">
            <a:off x="9129931" y="590842"/>
            <a:ext cx="84406" cy="555673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303AD86E-3FFB-4E29-B596-474047C66A01}"/>
              </a:ext>
            </a:extLst>
          </p:cNvPr>
          <p:cNvCxnSpPr>
            <a:cxnSpLocks/>
          </p:cNvCxnSpPr>
          <p:nvPr/>
        </p:nvCxnSpPr>
        <p:spPr>
          <a:xfrm rot="3600000">
            <a:off x="9129931" y="590842"/>
            <a:ext cx="84406" cy="555673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1C4B554C-2414-41E5-A41A-313BC33B1F4C}"/>
              </a:ext>
            </a:extLst>
          </p:cNvPr>
          <p:cNvCxnSpPr>
            <a:cxnSpLocks/>
          </p:cNvCxnSpPr>
          <p:nvPr/>
        </p:nvCxnSpPr>
        <p:spPr>
          <a:xfrm rot="5400000">
            <a:off x="9129931" y="590842"/>
            <a:ext cx="84406" cy="555673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A48CFDB4-B74D-459A-A81C-16AE6CC96B10}"/>
              </a:ext>
            </a:extLst>
          </p:cNvPr>
          <p:cNvCxnSpPr>
            <a:cxnSpLocks/>
          </p:cNvCxnSpPr>
          <p:nvPr/>
        </p:nvCxnSpPr>
        <p:spPr>
          <a:xfrm rot="7200000">
            <a:off x="9129931" y="590842"/>
            <a:ext cx="84406" cy="555673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xmlns="" id="{8DF169AF-547E-4383-9F02-0C2AFC4FFFE9}"/>
              </a:ext>
            </a:extLst>
          </p:cNvPr>
          <p:cNvCxnSpPr>
            <a:cxnSpLocks/>
          </p:cNvCxnSpPr>
          <p:nvPr/>
        </p:nvCxnSpPr>
        <p:spPr>
          <a:xfrm rot="9000000">
            <a:off x="9129931" y="604910"/>
            <a:ext cx="84406" cy="555673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3913DB41-9061-48FF-B404-98D4A234B0F1}"/>
              </a:ext>
            </a:extLst>
          </p:cNvPr>
          <p:cNvSpPr/>
          <p:nvPr/>
        </p:nvSpPr>
        <p:spPr>
          <a:xfrm>
            <a:off x="304800" y="332509"/>
            <a:ext cx="45961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blipFill>
                  <a:blip r:embed="rId7"/>
                  <a:stretch>
                    <a:fillRect/>
                  </a:stretch>
                </a:blipFill>
                <a:cs typeface="+mn-ea"/>
                <a:sym typeface="+mn-lt"/>
              </a:rPr>
              <a:t>&lt;</a:t>
            </a:r>
            <a:r>
              <a:rPr lang="zh-CN" altLang="en-US" sz="4800" b="1" dirty="0">
                <a:blipFill>
                  <a:blip r:embed="rId7"/>
                  <a:stretch>
                    <a:fillRect/>
                  </a:stretch>
                </a:blipFill>
                <a:cs typeface="+mn-ea"/>
                <a:sym typeface="+mn-lt"/>
              </a:rPr>
              <a:t>目标知识点二</a:t>
            </a:r>
            <a:r>
              <a:rPr lang="en-US" altLang="zh-CN" sz="4800" b="1" dirty="0">
                <a:blipFill>
                  <a:blip r:embed="rId7"/>
                  <a:stretch>
                    <a:fillRect/>
                  </a:stretch>
                </a:blipFill>
                <a:cs typeface="+mn-ea"/>
                <a:sym typeface="+mn-lt"/>
              </a:rPr>
              <a:t>&gt;</a:t>
            </a:r>
            <a:endParaRPr lang="zh-CN" altLang="en-US" sz="4800" b="1" dirty="0">
              <a:blipFill>
                <a:blip r:embed="rId7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835515394"/>
      </p:ext>
    </p:extLst>
  </p:cSld>
  <p:clrMapOvr>
    <a:masterClrMapping/>
  </p:clrMapOvr>
  <p:transition spd="slow" advTm="567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02954DD6-5100-4C78-A879-247BEAB1BFF0}"/>
              </a:ext>
            </a:extLst>
          </p:cNvPr>
          <p:cNvSpPr txBox="1"/>
          <p:nvPr/>
        </p:nvSpPr>
        <p:spPr>
          <a:xfrm>
            <a:off x="1205132" y="1153550"/>
            <a:ext cx="2358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即时演练</a:t>
            </a:r>
          </a:p>
        </p:txBody>
      </p:sp>
      <p:sp>
        <p:nvSpPr>
          <p:cNvPr id="5" name="PA_等腰三角形 7">
            <a:extLst>
              <a:ext uri="{FF2B5EF4-FFF2-40B4-BE49-F238E27FC236}">
                <a16:creationId xmlns:a16="http://schemas.microsoft.com/office/drawing/2014/main" xmlns="" id="{7C696B0C-BE09-432A-BEA9-26C4F3D5FC6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95532" y="1317579"/>
            <a:ext cx="478302" cy="379828"/>
          </a:xfrm>
          <a:prstGeom prst="triangl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8870EB3B-539D-4E96-87EB-B7D04416224A}"/>
              </a:ext>
            </a:extLst>
          </p:cNvPr>
          <p:cNvSpPr/>
          <p:nvPr/>
        </p:nvSpPr>
        <p:spPr>
          <a:xfrm>
            <a:off x="834683" y="3118347"/>
            <a:ext cx="6077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一根绳子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9.42</a:t>
            </a: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米，正好绕大树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周，大树的半径是多少米？</a:t>
            </a:r>
          </a:p>
        </p:txBody>
      </p:sp>
      <p:sp>
        <p:nvSpPr>
          <p:cNvPr id="15" name="geometry_90803">
            <a:extLst>
              <a:ext uri="{FF2B5EF4-FFF2-40B4-BE49-F238E27FC236}">
                <a16:creationId xmlns:a16="http://schemas.microsoft.com/office/drawing/2014/main" xmlns="" id="{38FF5804-95BF-4E59-8A36-226784241001}"/>
              </a:ext>
            </a:extLst>
          </p:cNvPr>
          <p:cNvSpPr>
            <a:spLocks noChangeAspect="1"/>
          </p:cNvSpPr>
          <p:nvPr/>
        </p:nvSpPr>
        <p:spPr bwMode="auto">
          <a:xfrm>
            <a:off x="7789291" y="3545932"/>
            <a:ext cx="4013242" cy="3152661"/>
          </a:xfrm>
          <a:custGeom>
            <a:avLst/>
            <a:gdLst>
              <a:gd name="connsiteX0" fmla="*/ 52501 w 606157"/>
              <a:gd name="connsiteY0" fmla="*/ 335217 h 476176"/>
              <a:gd name="connsiteX1" fmla="*/ 32654 w 606157"/>
              <a:gd name="connsiteY1" fmla="*/ 356010 h 476176"/>
              <a:gd name="connsiteX2" fmla="*/ 573503 w 606157"/>
              <a:gd name="connsiteY2" fmla="*/ 356010 h 476176"/>
              <a:gd name="connsiteX3" fmla="*/ 553656 w 606157"/>
              <a:gd name="connsiteY3" fmla="*/ 335217 h 476176"/>
              <a:gd name="connsiteX4" fmla="*/ 255273 w 606157"/>
              <a:gd name="connsiteY4" fmla="*/ 224684 h 476176"/>
              <a:gd name="connsiteX5" fmla="*/ 223699 w 606157"/>
              <a:gd name="connsiteY5" fmla="*/ 256110 h 476176"/>
              <a:gd name="connsiteX6" fmla="*/ 268275 w 606157"/>
              <a:gd name="connsiteY6" fmla="*/ 256110 h 476176"/>
              <a:gd name="connsiteX7" fmla="*/ 255273 w 606157"/>
              <a:gd name="connsiteY7" fmla="*/ 224684 h 476176"/>
              <a:gd name="connsiteX8" fmla="*/ 358697 w 606157"/>
              <a:gd name="connsiteY8" fmla="*/ 93711 h 476176"/>
              <a:gd name="connsiteX9" fmla="*/ 372578 w 606157"/>
              <a:gd name="connsiteY9" fmla="*/ 107570 h 476176"/>
              <a:gd name="connsiteX10" fmla="*/ 269154 w 606157"/>
              <a:gd name="connsiteY10" fmla="*/ 210826 h 476176"/>
              <a:gd name="connsiteX11" fmla="*/ 288021 w 606157"/>
              <a:gd name="connsiteY11" fmla="*/ 256110 h 476176"/>
              <a:gd name="connsiteX12" fmla="*/ 411679 w 606157"/>
              <a:gd name="connsiteY12" fmla="*/ 256110 h 476176"/>
              <a:gd name="connsiteX13" fmla="*/ 411679 w 606157"/>
              <a:gd name="connsiteY13" fmla="*/ 275629 h 476176"/>
              <a:gd name="connsiteX14" fmla="*/ 176484 w 606157"/>
              <a:gd name="connsiteY14" fmla="*/ 275629 h 476176"/>
              <a:gd name="connsiteX15" fmla="*/ 58074 w 606157"/>
              <a:gd name="connsiteY15" fmla="*/ 59839 h 476176"/>
              <a:gd name="connsiteX16" fmla="*/ 58074 w 606157"/>
              <a:gd name="connsiteY16" fmla="*/ 315694 h 476176"/>
              <a:gd name="connsiteX17" fmla="*/ 548083 w 606157"/>
              <a:gd name="connsiteY17" fmla="*/ 315694 h 476176"/>
              <a:gd name="connsiteX18" fmla="*/ 548083 w 606157"/>
              <a:gd name="connsiteY18" fmla="*/ 59839 h 476176"/>
              <a:gd name="connsiteX19" fmla="*/ 586604 w 606157"/>
              <a:gd name="connsiteY19" fmla="*/ 34166 h 476176"/>
              <a:gd name="connsiteX20" fmla="*/ 567637 w 606157"/>
              <a:gd name="connsiteY20" fmla="*/ 53982 h 476176"/>
              <a:gd name="connsiteX21" fmla="*/ 567637 w 606157"/>
              <a:gd name="connsiteY21" fmla="*/ 321551 h 476176"/>
              <a:gd name="connsiteX22" fmla="*/ 586604 w 606157"/>
              <a:gd name="connsiteY22" fmla="*/ 341367 h 476176"/>
              <a:gd name="connsiteX23" fmla="*/ 19553 w 606157"/>
              <a:gd name="connsiteY23" fmla="*/ 34166 h 476176"/>
              <a:gd name="connsiteX24" fmla="*/ 19553 w 606157"/>
              <a:gd name="connsiteY24" fmla="*/ 341367 h 476176"/>
              <a:gd name="connsiteX25" fmla="*/ 38520 w 606157"/>
              <a:gd name="connsiteY25" fmla="*/ 321551 h 476176"/>
              <a:gd name="connsiteX26" fmla="*/ 38520 w 606157"/>
              <a:gd name="connsiteY26" fmla="*/ 53982 h 476176"/>
              <a:gd name="connsiteX27" fmla="*/ 32654 w 606157"/>
              <a:gd name="connsiteY27" fmla="*/ 19523 h 476176"/>
              <a:gd name="connsiteX28" fmla="*/ 52501 w 606157"/>
              <a:gd name="connsiteY28" fmla="*/ 40316 h 476176"/>
              <a:gd name="connsiteX29" fmla="*/ 553656 w 606157"/>
              <a:gd name="connsiteY29" fmla="*/ 40316 h 476176"/>
              <a:gd name="connsiteX30" fmla="*/ 573503 w 606157"/>
              <a:gd name="connsiteY30" fmla="*/ 19523 h 476176"/>
              <a:gd name="connsiteX31" fmla="*/ 0 w 606157"/>
              <a:gd name="connsiteY31" fmla="*/ 0 h 476176"/>
              <a:gd name="connsiteX32" fmla="*/ 606157 w 606157"/>
              <a:gd name="connsiteY32" fmla="*/ 0 h 476176"/>
              <a:gd name="connsiteX33" fmla="*/ 606157 w 606157"/>
              <a:gd name="connsiteY33" fmla="*/ 375533 h 476176"/>
              <a:gd name="connsiteX34" fmla="*/ 374155 w 606157"/>
              <a:gd name="connsiteY34" fmla="*/ 375533 h 476176"/>
              <a:gd name="connsiteX35" fmla="*/ 426656 w 606157"/>
              <a:gd name="connsiteY35" fmla="*/ 466415 h 476176"/>
              <a:gd name="connsiteX36" fmla="*/ 409743 w 606157"/>
              <a:gd name="connsiteY36" fmla="*/ 476176 h 476176"/>
              <a:gd name="connsiteX37" fmla="*/ 351571 w 606157"/>
              <a:gd name="connsiteY37" fmla="*/ 375533 h 476176"/>
              <a:gd name="connsiteX38" fmla="*/ 254586 w 606157"/>
              <a:gd name="connsiteY38" fmla="*/ 375533 h 476176"/>
              <a:gd name="connsiteX39" fmla="*/ 196414 w 606157"/>
              <a:gd name="connsiteY39" fmla="*/ 476176 h 476176"/>
              <a:gd name="connsiteX40" fmla="*/ 179501 w 606157"/>
              <a:gd name="connsiteY40" fmla="*/ 466415 h 476176"/>
              <a:gd name="connsiteX41" fmla="*/ 232002 w 606157"/>
              <a:gd name="connsiteY41" fmla="*/ 375533 h 476176"/>
              <a:gd name="connsiteX42" fmla="*/ 0 w 606157"/>
              <a:gd name="connsiteY42" fmla="*/ 375533 h 47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06157" h="476176">
                <a:moveTo>
                  <a:pt x="52501" y="335217"/>
                </a:moveTo>
                <a:lnTo>
                  <a:pt x="32654" y="356010"/>
                </a:lnTo>
                <a:lnTo>
                  <a:pt x="573503" y="356010"/>
                </a:lnTo>
                <a:lnTo>
                  <a:pt x="553656" y="335217"/>
                </a:lnTo>
                <a:close/>
                <a:moveTo>
                  <a:pt x="255273" y="224684"/>
                </a:moveTo>
                <a:lnTo>
                  <a:pt x="223699" y="256110"/>
                </a:lnTo>
                <a:lnTo>
                  <a:pt x="268275" y="256110"/>
                </a:lnTo>
                <a:cubicBezTo>
                  <a:pt x="266613" y="244691"/>
                  <a:pt x="262214" y="233956"/>
                  <a:pt x="255273" y="224684"/>
                </a:cubicBezTo>
                <a:close/>
                <a:moveTo>
                  <a:pt x="358697" y="93711"/>
                </a:moveTo>
                <a:lnTo>
                  <a:pt x="372578" y="107570"/>
                </a:lnTo>
                <a:lnTo>
                  <a:pt x="269154" y="210826"/>
                </a:lnTo>
                <a:cubicBezTo>
                  <a:pt x="279712" y="223806"/>
                  <a:pt x="286163" y="239519"/>
                  <a:pt x="288021" y="256110"/>
                </a:cubicBezTo>
                <a:lnTo>
                  <a:pt x="411679" y="256110"/>
                </a:lnTo>
                <a:lnTo>
                  <a:pt x="411679" y="275629"/>
                </a:lnTo>
                <a:lnTo>
                  <a:pt x="176484" y="275629"/>
                </a:lnTo>
                <a:close/>
                <a:moveTo>
                  <a:pt x="58074" y="59839"/>
                </a:moveTo>
                <a:lnTo>
                  <a:pt x="58074" y="315694"/>
                </a:lnTo>
                <a:lnTo>
                  <a:pt x="548083" y="315694"/>
                </a:lnTo>
                <a:lnTo>
                  <a:pt x="548083" y="59839"/>
                </a:lnTo>
                <a:close/>
                <a:moveTo>
                  <a:pt x="586604" y="34166"/>
                </a:moveTo>
                <a:lnTo>
                  <a:pt x="567637" y="53982"/>
                </a:lnTo>
                <a:lnTo>
                  <a:pt x="567637" y="321551"/>
                </a:lnTo>
                <a:lnTo>
                  <a:pt x="586604" y="341367"/>
                </a:lnTo>
                <a:close/>
                <a:moveTo>
                  <a:pt x="19553" y="34166"/>
                </a:moveTo>
                <a:lnTo>
                  <a:pt x="19553" y="341367"/>
                </a:lnTo>
                <a:lnTo>
                  <a:pt x="38520" y="321551"/>
                </a:lnTo>
                <a:lnTo>
                  <a:pt x="38520" y="53982"/>
                </a:lnTo>
                <a:close/>
                <a:moveTo>
                  <a:pt x="32654" y="19523"/>
                </a:moveTo>
                <a:lnTo>
                  <a:pt x="52501" y="40316"/>
                </a:lnTo>
                <a:lnTo>
                  <a:pt x="553656" y="40316"/>
                </a:lnTo>
                <a:lnTo>
                  <a:pt x="573503" y="19523"/>
                </a:lnTo>
                <a:close/>
                <a:moveTo>
                  <a:pt x="0" y="0"/>
                </a:moveTo>
                <a:lnTo>
                  <a:pt x="606157" y="0"/>
                </a:lnTo>
                <a:lnTo>
                  <a:pt x="606157" y="375533"/>
                </a:lnTo>
                <a:lnTo>
                  <a:pt x="374155" y="375533"/>
                </a:lnTo>
                <a:lnTo>
                  <a:pt x="426656" y="466415"/>
                </a:lnTo>
                <a:lnTo>
                  <a:pt x="409743" y="476176"/>
                </a:lnTo>
                <a:lnTo>
                  <a:pt x="351571" y="375533"/>
                </a:lnTo>
                <a:lnTo>
                  <a:pt x="254586" y="375533"/>
                </a:lnTo>
                <a:lnTo>
                  <a:pt x="196414" y="476176"/>
                </a:lnTo>
                <a:lnTo>
                  <a:pt x="179501" y="466415"/>
                </a:lnTo>
                <a:lnTo>
                  <a:pt x="232002" y="375533"/>
                </a:lnTo>
                <a:lnTo>
                  <a:pt x="0" y="375533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5502351"/>
      </p:ext>
    </p:extLst>
  </p:cSld>
  <p:clrMapOvr>
    <a:masterClrMapping/>
  </p:clrMapOvr>
  <p:transition spd="slow" advTm="1258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E4F2D85-6A67-4777-9178-E6F3472D6899}"/>
              </a:ext>
            </a:extLst>
          </p:cNvPr>
          <p:cNvSpPr/>
          <p:nvPr/>
        </p:nvSpPr>
        <p:spPr>
          <a:xfrm>
            <a:off x="1159151" y="2351500"/>
            <a:ext cx="62622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周长</a:t>
            </a:r>
            <a:r>
              <a:rPr lang="en-US" altLang="zh-CN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÷</a:t>
            </a:r>
            <a:r>
              <a:rPr lang="zh-CN" altLang="en-US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直径＝圆周率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周长用</a:t>
            </a:r>
            <a:r>
              <a:rPr lang="en-US" altLang="zh-CN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C</a:t>
            </a:r>
            <a:r>
              <a:rPr lang="zh-CN" altLang="en-US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表示，直径用</a:t>
            </a:r>
            <a:r>
              <a:rPr lang="en-US" altLang="zh-CN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d</a:t>
            </a:r>
            <a:r>
              <a:rPr lang="zh-CN" altLang="en-US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表示，那么</a:t>
            </a:r>
            <a:r>
              <a:rPr lang="en-US" altLang="zh-CN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C=πd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半径用</a:t>
            </a:r>
            <a:r>
              <a:rPr lang="en-US" altLang="zh-CN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r</a:t>
            </a:r>
            <a:r>
              <a:rPr lang="zh-CN" altLang="en-US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表示  </a:t>
            </a:r>
            <a:r>
              <a:rPr lang="en-US" altLang="zh-CN" sz="24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C=2πr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CE014F1-EF5A-4161-8371-87B5C9A70E14}"/>
              </a:ext>
            </a:extLst>
          </p:cNvPr>
          <p:cNvSpPr/>
          <p:nvPr/>
        </p:nvSpPr>
        <p:spPr>
          <a:xfrm>
            <a:off x="240866" y="251844"/>
            <a:ext cx="45961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&lt;</a:t>
            </a:r>
            <a:r>
              <a:rPr lang="zh-CN" altLang="en-US" sz="4800" b="1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目标知识点三</a:t>
            </a:r>
            <a:r>
              <a:rPr lang="en-US" altLang="zh-CN" sz="4800" b="1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&gt;</a:t>
            </a:r>
            <a:endParaRPr lang="zh-CN" altLang="en-US" sz="4800" b="1" dirty="0">
              <a:blipFill>
                <a:blip r:embed="rId2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5" name="PA_椭圆 4">
            <a:extLst>
              <a:ext uri="{FF2B5EF4-FFF2-40B4-BE49-F238E27FC236}">
                <a16:creationId xmlns:a16="http://schemas.microsoft.com/office/drawing/2014/main" xmlns="" id="{5A377D50-1757-40CD-8A79-87C26DB6DD5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54350" y="1449664"/>
            <a:ext cx="3854548" cy="3854548"/>
          </a:xfrm>
          <a:prstGeom prst="ellipse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7" name="PA_直接连接符 7">
            <a:extLst>
              <a:ext uri="{FF2B5EF4-FFF2-40B4-BE49-F238E27FC236}">
                <a16:creationId xmlns:a16="http://schemas.microsoft.com/office/drawing/2014/main" xmlns="" id="{564BD6D1-9430-4FAE-BBF9-F001E2A1E6BE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 flipH="1">
            <a:off x="8567225" y="1694680"/>
            <a:ext cx="1828800" cy="334811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A_直接连接符 9">
            <a:extLst>
              <a:ext uri="{FF2B5EF4-FFF2-40B4-BE49-F238E27FC236}">
                <a16:creationId xmlns:a16="http://schemas.microsoft.com/office/drawing/2014/main" xmlns="" id="{397E0920-1FE3-4382-8910-254094AA354C}"/>
              </a:ext>
            </a:extLst>
          </p:cNvPr>
          <p:cNvCxnSpPr>
            <a:cxnSpLocks/>
            <a:stCxn id="6" idx="2"/>
          </p:cNvCxnSpPr>
          <p:nvPr>
            <p:custDataLst>
              <p:tags r:id="rId4"/>
            </p:custDataLst>
          </p:nvPr>
        </p:nvCxnSpPr>
        <p:spPr>
          <a:xfrm>
            <a:off x="9442745" y="3381125"/>
            <a:ext cx="1966153" cy="98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_文本框 11">
            <a:extLst>
              <a:ext uri="{FF2B5EF4-FFF2-40B4-BE49-F238E27FC236}">
                <a16:creationId xmlns:a16="http://schemas.microsoft.com/office/drawing/2014/main" xmlns="" id="{5DF4E620-E9F9-4E71-82C8-D4CD64F5FE2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452294" y="1127657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B</a:t>
            </a:r>
            <a:endParaRPr lang="zh-CN" altLang="en-US" sz="3200" dirty="0">
              <a:blipFill>
                <a:blip r:embed="rId2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0" name="PA_文本框 14">
            <a:extLst>
              <a:ext uri="{FF2B5EF4-FFF2-40B4-BE49-F238E27FC236}">
                <a16:creationId xmlns:a16="http://schemas.microsoft.com/office/drawing/2014/main" xmlns="" id="{94A8B0C2-CAE0-4A36-BF6A-ED5A0BB0232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1493303" y="3076347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A</a:t>
            </a:r>
            <a:endParaRPr lang="zh-CN" altLang="en-US" sz="3200" dirty="0">
              <a:blipFill>
                <a:blip r:embed="rId2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1" name="PA_文本框 15">
            <a:extLst>
              <a:ext uri="{FF2B5EF4-FFF2-40B4-BE49-F238E27FC236}">
                <a16:creationId xmlns:a16="http://schemas.microsoft.com/office/drawing/2014/main" xmlns="" id="{4F8356B6-47DC-45DA-BC9B-9B921762455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335107" y="5145568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C</a:t>
            </a:r>
            <a:endParaRPr lang="zh-CN" altLang="en-US" sz="3200" dirty="0">
              <a:blipFill>
                <a:blip r:embed="rId2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2" name="PA_文本框 16">
            <a:extLst>
              <a:ext uri="{FF2B5EF4-FFF2-40B4-BE49-F238E27FC236}">
                <a16:creationId xmlns:a16="http://schemas.microsoft.com/office/drawing/2014/main" xmlns="" id="{B3729EAC-2089-4BF4-A33C-6D0A54B854F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543353" y="3980156"/>
            <a:ext cx="405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O</a:t>
            </a:r>
            <a:endParaRPr lang="zh-CN" altLang="en-US" sz="3200" dirty="0">
              <a:blipFill>
                <a:blip r:embed="rId2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3" name="PA_文本框 17">
            <a:extLst>
              <a:ext uri="{FF2B5EF4-FFF2-40B4-BE49-F238E27FC236}">
                <a16:creationId xmlns:a16="http://schemas.microsoft.com/office/drawing/2014/main" xmlns="" id="{E5B88AA6-CB93-4507-9A2A-0769EA4DD2C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481624" y="2048695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d</a:t>
            </a:r>
            <a:endParaRPr lang="zh-CN" altLang="en-US" sz="3200" dirty="0">
              <a:blipFill>
                <a:blip r:embed="rId2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4" name="PA_文本框 18">
            <a:extLst>
              <a:ext uri="{FF2B5EF4-FFF2-40B4-BE49-F238E27FC236}">
                <a16:creationId xmlns:a16="http://schemas.microsoft.com/office/drawing/2014/main" xmlns="" id="{E635585F-036F-4339-B0BB-41DCFB00EBE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0241278" y="3383972"/>
            <a:ext cx="422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22"/>
                  <a:stretch>
                    <a:fillRect/>
                  </a:stretch>
                </a:blipFill>
                <a:cs typeface="+mn-ea"/>
                <a:sym typeface="+mn-lt"/>
              </a:rPr>
              <a:t>r</a:t>
            </a:r>
            <a:endParaRPr lang="zh-CN" altLang="en-US" sz="3200" dirty="0">
              <a:blipFill>
                <a:blip r:embed="rId22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018E0103-B2A7-4685-B4C7-F0D9877542D4}"/>
              </a:ext>
            </a:extLst>
          </p:cNvPr>
          <p:cNvSpPr/>
          <p:nvPr/>
        </p:nvSpPr>
        <p:spPr>
          <a:xfrm>
            <a:off x="9403740" y="3335479"/>
            <a:ext cx="133089" cy="124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1" name="PA_组合 30">
            <a:extLst>
              <a:ext uri="{FF2B5EF4-FFF2-40B4-BE49-F238E27FC236}">
                <a16:creationId xmlns:a16="http://schemas.microsoft.com/office/drawing/2014/main" xmlns="" id="{7010795E-4D70-45A5-8318-05EB53BD93FE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9442745" y="3343109"/>
            <a:ext cx="563683" cy="457034"/>
            <a:chOff x="9442745" y="3343109"/>
            <a:chExt cx="563683" cy="457034"/>
          </a:xfrm>
        </p:grpSpPr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16698F18-E4EA-4B07-A53B-8A336449A360}"/>
                </a:ext>
              </a:extLst>
            </p:cNvPr>
            <p:cNvSpPr/>
            <p:nvPr/>
          </p:nvSpPr>
          <p:spPr>
            <a:xfrm>
              <a:off x="9442745" y="3343109"/>
              <a:ext cx="563683" cy="457034"/>
            </a:xfrm>
            <a:custGeom>
              <a:avLst/>
              <a:gdLst/>
              <a:ahLst/>
              <a:cxnLst/>
              <a:rect l="0" t="0" r="0" b="0"/>
              <a:pathLst>
                <a:path w="563683" h="457034">
                  <a:moveTo>
                    <a:pt x="0" y="0"/>
                  </a:moveTo>
                  <a:lnTo>
                    <a:pt x="563682" y="0"/>
                  </a:lnTo>
                  <a:lnTo>
                    <a:pt x="563682" y="457033"/>
                  </a:lnTo>
                  <a:lnTo>
                    <a:pt x="0" y="457033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PA_椭圆 5">
              <a:extLst>
                <a:ext uri="{FF2B5EF4-FFF2-40B4-BE49-F238E27FC236}">
                  <a16:creationId xmlns:a16="http://schemas.microsoft.com/office/drawing/2014/main" xmlns="" id="{3B00BF93-FCD2-44BF-9A21-20652B8B5BD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442745" y="3343109"/>
              <a:ext cx="81081" cy="76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2" name="PA_椭圆 4">
            <a:extLst>
              <a:ext uri="{FF2B5EF4-FFF2-40B4-BE49-F238E27FC236}">
                <a16:creationId xmlns:a16="http://schemas.microsoft.com/office/drawing/2014/main" xmlns="" id="{AD4565F5-B480-42C5-82C6-8EBE3B4E9934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7554350" y="1461609"/>
            <a:ext cx="3854548" cy="3854548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2" name="PA_组合 41">
            <a:extLst>
              <a:ext uri="{FF2B5EF4-FFF2-40B4-BE49-F238E27FC236}">
                <a16:creationId xmlns:a16="http://schemas.microsoft.com/office/drawing/2014/main" xmlns="" id="{7BAFD473-A281-421D-ACC6-D5C75ACCEFAD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7282464" y="2631452"/>
            <a:ext cx="4259378" cy="1381750"/>
            <a:chOff x="7282464" y="2631452"/>
            <a:chExt cx="4259378" cy="1381750"/>
          </a:xfrm>
        </p:grpSpPr>
        <p:grpSp>
          <p:nvGrpSpPr>
            <p:cNvPr id="40" name="PA_组合 39">
              <a:extLst>
                <a:ext uri="{FF2B5EF4-FFF2-40B4-BE49-F238E27FC236}">
                  <a16:creationId xmlns:a16="http://schemas.microsoft.com/office/drawing/2014/main" xmlns="" id="{3A348DBD-CD25-4C34-B569-C81610C51374}"/>
                </a:ext>
              </a:extLst>
            </p:cNvPr>
            <p:cNvGrpSpPr/>
            <p:nvPr>
              <p:custDataLst>
                <p:tags r:id="rId14"/>
              </p:custDataLst>
            </p:nvPr>
          </p:nvGrpSpPr>
          <p:grpSpPr>
            <a:xfrm>
              <a:off x="7511065" y="2631452"/>
              <a:ext cx="4030777" cy="1330949"/>
              <a:chOff x="7511065" y="2631452"/>
              <a:chExt cx="4030777" cy="1330949"/>
            </a:xfrm>
          </p:grpSpPr>
          <p:grpSp>
            <p:nvGrpSpPr>
              <p:cNvPr id="38" name="PA_组合 37">
                <a:extLst>
                  <a:ext uri="{FF2B5EF4-FFF2-40B4-BE49-F238E27FC236}">
                    <a16:creationId xmlns:a16="http://schemas.microsoft.com/office/drawing/2014/main" xmlns="" id="{7B8DA4C7-EB21-4E09-8E04-5522BC8BAF5A}"/>
                  </a:ext>
                </a:extLst>
              </p:cNvPr>
              <p:cNvGrpSpPr/>
              <p:nvPr>
                <p:custDataLst>
                  <p:tags r:id="rId15"/>
                </p:custDataLst>
              </p:nvPr>
            </p:nvGrpSpPr>
            <p:grpSpPr>
              <a:xfrm>
                <a:off x="7511065" y="2682253"/>
                <a:ext cx="3675177" cy="1280148"/>
                <a:chOff x="7511065" y="2682253"/>
                <a:chExt cx="3675177" cy="1280148"/>
              </a:xfrm>
            </p:grpSpPr>
            <p:grpSp>
              <p:nvGrpSpPr>
                <p:cNvPr id="36" name="PA_组合 35">
                  <a:extLst>
                    <a:ext uri="{FF2B5EF4-FFF2-40B4-BE49-F238E27FC236}">
                      <a16:creationId xmlns:a16="http://schemas.microsoft.com/office/drawing/2014/main" xmlns="" id="{99C3F371-500B-423C-A45D-87420ED24414}"/>
                    </a:ext>
                  </a:extLst>
                </p:cNvPr>
                <p:cNvGrpSpPr/>
                <p:nvPr>
                  <p:custDataLst>
                    <p:tags r:id="rId16"/>
                  </p:custDataLst>
                </p:nvPr>
              </p:nvGrpSpPr>
              <p:grpSpPr>
                <a:xfrm>
                  <a:off x="7511065" y="2885454"/>
                  <a:ext cx="3446577" cy="1076947"/>
                  <a:chOff x="7511065" y="2885454"/>
                  <a:chExt cx="3446577" cy="1076947"/>
                </a:xfrm>
              </p:grpSpPr>
              <p:grpSp>
                <p:nvGrpSpPr>
                  <p:cNvPr id="34" name="PA_组合 33">
                    <a:extLst>
                      <a:ext uri="{FF2B5EF4-FFF2-40B4-BE49-F238E27FC236}">
                        <a16:creationId xmlns:a16="http://schemas.microsoft.com/office/drawing/2014/main" xmlns="" id="{5C878C5D-F73B-478E-95F8-E1DC19AC4AEB}"/>
                      </a:ext>
                    </a:extLst>
                  </p:cNvPr>
                  <p:cNvGrpSpPr/>
                  <p:nvPr>
                    <p:custDataLst>
                      <p:tags r:id="rId17"/>
                    </p:custDataLst>
                  </p:nvPr>
                </p:nvGrpSpPr>
                <p:grpSpPr>
                  <a:xfrm>
                    <a:off x="7511065" y="3088655"/>
                    <a:ext cx="3014776" cy="873746"/>
                    <a:chOff x="7511065" y="3088655"/>
                    <a:chExt cx="3014776" cy="873746"/>
                  </a:xfrm>
                </p:grpSpPr>
                <p:sp>
                  <p:nvSpPr>
                    <p:cNvPr id="33" name="任意多边形: 形状 32">
                      <a:extLst>
                        <a:ext uri="{FF2B5EF4-FFF2-40B4-BE49-F238E27FC236}">
                          <a16:creationId xmlns:a16="http://schemas.microsoft.com/office/drawing/2014/main" xmlns="" id="{144EDD67-F84A-4C43-ADEA-B9247CAA1B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1065" y="3088655"/>
                      <a:ext cx="3014776" cy="87374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14776" h="873746">
                          <a:moveTo>
                            <a:pt x="0" y="0"/>
                          </a:moveTo>
                          <a:lnTo>
                            <a:pt x="3014775" y="0"/>
                          </a:lnTo>
                          <a:lnTo>
                            <a:pt x="3014775" y="873745"/>
                          </a:lnTo>
                          <a:lnTo>
                            <a:pt x="0" y="873745"/>
                          </a:lnTo>
                          <a:close/>
                        </a:path>
                      </a:pathLst>
                    </a:custGeom>
                    <a:no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12700" cap="flat" cmpd="sng" algn="ctr">
                          <a:solidFill>
                            <a:schemeClr val="accent1">
                              <a:shade val="50000"/>
                            </a:schemeClr>
                          </a:solidFill>
                          <a:prstDash val="solid"/>
                          <a:miter lim="800000"/>
                        </a14:hiddenLine>
                      </a:ext>
                    </a:ex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" name="PA_椭圆 14">
                      <a:extLst>
                        <a:ext uri="{FF2B5EF4-FFF2-40B4-BE49-F238E27FC236}">
                          <a16:creationId xmlns:a16="http://schemas.microsoft.com/office/drawing/2014/main" xmlns="" id="{EC157ABE-1919-482F-B12C-4510AD77E4F6}"/>
                        </a:ext>
                      </a:extLst>
                    </p:cNvPr>
                    <p:cNvSpPr/>
                    <p:nvPr>
                      <p:custDataLst>
                        <p:tags r:id="rId18"/>
                      </p:custDataLst>
                    </p:nvPr>
                  </p:nvSpPr>
                  <p:spPr>
                    <a:xfrm>
                      <a:off x="7511065" y="3088655"/>
                      <a:ext cx="119166" cy="111745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</p:grpSp>
              <p:sp>
                <p:nvSpPr>
                  <p:cNvPr id="35" name="任意多边形: 形状 34">
                    <a:extLst>
                      <a:ext uri="{FF2B5EF4-FFF2-40B4-BE49-F238E27FC236}">
                        <a16:creationId xmlns:a16="http://schemas.microsoft.com/office/drawing/2014/main" xmlns="" id="{DC708B2C-D360-4A27-8834-5E976E24A6FB}"/>
                      </a:ext>
                    </a:extLst>
                  </p:cNvPr>
                  <p:cNvSpPr/>
                  <p:nvPr/>
                </p:nvSpPr>
                <p:spPr>
                  <a:xfrm>
                    <a:off x="7511065" y="2885454"/>
                    <a:ext cx="3446577" cy="107694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46577" h="1076947">
                        <a:moveTo>
                          <a:pt x="0" y="0"/>
                        </a:moveTo>
                        <a:lnTo>
                          <a:pt x="3446576" y="0"/>
                        </a:lnTo>
                        <a:lnTo>
                          <a:pt x="3446576" y="1076946"/>
                        </a:lnTo>
                        <a:lnTo>
                          <a:pt x="0" y="1076946"/>
                        </a:lnTo>
                        <a:close/>
                      </a:path>
                    </a:pathLst>
                  </a:cu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12700" cap="flat" cmpd="sng" algn="ctr">
                        <a:solidFill>
                          <a:schemeClr val="accent1">
                            <a:shade val="50000"/>
                          </a:schemeClr>
                        </a:solidFill>
                        <a:prstDash val="solid"/>
                        <a:miter lim="800000"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7" name="任意多边形: 形状 36">
                  <a:extLst>
                    <a:ext uri="{FF2B5EF4-FFF2-40B4-BE49-F238E27FC236}">
                      <a16:creationId xmlns:a16="http://schemas.microsoft.com/office/drawing/2014/main" xmlns="" id="{36DB8BAB-CAA9-49F6-A7A6-24B935BB2D49}"/>
                    </a:ext>
                  </a:extLst>
                </p:cNvPr>
                <p:cNvSpPr/>
                <p:nvPr/>
              </p:nvSpPr>
              <p:spPr>
                <a:xfrm>
                  <a:off x="7511065" y="2682253"/>
                  <a:ext cx="3675177" cy="128014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75177" h="1280148">
                      <a:moveTo>
                        <a:pt x="0" y="0"/>
                      </a:moveTo>
                      <a:lnTo>
                        <a:pt x="3675176" y="0"/>
                      </a:lnTo>
                      <a:lnTo>
                        <a:pt x="3675176" y="1280147"/>
                      </a:lnTo>
                      <a:lnTo>
                        <a:pt x="0" y="1280147"/>
                      </a:lnTo>
                      <a:close/>
                    </a:path>
                  </a:pathLst>
                </a:cu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xmlns="" id="{1D23EFEB-8D2A-445A-805F-390C094B047F}"/>
                  </a:ext>
                </a:extLst>
              </p:cNvPr>
              <p:cNvSpPr/>
              <p:nvPr/>
            </p:nvSpPr>
            <p:spPr>
              <a:xfrm>
                <a:off x="7511065" y="2631452"/>
                <a:ext cx="4030777" cy="1330949"/>
              </a:xfrm>
              <a:custGeom>
                <a:avLst/>
                <a:gdLst/>
                <a:ahLst/>
                <a:cxnLst/>
                <a:rect l="0" t="0" r="0" b="0"/>
                <a:pathLst>
                  <a:path w="4030777" h="1330949">
                    <a:moveTo>
                      <a:pt x="0" y="0"/>
                    </a:moveTo>
                    <a:lnTo>
                      <a:pt x="4030776" y="0"/>
                    </a:lnTo>
                    <a:lnTo>
                      <a:pt x="4030776" y="1330948"/>
                    </a:lnTo>
                    <a:lnTo>
                      <a:pt x="0" y="1330948"/>
                    </a:lnTo>
                    <a:close/>
                  </a:path>
                </a:pathLst>
              </a:cu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0F575FDA-ED14-4240-B4FD-07AA494E122A}"/>
                </a:ext>
              </a:extLst>
            </p:cNvPr>
            <p:cNvSpPr/>
            <p:nvPr/>
          </p:nvSpPr>
          <p:spPr>
            <a:xfrm>
              <a:off x="7282464" y="2631452"/>
              <a:ext cx="4259377" cy="1381750"/>
            </a:xfrm>
            <a:custGeom>
              <a:avLst/>
              <a:gdLst/>
              <a:ahLst/>
              <a:cxnLst/>
              <a:rect l="0" t="0" r="0" b="0"/>
              <a:pathLst>
                <a:path w="4259377" h="1381750">
                  <a:moveTo>
                    <a:pt x="0" y="0"/>
                  </a:moveTo>
                  <a:lnTo>
                    <a:pt x="4259376" y="0"/>
                  </a:lnTo>
                  <a:lnTo>
                    <a:pt x="4259376" y="1381749"/>
                  </a:lnTo>
                  <a:lnTo>
                    <a:pt x="0" y="138174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897323950"/>
      </p:ext>
    </p:extLst>
  </p:cSld>
  <p:clrMapOvr>
    <a:masterClrMapping/>
  </p:clrMapOvr>
  <p:transition spd="slow" advTm="751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A28D521-7164-49B7-B19B-8FC2A2B5F1EA}"/>
              </a:ext>
            </a:extLst>
          </p:cNvPr>
          <p:cNvSpPr txBox="1"/>
          <p:nvPr/>
        </p:nvSpPr>
        <p:spPr>
          <a:xfrm>
            <a:off x="1205132" y="1153550"/>
            <a:ext cx="2358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即时演练</a:t>
            </a:r>
          </a:p>
        </p:txBody>
      </p:sp>
      <p:sp>
        <p:nvSpPr>
          <p:cNvPr id="3" name="PA_等腰三角形 7">
            <a:extLst>
              <a:ext uri="{FF2B5EF4-FFF2-40B4-BE49-F238E27FC236}">
                <a16:creationId xmlns:a16="http://schemas.microsoft.com/office/drawing/2014/main" xmlns="" id="{0246D0E3-7AEC-4C3B-9238-7EE7289114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95532" y="1317579"/>
            <a:ext cx="478302" cy="379828"/>
          </a:xfrm>
          <a:prstGeom prst="triangl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33BB51E-87BD-48F7-AC6E-2022E0861F21}"/>
              </a:ext>
            </a:extLst>
          </p:cNvPr>
          <p:cNvSpPr/>
          <p:nvPr/>
        </p:nvSpPr>
        <p:spPr>
          <a:xfrm>
            <a:off x="893993" y="3263544"/>
            <a:ext cx="71797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一个圆形的铁环，直径是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40</a:t>
            </a: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厘米，做这样一个铁环需要用多长的铁条？</a:t>
            </a:r>
          </a:p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  </a:t>
            </a:r>
          </a:p>
        </p:txBody>
      </p:sp>
      <p:sp>
        <p:nvSpPr>
          <p:cNvPr id="5" name="abacus_171035">
            <a:extLst>
              <a:ext uri="{FF2B5EF4-FFF2-40B4-BE49-F238E27FC236}">
                <a16:creationId xmlns:a16="http://schemas.microsoft.com/office/drawing/2014/main" xmlns="" id="{4289F63C-2F74-48CA-8E5B-387F5143B137}"/>
              </a:ext>
            </a:extLst>
          </p:cNvPr>
          <p:cNvSpPr>
            <a:spLocks noChangeAspect="1"/>
          </p:cNvSpPr>
          <p:nvPr/>
        </p:nvSpPr>
        <p:spPr bwMode="auto">
          <a:xfrm>
            <a:off x="8246491" y="3545932"/>
            <a:ext cx="3251242" cy="2981185"/>
          </a:xfrm>
          <a:custGeom>
            <a:avLst/>
            <a:gdLst>
              <a:gd name="T0" fmla="*/ 5540 w 6533"/>
              <a:gd name="T1" fmla="*/ 4800 h 6000"/>
              <a:gd name="T2" fmla="*/ 6273 w 6533"/>
              <a:gd name="T3" fmla="*/ 4133 h 6000"/>
              <a:gd name="T4" fmla="*/ 5540 w 6533"/>
              <a:gd name="T5" fmla="*/ 3733 h 6000"/>
              <a:gd name="T6" fmla="*/ 6273 w 6533"/>
              <a:gd name="T7" fmla="*/ 3066 h 6000"/>
              <a:gd name="T8" fmla="*/ 5540 w 6533"/>
              <a:gd name="T9" fmla="*/ 2266 h 6000"/>
              <a:gd name="T10" fmla="*/ 6273 w 6533"/>
              <a:gd name="T11" fmla="*/ 1600 h 6000"/>
              <a:gd name="T12" fmla="*/ 5540 w 6533"/>
              <a:gd name="T13" fmla="*/ 933 h 6000"/>
              <a:gd name="T14" fmla="*/ 5273 w 6533"/>
              <a:gd name="T15" fmla="*/ 933 h 6000"/>
              <a:gd name="T16" fmla="*/ 4540 w 6533"/>
              <a:gd name="T17" fmla="*/ 1600 h 6000"/>
              <a:gd name="T18" fmla="*/ 5273 w 6533"/>
              <a:gd name="T19" fmla="*/ 2266 h 6000"/>
              <a:gd name="T20" fmla="*/ 4540 w 6533"/>
              <a:gd name="T21" fmla="*/ 3066 h 6000"/>
              <a:gd name="T22" fmla="*/ 5273 w 6533"/>
              <a:gd name="T23" fmla="*/ 3733 h 6000"/>
              <a:gd name="T24" fmla="*/ 4540 w 6533"/>
              <a:gd name="T25" fmla="*/ 4133 h 6000"/>
              <a:gd name="T26" fmla="*/ 5273 w 6533"/>
              <a:gd name="T27" fmla="*/ 4800 h 6000"/>
              <a:gd name="T28" fmla="*/ 3407 w 6533"/>
              <a:gd name="T29" fmla="*/ 4933 h 6000"/>
              <a:gd name="T30" fmla="*/ 4140 w 6533"/>
              <a:gd name="T31" fmla="*/ 4266 h 6000"/>
              <a:gd name="T32" fmla="*/ 3407 w 6533"/>
              <a:gd name="T33" fmla="*/ 3600 h 6000"/>
              <a:gd name="T34" fmla="*/ 4140 w 6533"/>
              <a:gd name="T35" fmla="*/ 3200 h 6000"/>
              <a:gd name="T36" fmla="*/ 3407 w 6533"/>
              <a:gd name="T37" fmla="*/ 2533 h 6000"/>
              <a:gd name="T38" fmla="*/ 4140 w 6533"/>
              <a:gd name="T39" fmla="*/ 2133 h 6000"/>
              <a:gd name="T40" fmla="*/ 3407 w 6533"/>
              <a:gd name="T41" fmla="*/ 1466 h 6000"/>
              <a:gd name="T42" fmla="*/ 3140 w 6533"/>
              <a:gd name="T43" fmla="*/ 1466 h 6000"/>
              <a:gd name="T44" fmla="*/ 2407 w 6533"/>
              <a:gd name="T45" fmla="*/ 2133 h 6000"/>
              <a:gd name="T46" fmla="*/ 3140 w 6533"/>
              <a:gd name="T47" fmla="*/ 2533 h 6000"/>
              <a:gd name="T48" fmla="*/ 2407 w 6533"/>
              <a:gd name="T49" fmla="*/ 3200 h 6000"/>
              <a:gd name="T50" fmla="*/ 3140 w 6533"/>
              <a:gd name="T51" fmla="*/ 3600 h 6000"/>
              <a:gd name="T52" fmla="*/ 2407 w 6533"/>
              <a:gd name="T53" fmla="*/ 4266 h 6000"/>
              <a:gd name="T54" fmla="*/ 3140 w 6533"/>
              <a:gd name="T55" fmla="*/ 4933 h 6000"/>
              <a:gd name="T56" fmla="*/ 1273 w 6533"/>
              <a:gd name="T57" fmla="*/ 4533 h 6000"/>
              <a:gd name="T58" fmla="*/ 2007 w 6533"/>
              <a:gd name="T59" fmla="*/ 3866 h 6000"/>
              <a:gd name="T60" fmla="*/ 1873 w 6533"/>
              <a:gd name="T61" fmla="*/ 2666 h 6000"/>
              <a:gd name="T62" fmla="*/ 1873 w 6533"/>
              <a:gd name="T63" fmla="*/ 1733 h 6000"/>
              <a:gd name="T64" fmla="*/ 1873 w 6533"/>
              <a:gd name="T65" fmla="*/ 933 h 6000"/>
              <a:gd name="T66" fmla="*/ 1007 w 6533"/>
              <a:gd name="T67" fmla="*/ 0 h 6000"/>
              <a:gd name="T68" fmla="*/ 273 w 6533"/>
              <a:gd name="T69" fmla="*/ 1066 h 6000"/>
              <a:gd name="T70" fmla="*/ 1007 w 6533"/>
              <a:gd name="T71" fmla="*/ 1733 h 6000"/>
              <a:gd name="T72" fmla="*/ 273 w 6533"/>
              <a:gd name="T73" fmla="*/ 2800 h 6000"/>
              <a:gd name="T74" fmla="*/ 273 w 6533"/>
              <a:gd name="T75" fmla="*/ 4400 h 6000"/>
              <a:gd name="T76" fmla="*/ 1007 w 6533"/>
              <a:gd name="T77" fmla="*/ 5200 h 6000"/>
              <a:gd name="T78" fmla="*/ 0 w 6533"/>
              <a:gd name="T79" fmla="*/ 5866 h 6000"/>
              <a:gd name="T80" fmla="*/ 6533 w 6533"/>
              <a:gd name="T81" fmla="*/ 5866 h 6000"/>
              <a:gd name="T82" fmla="*/ 4807 w 6533"/>
              <a:gd name="T83" fmla="*/ 1200 h 6000"/>
              <a:gd name="T84" fmla="*/ 4807 w 6533"/>
              <a:gd name="T85" fmla="*/ 1466 h 6000"/>
              <a:gd name="T86" fmla="*/ 4807 w 6533"/>
              <a:gd name="T87" fmla="*/ 1733 h 6000"/>
              <a:gd name="T88" fmla="*/ 4807 w 6533"/>
              <a:gd name="T89" fmla="*/ 2000 h 6000"/>
              <a:gd name="T90" fmla="*/ 6007 w 6533"/>
              <a:gd name="T91" fmla="*/ 3200 h 6000"/>
              <a:gd name="T92" fmla="*/ 4807 w 6533"/>
              <a:gd name="T93" fmla="*/ 4533 h 6000"/>
              <a:gd name="T94" fmla="*/ 6007 w 6533"/>
              <a:gd name="T95" fmla="*/ 4533 h 6000"/>
              <a:gd name="T96" fmla="*/ 2673 w 6533"/>
              <a:gd name="T97" fmla="*/ 1733 h 6000"/>
              <a:gd name="T98" fmla="*/ 2673 w 6533"/>
              <a:gd name="T99" fmla="*/ 2000 h 6000"/>
              <a:gd name="T100" fmla="*/ 3873 w 6533"/>
              <a:gd name="T101" fmla="*/ 2800 h 6000"/>
              <a:gd name="T102" fmla="*/ 2673 w 6533"/>
              <a:gd name="T103" fmla="*/ 3866 h 6000"/>
              <a:gd name="T104" fmla="*/ 2673 w 6533"/>
              <a:gd name="T105" fmla="*/ 4133 h 6000"/>
              <a:gd name="T106" fmla="*/ 2673 w 6533"/>
              <a:gd name="T107" fmla="*/ 4400 h 6000"/>
              <a:gd name="T108" fmla="*/ 2673 w 6533"/>
              <a:gd name="T109" fmla="*/ 4666 h 6000"/>
              <a:gd name="T110" fmla="*/ 1740 w 6533"/>
              <a:gd name="T111" fmla="*/ 1200 h 6000"/>
              <a:gd name="T112" fmla="*/ 540 w 6533"/>
              <a:gd name="T113" fmla="*/ 2933 h 6000"/>
              <a:gd name="T114" fmla="*/ 540 w 6533"/>
              <a:gd name="T115" fmla="*/ 3200 h 6000"/>
              <a:gd name="T116" fmla="*/ 1740 w 6533"/>
              <a:gd name="T117" fmla="*/ 3466 h 6000"/>
              <a:gd name="T118" fmla="*/ 540 w 6533"/>
              <a:gd name="T119" fmla="*/ 3466 h 6000"/>
              <a:gd name="T120" fmla="*/ 1740 w 6533"/>
              <a:gd name="T121" fmla="*/ 4000 h 6000"/>
              <a:gd name="T122" fmla="*/ 6267 w 6533"/>
              <a:gd name="T123" fmla="*/ 5733 h 6000"/>
              <a:gd name="T124" fmla="*/ 6267 w 6533"/>
              <a:gd name="T125" fmla="*/ 5466 h 6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533" h="6000">
                <a:moveTo>
                  <a:pt x="6400" y="5200"/>
                </a:moveTo>
                <a:lnTo>
                  <a:pt x="5540" y="5200"/>
                </a:lnTo>
                <a:lnTo>
                  <a:pt x="5540" y="4800"/>
                </a:lnTo>
                <a:lnTo>
                  <a:pt x="6140" y="4800"/>
                </a:lnTo>
                <a:cubicBezTo>
                  <a:pt x="6214" y="4800"/>
                  <a:pt x="6273" y="4740"/>
                  <a:pt x="6273" y="4666"/>
                </a:cubicBezTo>
                <a:lnTo>
                  <a:pt x="6273" y="4133"/>
                </a:lnTo>
                <a:cubicBezTo>
                  <a:pt x="6273" y="4059"/>
                  <a:pt x="6214" y="4000"/>
                  <a:pt x="6140" y="4000"/>
                </a:cubicBezTo>
                <a:lnTo>
                  <a:pt x="5540" y="4000"/>
                </a:lnTo>
                <a:lnTo>
                  <a:pt x="5540" y="3733"/>
                </a:lnTo>
                <a:lnTo>
                  <a:pt x="6140" y="3733"/>
                </a:lnTo>
                <a:cubicBezTo>
                  <a:pt x="6214" y="3733"/>
                  <a:pt x="6273" y="3673"/>
                  <a:pt x="6273" y="3600"/>
                </a:cubicBezTo>
                <a:lnTo>
                  <a:pt x="6273" y="3066"/>
                </a:lnTo>
                <a:cubicBezTo>
                  <a:pt x="6273" y="2993"/>
                  <a:pt x="6214" y="2933"/>
                  <a:pt x="6140" y="2933"/>
                </a:cubicBezTo>
                <a:lnTo>
                  <a:pt x="5540" y="2933"/>
                </a:lnTo>
                <a:lnTo>
                  <a:pt x="5540" y="2266"/>
                </a:lnTo>
                <a:lnTo>
                  <a:pt x="6140" y="2266"/>
                </a:lnTo>
                <a:cubicBezTo>
                  <a:pt x="6214" y="2266"/>
                  <a:pt x="6273" y="2207"/>
                  <a:pt x="6273" y="2133"/>
                </a:cubicBezTo>
                <a:lnTo>
                  <a:pt x="6273" y="1600"/>
                </a:lnTo>
                <a:lnTo>
                  <a:pt x="6273" y="1066"/>
                </a:lnTo>
                <a:cubicBezTo>
                  <a:pt x="6273" y="993"/>
                  <a:pt x="6214" y="933"/>
                  <a:pt x="6140" y="933"/>
                </a:cubicBezTo>
                <a:lnTo>
                  <a:pt x="5540" y="933"/>
                </a:lnTo>
                <a:lnTo>
                  <a:pt x="5540" y="0"/>
                </a:lnTo>
                <a:lnTo>
                  <a:pt x="5273" y="0"/>
                </a:lnTo>
                <a:lnTo>
                  <a:pt x="5273" y="933"/>
                </a:lnTo>
                <a:lnTo>
                  <a:pt x="4673" y="933"/>
                </a:lnTo>
                <a:cubicBezTo>
                  <a:pt x="4600" y="933"/>
                  <a:pt x="4540" y="993"/>
                  <a:pt x="4540" y="1066"/>
                </a:cubicBezTo>
                <a:lnTo>
                  <a:pt x="4540" y="1600"/>
                </a:lnTo>
                <a:lnTo>
                  <a:pt x="4540" y="2133"/>
                </a:lnTo>
                <a:cubicBezTo>
                  <a:pt x="4540" y="2207"/>
                  <a:pt x="4600" y="2266"/>
                  <a:pt x="4673" y="2266"/>
                </a:cubicBezTo>
                <a:lnTo>
                  <a:pt x="5273" y="2266"/>
                </a:lnTo>
                <a:lnTo>
                  <a:pt x="5273" y="2933"/>
                </a:lnTo>
                <a:lnTo>
                  <a:pt x="4673" y="2933"/>
                </a:lnTo>
                <a:cubicBezTo>
                  <a:pt x="4600" y="2933"/>
                  <a:pt x="4540" y="2993"/>
                  <a:pt x="4540" y="3066"/>
                </a:cubicBezTo>
                <a:lnTo>
                  <a:pt x="4540" y="3600"/>
                </a:lnTo>
                <a:cubicBezTo>
                  <a:pt x="4540" y="3673"/>
                  <a:pt x="4600" y="3733"/>
                  <a:pt x="4673" y="3733"/>
                </a:cubicBezTo>
                <a:lnTo>
                  <a:pt x="5273" y="3733"/>
                </a:lnTo>
                <a:lnTo>
                  <a:pt x="5273" y="4000"/>
                </a:lnTo>
                <a:lnTo>
                  <a:pt x="4673" y="4000"/>
                </a:lnTo>
                <a:cubicBezTo>
                  <a:pt x="4600" y="4000"/>
                  <a:pt x="4540" y="4059"/>
                  <a:pt x="4540" y="4133"/>
                </a:cubicBezTo>
                <a:lnTo>
                  <a:pt x="4540" y="4666"/>
                </a:lnTo>
                <a:cubicBezTo>
                  <a:pt x="4540" y="4740"/>
                  <a:pt x="4600" y="4800"/>
                  <a:pt x="4673" y="4800"/>
                </a:cubicBezTo>
                <a:lnTo>
                  <a:pt x="5273" y="4800"/>
                </a:lnTo>
                <a:lnTo>
                  <a:pt x="5273" y="5200"/>
                </a:lnTo>
                <a:lnTo>
                  <a:pt x="3407" y="5200"/>
                </a:lnTo>
                <a:lnTo>
                  <a:pt x="3407" y="4933"/>
                </a:lnTo>
                <a:lnTo>
                  <a:pt x="4007" y="4933"/>
                </a:lnTo>
                <a:cubicBezTo>
                  <a:pt x="4080" y="4933"/>
                  <a:pt x="4140" y="4873"/>
                  <a:pt x="4140" y="4800"/>
                </a:cubicBezTo>
                <a:lnTo>
                  <a:pt x="4140" y="4266"/>
                </a:lnTo>
                <a:lnTo>
                  <a:pt x="4140" y="3733"/>
                </a:lnTo>
                <a:cubicBezTo>
                  <a:pt x="4140" y="3659"/>
                  <a:pt x="4080" y="3600"/>
                  <a:pt x="4007" y="3600"/>
                </a:cubicBezTo>
                <a:lnTo>
                  <a:pt x="3407" y="3600"/>
                </a:lnTo>
                <a:lnTo>
                  <a:pt x="3407" y="3333"/>
                </a:lnTo>
                <a:lnTo>
                  <a:pt x="4007" y="3333"/>
                </a:lnTo>
                <a:cubicBezTo>
                  <a:pt x="4080" y="3333"/>
                  <a:pt x="4140" y="3273"/>
                  <a:pt x="4140" y="3200"/>
                </a:cubicBezTo>
                <a:lnTo>
                  <a:pt x="4140" y="2666"/>
                </a:lnTo>
                <a:cubicBezTo>
                  <a:pt x="4140" y="2593"/>
                  <a:pt x="4080" y="2533"/>
                  <a:pt x="4007" y="2533"/>
                </a:cubicBezTo>
                <a:lnTo>
                  <a:pt x="3407" y="2533"/>
                </a:lnTo>
                <a:lnTo>
                  <a:pt x="3407" y="2266"/>
                </a:lnTo>
                <a:lnTo>
                  <a:pt x="4007" y="2266"/>
                </a:lnTo>
                <a:cubicBezTo>
                  <a:pt x="4080" y="2266"/>
                  <a:pt x="4140" y="2207"/>
                  <a:pt x="4140" y="2133"/>
                </a:cubicBezTo>
                <a:lnTo>
                  <a:pt x="4140" y="1600"/>
                </a:lnTo>
                <a:cubicBezTo>
                  <a:pt x="4140" y="1526"/>
                  <a:pt x="4080" y="1466"/>
                  <a:pt x="4007" y="1466"/>
                </a:cubicBezTo>
                <a:lnTo>
                  <a:pt x="3407" y="1466"/>
                </a:lnTo>
                <a:lnTo>
                  <a:pt x="3407" y="0"/>
                </a:lnTo>
                <a:lnTo>
                  <a:pt x="3140" y="0"/>
                </a:lnTo>
                <a:lnTo>
                  <a:pt x="3140" y="1466"/>
                </a:lnTo>
                <a:lnTo>
                  <a:pt x="2540" y="1466"/>
                </a:lnTo>
                <a:cubicBezTo>
                  <a:pt x="2466" y="1466"/>
                  <a:pt x="2407" y="1526"/>
                  <a:pt x="2407" y="1600"/>
                </a:cubicBezTo>
                <a:lnTo>
                  <a:pt x="2407" y="2133"/>
                </a:lnTo>
                <a:cubicBezTo>
                  <a:pt x="2407" y="2207"/>
                  <a:pt x="2466" y="2266"/>
                  <a:pt x="2540" y="2266"/>
                </a:cubicBezTo>
                <a:lnTo>
                  <a:pt x="3140" y="2266"/>
                </a:lnTo>
                <a:lnTo>
                  <a:pt x="3140" y="2533"/>
                </a:lnTo>
                <a:lnTo>
                  <a:pt x="2540" y="2533"/>
                </a:lnTo>
                <a:cubicBezTo>
                  <a:pt x="2466" y="2533"/>
                  <a:pt x="2407" y="2593"/>
                  <a:pt x="2407" y="2666"/>
                </a:cubicBezTo>
                <a:lnTo>
                  <a:pt x="2407" y="3200"/>
                </a:lnTo>
                <a:cubicBezTo>
                  <a:pt x="2407" y="3273"/>
                  <a:pt x="2466" y="3333"/>
                  <a:pt x="2540" y="3333"/>
                </a:cubicBezTo>
                <a:lnTo>
                  <a:pt x="3140" y="3333"/>
                </a:lnTo>
                <a:lnTo>
                  <a:pt x="3140" y="3600"/>
                </a:lnTo>
                <a:lnTo>
                  <a:pt x="2540" y="3600"/>
                </a:lnTo>
                <a:cubicBezTo>
                  <a:pt x="2466" y="3600"/>
                  <a:pt x="2407" y="3659"/>
                  <a:pt x="2407" y="3733"/>
                </a:cubicBezTo>
                <a:lnTo>
                  <a:pt x="2407" y="4266"/>
                </a:lnTo>
                <a:lnTo>
                  <a:pt x="2407" y="4800"/>
                </a:lnTo>
                <a:cubicBezTo>
                  <a:pt x="2407" y="4873"/>
                  <a:pt x="2466" y="4933"/>
                  <a:pt x="2540" y="4933"/>
                </a:cubicBezTo>
                <a:lnTo>
                  <a:pt x="3140" y="4933"/>
                </a:lnTo>
                <a:lnTo>
                  <a:pt x="3140" y="5200"/>
                </a:lnTo>
                <a:lnTo>
                  <a:pt x="1273" y="5200"/>
                </a:lnTo>
                <a:lnTo>
                  <a:pt x="1273" y="4533"/>
                </a:lnTo>
                <a:lnTo>
                  <a:pt x="1873" y="4533"/>
                </a:lnTo>
                <a:cubicBezTo>
                  <a:pt x="1947" y="4533"/>
                  <a:pt x="2007" y="4473"/>
                  <a:pt x="2007" y="4400"/>
                </a:cubicBezTo>
                <a:lnTo>
                  <a:pt x="2007" y="3866"/>
                </a:lnTo>
                <a:lnTo>
                  <a:pt x="2007" y="3333"/>
                </a:lnTo>
                <a:lnTo>
                  <a:pt x="2007" y="2800"/>
                </a:lnTo>
                <a:cubicBezTo>
                  <a:pt x="2007" y="2726"/>
                  <a:pt x="1947" y="2666"/>
                  <a:pt x="1873" y="2666"/>
                </a:cubicBezTo>
                <a:lnTo>
                  <a:pt x="1273" y="2666"/>
                </a:lnTo>
                <a:lnTo>
                  <a:pt x="1273" y="1733"/>
                </a:lnTo>
                <a:lnTo>
                  <a:pt x="1873" y="1733"/>
                </a:lnTo>
                <a:cubicBezTo>
                  <a:pt x="1947" y="1733"/>
                  <a:pt x="2007" y="1673"/>
                  <a:pt x="2007" y="1600"/>
                </a:cubicBezTo>
                <a:lnTo>
                  <a:pt x="2007" y="1066"/>
                </a:lnTo>
                <a:cubicBezTo>
                  <a:pt x="2007" y="993"/>
                  <a:pt x="1947" y="933"/>
                  <a:pt x="1873" y="933"/>
                </a:cubicBezTo>
                <a:lnTo>
                  <a:pt x="1273" y="933"/>
                </a:lnTo>
                <a:lnTo>
                  <a:pt x="1273" y="0"/>
                </a:lnTo>
                <a:lnTo>
                  <a:pt x="1007" y="0"/>
                </a:lnTo>
                <a:lnTo>
                  <a:pt x="1007" y="933"/>
                </a:lnTo>
                <a:lnTo>
                  <a:pt x="407" y="933"/>
                </a:lnTo>
                <a:cubicBezTo>
                  <a:pt x="333" y="933"/>
                  <a:pt x="273" y="993"/>
                  <a:pt x="273" y="1066"/>
                </a:cubicBezTo>
                <a:lnTo>
                  <a:pt x="273" y="1600"/>
                </a:lnTo>
                <a:cubicBezTo>
                  <a:pt x="273" y="1673"/>
                  <a:pt x="333" y="1733"/>
                  <a:pt x="407" y="1733"/>
                </a:cubicBezTo>
                <a:lnTo>
                  <a:pt x="1007" y="1733"/>
                </a:lnTo>
                <a:lnTo>
                  <a:pt x="1007" y="2666"/>
                </a:lnTo>
                <a:lnTo>
                  <a:pt x="407" y="2666"/>
                </a:lnTo>
                <a:cubicBezTo>
                  <a:pt x="333" y="2666"/>
                  <a:pt x="273" y="2726"/>
                  <a:pt x="273" y="2800"/>
                </a:cubicBezTo>
                <a:lnTo>
                  <a:pt x="273" y="3333"/>
                </a:lnTo>
                <a:lnTo>
                  <a:pt x="273" y="3866"/>
                </a:lnTo>
                <a:lnTo>
                  <a:pt x="273" y="4400"/>
                </a:lnTo>
                <a:cubicBezTo>
                  <a:pt x="273" y="4473"/>
                  <a:pt x="333" y="4533"/>
                  <a:pt x="407" y="4533"/>
                </a:cubicBezTo>
                <a:lnTo>
                  <a:pt x="1007" y="4533"/>
                </a:lnTo>
                <a:lnTo>
                  <a:pt x="1007" y="5200"/>
                </a:lnTo>
                <a:lnTo>
                  <a:pt x="133" y="5200"/>
                </a:lnTo>
                <a:cubicBezTo>
                  <a:pt x="60" y="5200"/>
                  <a:pt x="0" y="5259"/>
                  <a:pt x="0" y="5333"/>
                </a:cubicBezTo>
                <a:lnTo>
                  <a:pt x="0" y="5866"/>
                </a:lnTo>
                <a:cubicBezTo>
                  <a:pt x="0" y="5940"/>
                  <a:pt x="60" y="6000"/>
                  <a:pt x="133" y="6000"/>
                </a:cubicBezTo>
                <a:lnTo>
                  <a:pt x="6400" y="6000"/>
                </a:lnTo>
                <a:cubicBezTo>
                  <a:pt x="6474" y="6000"/>
                  <a:pt x="6533" y="5940"/>
                  <a:pt x="6533" y="5866"/>
                </a:cubicBezTo>
                <a:lnTo>
                  <a:pt x="6533" y="5333"/>
                </a:lnTo>
                <a:cubicBezTo>
                  <a:pt x="6533" y="5259"/>
                  <a:pt x="6474" y="5200"/>
                  <a:pt x="6400" y="5200"/>
                </a:cubicBezTo>
                <a:close/>
                <a:moveTo>
                  <a:pt x="4807" y="1200"/>
                </a:moveTo>
                <a:lnTo>
                  <a:pt x="6007" y="1200"/>
                </a:lnTo>
                <a:lnTo>
                  <a:pt x="6007" y="1466"/>
                </a:lnTo>
                <a:lnTo>
                  <a:pt x="4807" y="1466"/>
                </a:lnTo>
                <a:lnTo>
                  <a:pt x="4807" y="1200"/>
                </a:lnTo>
                <a:close/>
                <a:moveTo>
                  <a:pt x="4807" y="2000"/>
                </a:moveTo>
                <a:lnTo>
                  <a:pt x="4807" y="1733"/>
                </a:lnTo>
                <a:lnTo>
                  <a:pt x="6007" y="1733"/>
                </a:lnTo>
                <a:lnTo>
                  <a:pt x="6007" y="2000"/>
                </a:lnTo>
                <a:lnTo>
                  <a:pt x="4807" y="2000"/>
                </a:lnTo>
                <a:close/>
                <a:moveTo>
                  <a:pt x="4807" y="3466"/>
                </a:moveTo>
                <a:lnTo>
                  <a:pt x="4807" y="3200"/>
                </a:lnTo>
                <a:lnTo>
                  <a:pt x="6007" y="3200"/>
                </a:lnTo>
                <a:lnTo>
                  <a:pt x="6007" y="3466"/>
                </a:lnTo>
                <a:lnTo>
                  <a:pt x="4807" y="3466"/>
                </a:lnTo>
                <a:close/>
                <a:moveTo>
                  <a:pt x="4807" y="4533"/>
                </a:moveTo>
                <a:lnTo>
                  <a:pt x="4807" y="4266"/>
                </a:lnTo>
                <a:lnTo>
                  <a:pt x="6007" y="4266"/>
                </a:lnTo>
                <a:lnTo>
                  <a:pt x="6007" y="4533"/>
                </a:lnTo>
                <a:lnTo>
                  <a:pt x="4807" y="4533"/>
                </a:lnTo>
                <a:close/>
                <a:moveTo>
                  <a:pt x="2673" y="2000"/>
                </a:moveTo>
                <a:lnTo>
                  <a:pt x="2673" y="1733"/>
                </a:lnTo>
                <a:lnTo>
                  <a:pt x="3873" y="1733"/>
                </a:lnTo>
                <a:lnTo>
                  <a:pt x="3873" y="2000"/>
                </a:lnTo>
                <a:lnTo>
                  <a:pt x="2673" y="2000"/>
                </a:lnTo>
                <a:close/>
                <a:moveTo>
                  <a:pt x="2673" y="3066"/>
                </a:moveTo>
                <a:lnTo>
                  <a:pt x="2673" y="2800"/>
                </a:lnTo>
                <a:lnTo>
                  <a:pt x="3873" y="2800"/>
                </a:lnTo>
                <a:lnTo>
                  <a:pt x="3873" y="3066"/>
                </a:lnTo>
                <a:lnTo>
                  <a:pt x="2673" y="3066"/>
                </a:lnTo>
                <a:close/>
                <a:moveTo>
                  <a:pt x="2673" y="3866"/>
                </a:moveTo>
                <a:lnTo>
                  <a:pt x="3873" y="3866"/>
                </a:lnTo>
                <a:lnTo>
                  <a:pt x="3873" y="4133"/>
                </a:lnTo>
                <a:lnTo>
                  <a:pt x="2673" y="4133"/>
                </a:lnTo>
                <a:lnTo>
                  <a:pt x="2673" y="3866"/>
                </a:lnTo>
                <a:close/>
                <a:moveTo>
                  <a:pt x="2673" y="4666"/>
                </a:moveTo>
                <a:lnTo>
                  <a:pt x="2673" y="4400"/>
                </a:lnTo>
                <a:lnTo>
                  <a:pt x="3873" y="4400"/>
                </a:lnTo>
                <a:lnTo>
                  <a:pt x="3873" y="4666"/>
                </a:lnTo>
                <a:lnTo>
                  <a:pt x="2673" y="4666"/>
                </a:lnTo>
                <a:close/>
                <a:moveTo>
                  <a:pt x="540" y="1466"/>
                </a:moveTo>
                <a:lnTo>
                  <a:pt x="540" y="1200"/>
                </a:lnTo>
                <a:lnTo>
                  <a:pt x="1740" y="1200"/>
                </a:lnTo>
                <a:lnTo>
                  <a:pt x="1740" y="1466"/>
                </a:lnTo>
                <a:lnTo>
                  <a:pt x="540" y="1466"/>
                </a:lnTo>
                <a:close/>
                <a:moveTo>
                  <a:pt x="540" y="2933"/>
                </a:moveTo>
                <a:lnTo>
                  <a:pt x="1740" y="2933"/>
                </a:lnTo>
                <a:lnTo>
                  <a:pt x="1740" y="3200"/>
                </a:lnTo>
                <a:lnTo>
                  <a:pt x="540" y="3200"/>
                </a:lnTo>
                <a:lnTo>
                  <a:pt x="540" y="2933"/>
                </a:lnTo>
                <a:close/>
                <a:moveTo>
                  <a:pt x="540" y="3466"/>
                </a:moveTo>
                <a:lnTo>
                  <a:pt x="1740" y="3466"/>
                </a:lnTo>
                <a:lnTo>
                  <a:pt x="1740" y="3733"/>
                </a:lnTo>
                <a:lnTo>
                  <a:pt x="540" y="3733"/>
                </a:lnTo>
                <a:lnTo>
                  <a:pt x="540" y="3466"/>
                </a:lnTo>
                <a:close/>
                <a:moveTo>
                  <a:pt x="540" y="4266"/>
                </a:moveTo>
                <a:lnTo>
                  <a:pt x="540" y="4000"/>
                </a:lnTo>
                <a:lnTo>
                  <a:pt x="1740" y="4000"/>
                </a:lnTo>
                <a:lnTo>
                  <a:pt x="1740" y="4266"/>
                </a:lnTo>
                <a:lnTo>
                  <a:pt x="540" y="4266"/>
                </a:lnTo>
                <a:close/>
                <a:moveTo>
                  <a:pt x="6267" y="5733"/>
                </a:moveTo>
                <a:lnTo>
                  <a:pt x="267" y="5733"/>
                </a:lnTo>
                <a:lnTo>
                  <a:pt x="267" y="5466"/>
                </a:lnTo>
                <a:lnTo>
                  <a:pt x="6267" y="5466"/>
                </a:lnTo>
                <a:lnTo>
                  <a:pt x="6267" y="5733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7909131"/>
      </p:ext>
    </p:extLst>
  </p:cSld>
  <p:clrMapOvr>
    <a:masterClrMapping/>
  </p:clrMapOvr>
  <p:transition spd="slow" advTm="1307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1F06D9F7-26F1-4A8F-9217-71A4CA3FD64A}"/>
              </a:ext>
            </a:extLst>
          </p:cNvPr>
          <p:cNvSpPr txBox="1"/>
          <p:nvPr/>
        </p:nvSpPr>
        <p:spPr>
          <a:xfrm>
            <a:off x="833555" y="474677"/>
            <a:ext cx="2358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blipFill>
                  <a:blip r:embed="rId7"/>
                  <a:stretch>
                    <a:fillRect/>
                  </a:stretch>
                </a:blipFill>
                <a:cs typeface="+mn-ea"/>
                <a:sym typeface="+mn-lt"/>
              </a:rPr>
              <a:t>即时演练</a:t>
            </a:r>
          </a:p>
        </p:txBody>
      </p:sp>
      <p:sp>
        <p:nvSpPr>
          <p:cNvPr id="3" name="PA_等腰三角形 7">
            <a:extLst>
              <a:ext uri="{FF2B5EF4-FFF2-40B4-BE49-F238E27FC236}">
                <a16:creationId xmlns:a16="http://schemas.microsoft.com/office/drawing/2014/main" xmlns="" id="{6C192EB6-F923-414E-AC01-9A92E52BCA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5253" y="638706"/>
            <a:ext cx="478302" cy="379828"/>
          </a:xfrm>
          <a:prstGeom prst="triangle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76E55DA-A8E7-4848-8E96-6670910ABAD0}"/>
              </a:ext>
            </a:extLst>
          </p:cNvPr>
          <p:cNvSpPr/>
          <p:nvPr/>
        </p:nvSpPr>
        <p:spPr>
          <a:xfrm>
            <a:off x="594404" y="1346592"/>
            <a:ext cx="2839239" cy="458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例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：计算下面图形的周长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F4A88B09-0F12-4B40-9ADF-9A8DECE329F1}"/>
              </a:ext>
            </a:extLst>
          </p:cNvPr>
          <p:cNvSpPr/>
          <p:nvPr/>
        </p:nvSpPr>
        <p:spPr>
          <a:xfrm>
            <a:off x="1254885" y="2182481"/>
            <a:ext cx="1723844" cy="1723844"/>
          </a:xfrm>
          <a:prstGeom prst="ellipse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6C93B47B-4821-44C4-B05B-27C3112CF312}"/>
              </a:ext>
            </a:extLst>
          </p:cNvPr>
          <p:cNvCxnSpPr>
            <a:stCxn id="18" idx="0"/>
            <a:endCxn id="18" idx="4"/>
          </p:cNvCxnSpPr>
          <p:nvPr/>
        </p:nvCxnSpPr>
        <p:spPr>
          <a:xfrm>
            <a:off x="2116807" y="2182481"/>
            <a:ext cx="0" cy="17238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BAA41557-8693-4D09-90AD-E15718E0F430}"/>
              </a:ext>
            </a:extLst>
          </p:cNvPr>
          <p:cNvGrpSpPr/>
          <p:nvPr/>
        </p:nvGrpSpPr>
        <p:grpSpPr>
          <a:xfrm>
            <a:off x="4786232" y="2622317"/>
            <a:ext cx="2006811" cy="1015534"/>
            <a:chOff x="5403972" y="2570577"/>
            <a:chExt cx="2006811" cy="1015534"/>
          </a:xfrm>
        </p:grpSpPr>
        <p:sp>
          <p:nvSpPr>
            <p:cNvPr id="23" name="PA_任意多边形 22">
              <a:extLst>
                <a:ext uri="{FF2B5EF4-FFF2-40B4-BE49-F238E27FC236}">
                  <a16:creationId xmlns:a16="http://schemas.microsoft.com/office/drawing/2014/main" xmlns="" id="{BFBB7F61-3D19-4A70-B59E-7E3F22042845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403972" y="2570577"/>
              <a:ext cx="2006811" cy="983670"/>
            </a:xfrm>
            <a:custGeom>
              <a:avLst/>
              <a:gdLst>
                <a:gd name="connsiteX0" fmla="*/ 1003405 w 2006811"/>
                <a:gd name="connsiteY0" fmla="*/ 0 h 983670"/>
                <a:gd name="connsiteX1" fmla="*/ 2002674 w 2006811"/>
                <a:gd name="connsiteY1" fmla="*/ 901755 h 983670"/>
                <a:gd name="connsiteX2" fmla="*/ 2006811 w 2006811"/>
                <a:gd name="connsiteY2" fmla="*/ 983670 h 983670"/>
                <a:gd name="connsiteX3" fmla="*/ 0 w 2006811"/>
                <a:gd name="connsiteY3" fmla="*/ 983670 h 983670"/>
                <a:gd name="connsiteX4" fmla="*/ 4136 w 2006811"/>
                <a:gd name="connsiteY4" fmla="*/ 901755 h 983670"/>
                <a:gd name="connsiteX5" fmla="*/ 1003405 w 2006811"/>
                <a:gd name="connsiteY5" fmla="*/ 0 h 98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6811" h="983670">
                  <a:moveTo>
                    <a:pt x="1003405" y="0"/>
                  </a:moveTo>
                  <a:cubicBezTo>
                    <a:pt x="1523479" y="0"/>
                    <a:pt x="1951236" y="395253"/>
                    <a:pt x="2002674" y="901755"/>
                  </a:cubicBezTo>
                  <a:lnTo>
                    <a:pt x="2006811" y="983670"/>
                  </a:lnTo>
                  <a:lnTo>
                    <a:pt x="0" y="983670"/>
                  </a:lnTo>
                  <a:lnTo>
                    <a:pt x="4136" y="901755"/>
                  </a:lnTo>
                  <a:cubicBezTo>
                    <a:pt x="55574" y="395253"/>
                    <a:pt x="483332" y="0"/>
                    <a:pt x="1003405" y="0"/>
                  </a:cubicBezTo>
                  <a:close/>
                </a:path>
              </a:pathLst>
            </a:cu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PA_椭圆 23">
              <a:extLst>
                <a:ext uri="{FF2B5EF4-FFF2-40B4-BE49-F238E27FC236}">
                  <a16:creationId xmlns:a16="http://schemas.microsoft.com/office/drawing/2014/main" xmlns="" id="{91BC4B18-6233-4C2C-9F76-3071AD8893C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6407377" y="354039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29867B4F-3FEE-4B7E-A5E0-F08338B8C14C}"/>
              </a:ext>
            </a:extLst>
          </p:cNvPr>
          <p:cNvSpPr/>
          <p:nvPr/>
        </p:nvSpPr>
        <p:spPr>
          <a:xfrm>
            <a:off x="8600545" y="1854423"/>
            <a:ext cx="1565564" cy="2551322"/>
          </a:xfrm>
          <a:custGeom>
            <a:avLst/>
            <a:gdLst>
              <a:gd name="connsiteX0" fmla="*/ 0 w 1565564"/>
              <a:gd name="connsiteY0" fmla="*/ 0 h 2551322"/>
              <a:gd name="connsiteX1" fmla="*/ 3031 w 1565564"/>
              <a:gd name="connsiteY1" fmla="*/ 0 h 2551322"/>
              <a:gd name="connsiteX2" fmla="*/ 4006 w 1565564"/>
              <a:gd name="connsiteY2" fmla="*/ 19293 h 2551322"/>
              <a:gd name="connsiteX3" fmla="*/ 775855 w 1565564"/>
              <a:gd name="connsiteY3" fmla="*/ 715821 h 2551322"/>
              <a:gd name="connsiteX4" fmla="*/ 1547704 w 1565564"/>
              <a:gd name="connsiteY4" fmla="*/ 19293 h 2551322"/>
              <a:gd name="connsiteX5" fmla="*/ 1548679 w 1565564"/>
              <a:gd name="connsiteY5" fmla="*/ 0 h 2551322"/>
              <a:gd name="connsiteX6" fmla="*/ 1565564 w 1565564"/>
              <a:gd name="connsiteY6" fmla="*/ 0 h 2551322"/>
              <a:gd name="connsiteX7" fmla="*/ 1565564 w 1565564"/>
              <a:gd name="connsiteY7" fmla="*/ 2551322 h 2551322"/>
              <a:gd name="connsiteX8" fmla="*/ 0 w 1565564"/>
              <a:gd name="connsiteY8" fmla="*/ 2551322 h 2551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564" h="2551322">
                <a:moveTo>
                  <a:pt x="0" y="0"/>
                </a:moveTo>
                <a:lnTo>
                  <a:pt x="3031" y="0"/>
                </a:lnTo>
                <a:lnTo>
                  <a:pt x="4006" y="19293"/>
                </a:lnTo>
                <a:cubicBezTo>
                  <a:pt x="43737" y="410523"/>
                  <a:pt x="374143" y="715821"/>
                  <a:pt x="775855" y="715821"/>
                </a:cubicBezTo>
                <a:cubicBezTo>
                  <a:pt x="1177567" y="715821"/>
                  <a:pt x="1507973" y="410523"/>
                  <a:pt x="1547704" y="19293"/>
                </a:cubicBezTo>
                <a:lnTo>
                  <a:pt x="1548679" y="0"/>
                </a:lnTo>
                <a:lnTo>
                  <a:pt x="1565564" y="0"/>
                </a:lnTo>
                <a:lnTo>
                  <a:pt x="1565564" y="2551322"/>
                </a:lnTo>
                <a:lnTo>
                  <a:pt x="0" y="2551322"/>
                </a:lnTo>
                <a:close/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AE52A914-D936-4391-9A41-B0D20F24FE5F}"/>
              </a:ext>
            </a:extLst>
          </p:cNvPr>
          <p:cNvSpPr txBox="1"/>
          <p:nvPr/>
        </p:nvSpPr>
        <p:spPr>
          <a:xfrm>
            <a:off x="2145171" y="2859737"/>
            <a:ext cx="128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12cm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0FFD316F-1D8A-4481-9D92-44F344B3B81A}"/>
              </a:ext>
            </a:extLst>
          </p:cNvPr>
          <p:cNvSpPr txBox="1"/>
          <p:nvPr/>
        </p:nvSpPr>
        <p:spPr>
          <a:xfrm>
            <a:off x="5835356" y="3721659"/>
            <a:ext cx="1128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r=3cm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AC85E62A-06D4-4949-A010-A1E5F3C5ECF5}"/>
              </a:ext>
            </a:extLst>
          </p:cNvPr>
          <p:cNvSpPr txBox="1"/>
          <p:nvPr/>
        </p:nvSpPr>
        <p:spPr>
          <a:xfrm>
            <a:off x="10166109" y="2945418"/>
            <a:ext cx="128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6cm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88C8E223-E784-4D0D-A4C8-0868CA48B30A}"/>
              </a:ext>
            </a:extLst>
          </p:cNvPr>
          <p:cNvSpPr txBox="1"/>
          <p:nvPr/>
        </p:nvSpPr>
        <p:spPr>
          <a:xfrm>
            <a:off x="9072443" y="4405745"/>
            <a:ext cx="128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4cm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75C952BD-72D6-4F4D-8AB7-2CCE200742C4}"/>
              </a:ext>
            </a:extLst>
          </p:cNvPr>
          <p:cNvSpPr/>
          <p:nvPr/>
        </p:nvSpPr>
        <p:spPr>
          <a:xfrm>
            <a:off x="833555" y="4263603"/>
            <a:ext cx="3254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C=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π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d=3.14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12=37.68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BA19CD66-EE74-422E-8830-BF2211728B2E}"/>
              </a:ext>
            </a:extLst>
          </p:cNvPr>
          <p:cNvSpPr/>
          <p:nvPr/>
        </p:nvSpPr>
        <p:spPr>
          <a:xfrm>
            <a:off x="4754523" y="4346730"/>
            <a:ext cx="2115946" cy="132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c=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π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r+2r</a:t>
            </a:r>
            <a:endParaRPr lang="en-US" altLang="zh-CN" sz="1400" kern="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=3.14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3+2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=15.42</a:t>
            </a:r>
            <a:r>
              <a:rPr lang="zh-CN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（</a:t>
            </a:r>
            <a:r>
              <a:rPr lang="en-US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cm</a:t>
            </a:r>
            <a:r>
              <a:rPr lang="zh-CN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）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06871BB3-B1A6-4027-B3BB-EE8EDCFCF258}"/>
              </a:ext>
            </a:extLst>
          </p:cNvPr>
          <p:cNvSpPr txBox="1"/>
          <p:nvPr/>
        </p:nvSpPr>
        <p:spPr>
          <a:xfrm>
            <a:off x="8478982" y="4632935"/>
            <a:ext cx="2975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c=3.14</a:t>
            </a:r>
            <a:r>
              <a:rPr lang="zh-CN" altLang="zh-CN" dirty="0">
                <a:solidFill>
                  <a:schemeClr val="bg1"/>
                </a:solidFill>
                <a:cs typeface="+mn-ea"/>
                <a:sym typeface="+mn-lt"/>
              </a:rPr>
              <a:t>×（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r>
              <a:rPr lang="zh-CN" altLang="zh-CN" dirty="0">
                <a:solidFill>
                  <a:schemeClr val="bg1"/>
                </a:solidFill>
                <a:cs typeface="+mn-ea"/>
                <a:sym typeface="+mn-lt"/>
              </a:rPr>
              <a:t>÷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r>
              <a:rPr lang="zh-CN" altLang="zh-CN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+4+6</a:t>
            </a:r>
            <a:r>
              <a:rPr lang="zh-CN" altLang="zh-CN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=3.14</a:t>
            </a:r>
            <a:r>
              <a:rPr lang="zh-CN" altLang="zh-CN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2+16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=22.28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cm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                                          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54909615"/>
      </p:ext>
    </p:extLst>
  </p:cSld>
  <p:clrMapOvr>
    <a:masterClrMapping/>
  </p:clrMapOvr>
  <p:transition spd="slow" advTm="636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3555" y="1515271"/>
            <a:ext cx="6096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例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：饭店的大厅内挂着一只大钟，它的分针长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48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厘米。这根分针的尖端转动一周所走的路程是多少厘米</a:t>
            </a:r>
            <a:r>
              <a:rPr lang="zh-CN" altLang="en-US" kern="100" dirty="0">
                <a:solidFill>
                  <a:schemeClr val="bg1"/>
                </a:solidFill>
                <a:cs typeface="+mn-ea"/>
                <a:sym typeface="+mn-lt"/>
              </a:rPr>
              <a:t>？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/>
            </a:r>
            <a:b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</a:b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pic>
        <p:nvPicPr>
          <p:cNvPr id="7" name="图片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0618" y="1115291"/>
            <a:ext cx="4170218" cy="4170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833555" y="3355286"/>
            <a:ext cx="6096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c=2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π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r=2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3.14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48=301.44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答：这根分针的尖端转动一周所走的路程是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301.44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厘米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b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</a:b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3555" y="474677"/>
            <a:ext cx="2358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即时演练</a:t>
            </a:r>
          </a:p>
        </p:txBody>
      </p:sp>
      <p:sp>
        <p:nvSpPr>
          <p:cNvPr id="10" name="PA_等腰三角形 7"/>
          <p:cNvSpPr/>
          <p:nvPr>
            <p:custDataLst>
              <p:tags r:id="rId1"/>
            </p:custDataLst>
          </p:nvPr>
        </p:nvSpPr>
        <p:spPr>
          <a:xfrm>
            <a:off x="355253" y="638706"/>
            <a:ext cx="478302" cy="379828"/>
          </a:xfrm>
          <a:prstGeom prst="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18966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3555" y="1581904"/>
            <a:ext cx="6096000" cy="8739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例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：一辆自行车轮胎的外直径是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70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厘米，如果每分转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120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周，一小时能行多少千米？（保留整千米数）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3555" y="474677"/>
            <a:ext cx="2358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即时演练</a:t>
            </a:r>
          </a:p>
        </p:txBody>
      </p:sp>
      <p:sp>
        <p:nvSpPr>
          <p:cNvPr id="4" name="PA_等腰三角形 7"/>
          <p:cNvSpPr/>
          <p:nvPr>
            <p:custDataLst>
              <p:tags r:id="rId1"/>
            </p:custDataLst>
          </p:nvPr>
        </p:nvSpPr>
        <p:spPr>
          <a:xfrm>
            <a:off x="355253" y="638706"/>
            <a:ext cx="478302" cy="379828"/>
          </a:xfrm>
          <a:prstGeom prst="triangl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 descr="图片包含 运输, 自行车&#10;&#10;已生成高可信度的说明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3901" b="92908" l="4889" r="97222">
                        <a14:foregroundMark x1="32222" y1="14007" x2="37778" y2="14716"/>
                        <a14:foregroundMark x1="37778" y1="14716" x2="42556" y2="14539"/>
                        <a14:foregroundMark x1="44556" y1="14716" x2="38889" y2="14894"/>
                        <a14:foregroundMark x1="38889" y1="14894" x2="44778" y2="14007"/>
                        <a14:foregroundMark x1="44778" y1="14007" x2="44556" y2="15071"/>
                        <a14:foregroundMark x1="45333" y1="15603" x2="40000" y2="16312"/>
                        <a14:foregroundMark x1="36667" y1="11879" x2="31444" y2="15248"/>
                        <a14:foregroundMark x1="31444" y1="15248" x2="37444" y2="18262"/>
                        <a14:foregroundMark x1="37444" y1="18262" x2="43111" y2="16844"/>
                        <a14:foregroundMark x1="43111" y1="16844" x2="38000" y2="11348"/>
                        <a14:foregroundMark x1="38000" y1="11348" x2="36778" y2="11348"/>
                        <a14:foregroundMark x1="40000" y1="19149" x2="47000" y2="56560"/>
                        <a14:foregroundMark x1="44333" y1="33511" x2="50000" y2="34574"/>
                        <a14:foregroundMark x1="50000" y1="34574" x2="71222" y2="24291"/>
                        <a14:foregroundMark x1="71556" y1="21454" x2="72111" y2="30319"/>
                        <a14:foregroundMark x1="72111" y1="30319" x2="51667" y2="59574"/>
                        <a14:foregroundMark x1="61333" y1="43972" x2="61333" y2="43972"/>
                        <a14:foregroundMark x1="69444" y1="12411" x2="70667" y2="19681"/>
                        <a14:foregroundMark x1="70667" y1="12943" x2="74000" y2="9397"/>
                        <a14:foregroundMark x1="71667" y1="4255" x2="71667" y2="4255"/>
                        <a14:foregroundMark x1="68889" y1="6560" x2="68889" y2="6560"/>
                        <a14:foregroundMark x1="21889" y1="25000" x2="21889" y2="25000"/>
                        <a14:foregroundMark x1="24000" y1="25355" x2="24000" y2="25355"/>
                        <a14:foregroundMark x1="26444" y1="25887" x2="26444" y2="25887"/>
                        <a14:foregroundMark x1="9444" y1="25000" x2="9444" y2="25000"/>
                        <a14:foregroundMark x1="12222" y1="40780" x2="12222" y2="40780"/>
                        <a14:foregroundMark x1="8222" y1="41135" x2="8222" y2="41135"/>
                        <a14:foregroundMark x1="4889" y1="46809" x2="4889" y2="46809"/>
                        <a14:foregroundMark x1="20111" y1="93085" x2="20111" y2="93085"/>
                        <a14:foregroundMark x1="93222" y1="48759" x2="93222" y2="48759"/>
                        <a14:foregroundMark x1="97222" y1="60461" x2="97222" y2="60461"/>
                        <a14:foregroundMark x1="32222" y1="26950" x2="32222" y2="26950"/>
                        <a14:foregroundMark x1="25444" y1="25532" x2="40000" y2="27305"/>
                        <a14:backgroundMark x1="33667" y1="32624" x2="33667" y2="32624"/>
                        <a14:backgroundMark x1="18667" y1="27305" x2="18667" y2="27305"/>
                        <a14:backgroundMark x1="41778" y1="48050" x2="41778" y2="48050"/>
                        <a14:backgroundMark x1="39889" y1="69858" x2="39889" y2="69858"/>
                        <a14:backgroundMark x1="18222" y1="27660" x2="35333" y2="326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1718" y="1842655"/>
            <a:ext cx="7219660" cy="452432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33555" y="3042668"/>
            <a:ext cx="3908163" cy="1670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C=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π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d=3.14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70=219.8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219.8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120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60=1582560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=1582.56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（千米）≈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1583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（千米）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36765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33555" y="474677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随堂练习</a:t>
            </a:r>
          </a:p>
        </p:txBody>
      </p:sp>
      <p:sp>
        <p:nvSpPr>
          <p:cNvPr id="4" name="PA_等腰三角形 7"/>
          <p:cNvSpPr/>
          <p:nvPr>
            <p:custDataLst>
              <p:tags r:id="rId1"/>
            </p:custDataLst>
          </p:nvPr>
        </p:nvSpPr>
        <p:spPr>
          <a:xfrm>
            <a:off x="355253" y="638706"/>
            <a:ext cx="478302" cy="379828"/>
          </a:xfrm>
          <a:prstGeom prst="triangl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35836" y="1182563"/>
            <a:ext cx="108042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chemeClr val="bg1"/>
                </a:solidFill>
                <a:cs typeface="+mn-ea"/>
                <a:sym typeface="+mn-lt"/>
              </a:rPr>
              <a:t>一、填空题</a:t>
            </a:r>
            <a:endParaRPr lang="zh-CN" altLang="zh-CN" sz="1400" kern="1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1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、一个圆的周长是同圆直径的（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  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　）倍．</a:t>
            </a:r>
            <a:endParaRPr lang="zh-CN" altLang="zh-CN" sz="1400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1000"/>
                  </a:srgbClr>
                </a:outerShdw>
              </a:effectLst>
              <a:cs typeface="+mn-ea"/>
              <a:sym typeface="+mn-lt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2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、圆的半径和直径的比是（　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 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　），圆的周长和直径的比是（　）。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/>
            </a:r>
            <a:b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</a:b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3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、小圆的半径是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6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厘米，大圆的半径是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9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厘米。小圆直径和大圆直径的比是（　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  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），小圆周长和大圆周长的比是（　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   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）。</a:t>
            </a:r>
            <a:endParaRPr lang="zh-CN" altLang="zh-CN" sz="1400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1000"/>
                  </a:srgbClr>
                </a:outerShdw>
              </a:effectLst>
              <a:cs typeface="+mn-ea"/>
              <a:sym typeface="+mn-lt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4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、圆的半径是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7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厘米，它的周长是（　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    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）厘米，圆的直径是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13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米，它的周长是（　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    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　）米。圆的周长是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75.36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分米，它的半径是（　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 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）分米。</a:t>
            </a:r>
            <a:endParaRPr lang="zh-CN" altLang="zh-CN" sz="1400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1000"/>
                  </a:srgbClr>
                </a:outerShdw>
              </a:effectLst>
              <a:cs typeface="+mn-ea"/>
              <a:sym typeface="+mn-lt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5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、要在底面半径是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14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厘米的圆柱形水桶外面打上一个铁丝箍，接头部分是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6</a:t>
            </a:r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厘米，需用铁丝（　　）厘米。</a:t>
            </a:r>
            <a:endParaRPr lang="zh-CN" altLang="zh-CN" sz="1400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1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82727" y="1914298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π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 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78962" y="2482334"/>
            <a:ext cx="510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1:2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24412" y="2482334"/>
            <a:ext cx="708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π：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25726" y="3064224"/>
            <a:ext cx="510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2:3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5318" y="3537053"/>
            <a:ext cx="510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2:3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54619" y="4151437"/>
            <a:ext cx="77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43.96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07237" y="4151437"/>
            <a:ext cx="77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40.82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18768" y="4657498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12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270749" y="5211679"/>
            <a:ext cx="77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93.92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51005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D14C3A4-E56C-46B0-B7C1-0CC0B4ACD70E}"/>
              </a:ext>
            </a:extLst>
          </p:cNvPr>
          <p:cNvSpPr/>
          <p:nvPr/>
        </p:nvSpPr>
        <p:spPr>
          <a:xfrm>
            <a:off x="833555" y="474677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随堂练习</a:t>
            </a:r>
          </a:p>
        </p:txBody>
      </p:sp>
      <p:sp>
        <p:nvSpPr>
          <p:cNvPr id="3" name="PA_等腰三角形 7">
            <a:extLst>
              <a:ext uri="{FF2B5EF4-FFF2-40B4-BE49-F238E27FC236}">
                <a16:creationId xmlns:a16="http://schemas.microsoft.com/office/drawing/2014/main" xmlns="" id="{A36845CB-FFB0-405D-A1E7-7233EBD883D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55253" y="638706"/>
            <a:ext cx="478302" cy="379828"/>
          </a:xfrm>
          <a:prstGeom prst="triangl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128D674-9A10-43B7-9EA5-91738DA79645}"/>
              </a:ext>
            </a:extLst>
          </p:cNvPr>
          <p:cNvSpPr/>
          <p:nvPr/>
        </p:nvSpPr>
        <p:spPr>
          <a:xfrm>
            <a:off x="985955" y="1323334"/>
            <a:ext cx="108042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zh-CN" altLang="en-US" b="1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二</a:t>
            </a:r>
            <a:r>
              <a:rPr lang="zh-CN" altLang="zh-CN" b="1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、</a:t>
            </a:r>
            <a:r>
              <a:rPr lang="zh-CN" altLang="en-US" b="1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判断题</a:t>
            </a:r>
            <a:endParaRPr lang="zh-CN" altLang="zh-CN" sz="1400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1000"/>
                  </a:srgb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CN" altLang="en-US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梯形可以画出一条对称轴．（   ）</a:t>
            </a:r>
            <a:endParaRPr lang="en-US" altLang="zh-CN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1000"/>
                  </a:srgb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CN" altLang="en-US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对称轴两侧相对的点到对称轴的距离相等．（    ）</a:t>
            </a:r>
          </a:p>
          <a:p>
            <a:pPr marL="342900" indent="-342900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CN" altLang="en-US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圆只有一条对称轴．（   ）</a:t>
            </a:r>
          </a:p>
          <a:p>
            <a:pPr marL="342900" indent="-342900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CN" altLang="en-US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在同圆或等圆中，所有的半径都相等，所有的直径也都相等。（   ）</a:t>
            </a:r>
            <a:endParaRPr lang="en-US" altLang="zh-CN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1000"/>
                  </a:srgb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CN" altLang="en-US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在一个圆里，两端都在圆上的线段叫做圆的直径。（   ）</a:t>
            </a:r>
          </a:p>
          <a:p>
            <a:pPr marL="342900" indent="-342900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CN" altLang="en-US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小圆半径是大圆半径的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1/2 </a:t>
            </a:r>
            <a:r>
              <a:rPr lang="zh-CN" altLang="en-US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，那么小圆周长也是大圆周长的</a:t>
            </a:r>
            <a:r>
              <a:rPr lang="en-US" altLang="zh-CN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1/2 </a:t>
            </a:r>
            <a:r>
              <a:rPr lang="zh-CN" altLang="en-US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。（   ）</a:t>
            </a:r>
          </a:p>
          <a:p>
            <a:pPr marL="342900" indent="-342900">
              <a:lnSpc>
                <a:spcPct val="2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CN" altLang="en-US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1000"/>
                    </a:srgbClr>
                  </a:outerShdw>
                </a:effectLst>
                <a:cs typeface="+mn-ea"/>
                <a:sym typeface="+mn-lt"/>
              </a:rPr>
              <a:t>半圆的周长就是这个圆周长的一半。（   ）</a:t>
            </a:r>
          </a:p>
        </p:txBody>
      </p:sp>
    </p:spTree>
    <p:extLst>
      <p:ext uri="{BB962C8B-B14F-4D97-AF65-F5344CB8AC3E}">
        <p14:creationId xmlns:p14="http://schemas.microsoft.com/office/powerpoint/2010/main" xmlns="" val="2124093835"/>
      </p:ext>
    </p:extLst>
  </p:cSld>
  <p:clrMapOvr>
    <a:masterClrMapping/>
  </p:clrMapOvr>
  <p:transition spd="slow" advTm="814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hexagonal-prism-shape_43108">
            <a:extLst>
              <a:ext uri="{FF2B5EF4-FFF2-40B4-BE49-F238E27FC236}">
                <a16:creationId xmlns:a16="http://schemas.microsoft.com/office/drawing/2014/main" xmlns="" id="{249E3B86-CAF8-492C-8ABA-538723D59B4C}"/>
              </a:ext>
            </a:extLst>
          </p:cNvPr>
          <p:cNvSpPr>
            <a:spLocks noChangeAspect="1"/>
          </p:cNvSpPr>
          <p:nvPr/>
        </p:nvSpPr>
        <p:spPr bwMode="auto">
          <a:xfrm>
            <a:off x="8413513" y="2290530"/>
            <a:ext cx="2474620" cy="3390615"/>
          </a:xfrm>
          <a:custGeom>
            <a:avLst/>
            <a:gdLst>
              <a:gd name="connsiteX0" fmla="*/ 364216 w 435036"/>
              <a:gd name="connsiteY0" fmla="*/ 487374 h 596066"/>
              <a:gd name="connsiteX1" fmla="*/ 364565 w 435036"/>
              <a:gd name="connsiteY1" fmla="*/ 487507 h 596066"/>
              <a:gd name="connsiteX2" fmla="*/ 364565 w 435036"/>
              <a:gd name="connsiteY2" fmla="*/ 503747 h 596066"/>
              <a:gd name="connsiteX3" fmla="*/ 376078 w 435036"/>
              <a:gd name="connsiteY3" fmla="*/ 490509 h 596066"/>
              <a:gd name="connsiteX4" fmla="*/ 375031 w 435036"/>
              <a:gd name="connsiteY4" fmla="*/ 490509 h 596066"/>
              <a:gd name="connsiteX5" fmla="*/ 371542 w 435036"/>
              <a:gd name="connsiteY5" fmla="*/ 490161 h 596066"/>
              <a:gd name="connsiteX6" fmla="*/ 364565 w 435036"/>
              <a:gd name="connsiteY6" fmla="*/ 487507 h 596066"/>
              <a:gd name="connsiteX7" fmla="*/ 364565 w 435036"/>
              <a:gd name="connsiteY7" fmla="*/ 487374 h 596066"/>
              <a:gd name="connsiteX8" fmla="*/ 72564 w 435036"/>
              <a:gd name="connsiteY8" fmla="*/ 486677 h 596066"/>
              <a:gd name="connsiteX9" fmla="*/ 63842 w 435036"/>
              <a:gd name="connsiteY9" fmla="*/ 490161 h 596066"/>
              <a:gd name="connsiteX10" fmla="*/ 60354 w 435036"/>
              <a:gd name="connsiteY10" fmla="*/ 490509 h 596066"/>
              <a:gd name="connsiteX11" fmla="*/ 58261 w 435036"/>
              <a:gd name="connsiteY11" fmla="*/ 490161 h 596066"/>
              <a:gd name="connsiteX12" fmla="*/ 72564 w 435036"/>
              <a:gd name="connsiteY12" fmla="*/ 507231 h 596066"/>
              <a:gd name="connsiteX13" fmla="*/ 235503 w 435036"/>
              <a:gd name="connsiteY13" fmla="*/ 420118 h 596066"/>
              <a:gd name="connsiteX14" fmla="*/ 263732 w 435036"/>
              <a:gd name="connsiteY14" fmla="*/ 430217 h 596066"/>
              <a:gd name="connsiteX15" fmla="*/ 270006 w 435036"/>
              <a:gd name="connsiteY15" fmla="*/ 443101 h 596066"/>
              <a:gd name="connsiteX16" fmla="*/ 260596 w 435036"/>
              <a:gd name="connsiteY16" fmla="*/ 450066 h 596066"/>
              <a:gd name="connsiteX17" fmla="*/ 257111 w 435036"/>
              <a:gd name="connsiteY17" fmla="*/ 449370 h 596066"/>
              <a:gd name="connsiteX18" fmla="*/ 228533 w 435036"/>
              <a:gd name="connsiteY18" fmla="*/ 438923 h 596066"/>
              <a:gd name="connsiteX19" fmla="*/ 222608 w 435036"/>
              <a:gd name="connsiteY19" fmla="*/ 426038 h 596066"/>
              <a:gd name="connsiteX20" fmla="*/ 235503 w 435036"/>
              <a:gd name="connsiteY20" fmla="*/ 420118 h 596066"/>
              <a:gd name="connsiteX21" fmla="*/ 199884 w 435036"/>
              <a:gd name="connsiteY21" fmla="*/ 420118 h 596066"/>
              <a:gd name="connsiteX22" fmla="*/ 212780 w 435036"/>
              <a:gd name="connsiteY22" fmla="*/ 426038 h 596066"/>
              <a:gd name="connsiteX23" fmla="*/ 206855 w 435036"/>
              <a:gd name="connsiteY23" fmla="*/ 438923 h 596066"/>
              <a:gd name="connsiteX24" fmla="*/ 178275 w 435036"/>
              <a:gd name="connsiteY24" fmla="*/ 449370 h 596066"/>
              <a:gd name="connsiteX25" fmla="*/ 174790 w 435036"/>
              <a:gd name="connsiteY25" fmla="*/ 450066 h 596066"/>
              <a:gd name="connsiteX26" fmla="*/ 165031 w 435036"/>
              <a:gd name="connsiteY26" fmla="*/ 443101 h 596066"/>
              <a:gd name="connsiteX27" fmla="*/ 171304 w 435036"/>
              <a:gd name="connsiteY27" fmla="*/ 430217 h 596066"/>
              <a:gd name="connsiteX28" fmla="*/ 217695 w 435036"/>
              <a:gd name="connsiteY28" fmla="*/ 368916 h 596066"/>
              <a:gd name="connsiteX29" fmla="*/ 227786 w 435036"/>
              <a:gd name="connsiteY29" fmla="*/ 379021 h 596066"/>
              <a:gd name="connsiteX30" fmla="*/ 227786 w 435036"/>
              <a:gd name="connsiteY30" fmla="*/ 409336 h 596066"/>
              <a:gd name="connsiteX31" fmla="*/ 217695 w 435036"/>
              <a:gd name="connsiteY31" fmla="*/ 419441 h 596066"/>
              <a:gd name="connsiteX32" fmla="*/ 207604 w 435036"/>
              <a:gd name="connsiteY32" fmla="*/ 409336 h 596066"/>
              <a:gd name="connsiteX33" fmla="*/ 207604 w 435036"/>
              <a:gd name="connsiteY33" fmla="*/ 379021 h 596066"/>
              <a:gd name="connsiteX34" fmla="*/ 217695 w 435036"/>
              <a:gd name="connsiteY34" fmla="*/ 368916 h 596066"/>
              <a:gd name="connsiteX35" fmla="*/ 217695 w 435036"/>
              <a:gd name="connsiteY35" fmla="*/ 308300 h 596066"/>
              <a:gd name="connsiteX36" fmla="*/ 227786 w 435036"/>
              <a:gd name="connsiteY36" fmla="*/ 318405 h 596066"/>
              <a:gd name="connsiteX37" fmla="*/ 227786 w 435036"/>
              <a:gd name="connsiteY37" fmla="*/ 348720 h 596066"/>
              <a:gd name="connsiteX38" fmla="*/ 217695 w 435036"/>
              <a:gd name="connsiteY38" fmla="*/ 358825 h 596066"/>
              <a:gd name="connsiteX39" fmla="*/ 207604 w 435036"/>
              <a:gd name="connsiteY39" fmla="*/ 348720 h 596066"/>
              <a:gd name="connsiteX40" fmla="*/ 207604 w 435036"/>
              <a:gd name="connsiteY40" fmla="*/ 318405 h 596066"/>
              <a:gd name="connsiteX41" fmla="*/ 217695 w 435036"/>
              <a:gd name="connsiteY41" fmla="*/ 308300 h 596066"/>
              <a:gd name="connsiteX42" fmla="*/ 217695 w 435036"/>
              <a:gd name="connsiteY42" fmla="*/ 247685 h 596066"/>
              <a:gd name="connsiteX43" fmla="*/ 227786 w 435036"/>
              <a:gd name="connsiteY43" fmla="*/ 257790 h 596066"/>
              <a:gd name="connsiteX44" fmla="*/ 227786 w 435036"/>
              <a:gd name="connsiteY44" fmla="*/ 288105 h 596066"/>
              <a:gd name="connsiteX45" fmla="*/ 217695 w 435036"/>
              <a:gd name="connsiteY45" fmla="*/ 298210 h 596066"/>
              <a:gd name="connsiteX46" fmla="*/ 207604 w 435036"/>
              <a:gd name="connsiteY46" fmla="*/ 288105 h 596066"/>
              <a:gd name="connsiteX47" fmla="*/ 207604 w 435036"/>
              <a:gd name="connsiteY47" fmla="*/ 257790 h 596066"/>
              <a:gd name="connsiteX48" fmla="*/ 217695 w 435036"/>
              <a:gd name="connsiteY48" fmla="*/ 247685 h 596066"/>
              <a:gd name="connsiteX49" fmla="*/ 123150 w 435036"/>
              <a:gd name="connsiteY49" fmla="*/ 222262 h 596066"/>
              <a:gd name="connsiteX50" fmla="*/ 123150 w 435036"/>
              <a:gd name="connsiteY50" fmla="*/ 447659 h 596066"/>
              <a:gd name="connsiteX51" fmla="*/ 142686 w 435036"/>
              <a:gd name="connsiteY51" fmla="*/ 440343 h 596066"/>
              <a:gd name="connsiteX52" fmla="*/ 155594 w 435036"/>
              <a:gd name="connsiteY52" fmla="*/ 446614 h 596066"/>
              <a:gd name="connsiteX53" fmla="*/ 149663 w 435036"/>
              <a:gd name="connsiteY53" fmla="*/ 459504 h 596066"/>
              <a:gd name="connsiteX54" fmla="*/ 123150 w 435036"/>
              <a:gd name="connsiteY54" fmla="*/ 468910 h 596066"/>
              <a:gd name="connsiteX55" fmla="*/ 123150 w 435036"/>
              <a:gd name="connsiteY55" fmla="*/ 545900 h 596066"/>
              <a:gd name="connsiteX56" fmla="*/ 313631 w 435036"/>
              <a:gd name="connsiteY56" fmla="*/ 545900 h 596066"/>
              <a:gd name="connsiteX57" fmla="*/ 313631 w 435036"/>
              <a:gd name="connsiteY57" fmla="*/ 469607 h 596066"/>
              <a:gd name="connsiteX58" fmla="*/ 285721 w 435036"/>
              <a:gd name="connsiteY58" fmla="*/ 459504 h 596066"/>
              <a:gd name="connsiteX59" fmla="*/ 279442 w 435036"/>
              <a:gd name="connsiteY59" fmla="*/ 446614 h 596066"/>
              <a:gd name="connsiteX60" fmla="*/ 292350 w 435036"/>
              <a:gd name="connsiteY60" fmla="*/ 440343 h 596066"/>
              <a:gd name="connsiteX61" fmla="*/ 313631 w 435036"/>
              <a:gd name="connsiteY61" fmla="*/ 448008 h 596066"/>
              <a:gd name="connsiteX62" fmla="*/ 313631 w 435036"/>
              <a:gd name="connsiteY62" fmla="*/ 222262 h 596066"/>
              <a:gd name="connsiteX63" fmla="*/ 227810 w 435036"/>
              <a:gd name="connsiteY63" fmla="*/ 222262 h 596066"/>
              <a:gd name="connsiteX64" fmla="*/ 227810 w 435036"/>
              <a:gd name="connsiteY64" fmla="*/ 227487 h 596066"/>
              <a:gd name="connsiteX65" fmla="*/ 217693 w 435036"/>
              <a:gd name="connsiteY65" fmla="*/ 237590 h 596066"/>
              <a:gd name="connsiteX66" fmla="*/ 207575 w 435036"/>
              <a:gd name="connsiteY66" fmla="*/ 227487 h 596066"/>
              <a:gd name="connsiteX67" fmla="*/ 207575 w 435036"/>
              <a:gd name="connsiteY67" fmla="*/ 222262 h 596066"/>
              <a:gd name="connsiteX68" fmla="*/ 50586 w 435036"/>
              <a:gd name="connsiteY68" fmla="*/ 186031 h 596066"/>
              <a:gd name="connsiteX69" fmla="*/ 50586 w 435036"/>
              <a:gd name="connsiteY69" fmla="*/ 478316 h 596066"/>
              <a:gd name="connsiteX70" fmla="*/ 56865 w 435036"/>
              <a:gd name="connsiteY70" fmla="*/ 471000 h 596066"/>
              <a:gd name="connsiteX71" fmla="*/ 72564 w 435036"/>
              <a:gd name="connsiteY71" fmla="*/ 465426 h 596066"/>
              <a:gd name="connsiteX72" fmla="*/ 72564 w 435036"/>
              <a:gd name="connsiteY72" fmla="*/ 212159 h 596066"/>
              <a:gd name="connsiteX73" fmla="*/ 384450 w 435036"/>
              <a:gd name="connsiteY73" fmla="*/ 183593 h 596066"/>
              <a:gd name="connsiteX74" fmla="*/ 364216 w 435036"/>
              <a:gd name="connsiteY74" fmla="*/ 206585 h 596066"/>
              <a:gd name="connsiteX75" fmla="*/ 364216 w 435036"/>
              <a:gd name="connsiteY75" fmla="*/ 466123 h 596066"/>
              <a:gd name="connsiteX76" fmla="*/ 378171 w 435036"/>
              <a:gd name="connsiteY76" fmla="*/ 471000 h 596066"/>
              <a:gd name="connsiteX77" fmla="*/ 384450 w 435036"/>
              <a:gd name="connsiteY77" fmla="*/ 478316 h 596066"/>
              <a:gd name="connsiteX78" fmla="*/ 217695 w 435036"/>
              <a:gd name="connsiteY78" fmla="*/ 65838 h 596066"/>
              <a:gd name="connsiteX79" fmla="*/ 227786 w 435036"/>
              <a:gd name="connsiteY79" fmla="*/ 75943 h 596066"/>
              <a:gd name="connsiteX80" fmla="*/ 227786 w 435036"/>
              <a:gd name="connsiteY80" fmla="*/ 106258 h 596066"/>
              <a:gd name="connsiteX81" fmla="*/ 217695 w 435036"/>
              <a:gd name="connsiteY81" fmla="*/ 116363 h 596066"/>
              <a:gd name="connsiteX82" fmla="*/ 207604 w 435036"/>
              <a:gd name="connsiteY82" fmla="*/ 106258 h 596066"/>
              <a:gd name="connsiteX83" fmla="*/ 207604 w 435036"/>
              <a:gd name="connsiteY83" fmla="*/ 75943 h 596066"/>
              <a:gd name="connsiteX84" fmla="*/ 217695 w 435036"/>
              <a:gd name="connsiteY84" fmla="*/ 65838 h 596066"/>
              <a:gd name="connsiteX85" fmla="*/ 210715 w 435036"/>
              <a:gd name="connsiteY85" fmla="*/ 52953 h 596066"/>
              <a:gd name="connsiteX86" fmla="*/ 65238 w 435036"/>
              <a:gd name="connsiteY86" fmla="*/ 124717 h 596066"/>
              <a:gd name="connsiteX87" fmla="*/ 104660 w 435036"/>
              <a:gd name="connsiteY87" fmla="*/ 172096 h 596066"/>
              <a:gd name="connsiteX88" fmla="*/ 208971 w 435036"/>
              <a:gd name="connsiteY88" fmla="*/ 172096 h 596066"/>
              <a:gd name="connsiteX89" fmla="*/ 207575 w 435036"/>
              <a:gd name="connsiteY89" fmla="*/ 166871 h 596066"/>
              <a:gd name="connsiteX90" fmla="*/ 207575 w 435036"/>
              <a:gd name="connsiteY90" fmla="*/ 136562 h 596066"/>
              <a:gd name="connsiteX91" fmla="*/ 217693 w 435036"/>
              <a:gd name="connsiteY91" fmla="*/ 126459 h 596066"/>
              <a:gd name="connsiteX92" fmla="*/ 227810 w 435036"/>
              <a:gd name="connsiteY92" fmla="*/ 136562 h 596066"/>
              <a:gd name="connsiteX93" fmla="*/ 227810 w 435036"/>
              <a:gd name="connsiteY93" fmla="*/ 166871 h 596066"/>
              <a:gd name="connsiteX94" fmla="*/ 226065 w 435036"/>
              <a:gd name="connsiteY94" fmla="*/ 172096 h 596066"/>
              <a:gd name="connsiteX95" fmla="*/ 327585 w 435036"/>
              <a:gd name="connsiteY95" fmla="*/ 172096 h 596066"/>
              <a:gd name="connsiteX96" fmla="*/ 369100 w 435036"/>
              <a:gd name="connsiteY96" fmla="*/ 124369 h 596066"/>
              <a:gd name="connsiteX97" fmla="*/ 224321 w 435036"/>
              <a:gd name="connsiteY97" fmla="*/ 52953 h 596066"/>
              <a:gd name="connsiteX98" fmla="*/ 217693 w 435036"/>
              <a:gd name="connsiteY98" fmla="*/ 55740 h 596066"/>
              <a:gd name="connsiteX99" fmla="*/ 210715 w 435036"/>
              <a:gd name="connsiteY99" fmla="*/ 52953 h 596066"/>
              <a:gd name="connsiteX100" fmla="*/ 209320 w 435036"/>
              <a:gd name="connsiteY100" fmla="*/ 0 h 596066"/>
              <a:gd name="connsiteX101" fmla="*/ 225716 w 435036"/>
              <a:gd name="connsiteY101" fmla="*/ 0 h 596066"/>
              <a:gd name="connsiteX102" fmla="*/ 236880 w 435036"/>
              <a:gd name="connsiteY102" fmla="*/ 2787 h 596066"/>
              <a:gd name="connsiteX103" fmla="*/ 421081 w 435036"/>
              <a:gd name="connsiteY103" fmla="*/ 93712 h 596066"/>
              <a:gd name="connsiteX104" fmla="*/ 421430 w 435036"/>
              <a:gd name="connsiteY104" fmla="*/ 94061 h 596066"/>
              <a:gd name="connsiteX105" fmla="*/ 426314 w 435036"/>
              <a:gd name="connsiteY105" fmla="*/ 97196 h 596066"/>
              <a:gd name="connsiteX106" fmla="*/ 426663 w 435036"/>
              <a:gd name="connsiteY106" fmla="*/ 97544 h 596066"/>
              <a:gd name="connsiteX107" fmla="*/ 427361 w 435036"/>
              <a:gd name="connsiteY107" fmla="*/ 98241 h 596066"/>
              <a:gd name="connsiteX108" fmla="*/ 430850 w 435036"/>
              <a:gd name="connsiteY108" fmla="*/ 102422 h 596066"/>
              <a:gd name="connsiteX109" fmla="*/ 431896 w 435036"/>
              <a:gd name="connsiteY109" fmla="*/ 103815 h 596066"/>
              <a:gd name="connsiteX110" fmla="*/ 433989 w 435036"/>
              <a:gd name="connsiteY110" fmla="*/ 108692 h 596066"/>
              <a:gd name="connsiteX111" fmla="*/ 434338 w 435036"/>
              <a:gd name="connsiteY111" fmla="*/ 109389 h 596066"/>
              <a:gd name="connsiteX112" fmla="*/ 435036 w 435036"/>
              <a:gd name="connsiteY112" fmla="*/ 115660 h 596066"/>
              <a:gd name="connsiteX113" fmla="*/ 435036 w 435036"/>
              <a:gd name="connsiteY113" fmla="*/ 116008 h 596066"/>
              <a:gd name="connsiteX114" fmla="*/ 435036 w 435036"/>
              <a:gd name="connsiteY114" fmla="*/ 490161 h 596066"/>
              <a:gd name="connsiteX115" fmla="*/ 428756 w 435036"/>
              <a:gd name="connsiteY115" fmla="*/ 506534 h 596066"/>
              <a:gd name="connsiteX116" fmla="*/ 357937 w 435036"/>
              <a:gd name="connsiteY116" fmla="*/ 587357 h 596066"/>
              <a:gd name="connsiteX117" fmla="*/ 357239 w 435036"/>
              <a:gd name="connsiteY117" fmla="*/ 588053 h 596066"/>
              <a:gd name="connsiteX118" fmla="*/ 355146 w 435036"/>
              <a:gd name="connsiteY118" fmla="*/ 590144 h 596066"/>
              <a:gd name="connsiteX119" fmla="*/ 353401 w 435036"/>
              <a:gd name="connsiteY119" fmla="*/ 591537 h 596066"/>
              <a:gd name="connsiteX120" fmla="*/ 350610 w 435036"/>
              <a:gd name="connsiteY120" fmla="*/ 593279 h 596066"/>
              <a:gd name="connsiteX121" fmla="*/ 349215 w 435036"/>
              <a:gd name="connsiteY121" fmla="*/ 593976 h 596066"/>
              <a:gd name="connsiteX122" fmla="*/ 345377 w 435036"/>
              <a:gd name="connsiteY122" fmla="*/ 595369 h 596066"/>
              <a:gd name="connsiteX123" fmla="*/ 344331 w 435036"/>
              <a:gd name="connsiteY123" fmla="*/ 595718 h 596066"/>
              <a:gd name="connsiteX124" fmla="*/ 339098 w 435036"/>
              <a:gd name="connsiteY124" fmla="*/ 596066 h 596066"/>
              <a:gd name="connsiteX125" fmla="*/ 92798 w 435036"/>
              <a:gd name="connsiteY125" fmla="*/ 596066 h 596066"/>
              <a:gd name="connsiteX126" fmla="*/ 73262 w 435036"/>
              <a:gd name="connsiteY126" fmla="*/ 587008 h 596066"/>
              <a:gd name="connsiteX127" fmla="*/ 5931 w 435036"/>
              <a:gd name="connsiteY127" fmla="*/ 506186 h 596066"/>
              <a:gd name="connsiteX128" fmla="*/ 0 w 435036"/>
              <a:gd name="connsiteY128" fmla="*/ 490161 h 596066"/>
              <a:gd name="connsiteX129" fmla="*/ 0 w 435036"/>
              <a:gd name="connsiteY129" fmla="*/ 116008 h 596066"/>
              <a:gd name="connsiteX130" fmla="*/ 0 w 435036"/>
              <a:gd name="connsiteY130" fmla="*/ 115311 h 596066"/>
              <a:gd name="connsiteX131" fmla="*/ 1047 w 435036"/>
              <a:gd name="connsiteY131" fmla="*/ 109389 h 596066"/>
              <a:gd name="connsiteX132" fmla="*/ 1047 w 435036"/>
              <a:gd name="connsiteY132" fmla="*/ 109041 h 596066"/>
              <a:gd name="connsiteX133" fmla="*/ 3489 w 435036"/>
              <a:gd name="connsiteY133" fmla="*/ 103467 h 596066"/>
              <a:gd name="connsiteX134" fmla="*/ 4535 w 435036"/>
              <a:gd name="connsiteY134" fmla="*/ 102073 h 596066"/>
              <a:gd name="connsiteX135" fmla="*/ 7675 w 435036"/>
              <a:gd name="connsiteY135" fmla="*/ 98241 h 596066"/>
              <a:gd name="connsiteX136" fmla="*/ 8373 w 435036"/>
              <a:gd name="connsiteY136" fmla="*/ 97196 h 596066"/>
              <a:gd name="connsiteX137" fmla="*/ 9070 w 435036"/>
              <a:gd name="connsiteY137" fmla="*/ 96848 h 596066"/>
              <a:gd name="connsiteX138" fmla="*/ 13955 w 435036"/>
              <a:gd name="connsiteY138" fmla="*/ 93712 h 596066"/>
              <a:gd name="connsiteX139" fmla="*/ 13955 w 435036"/>
              <a:gd name="connsiteY139" fmla="*/ 93364 h 596066"/>
              <a:gd name="connsiteX140" fmla="*/ 198156 w 435036"/>
              <a:gd name="connsiteY140" fmla="*/ 2439 h 596066"/>
              <a:gd name="connsiteX141" fmla="*/ 209320 w 435036"/>
              <a:gd name="connsiteY141" fmla="*/ 0 h 59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35036" h="596066">
                <a:moveTo>
                  <a:pt x="364216" y="487374"/>
                </a:moveTo>
                <a:lnTo>
                  <a:pt x="364565" y="487507"/>
                </a:lnTo>
                <a:lnTo>
                  <a:pt x="364565" y="503747"/>
                </a:lnTo>
                <a:lnTo>
                  <a:pt x="376078" y="490509"/>
                </a:lnTo>
                <a:cubicBezTo>
                  <a:pt x="375729" y="490509"/>
                  <a:pt x="375380" y="490509"/>
                  <a:pt x="375031" y="490509"/>
                </a:cubicBezTo>
                <a:cubicBezTo>
                  <a:pt x="373636" y="490509"/>
                  <a:pt x="372589" y="490509"/>
                  <a:pt x="371542" y="490161"/>
                </a:cubicBezTo>
                <a:lnTo>
                  <a:pt x="364565" y="487507"/>
                </a:lnTo>
                <a:lnTo>
                  <a:pt x="364565" y="487374"/>
                </a:lnTo>
                <a:close/>
                <a:moveTo>
                  <a:pt x="72564" y="486677"/>
                </a:moveTo>
                <a:lnTo>
                  <a:pt x="63842" y="490161"/>
                </a:lnTo>
                <a:cubicBezTo>
                  <a:pt x="62796" y="490509"/>
                  <a:pt x="61400" y="490509"/>
                  <a:pt x="60354" y="490509"/>
                </a:cubicBezTo>
                <a:cubicBezTo>
                  <a:pt x="59656" y="490509"/>
                  <a:pt x="58958" y="490509"/>
                  <a:pt x="58261" y="490161"/>
                </a:cubicBezTo>
                <a:lnTo>
                  <a:pt x="72564" y="507231"/>
                </a:lnTo>
                <a:close/>
                <a:moveTo>
                  <a:pt x="235503" y="420118"/>
                </a:moveTo>
                <a:lnTo>
                  <a:pt x="263732" y="430217"/>
                </a:lnTo>
                <a:cubicBezTo>
                  <a:pt x="268960" y="432306"/>
                  <a:pt x="271748" y="437878"/>
                  <a:pt x="270006" y="443101"/>
                </a:cubicBezTo>
                <a:cubicBezTo>
                  <a:pt x="268611" y="447280"/>
                  <a:pt x="264778" y="450066"/>
                  <a:pt x="260596" y="450066"/>
                </a:cubicBezTo>
                <a:cubicBezTo>
                  <a:pt x="259550" y="450066"/>
                  <a:pt x="258156" y="449718"/>
                  <a:pt x="257111" y="449370"/>
                </a:cubicBezTo>
                <a:lnTo>
                  <a:pt x="228533" y="438923"/>
                </a:lnTo>
                <a:cubicBezTo>
                  <a:pt x="223305" y="437182"/>
                  <a:pt x="220517" y="431262"/>
                  <a:pt x="222608" y="426038"/>
                </a:cubicBezTo>
                <a:cubicBezTo>
                  <a:pt x="224351" y="420815"/>
                  <a:pt x="230275" y="418029"/>
                  <a:pt x="235503" y="420118"/>
                </a:cubicBezTo>
                <a:close/>
                <a:moveTo>
                  <a:pt x="199884" y="420118"/>
                </a:moveTo>
                <a:cubicBezTo>
                  <a:pt x="205112" y="418029"/>
                  <a:pt x="211037" y="420815"/>
                  <a:pt x="212780" y="426038"/>
                </a:cubicBezTo>
                <a:cubicBezTo>
                  <a:pt x="214871" y="431262"/>
                  <a:pt x="212083" y="437182"/>
                  <a:pt x="206855" y="438923"/>
                </a:cubicBezTo>
                <a:lnTo>
                  <a:pt x="178275" y="449370"/>
                </a:lnTo>
                <a:cubicBezTo>
                  <a:pt x="176881" y="449718"/>
                  <a:pt x="175835" y="450066"/>
                  <a:pt x="174790" y="450066"/>
                </a:cubicBezTo>
                <a:cubicBezTo>
                  <a:pt x="170607" y="450066"/>
                  <a:pt x="166773" y="447280"/>
                  <a:pt x="165031" y="443101"/>
                </a:cubicBezTo>
                <a:cubicBezTo>
                  <a:pt x="163288" y="437878"/>
                  <a:pt x="166076" y="432306"/>
                  <a:pt x="171304" y="430217"/>
                </a:cubicBezTo>
                <a:close/>
                <a:moveTo>
                  <a:pt x="217695" y="368916"/>
                </a:moveTo>
                <a:cubicBezTo>
                  <a:pt x="223263" y="368916"/>
                  <a:pt x="227786" y="373446"/>
                  <a:pt x="227786" y="379021"/>
                </a:cubicBezTo>
                <a:lnTo>
                  <a:pt x="227786" y="409336"/>
                </a:lnTo>
                <a:cubicBezTo>
                  <a:pt x="227786" y="414911"/>
                  <a:pt x="223263" y="419441"/>
                  <a:pt x="217695" y="419441"/>
                </a:cubicBezTo>
                <a:cubicBezTo>
                  <a:pt x="212128" y="419441"/>
                  <a:pt x="207604" y="414911"/>
                  <a:pt x="207604" y="409336"/>
                </a:cubicBezTo>
                <a:lnTo>
                  <a:pt x="207604" y="379021"/>
                </a:lnTo>
                <a:cubicBezTo>
                  <a:pt x="207604" y="373446"/>
                  <a:pt x="212128" y="368916"/>
                  <a:pt x="217695" y="368916"/>
                </a:cubicBezTo>
                <a:close/>
                <a:moveTo>
                  <a:pt x="217695" y="308300"/>
                </a:moveTo>
                <a:cubicBezTo>
                  <a:pt x="223263" y="308300"/>
                  <a:pt x="227786" y="312830"/>
                  <a:pt x="227786" y="318405"/>
                </a:cubicBezTo>
                <a:lnTo>
                  <a:pt x="227786" y="348720"/>
                </a:lnTo>
                <a:cubicBezTo>
                  <a:pt x="227786" y="354295"/>
                  <a:pt x="223263" y="358825"/>
                  <a:pt x="217695" y="358825"/>
                </a:cubicBezTo>
                <a:cubicBezTo>
                  <a:pt x="212128" y="358825"/>
                  <a:pt x="207604" y="354295"/>
                  <a:pt x="207604" y="348720"/>
                </a:cubicBezTo>
                <a:lnTo>
                  <a:pt x="207604" y="318405"/>
                </a:lnTo>
                <a:cubicBezTo>
                  <a:pt x="207604" y="312830"/>
                  <a:pt x="212128" y="308300"/>
                  <a:pt x="217695" y="308300"/>
                </a:cubicBezTo>
                <a:close/>
                <a:moveTo>
                  <a:pt x="217695" y="247685"/>
                </a:moveTo>
                <a:cubicBezTo>
                  <a:pt x="223263" y="247685"/>
                  <a:pt x="227786" y="252215"/>
                  <a:pt x="227786" y="257790"/>
                </a:cubicBezTo>
                <a:lnTo>
                  <a:pt x="227786" y="288105"/>
                </a:lnTo>
                <a:cubicBezTo>
                  <a:pt x="227786" y="293680"/>
                  <a:pt x="223263" y="298210"/>
                  <a:pt x="217695" y="298210"/>
                </a:cubicBezTo>
                <a:cubicBezTo>
                  <a:pt x="212128" y="298210"/>
                  <a:pt x="207604" y="293680"/>
                  <a:pt x="207604" y="288105"/>
                </a:cubicBezTo>
                <a:lnTo>
                  <a:pt x="207604" y="257790"/>
                </a:lnTo>
                <a:cubicBezTo>
                  <a:pt x="207604" y="252215"/>
                  <a:pt x="212128" y="247685"/>
                  <a:pt x="217695" y="247685"/>
                </a:cubicBezTo>
                <a:close/>
                <a:moveTo>
                  <a:pt x="123150" y="222262"/>
                </a:moveTo>
                <a:lnTo>
                  <a:pt x="123150" y="447659"/>
                </a:lnTo>
                <a:lnTo>
                  <a:pt x="142686" y="440343"/>
                </a:lnTo>
                <a:cubicBezTo>
                  <a:pt x="147919" y="438601"/>
                  <a:pt x="153850" y="441388"/>
                  <a:pt x="155594" y="446614"/>
                </a:cubicBezTo>
                <a:cubicBezTo>
                  <a:pt x="157687" y="451840"/>
                  <a:pt x="154896" y="457762"/>
                  <a:pt x="149663" y="459504"/>
                </a:cubicBezTo>
                <a:lnTo>
                  <a:pt x="123150" y="468910"/>
                </a:lnTo>
                <a:lnTo>
                  <a:pt x="123150" y="545900"/>
                </a:lnTo>
                <a:lnTo>
                  <a:pt x="313631" y="545900"/>
                </a:lnTo>
                <a:lnTo>
                  <a:pt x="313631" y="469607"/>
                </a:lnTo>
                <a:lnTo>
                  <a:pt x="285721" y="459504"/>
                </a:lnTo>
                <a:cubicBezTo>
                  <a:pt x="280488" y="457414"/>
                  <a:pt x="277697" y="451840"/>
                  <a:pt x="279442" y="446614"/>
                </a:cubicBezTo>
                <a:cubicBezTo>
                  <a:pt x="281535" y="441388"/>
                  <a:pt x="287117" y="438601"/>
                  <a:pt x="292350" y="440343"/>
                </a:cubicBezTo>
                <a:lnTo>
                  <a:pt x="313631" y="448008"/>
                </a:lnTo>
                <a:lnTo>
                  <a:pt x="313631" y="222262"/>
                </a:lnTo>
                <a:lnTo>
                  <a:pt x="227810" y="222262"/>
                </a:lnTo>
                <a:lnTo>
                  <a:pt x="227810" y="227487"/>
                </a:lnTo>
                <a:cubicBezTo>
                  <a:pt x="227810" y="233061"/>
                  <a:pt x="223274" y="237590"/>
                  <a:pt x="217693" y="237590"/>
                </a:cubicBezTo>
                <a:cubicBezTo>
                  <a:pt x="212111" y="237590"/>
                  <a:pt x="207575" y="233061"/>
                  <a:pt x="207575" y="227487"/>
                </a:cubicBezTo>
                <a:lnTo>
                  <a:pt x="207575" y="222262"/>
                </a:lnTo>
                <a:close/>
                <a:moveTo>
                  <a:pt x="50586" y="186031"/>
                </a:moveTo>
                <a:lnTo>
                  <a:pt x="50586" y="478316"/>
                </a:lnTo>
                <a:cubicBezTo>
                  <a:pt x="51283" y="475181"/>
                  <a:pt x="53376" y="472045"/>
                  <a:pt x="56865" y="471000"/>
                </a:cubicBezTo>
                <a:lnTo>
                  <a:pt x="72564" y="465426"/>
                </a:lnTo>
                <a:lnTo>
                  <a:pt x="72564" y="212159"/>
                </a:lnTo>
                <a:close/>
                <a:moveTo>
                  <a:pt x="384450" y="183593"/>
                </a:moveTo>
                <a:lnTo>
                  <a:pt x="364216" y="206585"/>
                </a:lnTo>
                <a:lnTo>
                  <a:pt x="364216" y="466123"/>
                </a:lnTo>
                <a:lnTo>
                  <a:pt x="378171" y="471000"/>
                </a:lnTo>
                <a:cubicBezTo>
                  <a:pt x="381660" y="472394"/>
                  <a:pt x="383753" y="475181"/>
                  <a:pt x="384450" y="478316"/>
                </a:cubicBezTo>
                <a:close/>
                <a:moveTo>
                  <a:pt x="217695" y="65838"/>
                </a:moveTo>
                <a:cubicBezTo>
                  <a:pt x="223263" y="65838"/>
                  <a:pt x="227786" y="70368"/>
                  <a:pt x="227786" y="75943"/>
                </a:cubicBezTo>
                <a:lnTo>
                  <a:pt x="227786" y="106258"/>
                </a:lnTo>
                <a:cubicBezTo>
                  <a:pt x="227786" y="111833"/>
                  <a:pt x="223263" y="116363"/>
                  <a:pt x="217695" y="116363"/>
                </a:cubicBezTo>
                <a:cubicBezTo>
                  <a:pt x="212128" y="116363"/>
                  <a:pt x="207604" y="111833"/>
                  <a:pt x="207604" y="106258"/>
                </a:cubicBezTo>
                <a:lnTo>
                  <a:pt x="207604" y="75943"/>
                </a:lnTo>
                <a:cubicBezTo>
                  <a:pt x="207604" y="70368"/>
                  <a:pt x="212128" y="65838"/>
                  <a:pt x="217695" y="65838"/>
                </a:cubicBezTo>
                <a:close/>
                <a:moveTo>
                  <a:pt x="210715" y="52953"/>
                </a:moveTo>
                <a:lnTo>
                  <a:pt x="65238" y="124717"/>
                </a:lnTo>
                <a:lnTo>
                  <a:pt x="104660" y="172096"/>
                </a:lnTo>
                <a:lnTo>
                  <a:pt x="208971" y="172096"/>
                </a:lnTo>
                <a:cubicBezTo>
                  <a:pt x="208273" y="170354"/>
                  <a:pt x="207575" y="168612"/>
                  <a:pt x="207575" y="166871"/>
                </a:cubicBezTo>
                <a:lnTo>
                  <a:pt x="207575" y="136562"/>
                </a:lnTo>
                <a:cubicBezTo>
                  <a:pt x="207575" y="130988"/>
                  <a:pt x="212111" y="126459"/>
                  <a:pt x="217693" y="126459"/>
                </a:cubicBezTo>
                <a:cubicBezTo>
                  <a:pt x="223274" y="126459"/>
                  <a:pt x="227810" y="130988"/>
                  <a:pt x="227810" y="136562"/>
                </a:cubicBezTo>
                <a:lnTo>
                  <a:pt x="227810" y="166871"/>
                </a:lnTo>
                <a:cubicBezTo>
                  <a:pt x="227810" y="168612"/>
                  <a:pt x="227112" y="170354"/>
                  <a:pt x="226065" y="172096"/>
                </a:cubicBezTo>
                <a:lnTo>
                  <a:pt x="327585" y="172096"/>
                </a:lnTo>
                <a:lnTo>
                  <a:pt x="369100" y="124369"/>
                </a:lnTo>
                <a:lnTo>
                  <a:pt x="224321" y="52953"/>
                </a:lnTo>
                <a:cubicBezTo>
                  <a:pt x="222577" y="54695"/>
                  <a:pt x="220135" y="55740"/>
                  <a:pt x="217693" y="55740"/>
                </a:cubicBezTo>
                <a:cubicBezTo>
                  <a:pt x="214902" y="55740"/>
                  <a:pt x="212460" y="54695"/>
                  <a:pt x="210715" y="52953"/>
                </a:cubicBezTo>
                <a:close/>
                <a:moveTo>
                  <a:pt x="209320" y="0"/>
                </a:moveTo>
                <a:lnTo>
                  <a:pt x="225716" y="0"/>
                </a:lnTo>
                <a:cubicBezTo>
                  <a:pt x="229903" y="0"/>
                  <a:pt x="233740" y="1045"/>
                  <a:pt x="236880" y="2787"/>
                </a:cubicBezTo>
                <a:lnTo>
                  <a:pt x="421081" y="93712"/>
                </a:lnTo>
                <a:cubicBezTo>
                  <a:pt x="421081" y="93712"/>
                  <a:pt x="421430" y="93712"/>
                  <a:pt x="421430" y="94061"/>
                </a:cubicBezTo>
                <a:cubicBezTo>
                  <a:pt x="423175" y="94757"/>
                  <a:pt x="424919" y="95803"/>
                  <a:pt x="426314" y="97196"/>
                </a:cubicBezTo>
                <a:cubicBezTo>
                  <a:pt x="426663" y="97196"/>
                  <a:pt x="426663" y="97196"/>
                  <a:pt x="426663" y="97544"/>
                </a:cubicBezTo>
                <a:cubicBezTo>
                  <a:pt x="427012" y="97893"/>
                  <a:pt x="427012" y="97893"/>
                  <a:pt x="427361" y="98241"/>
                </a:cubicBezTo>
                <a:cubicBezTo>
                  <a:pt x="428756" y="99635"/>
                  <a:pt x="429803" y="101028"/>
                  <a:pt x="430850" y="102422"/>
                </a:cubicBezTo>
                <a:cubicBezTo>
                  <a:pt x="431199" y="102770"/>
                  <a:pt x="431547" y="103118"/>
                  <a:pt x="431896" y="103815"/>
                </a:cubicBezTo>
                <a:cubicBezTo>
                  <a:pt x="432594" y="105557"/>
                  <a:pt x="433292" y="106950"/>
                  <a:pt x="433989" y="108692"/>
                </a:cubicBezTo>
                <a:cubicBezTo>
                  <a:pt x="433989" y="109041"/>
                  <a:pt x="433989" y="109389"/>
                  <a:pt x="434338" y="109389"/>
                </a:cubicBezTo>
                <a:cubicBezTo>
                  <a:pt x="434687" y="111479"/>
                  <a:pt x="435036" y="113570"/>
                  <a:pt x="435036" y="115660"/>
                </a:cubicBezTo>
                <a:cubicBezTo>
                  <a:pt x="435036" y="116008"/>
                  <a:pt x="435036" y="116008"/>
                  <a:pt x="435036" y="116008"/>
                </a:cubicBezTo>
                <a:lnTo>
                  <a:pt x="435036" y="490161"/>
                </a:lnTo>
                <a:cubicBezTo>
                  <a:pt x="435036" y="496083"/>
                  <a:pt x="432943" y="502005"/>
                  <a:pt x="428756" y="506534"/>
                </a:cubicBezTo>
                <a:lnTo>
                  <a:pt x="357937" y="587357"/>
                </a:lnTo>
                <a:cubicBezTo>
                  <a:pt x="357937" y="587705"/>
                  <a:pt x="357588" y="587705"/>
                  <a:pt x="357239" y="588053"/>
                </a:cubicBezTo>
                <a:cubicBezTo>
                  <a:pt x="356541" y="588750"/>
                  <a:pt x="355843" y="589447"/>
                  <a:pt x="355146" y="590144"/>
                </a:cubicBezTo>
                <a:cubicBezTo>
                  <a:pt x="354448" y="590840"/>
                  <a:pt x="354099" y="591189"/>
                  <a:pt x="353401" y="591537"/>
                </a:cubicBezTo>
                <a:cubicBezTo>
                  <a:pt x="352704" y="592234"/>
                  <a:pt x="351657" y="592582"/>
                  <a:pt x="350610" y="593279"/>
                </a:cubicBezTo>
                <a:cubicBezTo>
                  <a:pt x="350262" y="593627"/>
                  <a:pt x="349564" y="593627"/>
                  <a:pt x="349215" y="593976"/>
                </a:cubicBezTo>
                <a:cubicBezTo>
                  <a:pt x="347820" y="594672"/>
                  <a:pt x="346773" y="595021"/>
                  <a:pt x="345377" y="595369"/>
                </a:cubicBezTo>
                <a:cubicBezTo>
                  <a:pt x="345029" y="595369"/>
                  <a:pt x="344680" y="595718"/>
                  <a:pt x="344331" y="595718"/>
                </a:cubicBezTo>
                <a:cubicBezTo>
                  <a:pt x="342587" y="596066"/>
                  <a:pt x="340842" y="596066"/>
                  <a:pt x="339098" y="596066"/>
                </a:cubicBezTo>
                <a:lnTo>
                  <a:pt x="92798" y="596066"/>
                </a:lnTo>
                <a:cubicBezTo>
                  <a:pt x="85123" y="596066"/>
                  <a:pt x="78146" y="592931"/>
                  <a:pt x="73262" y="587008"/>
                </a:cubicBezTo>
                <a:lnTo>
                  <a:pt x="5931" y="506186"/>
                </a:lnTo>
                <a:cubicBezTo>
                  <a:pt x="2093" y="501657"/>
                  <a:pt x="0" y="496083"/>
                  <a:pt x="0" y="490161"/>
                </a:cubicBezTo>
                <a:lnTo>
                  <a:pt x="0" y="116008"/>
                </a:lnTo>
                <a:cubicBezTo>
                  <a:pt x="0" y="116008"/>
                  <a:pt x="0" y="115660"/>
                  <a:pt x="0" y="115311"/>
                </a:cubicBezTo>
                <a:cubicBezTo>
                  <a:pt x="349" y="113221"/>
                  <a:pt x="349" y="111131"/>
                  <a:pt x="1047" y="109389"/>
                </a:cubicBezTo>
                <a:lnTo>
                  <a:pt x="1047" y="109041"/>
                </a:lnTo>
                <a:cubicBezTo>
                  <a:pt x="1744" y="107299"/>
                  <a:pt x="2442" y="105209"/>
                  <a:pt x="3489" y="103467"/>
                </a:cubicBezTo>
                <a:cubicBezTo>
                  <a:pt x="3837" y="103118"/>
                  <a:pt x="4186" y="102422"/>
                  <a:pt x="4535" y="102073"/>
                </a:cubicBezTo>
                <a:cubicBezTo>
                  <a:pt x="5233" y="100680"/>
                  <a:pt x="6280" y="99635"/>
                  <a:pt x="7675" y="98241"/>
                </a:cubicBezTo>
                <a:cubicBezTo>
                  <a:pt x="7675" y="97893"/>
                  <a:pt x="8024" y="97544"/>
                  <a:pt x="8373" y="97196"/>
                </a:cubicBezTo>
                <a:cubicBezTo>
                  <a:pt x="8722" y="97196"/>
                  <a:pt x="9070" y="96848"/>
                  <a:pt x="9070" y="96848"/>
                </a:cubicBezTo>
                <a:cubicBezTo>
                  <a:pt x="10466" y="95454"/>
                  <a:pt x="12210" y="94409"/>
                  <a:pt x="13955" y="93712"/>
                </a:cubicBezTo>
                <a:cubicBezTo>
                  <a:pt x="13955" y="93712"/>
                  <a:pt x="13955" y="93364"/>
                  <a:pt x="13955" y="93364"/>
                </a:cubicBezTo>
                <a:lnTo>
                  <a:pt x="198156" y="2439"/>
                </a:lnTo>
                <a:cubicBezTo>
                  <a:pt x="201645" y="1045"/>
                  <a:pt x="205482" y="0"/>
                  <a:pt x="209320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BF4D9416-57EC-4D34-84C1-FFEB062FA92F}"/>
              </a:ext>
            </a:extLst>
          </p:cNvPr>
          <p:cNvSpPr/>
          <p:nvPr/>
        </p:nvSpPr>
        <p:spPr>
          <a:xfrm>
            <a:off x="290945" y="405405"/>
            <a:ext cx="11610111" cy="13388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b="1" kern="100" dirty="0">
                <a:solidFill>
                  <a:schemeClr val="bg1"/>
                </a:solidFill>
                <a:cs typeface="+mn-ea"/>
                <a:sym typeface="+mn-lt"/>
              </a:rPr>
              <a:t>二、解决问题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、一根铁丝长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11.49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分米，正好做成一个木桶的一道箍，已知铁箍的接头处是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0.5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分米，这个木桶的外直径是多少分米？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D1B74285-79B8-431E-A969-42C6CC821F9F}"/>
              </a:ext>
            </a:extLst>
          </p:cNvPr>
          <p:cNvSpPr/>
          <p:nvPr/>
        </p:nvSpPr>
        <p:spPr>
          <a:xfrm>
            <a:off x="290946" y="2759895"/>
            <a:ext cx="7508348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、一张长方形纸片，长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60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厘米，宽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40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厘米，用这张纸剪下一个最大的圆，这个圆的周长是多少？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D29BD0A8-9FDA-4DA0-AC8C-2F4168B989C2}"/>
              </a:ext>
            </a:extLst>
          </p:cNvPr>
          <p:cNvSpPr/>
          <p:nvPr/>
        </p:nvSpPr>
        <p:spPr>
          <a:xfrm>
            <a:off x="1565566" y="3235863"/>
            <a:ext cx="6096000" cy="8742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C=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π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d=3.14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40=125.6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答：这个圆的周长是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125.6cm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5A2014B0-8010-42B9-B35C-1E4CB3460556}"/>
              </a:ext>
            </a:extLst>
          </p:cNvPr>
          <p:cNvSpPr/>
          <p:nvPr/>
        </p:nvSpPr>
        <p:spPr>
          <a:xfrm>
            <a:off x="1565566" y="1314431"/>
            <a:ext cx="6096000" cy="13388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11.49-0.5=10.99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（分米）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d=c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÷π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=10.99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÷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3.14=3.5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（分米）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答：这个木桶的外直径是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3.5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分米。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D813994F-7842-4F58-B9EC-AA4279D80CE9}"/>
              </a:ext>
            </a:extLst>
          </p:cNvPr>
          <p:cNvSpPr/>
          <p:nvPr/>
        </p:nvSpPr>
        <p:spPr>
          <a:xfrm>
            <a:off x="290946" y="4144889"/>
            <a:ext cx="7370620" cy="8744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、一根铁丝正好折成一个等边三角形，它的边长为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31.4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厘米，如果把同样长的铁丝围成一个圆，这个圆的直径长多少厘米？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47816558-5D02-4459-8370-1767663C8EBF}"/>
              </a:ext>
            </a:extLst>
          </p:cNvPr>
          <p:cNvSpPr/>
          <p:nvPr/>
        </p:nvSpPr>
        <p:spPr>
          <a:xfrm>
            <a:off x="1565566" y="5067600"/>
            <a:ext cx="6096000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31.4</a:t>
            </a:r>
            <a:r>
              <a:rPr lang="zh-CN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×</a:t>
            </a:r>
            <a:r>
              <a:rPr lang="en-US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3=94.2</a:t>
            </a:r>
            <a:r>
              <a:rPr lang="zh-CN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（</a:t>
            </a:r>
            <a:r>
              <a:rPr lang="en-US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cm</a:t>
            </a:r>
            <a:r>
              <a:rPr lang="zh-CN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d=c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÷π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=94.2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÷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3.14=30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marL="267970" indent="-26797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答：这个圆的直径长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30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厘米</a:t>
            </a:r>
            <a:r>
              <a:rPr lang="zh-CN" altLang="en-US" kern="100" dirty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zh-CN" sz="1400" kern="100" dirty="0">
              <a:effectLst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420351021"/>
      </p:ext>
    </p:extLst>
  </p:cSld>
  <p:clrMapOvr>
    <a:masterClrMapping/>
  </p:clrMapOvr>
  <p:transition spd="slow" advTm="5443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33555" y="474677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blipFill>
                  <a:blip r:embed="rId4"/>
                  <a:stretch>
                    <a:fillRect/>
                  </a:stretch>
                </a:blipFill>
                <a:cs typeface="+mn-ea"/>
                <a:sym typeface="+mn-lt"/>
              </a:rPr>
              <a:t>真题体验</a:t>
            </a:r>
          </a:p>
        </p:txBody>
      </p:sp>
      <p:sp>
        <p:nvSpPr>
          <p:cNvPr id="4" name="PA_等腰三角形 7"/>
          <p:cNvSpPr/>
          <p:nvPr>
            <p:custDataLst>
              <p:tags r:id="rId1"/>
            </p:custDataLst>
          </p:nvPr>
        </p:nvSpPr>
        <p:spPr>
          <a:xfrm>
            <a:off x="355253" y="638706"/>
            <a:ext cx="478302" cy="379828"/>
          </a:xfrm>
          <a:prstGeom prst="triangl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3554" y="1346592"/>
            <a:ext cx="66479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、一个圆形广场，小莉从一边沿着直径到另一边走了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40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步，如果每步长约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55cm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，那么，沿着广场的边走一圈，大约需要走多少步？（得数保留整数）</a:t>
            </a:r>
          </a:p>
        </p:txBody>
      </p:sp>
      <p:pic>
        <p:nvPicPr>
          <p:cNvPr id="9" name="图片 8" descr="图片包含 山, 草, 建筑物, 天空&#10;&#10;已生成极高可信度的说明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18" t="9896" r="8400" b="12653"/>
          <a:stretch>
            <a:fillRect/>
          </a:stretch>
        </p:blipFill>
        <p:spPr>
          <a:xfrm>
            <a:off x="7716982" y="1346592"/>
            <a:ext cx="3990110" cy="2456612"/>
          </a:xfrm>
          <a:prstGeom prst="rect">
            <a:avLst/>
          </a:prstGeom>
          <a:ln w="57150">
            <a:solidFill>
              <a:schemeClr val="bg1">
                <a:lumMod val="95000"/>
                <a:alpha val="99000"/>
              </a:schemeClr>
            </a:solidFill>
          </a:ln>
        </p:spPr>
      </p:pic>
      <p:sp>
        <p:nvSpPr>
          <p:cNvPr id="10" name="矩形 9"/>
          <p:cNvSpPr/>
          <p:nvPr/>
        </p:nvSpPr>
        <p:spPr>
          <a:xfrm>
            <a:off x="2557304" y="2842598"/>
            <a:ext cx="320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cs typeface="+mn-ea"/>
                <a:sym typeface="+mn-lt"/>
              </a:rPr>
              <a:t> 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40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55=2200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marL="228600"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 3.14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2200=6908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marL="228600"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 6908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÷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55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≈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126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（步）</a:t>
            </a:r>
            <a:endParaRPr lang="en-US" altLang="zh-CN" sz="1400" kern="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228600" algn="just">
              <a:lnSpc>
                <a:spcPct val="20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答：大约需要走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126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步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zh-CN" altLang="zh-CN" sz="1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16448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97527" y="12908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</a:t>
            </a:r>
            <a:r>
              <a:rPr lang="zh-CN" altLang="en-US" dirty="0">
                <a:solidFill>
                  <a:schemeClr val="bg1"/>
                </a:solidFill>
              </a:rPr>
              <a:t>、两个连在一起的皮带轮，大轮的直径＝</a:t>
            </a:r>
            <a:r>
              <a:rPr lang="en-US" altLang="zh-CN" dirty="0">
                <a:solidFill>
                  <a:schemeClr val="bg1"/>
                </a:solidFill>
              </a:rPr>
              <a:t>30cm</a:t>
            </a:r>
            <a:r>
              <a:rPr lang="zh-CN" altLang="en-US" dirty="0">
                <a:solidFill>
                  <a:schemeClr val="bg1"/>
                </a:solidFill>
              </a:rPr>
              <a:t>，大轮转动一周时，小轮要转动</a:t>
            </a:r>
            <a:r>
              <a:rPr lang="en-US" altLang="zh-CN" dirty="0">
                <a:solidFill>
                  <a:schemeClr val="bg1"/>
                </a:solidFill>
              </a:rPr>
              <a:t>6</a:t>
            </a:r>
            <a:r>
              <a:rPr lang="zh-CN" altLang="en-US" dirty="0">
                <a:solidFill>
                  <a:schemeClr val="bg1"/>
                </a:solidFill>
              </a:rPr>
              <a:t>周。小轮的直径是多少厘米？</a:t>
            </a:r>
          </a:p>
        </p:txBody>
      </p:sp>
      <p:sp>
        <p:nvSpPr>
          <p:cNvPr id="14" name="矩形 13"/>
          <p:cNvSpPr/>
          <p:nvPr/>
        </p:nvSpPr>
        <p:spPr>
          <a:xfrm>
            <a:off x="833555" y="474677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blipFill>
                  <a:blip r:embed="rId10"/>
                  <a:stretch>
                    <a:fillRect/>
                  </a:stretch>
                </a:blipFill>
              </a:rPr>
              <a:t>真题体验</a:t>
            </a:r>
          </a:p>
        </p:txBody>
      </p:sp>
      <p:sp>
        <p:nvSpPr>
          <p:cNvPr id="15" name="PA_等腰三角形 7"/>
          <p:cNvSpPr/>
          <p:nvPr>
            <p:custDataLst>
              <p:tags r:id="rId1"/>
            </p:custDataLst>
          </p:nvPr>
        </p:nvSpPr>
        <p:spPr>
          <a:xfrm>
            <a:off x="355253" y="638706"/>
            <a:ext cx="478302" cy="379828"/>
          </a:xfrm>
          <a:prstGeom prst="triangle">
            <a:avLst/>
          </a:prstGeom>
          <a:blipFill>
            <a:blip r:embed="rId1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450233" y="2570602"/>
            <a:ext cx="35583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3.14</a:t>
            </a: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lang="en-US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30</a:t>
            </a: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÷</a:t>
            </a:r>
            <a:r>
              <a:rPr lang="en-US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6=15.7</a:t>
            </a: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14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d=c</a:t>
            </a: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÷π</a:t>
            </a:r>
            <a:r>
              <a:rPr lang="en-US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=15.7</a:t>
            </a: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÷</a:t>
            </a:r>
            <a:r>
              <a:rPr lang="en-US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3.14=5</a:t>
            </a: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14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答：小轮的直径是</a:t>
            </a:r>
            <a:r>
              <a:rPr lang="en-US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厘米</a:t>
            </a:r>
            <a:r>
              <a:rPr lang="en-US" altLang="zh-CN" kern="1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074996" y="2207700"/>
            <a:ext cx="5200650" cy="2681557"/>
            <a:chOff x="6074996" y="2207700"/>
            <a:chExt cx="5200650" cy="2681557"/>
          </a:xfrm>
        </p:grpSpPr>
        <p:pic>
          <p:nvPicPr>
            <p:cNvPr id="18" name="PA_图片 1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>
              <a:extLst>
                <a:ext uri="{BEBA8EAE-BF5A-486C-A8C5-ECC9F3942E4B}">
                  <a14:imgProps xmlns:a14="http://schemas.microsoft.com/office/drawing/2010/main" xmlns="">
                    <a14:imgLayer r:embed="rId1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6074996" y="2207700"/>
              <a:ext cx="5200650" cy="2514600"/>
            </a:xfrm>
            <a:prstGeom prst="rect">
              <a:avLst/>
            </a:prstGeom>
          </p:spPr>
        </p:pic>
        <p:cxnSp>
          <p:nvCxnSpPr>
            <p:cNvPr id="20" name="PA_直接连接符 19"/>
            <p:cNvCxnSpPr/>
            <p:nvPr>
              <p:custDataLst>
                <p:tags r:id="rId3"/>
              </p:custDataLst>
            </p:nvPr>
          </p:nvCxnSpPr>
          <p:spPr>
            <a:xfrm>
              <a:off x="6583680" y="4722300"/>
              <a:ext cx="1685108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PA_直接连接符 21"/>
            <p:cNvCxnSpPr/>
            <p:nvPr>
              <p:custDataLst>
                <p:tags r:id="rId4"/>
              </p:custDataLst>
            </p:nvPr>
          </p:nvCxnSpPr>
          <p:spPr>
            <a:xfrm>
              <a:off x="6583680" y="3373560"/>
              <a:ext cx="0" cy="1348740"/>
            </a:xfrm>
            <a:prstGeom prst="line">
              <a:avLst/>
            </a:prstGeom>
            <a:ln>
              <a:solidFill>
                <a:schemeClr val="bg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PA_直接连接符 23"/>
            <p:cNvCxnSpPr/>
            <p:nvPr>
              <p:custDataLst>
                <p:tags r:id="rId5"/>
              </p:custDataLst>
            </p:nvPr>
          </p:nvCxnSpPr>
          <p:spPr>
            <a:xfrm>
              <a:off x="8268788" y="3373560"/>
              <a:ext cx="0" cy="1348740"/>
            </a:xfrm>
            <a:prstGeom prst="line">
              <a:avLst/>
            </a:prstGeom>
            <a:ln>
              <a:solidFill>
                <a:schemeClr val="bg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PA_矩形 26"/>
            <p:cNvSpPr/>
            <p:nvPr>
              <p:custDataLst>
                <p:tags r:id="rId6"/>
              </p:custDataLst>
            </p:nvPr>
          </p:nvSpPr>
          <p:spPr>
            <a:xfrm>
              <a:off x="6995754" y="4618778"/>
              <a:ext cx="848690" cy="270479"/>
            </a:xfrm>
            <a:prstGeom prst="rect">
              <a:avLst/>
            </a:prstGeom>
            <a:solidFill>
              <a:srgbClr val="245E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PA_文本框 25"/>
            <p:cNvSpPr txBox="1"/>
            <p:nvPr>
              <p:custDataLst>
                <p:tags r:id="rId7"/>
              </p:custDataLst>
            </p:nvPr>
          </p:nvSpPr>
          <p:spPr>
            <a:xfrm>
              <a:off x="6583680" y="4488148"/>
              <a:ext cx="16851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d=30cm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057652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B67F5D4-C864-4472-AFDB-0FDC6FFDA0BE}"/>
              </a:ext>
            </a:extLst>
          </p:cNvPr>
          <p:cNvSpPr/>
          <p:nvPr/>
        </p:nvSpPr>
        <p:spPr>
          <a:xfrm>
            <a:off x="997527" y="129089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、砂子堆在地面上占地正好是圆形，量出它一周的长度是</a:t>
            </a:r>
          </a:p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15.7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米，那么砂子堆的直径是多少米？</a:t>
            </a: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 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FFD81E4-EAAD-4382-8C53-DC036476D372}"/>
              </a:ext>
            </a:extLst>
          </p:cNvPr>
          <p:cNvSpPr/>
          <p:nvPr/>
        </p:nvSpPr>
        <p:spPr>
          <a:xfrm>
            <a:off x="833555" y="474677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blipFill>
                  <a:blip r:embed="rId5"/>
                  <a:stretch>
                    <a:fillRect/>
                  </a:stretch>
                </a:blipFill>
                <a:cs typeface="+mn-ea"/>
                <a:sym typeface="+mn-lt"/>
              </a:rPr>
              <a:t>真题体验</a:t>
            </a:r>
          </a:p>
        </p:txBody>
      </p:sp>
      <p:sp>
        <p:nvSpPr>
          <p:cNvPr id="4" name="PA_等腰三角形 7">
            <a:extLst>
              <a:ext uri="{FF2B5EF4-FFF2-40B4-BE49-F238E27FC236}">
                <a16:creationId xmlns:a16="http://schemas.microsoft.com/office/drawing/2014/main" xmlns="" id="{12D593C9-5454-4E7C-A0EE-3D656F9DD9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5253" y="638706"/>
            <a:ext cx="478302" cy="379828"/>
          </a:xfrm>
          <a:prstGeom prst="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23972AD-87EC-4CEB-B922-CA283D43BA3C}"/>
              </a:ext>
            </a:extLst>
          </p:cNvPr>
          <p:cNvSpPr/>
          <p:nvPr/>
        </p:nvSpPr>
        <p:spPr>
          <a:xfrm>
            <a:off x="1627420" y="3175085"/>
            <a:ext cx="3558337" cy="458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d=c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÷π÷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2=15.7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÷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3.14</a:t>
            </a:r>
            <a:r>
              <a:rPr lang="zh-CN" altLang="zh-CN" kern="100" dirty="0">
                <a:solidFill>
                  <a:schemeClr val="bg1"/>
                </a:solidFill>
                <a:cs typeface="+mn-ea"/>
                <a:sym typeface="+mn-lt"/>
              </a:rPr>
              <a:t>÷</a:t>
            </a:r>
            <a:r>
              <a:rPr lang="en-US" altLang="zh-CN" kern="100" dirty="0">
                <a:solidFill>
                  <a:schemeClr val="bg1"/>
                </a:solidFill>
                <a:cs typeface="+mn-ea"/>
                <a:sym typeface="+mn-lt"/>
              </a:rPr>
              <a:t>2=2.5(</a:t>
            </a:r>
            <a:r>
              <a:rPr lang="zh-CN" altLang="en-US" kern="100" dirty="0">
                <a:solidFill>
                  <a:schemeClr val="bg1"/>
                </a:solidFill>
                <a:cs typeface="+mn-ea"/>
                <a:sym typeface="+mn-lt"/>
              </a:rPr>
              <a:t>米）</a:t>
            </a:r>
            <a:endParaRPr lang="zh-CN" altLang="zh-CN" sz="1400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basic-mathematics_42967">
            <a:extLst>
              <a:ext uri="{FF2B5EF4-FFF2-40B4-BE49-F238E27FC236}">
                <a16:creationId xmlns:a16="http://schemas.microsoft.com/office/drawing/2014/main" xmlns="" id="{5689ACBB-FC5F-4079-92C1-A61CFF48398F}"/>
              </a:ext>
            </a:extLst>
          </p:cNvPr>
          <p:cNvSpPr>
            <a:spLocks noChangeAspect="1"/>
          </p:cNvSpPr>
          <p:nvPr/>
        </p:nvSpPr>
        <p:spPr bwMode="auto">
          <a:xfrm>
            <a:off x="7787794" y="1937221"/>
            <a:ext cx="3455940" cy="4409684"/>
          </a:xfrm>
          <a:custGeom>
            <a:avLst/>
            <a:gdLst>
              <a:gd name="T0" fmla="*/ 151 w 310"/>
              <a:gd name="T1" fmla="*/ 357 h 396"/>
              <a:gd name="T2" fmla="*/ 0 w 310"/>
              <a:gd name="T3" fmla="*/ 0 h 396"/>
              <a:gd name="T4" fmla="*/ 298 w 310"/>
              <a:gd name="T5" fmla="*/ 268 h 396"/>
              <a:gd name="T6" fmla="*/ 280 w 310"/>
              <a:gd name="T7" fmla="*/ 17 h 396"/>
              <a:gd name="T8" fmla="*/ 18 w 310"/>
              <a:gd name="T9" fmla="*/ 340 h 396"/>
              <a:gd name="T10" fmla="*/ 57 w 310"/>
              <a:gd name="T11" fmla="*/ 111 h 396"/>
              <a:gd name="T12" fmla="*/ 46 w 310"/>
              <a:gd name="T13" fmla="*/ 116 h 396"/>
              <a:gd name="T14" fmla="*/ 63 w 310"/>
              <a:gd name="T15" fmla="*/ 126 h 396"/>
              <a:gd name="T16" fmla="*/ 89 w 310"/>
              <a:gd name="T17" fmla="*/ 158 h 396"/>
              <a:gd name="T18" fmla="*/ 61 w 310"/>
              <a:gd name="T19" fmla="*/ 99 h 396"/>
              <a:gd name="T20" fmla="*/ 57 w 310"/>
              <a:gd name="T21" fmla="*/ 111 h 396"/>
              <a:gd name="T22" fmla="*/ 133 w 310"/>
              <a:gd name="T23" fmla="*/ 118 h 396"/>
              <a:gd name="T24" fmla="*/ 116 w 310"/>
              <a:gd name="T25" fmla="*/ 105 h 396"/>
              <a:gd name="T26" fmla="*/ 104 w 310"/>
              <a:gd name="T27" fmla="*/ 124 h 396"/>
              <a:gd name="T28" fmla="*/ 122 w 310"/>
              <a:gd name="T29" fmla="*/ 134 h 396"/>
              <a:gd name="T30" fmla="*/ 139 w 310"/>
              <a:gd name="T31" fmla="*/ 147 h 396"/>
              <a:gd name="T32" fmla="*/ 152 w 310"/>
              <a:gd name="T33" fmla="*/ 128 h 396"/>
              <a:gd name="T34" fmla="*/ 171 w 310"/>
              <a:gd name="T35" fmla="*/ 86 h 396"/>
              <a:gd name="T36" fmla="*/ 159 w 310"/>
              <a:gd name="T37" fmla="*/ 92 h 396"/>
              <a:gd name="T38" fmla="*/ 177 w 310"/>
              <a:gd name="T39" fmla="*/ 101 h 396"/>
              <a:gd name="T40" fmla="*/ 203 w 310"/>
              <a:gd name="T41" fmla="*/ 133 h 396"/>
              <a:gd name="T42" fmla="*/ 175 w 310"/>
              <a:gd name="T43" fmla="*/ 74 h 396"/>
              <a:gd name="T44" fmla="*/ 171 w 310"/>
              <a:gd name="T45" fmla="*/ 86 h 396"/>
              <a:gd name="T46" fmla="*/ 265 w 310"/>
              <a:gd name="T47" fmla="*/ 100 h 396"/>
              <a:gd name="T48" fmla="*/ 223 w 310"/>
              <a:gd name="T49" fmla="*/ 124 h 396"/>
              <a:gd name="T50" fmla="*/ 215 w 310"/>
              <a:gd name="T51" fmla="*/ 89 h 396"/>
              <a:gd name="T52" fmla="*/ 263 w 310"/>
              <a:gd name="T53" fmla="*/ 92 h 396"/>
              <a:gd name="T54" fmla="*/ 215 w 310"/>
              <a:gd name="T55" fmla="*/ 89 h 396"/>
              <a:gd name="T56" fmla="*/ 237 w 310"/>
              <a:gd name="T57" fmla="*/ 166 h 396"/>
              <a:gd name="T58" fmla="*/ 194 w 310"/>
              <a:gd name="T59" fmla="*/ 257 h 396"/>
              <a:gd name="T60" fmla="*/ 194 w 310"/>
              <a:gd name="T61" fmla="*/ 295 h 396"/>
              <a:gd name="T62" fmla="*/ 139 w 310"/>
              <a:gd name="T63" fmla="*/ 265 h 396"/>
              <a:gd name="T64" fmla="*/ 155 w 310"/>
              <a:gd name="T65" fmla="*/ 300 h 396"/>
              <a:gd name="T66" fmla="*/ 167 w 310"/>
              <a:gd name="T67" fmla="*/ 324 h 396"/>
              <a:gd name="T68" fmla="*/ 194 w 310"/>
              <a:gd name="T69" fmla="*/ 378 h 396"/>
              <a:gd name="T70" fmla="*/ 212 w 310"/>
              <a:gd name="T71" fmla="*/ 378 h 396"/>
              <a:gd name="T72" fmla="*/ 292 w 310"/>
              <a:gd name="T73" fmla="*/ 396 h 396"/>
              <a:gd name="T74" fmla="*/ 310 w 310"/>
              <a:gd name="T75" fmla="*/ 378 h 396"/>
              <a:gd name="T76" fmla="*/ 237 w 310"/>
              <a:gd name="T77" fmla="*/ 257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10" h="396">
                <a:moveTo>
                  <a:pt x="142" y="340"/>
                </a:moveTo>
                <a:lnTo>
                  <a:pt x="151" y="357"/>
                </a:lnTo>
                <a:lnTo>
                  <a:pt x="0" y="357"/>
                </a:lnTo>
                <a:lnTo>
                  <a:pt x="0" y="0"/>
                </a:lnTo>
                <a:lnTo>
                  <a:pt x="298" y="0"/>
                </a:lnTo>
                <a:lnTo>
                  <a:pt x="298" y="268"/>
                </a:lnTo>
                <a:lnTo>
                  <a:pt x="280" y="259"/>
                </a:lnTo>
                <a:lnTo>
                  <a:pt x="280" y="17"/>
                </a:lnTo>
                <a:lnTo>
                  <a:pt x="18" y="17"/>
                </a:lnTo>
                <a:lnTo>
                  <a:pt x="18" y="340"/>
                </a:lnTo>
                <a:lnTo>
                  <a:pt x="142" y="340"/>
                </a:lnTo>
                <a:close/>
                <a:moveTo>
                  <a:pt x="57" y="111"/>
                </a:moveTo>
                <a:cubicBezTo>
                  <a:pt x="56" y="112"/>
                  <a:pt x="54" y="113"/>
                  <a:pt x="52" y="114"/>
                </a:cubicBezTo>
                <a:cubicBezTo>
                  <a:pt x="50" y="115"/>
                  <a:pt x="48" y="116"/>
                  <a:pt x="46" y="116"/>
                </a:cubicBezTo>
                <a:lnTo>
                  <a:pt x="48" y="129"/>
                </a:lnTo>
                <a:lnTo>
                  <a:pt x="63" y="126"/>
                </a:lnTo>
                <a:lnTo>
                  <a:pt x="71" y="162"/>
                </a:lnTo>
                <a:lnTo>
                  <a:pt x="89" y="158"/>
                </a:lnTo>
                <a:lnTo>
                  <a:pt x="76" y="96"/>
                </a:lnTo>
                <a:lnTo>
                  <a:pt x="61" y="99"/>
                </a:lnTo>
                <a:cubicBezTo>
                  <a:pt x="62" y="101"/>
                  <a:pt x="61" y="104"/>
                  <a:pt x="61" y="106"/>
                </a:cubicBezTo>
                <a:cubicBezTo>
                  <a:pt x="60" y="108"/>
                  <a:pt x="59" y="109"/>
                  <a:pt x="57" y="111"/>
                </a:cubicBezTo>
                <a:close/>
                <a:moveTo>
                  <a:pt x="149" y="114"/>
                </a:moveTo>
                <a:lnTo>
                  <a:pt x="133" y="118"/>
                </a:lnTo>
                <a:lnTo>
                  <a:pt x="130" y="102"/>
                </a:lnTo>
                <a:lnTo>
                  <a:pt x="116" y="105"/>
                </a:lnTo>
                <a:lnTo>
                  <a:pt x="119" y="121"/>
                </a:lnTo>
                <a:lnTo>
                  <a:pt x="104" y="124"/>
                </a:lnTo>
                <a:lnTo>
                  <a:pt x="106" y="138"/>
                </a:lnTo>
                <a:lnTo>
                  <a:pt x="122" y="134"/>
                </a:lnTo>
                <a:lnTo>
                  <a:pt x="126" y="150"/>
                </a:lnTo>
                <a:lnTo>
                  <a:pt x="139" y="147"/>
                </a:lnTo>
                <a:lnTo>
                  <a:pt x="136" y="131"/>
                </a:lnTo>
                <a:lnTo>
                  <a:pt x="152" y="128"/>
                </a:lnTo>
                <a:lnTo>
                  <a:pt x="149" y="114"/>
                </a:lnTo>
                <a:close/>
                <a:moveTo>
                  <a:pt x="171" y="86"/>
                </a:moveTo>
                <a:cubicBezTo>
                  <a:pt x="170" y="88"/>
                  <a:pt x="168" y="89"/>
                  <a:pt x="166" y="90"/>
                </a:cubicBezTo>
                <a:cubicBezTo>
                  <a:pt x="164" y="91"/>
                  <a:pt x="162" y="91"/>
                  <a:pt x="159" y="92"/>
                </a:cubicBezTo>
                <a:lnTo>
                  <a:pt x="162" y="105"/>
                </a:lnTo>
                <a:lnTo>
                  <a:pt x="177" y="101"/>
                </a:lnTo>
                <a:lnTo>
                  <a:pt x="184" y="137"/>
                </a:lnTo>
                <a:lnTo>
                  <a:pt x="203" y="133"/>
                </a:lnTo>
                <a:lnTo>
                  <a:pt x="190" y="71"/>
                </a:lnTo>
                <a:lnTo>
                  <a:pt x="175" y="74"/>
                </a:lnTo>
                <a:cubicBezTo>
                  <a:pt x="175" y="77"/>
                  <a:pt x="175" y="79"/>
                  <a:pt x="174" y="81"/>
                </a:cubicBezTo>
                <a:cubicBezTo>
                  <a:pt x="174" y="83"/>
                  <a:pt x="173" y="85"/>
                  <a:pt x="171" y="86"/>
                </a:cubicBezTo>
                <a:close/>
                <a:moveTo>
                  <a:pt x="268" y="114"/>
                </a:moveTo>
                <a:lnTo>
                  <a:pt x="265" y="100"/>
                </a:lnTo>
                <a:lnTo>
                  <a:pt x="220" y="110"/>
                </a:lnTo>
                <a:lnTo>
                  <a:pt x="223" y="124"/>
                </a:lnTo>
                <a:lnTo>
                  <a:pt x="268" y="114"/>
                </a:lnTo>
                <a:close/>
                <a:moveTo>
                  <a:pt x="215" y="89"/>
                </a:moveTo>
                <a:lnTo>
                  <a:pt x="218" y="102"/>
                </a:lnTo>
                <a:lnTo>
                  <a:pt x="263" y="92"/>
                </a:lnTo>
                <a:lnTo>
                  <a:pt x="260" y="79"/>
                </a:lnTo>
                <a:lnTo>
                  <a:pt x="215" y="89"/>
                </a:lnTo>
                <a:close/>
                <a:moveTo>
                  <a:pt x="237" y="257"/>
                </a:moveTo>
                <a:lnTo>
                  <a:pt x="237" y="166"/>
                </a:lnTo>
                <a:lnTo>
                  <a:pt x="194" y="166"/>
                </a:lnTo>
                <a:lnTo>
                  <a:pt x="194" y="257"/>
                </a:lnTo>
                <a:lnTo>
                  <a:pt x="194" y="276"/>
                </a:lnTo>
                <a:lnTo>
                  <a:pt x="194" y="295"/>
                </a:lnTo>
                <a:lnTo>
                  <a:pt x="179" y="265"/>
                </a:lnTo>
                <a:lnTo>
                  <a:pt x="139" y="265"/>
                </a:lnTo>
                <a:lnTo>
                  <a:pt x="155" y="300"/>
                </a:lnTo>
                <a:lnTo>
                  <a:pt x="155" y="300"/>
                </a:lnTo>
                <a:lnTo>
                  <a:pt x="166" y="321"/>
                </a:lnTo>
                <a:lnTo>
                  <a:pt x="167" y="324"/>
                </a:lnTo>
                <a:lnTo>
                  <a:pt x="167" y="324"/>
                </a:lnTo>
                <a:lnTo>
                  <a:pt x="194" y="378"/>
                </a:lnTo>
                <a:lnTo>
                  <a:pt x="194" y="378"/>
                </a:lnTo>
                <a:lnTo>
                  <a:pt x="212" y="378"/>
                </a:lnTo>
                <a:lnTo>
                  <a:pt x="212" y="396"/>
                </a:lnTo>
                <a:lnTo>
                  <a:pt x="292" y="396"/>
                </a:lnTo>
                <a:lnTo>
                  <a:pt x="292" y="378"/>
                </a:lnTo>
                <a:lnTo>
                  <a:pt x="310" y="378"/>
                </a:lnTo>
                <a:lnTo>
                  <a:pt x="310" y="295"/>
                </a:lnTo>
                <a:lnTo>
                  <a:pt x="237" y="25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293715527"/>
      </p:ext>
    </p:extLst>
  </p:cSld>
  <p:clrMapOvr>
    <a:masterClrMapping/>
  </p:clrMapOvr>
  <p:transition spd="slow" advTm="241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BD313184-8BAC-4CE4-9F0F-85374972888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608023" y="1423088"/>
            <a:ext cx="4868249" cy="4206617"/>
            <a:chOff x="3658823" y="762688"/>
            <a:chExt cx="4868249" cy="4206617"/>
          </a:xfrm>
        </p:grpSpPr>
        <p:grpSp>
          <p:nvGrpSpPr>
            <p:cNvPr id="17" name="PA_组合 16">
              <a:extLst>
                <a:ext uri="{FF2B5EF4-FFF2-40B4-BE49-F238E27FC236}">
                  <a16:creationId xmlns:a16="http://schemas.microsoft.com/office/drawing/2014/main" xmlns="" id="{2735FF3B-8174-441F-AD26-2F1E9C2E5E67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>
              <a:off x="3658823" y="762688"/>
              <a:ext cx="4868249" cy="4206617"/>
              <a:chOff x="3658823" y="762688"/>
              <a:chExt cx="4868249" cy="4206617"/>
            </a:xfrm>
          </p:grpSpPr>
          <p:sp>
            <p:nvSpPr>
              <p:cNvPr id="3" name="PA_cheers-for-businessmen-team-group_30445">
                <a:extLst>
                  <a:ext uri="{FF2B5EF4-FFF2-40B4-BE49-F238E27FC236}">
                    <a16:creationId xmlns:a16="http://schemas.microsoft.com/office/drawing/2014/main" xmlns="" id="{3323E7F3-03D4-4452-AD1F-7C090ECBC5A5}"/>
                  </a:ext>
                </a:extLst>
              </p:cNvPr>
              <p:cNvSpPr>
                <a:spLocks noChangeAspect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4343378" y="3293365"/>
                <a:ext cx="3505242" cy="1675940"/>
              </a:xfrm>
              <a:custGeom>
                <a:avLst/>
                <a:gdLst>
                  <a:gd name="connsiteX0" fmla="*/ 201781 w 600536"/>
                  <a:gd name="connsiteY0" fmla="*/ 19426 h 287131"/>
                  <a:gd name="connsiteX1" fmla="*/ 203965 w 600536"/>
                  <a:gd name="connsiteY1" fmla="*/ 19426 h 287131"/>
                  <a:gd name="connsiteX2" fmla="*/ 205950 w 600536"/>
                  <a:gd name="connsiteY2" fmla="*/ 19426 h 287131"/>
                  <a:gd name="connsiteX3" fmla="*/ 208134 w 600536"/>
                  <a:gd name="connsiteY3" fmla="*/ 20219 h 287131"/>
                  <a:gd name="connsiteX4" fmla="*/ 209326 w 600536"/>
                  <a:gd name="connsiteY4" fmla="*/ 20616 h 287131"/>
                  <a:gd name="connsiteX5" fmla="*/ 209921 w 600536"/>
                  <a:gd name="connsiteY5" fmla="*/ 21012 h 287131"/>
                  <a:gd name="connsiteX6" fmla="*/ 211510 w 600536"/>
                  <a:gd name="connsiteY6" fmla="*/ 22599 h 287131"/>
                  <a:gd name="connsiteX7" fmla="*/ 212900 w 600536"/>
                  <a:gd name="connsiteY7" fmla="*/ 24185 h 287131"/>
                  <a:gd name="connsiteX8" fmla="*/ 213297 w 600536"/>
                  <a:gd name="connsiteY8" fmla="*/ 24582 h 287131"/>
                  <a:gd name="connsiteX9" fmla="*/ 242485 w 600536"/>
                  <a:gd name="connsiteY9" fmla="*/ 75148 h 287131"/>
                  <a:gd name="connsiteX10" fmla="*/ 253207 w 600536"/>
                  <a:gd name="connsiteY10" fmla="*/ 72174 h 287131"/>
                  <a:gd name="connsiteX11" fmla="*/ 296096 w 600536"/>
                  <a:gd name="connsiteY11" fmla="*/ 63250 h 287131"/>
                  <a:gd name="connsiteX12" fmla="*/ 298875 w 600536"/>
                  <a:gd name="connsiteY12" fmla="*/ 68604 h 287131"/>
                  <a:gd name="connsiteX13" fmla="*/ 291529 w 600536"/>
                  <a:gd name="connsiteY13" fmla="*/ 126111 h 287131"/>
                  <a:gd name="connsiteX14" fmla="*/ 300265 w 600536"/>
                  <a:gd name="connsiteY14" fmla="*/ 141380 h 287131"/>
                  <a:gd name="connsiteX15" fmla="*/ 309002 w 600536"/>
                  <a:gd name="connsiteY15" fmla="*/ 126111 h 287131"/>
                  <a:gd name="connsiteX16" fmla="*/ 301655 w 600536"/>
                  <a:gd name="connsiteY16" fmla="*/ 68604 h 287131"/>
                  <a:gd name="connsiteX17" fmla="*/ 304435 w 600536"/>
                  <a:gd name="connsiteY17" fmla="*/ 63250 h 287131"/>
                  <a:gd name="connsiteX18" fmla="*/ 347522 w 600536"/>
                  <a:gd name="connsiteY18" fmla="*/ 72174 h 287131"/>
                  <a:gd name="connsiteX19" fmla="*/ 358046 w 600536"/>
                  <a:gd name="connsiteY19" fmla="*/ 75148 h 287131"/>
                  <a:gd name="connsiteX20" fmla="*/ 387234 w 600536"/>
                  <a:gd name="connsiteY20" fmla="*/ 24780 h 287131"/>
                  <a:gd name="connsiteX21" fmla="*/ 387631 w 600536"/>
                  <a:gd name="connsiteY21" fmla="*/ 24185 h 287131"/>
                  <a:gd name="connsiteX22" fmla="*/ 389219 w 600536"/>
                  <a:gd name="connsiteY22" fmla="*/ 22599 h 287131"/>
                  <a:gd name="connsiteX23" fmla="*/ 390808 w 600536"/>
                  <a:gd name="connsiteY23" fmla="*/ 21012 h 287131"/>
                  <a:gd name="connsiteX24" fmla="*/ 391205 w 600536"/>
                  <a:gd name="connsiteY24" fmla="*/ 20616 h 287131"/>
                  <a:gd name="connsiteX25" fmla="*/ 392595 w 600536"/>
                  <a:gd name="connsiteY25" fmla="*/ 20219 h 287131"/>
                  <a:gd name="connsiteX26" fmla="*/ 394580 w 600536"/>
                  <a:gd name="connsiteY26" fmla="*/ 19426 h 287131"/>
                  <a:gd name="connsiteX27" fmla="*/ 396764 w 600536"/>
                  <a:gd name="connsiteY27" fmla="*/ 19426 h 287131"/>
                  <a:gd name="connsiteX28" fmla="*/ 398750 w 600536"/>
                  <a:gd name="connsiteY28" fmla="*/ 19426 h 287131"/>
                  <a:gd name="connsiteX29" fmla="*/ 400934 w 600536"/>
                  <a:gd name="connsiteY29" fmla="*/ 20219 h 287131"/>
                  <a:gd name="connsiteX30" fmla="*/ 402125 w 600536"/>
                  <a:gd name="connsiteY30" fmla="*/ 20616 h 287131"/>
                  <a:gd name="connsiteX31" fmla="*/ 402721 w 600536"/>
                  <a:gd name="connsiteY31" fmla="*/ 21012 h 287131"/>
                  <a:gd name="connsiteX32" fmla="*/ 404310 w 600536"/>
                  <a:gd name="connsiteY32" fmla="*/ 22599 h 287131"/>
                  <a:gd name="connsiteX33" fmla="*/ 405699 w 600536"/>
                  <a:gd name="connsiteY33" fmla="*/ 24185 h 287131"/>
                  <a:gd name="connsiteX34" fmla="*/ 406295 w 600536"/>
                  <a:gd name="connsiteY34" fmla="*/ 24582 h 287131"/>
                  <a:gd name="connsiteX35" fmla="*/ 435285 w 600536"/>
                  <a:gd name="connsiteY35" fmla="*/ 75148 h 287131"/>
                  <a:gd name="connsiteX36" fmla="*/ 446007 w 600536"/>
                  <a:gd name="connsiteY36" fmla="*/ 72174 h 287131"/>
                  <a:gd name="connsiteX37" fmla="*/ 488895 w 600536"/>
                  <a:gd name="connsiteY37" fmla="*/ 63052 h 287131"/>
                  <a:gd name="connsiteX38" fmla="*/ 491675 w 600536"/>
                  <a:gd name="connsiteY38" fmla="*/ 68604 h 287131"/>
                  <a:gd name="connsiteX39" fmla="*/ 491874 w 600536"/>
                  <a:gd name="connsiteY39" fmla="*/ 68604 h 287131"/>
                  <a:gd name="connsiteX40" fmla="*/ 484328 w 600536"/>
                  <a:gd name="connsiteY40" fmla="*/ 126111 h 287131"/>
                  <a:gd name="connsiteX41" fmla="*/ 493264 w 600536"/>
                  <a:gd name="connsiteY41" fmla="*/ 141380 h 287131"/>
                  <a:gd name="connsiteX42" fmla="*/ 502000 w 600536"/>
                  <a:gd name="connsiteY42" fmla="*/ 126111 h 287131"/>
                  <a:gd name="connsiteX43" fmla="*/ 494653 w 600536"/>
                  <a:gd name="connsiteY43" fmla="*/ 68604 h 287131"/>
                  <a:gd name="connsiteX44" fmla="*/ 497433 w 600536"/>
                  <a:gd name="connsiteY44" fmla="*/ 63052 h 287131"/>
                  <a:gd name="connsiteX45" fmla="*/ 540322 w 600536"/>
                  <a:gd name="connsiteY45" fmla="*/ 72174 h 287131"/>
                  <a:gd name="connsiteX46" fmla="*/ 551044 w 600536"/>
                  <a:gd name="connsiteY46" fmla="*/ 75148 h 287131"/>
                  <a:gd name="connsiteX47" fmla="*/ 580033 w 600536"/>
                  <a:gd name="connsiteY47" fmla="*/ 24582 h 287131"/>
                  <a:gd name="connsiteX48" fmla="*/ 595124 w 600536"/>
                  <a:gd name="connsiteY48" fmla="*/ 20616 h 287131"/>
                  <a:gd name="connsiteX49" fmla="*/ 599095 w 600536"/>
                  <a:gd name="connsiteY49" fmla="*/ 35686 h 287131"/>
                  <a:gd name="connsiteX50" fmla="*/ 565737 w 600536"/>
                  <a:gd name="connsiteY50" fmla="*/ 93590 h 287131"/>
                  <a:gd name="connsiteX51" fmla="*/ 556206 w 600536"/>
                  <a:gd name="connsiteY51" fmla="*/ 98944 h 287131"/>
                  <a:gd name="connsiteX52" fmla="*/ 553228 w 600536"/>
                  <a:gd name="connsiteY52" fmla="*/ 98548 h 287131"/>
                  <a:gd name="connsiteX53" fmla="*/ 533968 w 600536"/>
                  <a:gd name="connsiteY53" fmla="*/ 93193 h 287131"/>
                  <a:gd name="connsiteX54" fmla="*/ 533769 w 600536"/>
                  <a:gd name="connsiteY54" fmla="*/ 92995 h 287131"/>
                  <a:gd name="connsiteX55" fmla="*/ 533372 w 600536"/>
                  <a:gd name="connsiteY55" fmla="*/ 92995 h 287131"/>
                  <a:gd name="connsiteX56" fmla="*/ 523841 w 600536"/>
                  <a:gd name="connsiteY56" fmla="*/ 90021 h 287131"/>
                  <a:gd name="connsiteX57" fmla="*/ 523841 w 600536"/>
                  <a:gd name="connsiteY57" fmla="*/ 164780 h 287131"/>
                  <a:gd name="connsiteX58" fmla="*/ 532578 w 600536"/>
                  <a:gd name="connsiteY58" fmla="*/ 273052 h 287131"/>
                  <a:gd name="connsiteX59" fmla="*/ 520466 w 600536"/>
                  <a:gd name="connsiteY59" fmla="*/ 287131 h 287131"/>
                  <a:gd name="connsiteX60" fmla="*/ 519473 w 600536"/>
                  <a:gd name="connsiteY60" fmla="*/ 287131 h 287131"/>
                  <a:gd name="connsiteX61" fmla="*/ 506368 w 600536"/>
                  <a:gd name="connsiteY61" fmla="*/ 275035 h 287131"/>
                  <a:gd name="connsiteX62" fmla="*/ 498426 w 600536"/>
                  <a:gd name="connsiteY62" fmla="*/ 177273 h 287131"/>
                  <a:gd name="connsiteX63" fmla="*/ 493065 w 600536"/>
                  <a:gd name="connsiteY63" fmla="*/ 178264 h 287131"/>
                  <a:gd name="connsiteX64" fmla="*/ 487902 w 600536"/>
                  <a:gd name="connsiteY64" fmla="*/ 177273 h 287131"/>
                  <a:gd name="connsiteX65" fmla="*/ 479960 w 600536"/>
                  <a:gd name="connsiteY65" fmla="*/ 275035 h 287131"/>
                  <a:gd name="connsiteX66" fmla="*/ 466855 w 600536"/>
                  <a:gd name="connsiteY66" fmla="*/ 287131 h 287131"/>
                  <a:gd name="connsiteX67" fmla="*/ 465863 w 600536"/>
                  <a:gd name="connsiteY67" fmla="*/ 287131 h 287131"/>
                  <a:gd name="connsiteX68" fmla="*/ 453750 w 600536"/>
                  <a:gd name="connsiteY68" fmla="*/ 273052 h 287131"/>
                  <a:gd name="connsiteX69" fmla="*/ 462487 w 600536"/>
                  <a:gd name="connsiteY69" fmla="*/ 164780 h 287131"/>
                  <a:gd name="connsiteX70" fmla="*/ 462487 w 600536"/>
                  <a:gd name="connsiteY70" fmla="*/ 90021 h 287131"/>
                  <a:gd name="connsiteX71" fmla="*/ 452956 w 600536"/>
                  <a:gd name="connsiteY71" fmla="*/ 92995 h 287131"/>
                  <a:gd name="connsiteX72" fmla="*/ 452559 w 600536"/>
                  <a:gd name="connsiteY72" fmla="*/ 92995 h 287131"/>
                  <a:gd name="connsiteX73" fmla="*/ 452361 w 600536"/>
                  <a:gd name="connsiteY73" fmla="*/ 93193 h 287131"/>
                  <a:gd name="connsiteX74" fmla="*/ 433100 w 600536"/>
                  <a:gd name="connsiteY74" fmla="*/ 98548 h 287131"/>
                  <a:gd name="connsiteX75" fmla="*/ 430122 w 600536"/>
                  <a:gd name="connsiteY75" fmla="*/ 98944 h 287131"/>
                  <a:gd name="connsiteX76" fmla="*/ 420591 w 600536"/>
                  <a:gd name="connsiteY76" fmla="*/ 93392 h 287131"/>
                  <a:gd name="connsiteX77" fmla="*/ 396764 w 600536"/>
                  <a:gd name="connsiteY77" fmla="*/ 52145 h 287131"/>
                  <a:gd name="connsiteX78" fmla="*/ 372739 w 600536"/>
                  <a:gd name="connsiteY78" fmla="*/ 93590 h 287131"/>
                  <a:gd name="connsiteX79" fmla="*/ 363407 w 600536"/>
                  <a:gd name="connsiteY79" fmla="*/ 98944 h 287131"/>
                  <a:gd name="connsiteX80" fmla="*/ 360428 w 600536"/>
                  <a:gd name="connsiteY80" fmla="*/ 98548 h 287131"/>
                  <a:gd name="connsiteX81" fmla="*/ 341168 w 600536"/>
                  <a:gd name="connsiteY81" fmla="*/ 93193 h 287131"/>
                  <a:gd name="connsiteX82" fmla="*/ 340771 w 600536"/>
                  <a:gd name="connsiteY82" fmla="*/ 92995 h 287131"/>
                  <a:gd name="connsiteX83" fmla="*/ 340374 w 600536"/>
                  <a:gd name="connsiteY83" fmla="*/ 92995 h 287131"/>
                  <a:gd name="connsiteX84" fmla="*/ 330843 w 600536"/>
                  <a:gd name="connsiteY84" fmla="*/ 90021 h 287131"/>
                  <a:gd name="connsiteX85" fmla="*/ 330843 w 600536"/>
                  <a:gd name="connsiteY85" fmla="*/ 164780 h 287131"/>
                  <a:gd name="connsiteX86" fmla="*/ 339580 w 600536"/>
                  <a:gd name="connsiteY86" fmla="*/ 273052 h 287131"/>
                  <a:gd name="connsiteX87" fmla="*/ 327666 w 600536"/>
                  <a:gd name="connsiteY87" fmla="*/ 287131 h 287131"/>
                  <a:gd name="connsiteX88" fmla="*/ 326475 w 600536"/>
                  <a:gd name="connsiteY88" fmla="*/ 287131 h 287131"/>
                  <a:gd name="connsiteX89" fmla="*/ 313370 w 600536"/>
                  <a:gd name="connsiteY89" fmla="*/ 275035 h 287131"/>
                  <a:gd name="connsiteX90" fmla="*/ 305626 w 600536"/>
                  <a:gd name="connsiteY90" fmla="*/ 177273 h 287131"/>
                  <a:gd name="connsiteX91" fmla="*/ 300265 w 600536"/>
                  <a:gd name="connsiteY91" fmla="*/ 178264 h 287131"/>
                  <a:gd name="connsiteX92" fmla="*/ 294904 w 600536"/>
                  <a:gd name="connsiteY92" fmla="*/ 177273 h 287131"/>
                  <a:gd name="connsiteX93" fmla="*/ 286962 w 600536"/>
                  <a:gd name="connsiteY93" fmla="*/ 275035 h 287131"/>
                  <a:gd name="connsiteX94" fmla="*/ 274056 w 600536"/>
                  <a:gd name="connsiteY94" fmla="*/ 287131 h 287131"/>
                  <a:gd name="connsiteX95" fmla="*/ 272864 w 600536"/>
                  <a:gd name="connsiteY95" fmla="*/ 287131 h 287131"/>
                  <a:gd name="connsiteX96" fmla="*/ 260951 w 600536"/>
                  <a:gd name="connsiteY96" fmla="*/ 273052 h 287131"/>
                  <a:gd name="connsiteX97" fmla="*/ 269687 w 600536"/>
                  <a:gd name="connsiteY97" fmla="*/ 164780 h 287131"/>
                  <a:gd name="connsiteX98" fmla="*/ 269687 w 600536"/>
                  <a:gd name="connsiteY98" fmla="*/ 90021 h 287131"/>
                  <a:gd name="connsiteX99" fmla="*/ 260157 w 600536"/>
                  <a:gd name="connsiteY99" fmla="*/ 92995 h 287131"/>
                  <a:gd name="connsiteX100" fmla="*/ 259759 w 600536"/>
                  <a:gd name="connsiteY100" fmla="*/ 92995 h 287131"/>
                  <a:gd name="connsiteX101" fmla="*/ 259362 w 600536"/>
                  <a:gd name="connsiteY101" fmla="*/ 93193 h 287131"/>
                  <a:gd name="connsiteX102" fmla="*/ 240102 w 600536"/>
                  <a:gd name="connsiteY102" fmla="*/ 98548 h 287131"/>
                  <a:gd name="connsiteX103" fmla="*/ 237322 w 600536"/>
                  <a:gd name="connsiteY103" fmla="*/ 98944 h 287131"/>
                  <a:gd name="connsiteX104" fmla="*/ 227792 w 600536"/>
                  <a:gd name="connsiteY104" fmla="*/ 93392 h 287131"/>
                  <a:gd name="connsiteX105" fmla="*/ 203766 w 600536"/>
                  <a:gd name="connsiteY105" fmla="*/ 52145 h 287131"/>
                  <a:gd name="connsiteX106" fmla="*/ 179939 w 600536"/>
                  <a:gd name="connsiteY106" fmla="*/ 93590 h 287131"/>
                  <a:gd name="connsiteX107" fmla="*/ 170408 w 600536"/>
                  <a:gd name="connsiteY107" fmla="*/ 98944 h 287131"/>
                  <a:gd name="connsiteX108" fmla="*/ 167629 w 600536"/>
                  <a:gd name="connsiteY108" fmla="*/ 98548 h 287131"/>
                  <a:gd name="connsiteX109" fmla="*/ 148368 w 600536"/>
                  <a:gd name="connsiteY109" fmla="*/ 93193 h 287131"/>
                  <a:gd name="connsiteX110" fmla="*/ 147971 w 600536"/>
                  <a:gd name="connsiteY110" fmla="*/ 92995 h 287131"/>
                  <a:gd name="connsiteX111" fmla="*/ 147574 w 600536"/>
                  <a:gd name="connsiteY111" fmla="*/ 92995 h 287131"/>
                  <a:gd name="connsiteX112" fmla="*/ 138043 w 600536"/>
                  <a:gd name="connsiteY112" fmla="*/ 90021 h 287131"/>
                  <a:gd name="connsiteX113" fmla="*/ 138043 w 600536"/>
                  <a:gd name="connsiteY113" fmla="*/ 164780 h 287131"/>
                  <a:gd name="connsiteX114" fmla="*/ 146780 w 600536"/>
                  <a:gd name="connsiteY114" fmla="*/ 273052 h 287131"/>
                  <a:gd name="connsiteX115" fmla="*/ 134867 w 600536"/>
                  <a:gd name="connsiteY115" fmla="*/ 287131 h 287131"/>
                  <a:gd name="connsiteX116" fmla="*/ 133675 w 600536"/>
                  <a:gd name="connsiteY116" fmla="*/ 287131 h 287131"/>
                  <a:gd name="connsiteX117" fmla="*/ 120570 w 600536"/>
                  <a:gd name="connsiteY117" fmla="*/ 275035 h 287131"/>
                  <a:gd name="connsiteX118" fmla="*/ 112628 w 600536"/>
                  <a:gd name="connsiteY118" fmla="*/ 177273 h 287131"/>
                  <a:gd name="connsiteX119" fmla="*/ 107466 w 600536"/>
                  <a:gd name="connsiteY119" fmla="*/ 178264 h 287131"/>
                  <a:gd name="connsiteX120" fmla="*/ 102104 w 600536"/>
                  <a:gd name="connsiteY120" fmla="*/ 177273 h 287131"/>
                  <a:gd name="connsiteX121" fmla="*/ 94162 w 600536"/>
                  <a:gd name="connsiteY121" fmla="*/ 275035 h 287131"/>
                  <a:gd name="connsiteX122" fmla="*/ 81057 w 600536"/>
                  <a:gd name="connsiteY122" fmla="*/ 287131 h 287131"/>
                  <a:gd name="connsiteX123" fmla="*/ 80065 w 600536"/>
                  <a:gd name="connsiteY123" fmla="*/ 287131 h 287131"/>
                  <a:gd name="connsiteX124" fmla="*/ 67953 w 600536"/>
                  <a:gd name="connsiteY124" fmla="*/ 273052 h 287131"/>
                  <a:gd name="connsiteX125" fmla="*/ 76689 w 600536"/>
                  <a:gd name="connsiteY125" fmla="*/ 164780 h 287131"/>
                  <a:gd name="connsiteX126" fmla="*/ 76689 w 600536"/>
                  <a:gd name="connsiteY126" fmla="*/ 90021 h 287131"/>
                  <a:gd name="connsiteX127" fmla="*/ 67357 w 600536"/>
                  <a:gd name="connsiteY127" fmla="*/ 92995 h 287131"/>
                  <a:gd name="connsiteX128" fmla="*/ 66960 w 600536"/>
                  <a:gd name="connsiteY128" fmla="*/ 92995 h 287131"/>
                  <a:gd name="connsiteX129" fmla="*/ 66563 w 600536"/>
                  <a:gd name="connsiteY129" fmla="*/ 93193 h 287131"/>
                  <a:gd name="connsiteX130" fmla="*/ 47302 w 600536"/>
                  <a:gd name="connsiteY130" fmla="*/ 98548 h 287131"/>
                  <a:gd name="connsiteX131" fmla="*/ 44324 w 600536"/>
                  <a:gd name="connsiteY131" fmla="*/ 98944 h 287131"/>
                  <a:gd name="connsiteX132" fmla="*/ 34793 w 600536"/>
                  <a:gd name="connsiteY132" fmla="*/ 93392 h 287131"/>
                  <a:gd name="connsiteX133" fmla="*/ 1436 w 600536"/>
                  <a:gd name="connsiteY133" fmla="*/ 35686 h 287131"/>
                  <a:gd name="connsiteX134" fmla="*/ 5605 w 600536"/>
                  <a:gd name="connsiteY134" fmla="*/ 20616 h 287131"/>
                  <a:gd name="connsiteX135" fmla="*/ 20497 w 600536"/>
                  <a:gd name="connsiteY135" fmla="*/ 24582 h 287131"/>
                  <a:gd name="connsiteX136" fmla="*/ 49685 w 600536"/>
                  <a:gd name="connsiteY136" fmla="*/ 75148 h 287131"/>
                  <a:gd name="connsiteX137" fmla="*/ 60209 w 600536"/>
                  <a:gd name="connsiteY137" fmla="*/ 72174 h 287131"/>
                  <a:gd name="connsiteX138" fmla="*/ 103296 w 600536"/>
                  <a:gd name="connsiteY138" fmla="*/ 63250 h 287131"/>
                  <a:gd name="connsiteX139" fmla="*/ 105877 w 600536"/>
                  <a:gd name="connsiteY139" fmla="*/ 68604 h 287131"/>
                  <a:gd name="connsiteX140" fmla="*/ 106076 w 600536"/>
                  <a:gd name="connsiteY140" fmla="*/ 68604 h 287131"/>
                  <a:gd name="connsiteX141" fmla="*/ 98729 w 600536"/>
                  <a:gd name="connsiteY141" fmla="*/ 126111 h 287131"/>
                  <a:gd name="connsiteX142" fmla="*/ 107466 w 600536"/>
                  <a:gd name="connsiteY142" fmla="*/ 141380 h 287131"/>
                  <a:gd name="connsiteX143" fmla="*/ 116202 w 600536"/>
                  <a:gd name="connsiteY143" fmla="*/ 126111 h 287131"/>
                  <a:gd name="connsiteX144" fmla="*/ 108855 w 600536"/>
                  <a:gd name="connsiteY144" fmla="*/ 68604 h 287131"/>
                  <a:gd name="connsiteX145" fmla="*/ 111635 w 600536"/>
                  <a:gd name="connsiteY145" fmla="*/ 63250 h 287131"/>
                  <a:gd name="connsiteX146" fmla="*/ 154524 w 600536"/>
                  <a:gd name="connsiteY146" fmla="*/ 72174 h 287131"/>
                  <a:gd name="connsiteX147" fmla="*/ 165246 w 600536"/>
                  <a:gd name="connsiteY147" fmla="*/ 75148 h 287131"/>
                  <a:gd name="connsiteX148" fmla="*/ 194434 w 600536"/>
                  <a:gd name="connsiteY148" fmla="*/ 24780 h 287131"/>
                  <a:gd name="connsiteX149" fmla="*/ 194831 w 600536"/>
                  <a:gd name="connsiteY149" fmla="*/ 24185 h 287131"/>
                  <a:gd name="connsiteX150" fmla="*/ 196221 w 600536"/>
                  <a:gd name="connsiteY150" fmla="*/ 22599 h 287131"/>
                  <a:gd name="connsiteX151" fmla="*/ 198008 w 600536"/>
                  <a:gd name="connsiteY151" fmla="*/ 21012 h 287131"/>
                  <a:gd name="connsiteX152" fmla="*/ 198405 w 600536"/>
                  <a:gd name="connsiteY152" fmla="*/ 20616 h 287131"/>
                  <a:gd name="connsiteX153" fmla="*/ 199795 w 600536"/>
                  <a:gd name="connsiteY153" fmla="*/ 20219 h 287131"/>
                  <a:gd name="connsiteX154" fmla="*/ 201781 w 600536"/>
                  <a:gd name="connsiteY154" fmla="*/ 19426 h 287131"/>
                  <a:gd name="connsiteX155" fmla="*/ 493155 w 600536"/>
                  <a:gd name="connsiteY155" fmla="*/ 0 h 287131"/>
                  <a:gd name="connsiteX156" fmla="*/ 520852 w 600536"/>
                  <a:gd name="connsiteY156" fmla="*/ 30343 h 287131"/>
                  <a:gd name="connsiteX157" fmla="*/ 493155 w 600536"/>
                  <a:gd name="connsiteY157" fmla="*/ 60686 h 287131"/>
                  <a:gd name="connsiteX158" fmla="*/ 465458 w 600536"/>
                  <a:gd name="connsiteY158" fmla="*/ 30343 h 287131"/>
                  <a:gd name="connsiteX159" fmla="*/ 493155 w 600536"/>
                  <a:gd name="connsiteY159" fmla="*/ 0 h 287131"/>
                  <a:gd name="connsiteX160" fmla="*/ 300335 w 600536"/>
                  <a:gd name="connsiteY160" fmla="*/ 0 h 287131"/>
                  <a:gd name="connsiteX161" fmla="*/ 328067 w 600536"/>
                  <a:gd name="connsiteY161" fmla="*/ 30343 h 287131"/>
                  <a:gd name="connsiteX162" fmla="*/ 300335 w 600536"/>
                  <a:gd name="connsiteY162" fmla="*/ 60686 h 287131"/>
                  <a:gd name="connsiteX163" fmla="*/ 272603 w 600536"/>
                  <a:gd name="connsiteY163" fmla="*/ 30343 h 287131"/>
                  <a:gd name="connsiteX164" fmla="*/ 300335 w 600536"/>
                  <a:gd name="connsiteY164" fmla="*/ 0 h 287131"/>
                  <a:gd name="connsiteX165" fmla="*/ 107304 w 600536"/>
                  <a:gd name="connsiteY165" fmla="*/ 0 h 287131"/>
                  <a:gd name="connsiteX166" fmla="*/ 135001 w 600536"/>
                  <a:gd name="connsiteY166" fmla="*/ 30343 h 287131"/>
                  <a:gd name="connsiteX167" fmla="*/ 107304 w 600536"/>
                  <a:gd name="connsiteY167" fmla="*/ 60686 h 287131"/>
                  <a:gd name="connsiteX168" fmla="*/ 79607 w 600536"/>
                  <a:gd name="connsiteY168" fmla="*/ 30343 h 287131"/>
                  <a:gd name="connsiteX169" fmla="*/ 107304 w 600536"/>
                  <a:gd name="connsiteY169" fmla="*/ 0 h 287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</a:cxnLst>
                <a:rect l="l" t="t" r="r" b="b"/>
                <a:pathLst>
                  <a:path w="600536" h="287131">
                    <a:moveTo>
                      <a:pt x="201781" y="19426"/>
                    </a:moveTo>
                    <a:cubicBezTo>
                      <a:pt x="202575" y="19426"/>
                      <a:pt x="203170" y="19426"/>
                      <a:pt x="203965" y="19426"/>
                    </a:cubicBezTo>
                    <a:cubicBezTo>
                      <a:pt x="204560" y="19426"/>
                      <a:pt x="205355" y="19426"/>
                      <a:pt x="205950" y="19426"/>
                    </a:cubicBezTo>
                    <a:cubicBezTo>
                      <a:pt x="206744" y="19624"/>
                      <a:pt x="207340" y="19822"/>
                      <a:pt x="208134" y="20219"/>
                    </a:cubicBezTo>
                    <a:cubicBezTo>
                      <a:pt x="208531" y="20417"/>
                      <a:pt x="208929" y="20417"/>
                      <a:pt x="209326" y="20616"/>
                    </a:cubicBezTo>
                    <a:cubicBezTo>
                      <a:pt x="209524" y="20814"/>
                      <a:pt x="209723" y="21012"/>
                      <a:pt x="209921" y="21012"/>
                    </a:cubicBezTo>
                    <a:cubicBezTo>
                      <a:pt x="210517" y="21409"/>
                      <a:pt x="210914" y="22004"/>
                      <a:pt x="211510" y="22599"/>
                    </a:cubicBezTo>
                    <a:cubicBezTo>
                      <a:pt x="212106" y="22995"/>
                      <a:pt x="212503" y="23590"/>
                      <a:pt x="212900" y="24185"/>
                    </a:cubicBezTo>
                    <a:cubicBezTo>
                      <a:pt x="213098" y="24383"/>
                      <a:pt x="213297" y="24383"/>
                      <a:pt x="213297" y="24582"/>
                    </a:cubicBezTo>
                    <a:lnTo>
                      <a:pt x="242485" y="75148"/>
                    </a:lnTo>
                    <a:lnTo>
                      <a:pt x="253207" y="72174"/>
                    </a:lnTo>
                    <a:cubicBezTo>
                      <a:pt x="256185" y="71182"/>
                      <a:pt x="277034" y="64043"/>
                      <a:pt x="296096" y="63250"/>
                    </a:cubicBezTo>
                    <a:lnTo>
                      <a:pt x="298875" y="68604"/>
                    </a:lnTo>
                    <a:lnTo>
                      <a:pt x="291529" y="126111"/>
                    </a:lnTo>
                    <a:lnTo>
                      <a:pt x="300265" y="141380"/>
                    </a:lnTo>
                    <a:lnTo>
                      <a:pt x="309002" y="126111"/>
                    </a:lnTo>
                    <a:lnTo>
                      <a:pt x="301655" y="68604"/>
                    </a:lnTo>
                    <a:lnTo>
                      <a:pt x="304435" y="63250"/>
                    </a:lnTo>
                    <a:cubicBezTo>
                      <a:pt x="323695" y="64043"/>
                      <a:pt x="344345" y="71182"/>
                      <a:pt x="347522" y="72174"/>
                    </a:cubicBezTo>
                    <a:lnTo>
                      <a:pt x="358046" y="75148"/>
                    </a:lnTo>
                    <a:lnTo>
                      <a:pt x="387234" y="24780"/>
                    </a:lnTo>
                    <a:cubicBezTo>
                      <a:pt x="387432" y="24383"/>
                      <a:pt x="387631" y="24383"/>
                      <a:pt x="387631" y="24185"/>
                    </a:cubicBezTo>
                    <a:cubicBezTo>
                      <a:pt x="388028" y="23590"/>
                      <a:pt x="388623" y="22995"/>
                      <a:pt x="389219" y="22599"/>
                    </a:cubicBezTo>
                    <a:cubicBezTo>
                      <a:pt x="389616" y="22004"/>
                      <a:pt x="390212" y="21409"/>
                      <a:pt x="390808" y="21012"/>
                    </a:cubicBezTo>
                    <a:cubicBezTo>
                      <a:pt x="391006" y="21012"/>
                      <a:pt x="391006" y="20814"/>
                      <a:pt x="391205" y="20616"/>
                    </a:cubicBezTo>
                    <a:cubicBezTo>
                      <a:pt x="391602" y="20417"/>
                      <a:pt x="392198" y="20417"/>
                      <a:pt x="392595" y="20219"/>
                    </a:cubicBezTo>
                    <a:cubicBezTo>
                      <a:pt x="393190" y="19822"/>
                      <a:pt x="393985" y="19624"/>
                      <a:pt x="394580" y="19426"/>
                    </a:cubicBezTo>
                    <a:cubicBezTo>
                      <a:pt x="395374" y="19426"/>
                      <a:pt x="395970" y="19426"/>
                      <a:pt x="396764" y="19426"/>
                    </a:cubicBezTo>
                    <a:cubicBezTo>
                      <a:pt x="397360" y="19426"/>
                      <a:pt x="398154" y="19426"/>
                      <a:pt x="398750" y="19426"/>
                    </a:cubicBezTo>
                    <a:cubicBezTo>
                      <a:pt x="399544" y="19624"/>
                      <a:pt x="400140" y="19822"/>
                      <a:pt x="400934" y="20219"/>
                    </a:cubicBezTo>
                    <a:cubicBezTo>
                      <a:pt x="401331" y="20417"/>
                      <a:pt x="401728" y="20417"/>
                      <a:pt x="402125" y="20616"/>
                    </a:cubicBezTo>
                    <a:cubicBezTo>
                      <a:pt x="402324" y="20814"/>
                      <a:pt x="402523" y="21012"/>
                      <a:pt x="402721" y="21012"/>
                    </a:cubicBezTo>
                    <a:cubicBezTo>
                      <a:pt x="403317" y="21409"/>
                      <a:pt x="403714" y="22004"/>
                      <a:pt x="404310" y="22599"/>
                    </a:cubicBezTo>
                    <a:cubicBezTo>
                      <a:pt x="404905" y="22995"/>
                      <a:pt x="405302" y="23590"/>
                      <a:pt x="405699" y="24185"/>
                    </a:cubicBezTo>
                    <a:cubicBezTo>
                      <a:pt x="405898" y="24383"/>
                      <a:pt x="406097" y="24383"/>
                      <a:pt x="406295" y="24582"/>
                    </a:cubicBezTo>
                    <a:lnTo>
                      <a:pt x="435285" y="75148"/>
                    </a:lnTo>
                    <a:lnTo>
                      <a:pt x="446007" y="72174"/>
                    </a:lnTo>
                    <a:cubicBezTo>
                      <a:pt x="449184" y="71182"/>
                      <a:pt x="469834" y="64043"/>
                      <a:pt x="488895" y="63052"/>
                    </a:cubicBezTo>
                    <a:lnTo>
                      <a:pt x="491675" y="68604"/>
                    </a:lnTo>
                    <a:lnTo>
                      <a:pt x="491874" y="68604"/>
                    </a:lnTo>
                    <a:lnTo>
                      <a:pt x="484328" y="126111"/>
                    </a:lnTo>
                    <a:lnTo>
                      <a:pt x="493264" y="141380"/>
                    </a:lnTo>
                    <a:lnTo>
                      <a:pt x="502000" y="126111"/>
                    </a:lnTo>
                    <a:lnTo>
                      <a:pt x="494653" y="68604"/>
                    </a:lnTo>
                    <a:lnTo>
                      <a:pt x="497433" y="63052"/>
                    </a:lnTo>
                    <a:cubicBezTo>
                      <a:pt x="516495" y="64043"/>
                      <a:pt x="537343" y="71182"/>
                      <a:pt x="540322" y="72174"/>
                    </a:cubicBezTo>
                    <a:lnTo>
                      <a:pt x="551044" y="75148"/>
                    </a:lnTo>
                    <a:lnTo>
                      <a:pt x="580033" y="24582"/>
                    </a:lnTo>
                    <a:cubicBezTo>
                      <a:pt x="583210" y="19426"/>
                      <a:pt x="589763" y="17641"/>
                      <a:pt x="595124" y="20616"/>
                    </a:cubicBezTo>
                    <a:cubicBezTo>
                      <a:pt x="600286" y="23590"/>
                      <a:pt x="602073" y="30332"/>
                      <a:pt x="599095" y="35686"/>
                    </a:cubicBezTo>
                    <a:lnTo>
                      <a:pt x="565737" y="93590"/>
                    </a:lnTo>
                    <a:cubicBezTo>
                      <a:pt x="563752" y="96961"/>
                      <a:pt x="560178" y="98944"/>
                      <a:pt x="556206" y="98944"/>
                    </a:cubicBezTo>
                    <a:cubicBezTo>
                      <a:pt x="555214" y="98944"/>
                      <a:pt x="554221" y="98944"/>
                      <a:pt x="553228" y="98548"/>
                    </a:cubicBezTo>
                    <a:lnTo>
                      <a:pt x="533968" y="93193"/>
                    </a:lnTo>
                    <a:cubicBezTo>
                      <a:pt x="533968" y="93193"/>
                      <a:pt x="533769" y="92995"/>
                      <a:pt x="533769" y="92995"/>
                    </a:cubicBezTo>
                    <a:cubicBezTo>
                      <a:pt x="533571" y="92995"/>
                      <a:pt x="533372" y="92995"/>
                      <a:pt x="533372" y="92995"/>
                    </a:cubicBezTo>
                    <a:cubicBezTo>
                      <a:pt x="533174" y="92995"/>
                      <a:pt x="529401" y="91607"/>
                      <a:pt x="523841" y="90021"/>
                    </a:cubicBezTo>
                    <a:lnTo>
                      <a:pt x="523841" y="164780"/>
                    </a:lnTo>
                    <a:lnTo>
                      <a:pt x="532578" y="273052"/>
                    </a:lnTo>
                    <a:cubicBezTo>
                      <a:pt x="533174" y="280191"/>
                      <a:pt x="527813" y="286536"/>
                      <a:pt x="520466" y="287131"/>
                    </a:cubicBezTo>
                    <a:cubicBezTo>
                      <a:pt x="520069" y="287131"/>
                      <a:pt x="519870" y="287131"/>
                      <a:pt x="519473" y="287131"/>
                    </a:cubicBezTo>
                    <a:cubicBezTo>
                      <a:pt x="512722" y="287131"/>
                      <a:pt x="506964" y="281975"/>
                      <a:pt x="506368" y="275035"/>
                    </a:cubicBezTo>
                    <a:lnTo>
                      <a:pt x="498426" y="177273"/>
                    </a:lnTo>
                    <a:cubicBezTo>
                      <a:pt x="496838" y="177868"/>
                      <a:pt x="495051" y="178264"/>
                      <a:pt x="493065" y="178264"/>
                    </a:cubicBezTo>
                    <a:cubicBezTo>
                      <a:pt x="491278" y="178264"/>
                      <a:pt x="489491" y="177868"/>
                      <a:pt x="487902" y="177273"/>
                    </a:cubicBezTo>
                    <a:lnTo>
                      <a:pt x="479960" y="275035"/>
                    </a:lnTo>
                    <a:cubicBezTo>
                      <a:pt x="479364" y="281975"/>
                      <a:pt x="473606" y="287131"/>
                      <a:pt x="466855" y="287131"/>
                    </a:cubicBezTo>
                    <a:cubicBezTo>
                      <a:pt x="466458" y="287131"/>
                      <a:pt x="466061" y="287131"/>
                      <a:pt x="465863" y="287131"/>
                    </a:cubicBezTo>
                    <a:cubicBezTo>
                      <a:pt x="458516" y="286536"/>
                      <a:pt x="453155" y="280191"/>
                      <a:pt x="453750" y="273052"/>
                    </a:cubicBezTo>
                    <a:lnTo>
                      <a:pt x="462487" y="164780"/>
                    </a:lnTo>
                    <a:lnTo>
                      <a:pt x="462487" y="90021"/>
                    </a:lnTo>
                    <a:cubicBezTo>
                      <a:pt x="456927" y="91607"/>
                      <a:pt x="453155" y="92995"/>
                      <a:pt x="452956" y="92995"/>
                    </a:cubicBezTo>
                    <a:cubicBezTo>
                      <a:pt x="452956" y="92995"/>
                      <a:pt x="452758" y="92995"/>
                      <a:pt x="452559" y="92995"/>
                    </a:cubicBezTo>
                    <a:cubicBezTo>
                      <a:pt x="452559" y="92995"/>
                      <a:pt x="452361" y="93193"/>
                      <a:pt x="452361" y="93193"/>
                    </a:cubicBezTo>
                    <a:lnTo>
                      <a:pt x="433100" y="98548"/>
                    </a:lnTo>
                    <a:cubicBezTo>
                      <a:pt x="432108" y="98746"/>
                      <a:pt x="431115" y="98944"/>
                      <a:pt x="430122" y="98944"/>
                    </a:cubicBezTo>
                    <a:cubicBezTo>
                      <a:pt x="426151" y="98944"/>
                      <a:pt x="422577" y="96961"/>
                      <a:pt x="420591" y="93392"/>
                    </a:cubicBezTo>
                    <a:lnTo>
                      <a:pt x="396764" y="52145"/>
                    </a:lnTo>
                    <a:lnTo>
                      <a:pt x="372739" y="93590"/>
                    </a:lnTo>
                    <a:cubicBezTo>
                      <a:pt x="370753" y="96961"/>
                      <a:pt x="367179" y="98944"/>
                      <a:pt x="363407" y="98944"/>
                    </a:cubicBezTo>
                    <a:cubicBezTo>
                      <a:pt x="362414" y="98944"/>
                      <a:pt x="361421" y="98944"/>
                      <a:pt x="360428" y="98548"/>
                    </a:cubicBezTo>
                    <a:lnTo>
                      <a:pt x="341168" y="93193"/>
                    </a:lnTo>
                    <a:cubicBezTo>
                      <a:pt x="340970" y="93193"/>
                      <a:pt x="340970" y="92995"/>
                      <a:pt x="340771" y="92995"/>
                    </a:cubicBezTo>
                    <a:cubicBezTo>
                      <a:pt x="340572" y="92995"/>
                      <a:pt x="340572" y="92995"/>
                      <a:pt x="340374" y="92995"/>
                    </a:cubicBezTo>
                    <a:cubicBezTo>
                      <a:pt x="340175" y="92995"/>
                      <a:pt x="336601" y="91607"/>
                      <a:pt x="330843" y="90021"/>
                    </a:cubicBezTo>
                    <a:lnTo>
                      <a:pt x="330843" y="164780"/>
                    </a:lnTo>
                    <a:lnTo>
                      <a:pt x="339580" y="273052"/>
                    </a:lnTo>
                    <a:cubicBezTo>
                      <a:pt x="340175" y="280191"/>
                      <a:pt x="334814" y="286536"/>
                      <a:pt x="327666" y="287131"/>
                    </a:cubicBezTo>
                    <a:cubicBezTo>
                      <a:pt x="327269" y="287131"/>
                      <a:pt x="326872" y="287131"/>
                      <a:pt x="326475" y="287131"/>
                    </a:cubicBezTo>
                    <a:cubicBezTo>
                      <a:pt x="319724" y="287131"/>
                      <a:pt x="313966" y="281975"/>
                      <a:pt x="313370" y="275035"/>
                    </a:cubicBezTo>
                    <a:lnTo>
                      <a:pt x="305626" y="177273"/>
                    </a:lnTo>
                    <a:cubicBezTo>
                      <a:pt x="303839" y="177868"/>
                      <a:pt x="302052" y="178264"/>
                      <a:pt x="300265" y="178264"/>
                    </a:cubicBezTo>
                    <a:cubicBezTo>
                      <a:pt x="298280" y="178264"/>
                      <a:pt x="296493" y="177868"/>
                      <a:pt x="294904" y="177273"/>
                    </a:cubicBezTo>
                    <a:lnTo>
                      <a:pt x="286962" y="275035"/>
                    </a:lnTo>
                    <a:cubicBezTo>
                      <a:pt x="286565" y="281975"/>
                      <a:pt x="280807" y="287131"/>
                      <a:pt x="274056" y="287131"/>
                    </a:cubicBezTo>
                    <a:cubicBezTo>
                      <a:pt x="273658" y="287131"/>
                      <a:pt x="273261" y="287131"/>
                      <a:pt x="272864" y="287131"/>
                    </a:cubicBezTo>
                    <a:cubicBezTo>
                      <a:pt x="265716" y="286536"/>
                      <a:pt x="260355" y="280191"/>
                      <a:pt x="260951" y="273052"/>
                    </a:cubicBezTo>
                    <a:lnTo>
                      <a:pt x="269687" y="164780"/>
                    </a:lnTo>
                    <a:lnTo>
                      <a:pt x="269687" y="90021"/>
                    </a:lnTo>
                    <a:cubicBezTo>
                      <a:pt x="263929" y="91607"/>
                      <a:pt x="260355" y="92995"/>
                      <a:pt x="260157" y="92995"/>
                    </a:cubicBezTo>
                    <a:cubicBezTo>
                      <a:pt x="259958" y="92995"/>
                      <a:pt x="259958" y="92995"/>
                      <a:pt x="259759" y="92995"/>
                    </a:cubicBezTo>
                    <a:cubicBezTo>
                      <a:pt x="259561" y="92995"/>
                      <a:pt x="259561" y="93193"/>
                      <a:pt x="259362" y="93193"/>
                    </a:cubicBezTo>
                    <a:lnTo>
                      <a:pt x="240102" y="98548"/>
                    </a:lnTo>
                    <a:cubicBezTo>
                      <a:pt x="239109" y="98746"/>
                      <a:pt x="238117" y="98944"/>
                      <a:pt x="237322" y="98944"/>
                    </a:cubicBezTo>
                    <a:cubicBezTo>
                      <a:pt x="233351" y="98944"/>
                      <a:pt x="229777" y="96961"/>
                      <a:pt x="227792" y="93392"/>
                    </a:cubicBezTo>
                    <a:lnTo>
                      <a:pt x="203766" y="52145"/>
                    </a:lnTo>
                    <a:lnTo>
                      <a:pt x="179939" y="93590"/>
                    </a:lnTo>
                    <a:cubicBezTo>
                      <a:pt x="177954" y="96961"/>
                      <a:pt x="174380" y="98944"/>
                      <a:pt x="170408" y="98944"/>
                    </a:cubicBezTo>
                    <a:cubicBezTo>
                      <a:pt x="169416" y="98944"/>
                      <a:pt x="168621" y="98944"/>
                      <a:pt x="167629" y="98548"/>
                    </a:cubicBezTo>
                    <a:lnTo>
                      <a:pt x="148368" y="93193"/>
                    </a:lnTo>
                    <a:cubicBezTo>
                      <a:pt x="148170" y="93193"/>
                      <a:pt x="147971" y="92995"/>
                      <a:pt x="147971" y="92995"/>
                    </a:cubicBezTo>
                    <a:cubicBezTo>
                      <a:pt x="147773" y="92995"/>
                      <a:pt x="147574" y="92995"/>
                      <a:pt x="147574" y="92995"/>
                    </a:cubicBezTo>
                    <a:cubicBezTo>
                      <a:pt x="147376" y="92995"/>
                      <a:pt x="143603" y="91607"/>
                      <a:pt x="138043" y="90021"/>
                    </a:cubicBezTo>
                    <a:lnTo>
                      <a:pt x="138043" y="164780"/>
                    </a:lnTo>
                    <a:lnTo>
                      <a:pt x="146780" y="273052"/>
                    </a:lnTo>
                    <a:cubicBezTo>
                      <a:pt x="147376" y="280191"/>
                      <a:pt x="142015" y="286536"/>
                      <a:pt x="134867" y="287131"/>
                    </a:cubicBezTo>
                    <a:cubicBezTo>
                      <a:pt x="134469" y="287131"/>
                      <a:pt x="134072" y="287131"/>
                      <a:pt x="133675" y="287131"/>
                    </a:cubicBezTo>
                    <a:cubicBezTo>
                      <a:pt x="126924" y="287131"/>
                      <a:pt x="121166" y="281975"/>
                      <a:pt x="120570" y="275035"/>
                    </a:cubicBezTo>
                    <a:lnTo>
                      <a:pt x="112628" y="177273"/>
                    </a:lnTo>
                    <a:cubicBezTo>
                      <a:pt x="111040" y="177868"/>
                      <a:pt x="109253" y="178264"/>
                      <a:pt x="107466" y="178264"/>
                    </a:cubicBezTo>
                    <a:cubicBezTo>
                      <a:pt x="105480" y="178264"/>
                      <a:pt x="103693" y="177868"/>
                      <a:pt x="102104" y="177273"/>
                    </a:cubicBezTo>
                    <a:lnTo>
                      <a:pt x="94162" y="275035"/>
                    </a:lnTo>
                    <a:cubicBezTo>
                      <a:pt x="93765" y="281975"/>
                      <a:pt x="88007" y="287131"/>
                      <a:pt x="81057" y="287131"/>
                    </a:cubicBezTo>
                    <a:cubicBezTo>
                      <a:pt x="80859" y="287131"/>
                      <a:pt x="80462" y="287131"/>
                      <a:pt x="80065" y="287131"/>
                    </a:cubicBezTo>
                    <a:cubicBezTo>
                      <a:pt x="72916" y="286536"/>
                      <a:pt x="67357" y="280191"/>
                      <a:pt x="67953" y="273052"/>
                    </a:cubicBezTo>
                    <a:lnTo>
                      <a:pt x="76689" y="164780"/>
                    </a:lnTo>
                    <a:lnTo>
                      <a:pt x="76689" y="90021"/>
                    </a:lnTo>
                    <a:cubicBezTo>
                      <a:pt x="71129" y="91607"/>
                      <a:pt x="67357" y="92995"/>
                      <a:pt x="67357" y="92995"/>
                    </a:cubicBezTo>
                    <a:cubicBezTo>
                      <a:pt x="67158" y="92995"/>
                      <a:pt x="66960" y="92995"/>
                      <a:pt x="66960" y="92995"/>
                    </a:cubicBezTo>
                    <a:cubicBezTo>
                      <a:pt x="66761" y="92995"/>
                      <a:pt x="66761" y="93193"/>
                      <a:pt x="66563" y="93193"/>
                    </a:cubicBezTo>
                    <a:lnTo>
                      <a:pt x="47302" y="98548"/>
                    </a:lnTo>
                    <a:cubicBezTo>
                      <a:pt x="46310" y="98746"/>
                      <a:pt x="45317" y="98944"/>
                      <a:pt x="44324" y="98944"/>
                    </a:cubicBezTo>
                    <a:cubicBezTo>
                      <a:pt x="40552" y="98944"/>
                      <a:pt x="36779" y="96961"/>
                      <a:pt x="34793" y="93392"/>
                    </a:cubicBezTo>
                    <a:lnTo>
                      <a:pt x="1436" y="35686"/>
                    </a:lnTo>
                    <a:cubicBezTo>
                      <a:pt x="-1543" y="30332"/>
                      <a:pt x="244" y="23590"/>
                      <a:pt x="5605" y="20616"/>
                    </a:cubicBezTo>
                    <a:cubicBezTo>
                      <a:pt x="10768" y="17641"/>
                      <a:pt x="17519" y="19426"/>
                      <a:pt x="20497" y="24582"/>
                    </a:cubicBezTo>
                    <a:lnTo>
                      <a:pt x="49685" y="75148"/>
                    </a:lnTo>
                    <a:lnTo>
                      <a:pt x="60209" y="72174"/>
                    </a:lnTo>
                    <a:cubicBezTo>
                      <a:pt x="63386" y="71182"/>
                      <a:pt x="84036" y="64043"/>
                      <a:pt x="103296" y="63250"/>
                    </a:cubicBezTo>
                    <a:lnTo>
                      <a:pt x="105877" y="68604"/>
                    </a:lnTo>
                    <a:lnTo>
                      <a:pt x="106076" y="68604"/>
                    </a:lnTo>
                    <a:lnTo>
                      <a:pt x="98729" y="126111"/>
                    </a:lnTo>
                    <a:lnTo>
                      <a:pt x="107466" y="141380"/>
                    </a:lnTo>
                    <a:lnTo>
                      <a:pt x="116202" y="126111"/>
                    </a:lnTo>
                    <a:lnTo>
                      <a:pt x="108855" y="68604"/>
                    </a:lnTo>
                    <a:lnTo>
                      <a:pt x="111635" y="63250"/>
                    </a:lnTo>
                    <a:cubicBezTo>
                      <a:pt x="130697" y="64043"/>
                      <a:pt x="151347" y="71182"/>
                      <a:pt x="154524" y="72174"/>
                    </a:cubicBezTo>
                    <a:lnTo>
                      <a:pt x="165246" y="75148"/>
                    </a:lnTo>
                    <a:lnTo>
                      <a:pt x="194434" y="24780"/>
                    </a:lnTo>
                    <a:cubicBezTo>
                      <a:pt x="194434" y="24383"/>
                      <a:pt x="194632" y="24383"/>
                      <a:pt x="194831" y="24185"/>
                    </a:cubicBezTo>
                    <a:cubicBezTo>
                      <a:pt x="195228" y="23590"/>
                      <a:pt x="195824" y="22995"/>
                      <a:pt x="196221" y="22599"/>
                    </a:cubicBezTo>
                    <a:cubicBezTo>
                      <a:pt x="196817" y="22004"/>
                      <a:pt x="197214" y="21409"/>
                      <a:pt x="198008" y="21012"/>
                    </a:cubicBezTo>
                    <a:cubicBezTo>
                      <a:pt x="198206" y="21012"/>
                      <a:pt x="198206" y="20814"/>
                      <a:pt x="198405" y="20616"/>
                    </a:cubicBezTo>
                    <a:cubicBezTo>
                      <a:pt x="198802" y="20417"/>
                      <a:pt x="199199" y="20417"/>
                      <a:pt x="199795" y="20219"/>
                    </a:cubicBezTo>
                    <a:cubicBezTo>
                      <a:pt x="200391" y="20021"/>
                      <a:pt x="200986" y="19624"/>
                      <a:pt x="201781" y="19426"/>
                    </a:cubicBezTo>
                    <a:close/>
                    <a:moveTo>
                      <a:pt x="493155" y="0"/>
                    </a:moveTo>
                    <a:cubicBezTo>
                      <a:pt x="508452" y="0"/>
                      <a:pt x="520852" y="13585"/>
                      <a:pt x="520852" y="30343"/>
                    </a:cubicBezTo>
                    <a:cubicBezTo>
                      <a:pt x="520852" y="47101"/>
                      <a:pt x="508452" y="60686"/>
                      <a:pt x="493155" y="60686"/>
                    </a:cubicBezTo>
                    <a:cubicBezTo>
                      <a:pt x="477858" y="60686"/>
                      <a:pt x="465458" y="47101"/>
                      <a:pt x="465458" y="30343"/>
                    </a:cubicBezTo>
                    <a:cubicBezTo>
                      <a:pt x="465458" y="13585"/>
                      <a:pt x="477858" y="0"/>
                      <a:pt x="493155" y="0"/>
                    </a:cubicBezTo>
                    <a:close/>
                    <a:moveTo>
                      <a:pt x="300335" y="0"/>
                    </a:moveTo>
                    <a:cubicBezTo>
                      <a:pt x="315651" y="0"/>
                      <a:pt x="328067" y="13585"/>
                      <a:pt x="328067" y="30343"/>
                    </a:cubicBezTo>
                    <a:cubicBezTo>
                      <a:pt x="328067" y="47101"/>
                      <a:pt x="315651" y="60686"/>
                      <a:pt x="300335" y="60686"/>
                    </a:cubicBezTo>
                    <a:cubicBezTo>
                      <a:pt x="285019" y="60686"/>
                      <a:pt x="272603" y="47101"/>
                      <a:pt x="272603" y="30343"/>
                    </a:cubicBezTo>
                    <a:cubicBezTo>
                      <a:pt x="272603" y="13585"/>
                      <a:pt x="285019" y="0"/>
                      <a:pt x="300335" y="0"/>
                    </a:cubicBezTo>
                    <a:close/>
                    <a:moveTo>
                      <a:pt x="107304" y="0"/>
                    </a:moveTo>
                    <a:cubicBezTo>
                      <a:pt x="122601" y="0"/>
                      <a:pt x="135001" y="13585"/>
                      <a:pt x="135001" y="30343"/>
                    </a:cubicBezTo>
                    <a:cubicBezTo>
                      <a:pt x="135001" y="47101"/>
                      <a:pt x="122601" y="60686"/>
                      <a:pt x="107304" y="60686"/>
                    </a:cubicBezTo>
                    <a:cubicBezTo>
                      <a:pt x="92007" y="60686"/>
                      <a:pt x="79607" y="47101"/>
                      <a:pt x="79607" y="30343"/>
                    </a:cubicBezTo>
                    <a:cubicBezTo>
                      <a:pt x="79607" y="13585"/>
                      <a:pt x="92007" y="0"/>
                      <a:pt x="107304" y="0"/>
                    </a:cubicBez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PA_任意多边形 6">
                <a:extLst>
                  <a:ext uri="{FF2B5EF4-FFF2-40B4-BE49-F238E27FC236}">
                    <a16:creationId xmlns:a16="http://schemas.microsoft.com/office/drawing/2014/main" xmlns="" id="{F4B0901E-5832-4385-B315-25869BB02C2F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 rot="9029362">
                <a:off x="3658823" y="1697606"/>
                <a:ext cx="258574" cy="1363133"/>
              </a:xfrm>
              <a:custGeom>
                <a:avLst/>
                <a:gdLst>
                  <a:gd name="connsiteX0" fmla="*/ 389467 w 778934"/>
                  <a:gd name="connsiteY0" fmla="*/ 0 h 4106333"/>
                  <a:gd name="connsiteX1" fmla="*/ 761592 w 778934"/>
                  <a:gd name="connsiteY1" fmla="*/ 3607997 h 4106333"/>
                  <a:gd name="connsiteX2" fmla="*/ 771021 w 778934"/>
                  <a:gd name="connsiteY2" fmla="*/ 3638375 h 4106333"/>
                  <a:gd name="connsiteX3" fmla="*/ 778934 w 778934"/>
                  <a:gd name="connsiteY3" fmla="*/ 3716866 h 4106333"/>
                  <a:gd name="connsiteX4" fmla="*/ 775912 w 778934"/>
                  <a:gd name="connsiteY4" fmla="*/ 3746843 h 4106333"/>
                  <a:gd name="connsiteX5" fmla="*/ 778933 w 778934"/>
                  <a:gd name="connsiteY5" fmla="*/ 3776133 h 4106333"/>
                  <a:gd name="connsiteX6" fmla="*/ 772959 w 778934"/>
                  <a:gd name="connsiteY6" fmla="*/ 3776133 h 4106333"/>
                  <a:gd name="connsiteX7" fmla="*/ 771021 w 778934"/>
                  <a:gd name="connsiteY7" fmla="*/ 3795358 h 4106333"/>
                  <a:gd name="connsiteX8" fmla="*/ 389467 w 778934"/>
                  <a:gd name="connsiteY8" fmla="*/ 4106333 h 4106333"/>
                  <a:gd name="connsiteX9" fmla="*/ 7913 w 778934"/>
                  <a:gd name="connsiteY9" fmla="*/ 3795358 h 4106333"/>
                  <a:gd name="connsiteX10" fmla="*/ 5975 w 778934"/>
                  <a:gd name="connsiteY10" fmla="*/ 3776133 h 4106333"/>
                  <a:gd name="connsiteX11" fmla="*/ 0 w 778934"/>
                  <a:gd name="connsiteY11" fmla="*/ 3776133 h 4106333"/>
                  <a:gd name="connsiteX12" fmla="*/ 3021 w 778934"/>
                  <a:gd name="connsiteY12" fmla="*/ 3746838 h 4106333"/>
                  <a:gd name="connsiteX13" fmla="*/ 0 w 778934"/>
                  <a:gd name="connsiteY13" fmla="*/ 3716866 h 4106333"/>
                  <a:gd name="connsiteX14" fmla="*/ 7913 w 778934"/>
                  <a:gd name="connsiteY14" fmla="*/ 3638375 h 4106333"/>
                  <a:gd name="connsiteX15" fmla="*/ 17341 w 778934"/>
                  <a:gd name="connsiteY15" fmla="*/ 3608002 h 410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78934" h="4106333">
                    <a:moveTo>
                      <a:pt x="389467" y="0"/>
                    </a:moveTo>
                    <a:lnTo>
                      <a:pt x="761592" y="3607997"/>
                    </a:lnTo>
                    <a:lnTo>
                      <a:pt x="771021" y="3638375"/>
                    </a:lnTo>
                    <a:cubicBezTo>
                      <a:pt x="776209" y="3663728"/>
                      <a:pt x="778934" y="3689979"/>
                      <a:pt x="778934" y="3716866"/>
                    </a:cubicBezTo>
                    <a:lnTo>
                      <a:pt x="775912" y="3746843"/>
                    </a:lnTo>
                    <a:lnTo>
                      <a:pt x="778933" y="3776133"/>
                    </a:lnTo>
                    <a:lnTo>
                      <a:pt x="772959" y="3776133"/>
                    </a:lnTo>
                    <a:lnTo>
                      <a:pt x="771021" y="3795358"/>
                    </a:lnTo>
                    <a:cubicBezTo>
                      <a:pt x="734705" y="3972831"/>
                      <a:pt x="577677" y="4106333"/>
                      <a:pt x="389467" y="4106333"/>
                    </a:cubicBezTo>
                    <a:cubicBezTo>
                      <a:pt x="201257" y="4106333"/>
                      <a:pt x="44229" y="3972831"/>
                      <a:pt x="7913" y="3795358"/>
                    </a:cubicBezTo>
                    <a:lnTo>
                      <a:pt x="5975" y="3776133"/>
                    </a:lnTo>
                    <a:lnTo>
                      <a:pt x="0" y="3776133"/>
                    </a:lnTo>
                    <a:lnTo>
                      <a:pt x="3021" y="3746838"/>
                    </a:lnTo>
                    <a:lnTo>
                      <a:pt x="0" y="3716866"/>
                    </a:lnTo>
                    <a:cubicBezTo>
                      <a:pt x="0" y="3689979"/>
                      <a:pt x="2725" y="3663728"/>
                      <a:pt x="7913" y="3638375"/>
                    </a:cubicBezTo>
                    <a:lnTo>
                      <a:pt x="17341" y="3608002"/>
                    </a:lnTo>
                    <a:close/>
                  </a:path>
                </a:pathLst>
              </a:custGeom>
              <a:blipFill>
                <a:blip r:embed="rId17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PA_任意多边形 7">
                <a:extLst>
                  <a:ext uri="{FF2B5EF4-FFF2-40B4-BE49-F238E27FC236}">
                    <a16:creationId xmlns:a16="http://schemas.microsoft.com/office/drawing/2014/main" xmlns="" id="{4698C93D-EF48-437E-9922-DA44AEAA355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 rot="12696371">
                <a:off x="8268498" y="1700611"/>
                <a:ext cx="258574" cy="1363133"/>
              </a:xfrm>
              <a:custGeom>
                <a:avLst/>
                <a:gdLst>
                  <a:gd name="connsiteX0" fmla="*/ 389467 w 778934"/>
                  <a:gd name="connsiteY0" fmla="*/ 0 h 4106333"/>
                  <a:gd name="connsiteX1" fmla="*/ 761592 w 778934"/>
                  <a:gd name="connsiteY1" fmla="*/ 3607997 h 4106333"/>
                  <a:gd name="connsiteX2" fmla="*/ 771021 w 778934"/>
                  <a:gd name="connsiteY2" fmla="*/ 3638375 h 4106333"/>
                  <a:gd name="connsiteX3" fmla="*/ 778934 w 778934"/>
                  <a:gd name="connsiteY3" fmla="*/ 3716866 h 4106333"/>
                  <a:gd name="connsiteX4" fmla="*/ 775912 w 778934"/>
                  <a:gd name="connsiteY4" fmla="*/ 3746843 h 4106333"/>
                  <a:gd name="connsiteX5" fmla="*/ 778933 w 778934"/>
                  <a:gd name="connsiteY5" fmla="*/ 3776133 h 4106333"/>
                  <a:gd name="connsiteX6" fmla="*/ 772959 w 778934"/>
                  <a:gd name="connsiteY6" fmla="*/ 3776133 h 4106333"/>
                  <a:gd name="connsiteX7" fmla="*/ 771021 w 778934"/>
                  <a:gd name="connsiteY7" fmla="*/ 3795358 h 4106333"/>
                  <a:gd name="connsiteX8" fmla="*/ 389467 w 778934"/>
                  <a:gd name="connsiteY8" fmla="*/ 4106333 h 4106333"/>
                  <a:gd name="connsiteX9" fmla="*/ 7913 w 778934"/>
                  <a:gd name="connsiteY9" fmla="*/ 3795358 h 4106333"/>
                  <a:gd name="connsiteX10" fmla="*/ 5975 w 778934"/>
                  <a:gd name="connsiteY10" fmla="*/ 3776133 h 4106333"/>
                  <a:gd name="connsiteX11" fmla="*/ 0 w 778934"/>
                  <a:gd name="connsiteY11" fmla="*/ 3776133 h 4106333"/>
                  <a:gd name="connsiteX12" fmla="*/ 3021 w 778934"/>
                  <a:gd name="connsiteY12" fmla="*/ 3746838 h 4106333"/>
                  <a:gd name="connsiteX13" fmla="*/ 0 w 778934"/>
                  <a:gd name="connsiteY13" fmla="*/ 3716866 h 4106333"/>
                  <a:gd name="connsiteX14" fmla="*/ 7913 w 778934"/>
                  <a:gd name="connsiteY14" fmla="*/ 3638375 h 4106333"/>
                  <a:gd name="connsiteX15" fmla="*/ 17341 w 778934"/>
                  <a:gd name="connsiteY15" fmla="*/ 3608002 h 410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78934" h="4106333">
                    <a:moveTo>
                      <a:pt x="389467" y="0"/>
                    </a:moveTo>
                    <a:lnTo>
                      <a:pt x="761592" y="3607997"/>
                    </a:lnTo>
                    <a:lnTo>
                      <a:pt x="771021" y="3638375"/>
                    </a:lnTo>
                    <a:cubicBezTo>
                      <a:pt x="776209" y="3663728"/>
                      <a:pt x="778934" y="3689979"/>
                      <a:pt x="778934" y="3716866"/>
                    </a:cubicBezTo>
                    <a:lnTo>
                      <a:pt x="775912" y="3746843"/>
                    </a:lnTo>
                    <a:lnTo>
                      <a:pt x="778933" y="3776133"/>
                    </a:lnTo>
                    <a:lnTo>
                      <a:pt x="772959" y="3776133"/>
                    </a:lnTo>
                    <a:lnTo>
                      <a:pt x="771021" y="3795358"/>
                    </a:lnTo>
                    <a:cubicBezTo>
                      <a:pt x="734705" y="3972831"/>
                      <a:pt x="577677" y="4106333"/>
                      <a:pt x="389467" y="4106333"/>
                    </a:cubicBezTo>
                    <a:cubicBezTo>
                      <a:pt x="201257" y="4106333"/>
                      <a:pt x="44229" y="3972831"/>
                      <a:pt x="7913" y="3795358"/>
                    </a:cubicBezTo>
                    <a:lnTo>
                      <a:pt x="5975" y="3776133"/>
                    </a:lnTo>
                    <a:lnTo>
                      <a:pt x="0" y="3776133"/>
                    </a:lnTo>
                    <a:lnTo>
                      <a:pt x="3021" y="3746838"/>
                    </a:lnTo>
                    <a:lnTo>
                      <a:pt x="0" y="3716866"/>
                    </a:lnTo>
                    <a:cubicBezTo>
                      <a:pt x="0" y="3689979"/>
                      <a:pt x="2725" y="3663728"/>
                      <a:pt x="7913" y="3638375"/>
                    </a:cubicBezTo>
                    <a:lnTo>
                      <a:pt x="17341" y="3608002"/>
                    </a:lnTo>
                    <a:close/>
                  </a:path>
                </a:pathLst>
              </a:custGeom>
              <a:blipFill>
                <a:blip r:embed="rId17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PA_任意多边形 9">
                <a:extLst>
                  <a:ext uri="{FF2B5EF4-FFF2-40B4-BE49-F238E27FC236}">
                    <a16:creationId xmlns:a16="http://schemas.microsoft.com/office/drawing/2014/main" xmlns="" id="{5140FA0B-CDB7-44C0-A0B3-E974C0A73D0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 rot="9629362">
                <a:off x="4427102" y="1223473"/>
                <a:ext cx="258574" cy="1363133"/>
              </a:xfrm>
              <a:custGeom>
                <a:avLst/>
                <a:gdLst>
                  <a:gd name="connsiteX0" fmla="*/ 389467 w 778934"/>
                  <a:gd name="connsiteY0" fmla="*/ 0 h 4106333"/>
                  <a:gd name="connsiteX1" fmla="*/ 761592 w 778934"/>
                  <a:gd name="connsiteY1" fmla="*/ 3607997 h 4106333"/>
                  <a:gd name="connsiteX2" fmla="*/ 771021 w 778934"/>
                  <a:gd name="connsiteY2" fmla="*/ 3638375 h 4106333"/>
                  <a:gd name="connsiteX3" fmla="*/ 778934 w 778934"/>
                  <a:gd name="connsiteY3" fmla="*/ 3716866 h 4106333"/>
                  <a:gd name="connsiteX4" fmla="*/ 775912 w 778934"/>
                  <a:gd name="connsiteY4" fmla="*/ 3746843 h 4106333"/>
                  <a:gd name="connsiteX5" fmla="*/ 778933 w 778934"/>
                  <a:gd name="connsiteY5" fmla="*/ 3776133 h 4106333"/>
                  <a:gd name="connsiteX6" fmla="*/ 772959 w 778934"/>
                  <a:gd name="connsiteY6" fmla="*/ 3776133 h 4106333"/>
                  <a:gd name="connsiteX7" fmla="*/ 771021 w 778934"/>
                  <a:gd name="connsiteY7" fmla="*/ 3795358 h 4106333"/>
                  <a:gd name="connsiteX8" fmla="*/ 389467 w 778934"/>
                  <a:gd name="connsiteY8" fmla="*/ 4106333 h 4106333"/>
                  <a:gd name="connsiteX9" fmla="*/ 7913 w 778934"/>
                  <a:gd name="connsiteY9" fmla="*/ 3795358 h 4106333"/>
                  <a:gd name="connsiteX10" fmla="*/ 5975 w 778934"/>
                  <a:gd name="connsiteY10" fmla="*/ 3776133 h 4106333"/>
                  <a:gd name="connsiteX11" fmla="*/ 0 w 778934"/>
                  <a:gd name="connsiteY11" fmla="*/ 3776133 h 4106333"/>
                  <a:gd name="connsiteX12" fmla="*/ 3021 w 778934"/>
                  <a:gd name="connsiteY12" fmla="*/ 3746838 h 4106333"/>
                  <a:gd name="connsiteX13" fmla="*/ 0 w 778934"/>
                  <a:gd name="connsiteY13" fmla="*/ 3716866 h 4106333"/>
                  <a:gd name="connsiteX14" fmla="*/ 7913 w 778934"/>
                  <a:gd name="connsiteY14" fmla="*/ 3638375 h 4106333"/>
                  <a:gd name="connsiteX15" fmla="*/ 17341 w 778934"/>
                  <a:gd name="connsiteY15" fmla="*/ 3608002 h 410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78934" h="4106333">
                    <a:moveTo>
                      <a:pt x="389467" y="0"/>
                    </a:moveTo>
                    <a:lnTo>
                      <a:pt x="761592" y="3607997"/>
                    </a:lnTo>
                    <a:lnTo>
                      <a:pt x="771021" y="3638375"/>
                    </a:lnTo>
                    <a:cubicBezTo>
                      <a:pt x="776209" y="3663728"/>
                      <a:pt x="778934" y="3689979"/>
                      <a:pt x="778934" y="3716866"/>
                    </a:cubicBezTo>
                    <a:lnTo>
                      <a:pt x="775912" y="3746843"/>
                    </a:lnTo>
                    <a:lnTo>
                      <a:pt x="778933" y="3776133"/>
                    </a:lnTo>
                    <a:lnTo>
                      <a:pt x="772959" y="3776133"/>
                    </a:lnTo>
                    <a:lnTo>
                      <a:pt x="771021" y="3795358"/>
                    </a:lnTo>
                    <a:cubicBezTo>
                      <a:pt x="734705" y="3972831"/>
                      <a:pt x="577677" y="4106333"/>
                      <a:pt x="389467" y="4106333"/>
                    </a:cubicBezTo>
                    <a:cubicBezTo>
                      <a:pt x="201257" y="4106333"/>
                      <a:pt x="44229" y="3972831"/>
                      <a:pt x="7913" y="3795358"/>
                    </a:cubicBezTo>
                    <a:lnTo>
                      <a:pt x="5975" y="3776133"/>
                    </a:lnTo>
                    <a:lnTo>
                      <a:pt x="0" y="3776133"/>
                    </a:lnTo>
                    <a:lnTo>
                      <a:pt x="3021" y="3746838"/>
                    </a:lnTo>
                    <a:lnTo>
                      <a:pt x="0" y="3716866"/>
                    </a:lnTo>
                    <a:cubicBezTo>
                      <a:pt x="0" y="3689979"/>
                      <a:pt x="2725" y="3663728"/>
                      <a:pt x="7913" y="3638375"/>
                    </a:cubicBezTo>
                    <a:lnTo>
                      <a:pt x="17341" y="3608002"/>
                    </a:lnTo>
                    <a:close/>
                  </a:path>
                </a:pathLst>
              </a:custGeom>
              <a:blipFill>
                <a:blip r:embed="rId17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PA_任意多边形 10">
                <a:extLst>
                  <a:ext uri="{FF2B5EF4-FFF2-40B4-BE49-F238E27FC236}">
                    <a16:creationId xmlns:a16="http://schemas.microsoft.com/office/drawing/2014/main" xmlns="" id="{A2D1E5E8-BF24-4CD4-B472-066531B6B8E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 rot="10229362">
                <a:off x="5195381" y="933853"/>
                <a:ext cx="258574" cy="1363133"/>
              </a:xfrm>
              <a:custGeom>
                <a:avLst/>
                <a:gdLst>
                  <a:gd name="connsiteX0" fmla="*/ 389467 w 778934"/>
                  <a:gd name="connsiteY0" fmla="*/ 0 h 4106333"/>
                  <a:gd name="connsiteX1" fmla="*/ 761592 w 778934"/>
                  <a:gd name="connsiteY1" fmla="*/ 3607997 h 4106333"/>
                  <a:gd name="connsiteX2" fmla="*/ 771021 w 778934"/>
                  <a:gd name="connsiteY2" fmla="*/ 3638375 h 4106333"/>
                  <a:gd name="connsiteX3" fmla="*/ 778934 w 778934"/>
                  <a:gd name="connsiteY3" fmla="*/ 3716866 h 4106333"/>
                  <a:gd name="connsiteX4" fmla="*/ 775912 w 778934"/>
                  <a:gd name="connsiteY4" fmla="*/ 3746843 h 4106333"/>
                  <a:gd name="connsiteX5" fmla="*/ 778933 w 778934"/>
                  <a:gd name="connsiteY5" fmla="*/ 3776133 h 4106333"/>
                  <a:gd name="connsiteX6" fmla="*/ 772959 w 778934"/>
                  <a:gd name="connsiteY6" fmla="*/ 3776133 h 4106333"/>
                  <a:gd name="connsiteX7" fmla="*/ 771021 w 778934"/>
                  <a:gd name="connsiteY7" fmla="*/ 3795358 h 4106333"/>
                  <a:gd name="connsiteX8" fmla="*/ 389467 w 778934"/>
                  <a:gd name="connsiteY8" fmla="*/ 4106333 h 4106333"/>
                  <a:gd name="connsiteX9" fmla="*/ 7913 w 778934"/>
                  <a:gd name="connsiteY9" fmla="*/ 3795358 h 4106333"/>
                  <a:gd name="connsiteX10" fmla="*/ 5975 w 778934"/>
                  <a:gd name="connsiteY10" fmla="*/ 3776133 h 4106333"/>
                  <a:gd name="connsiteX11" fmla="*/ 0 w 778934"/>
                  <a:gd name="connsiteY11" fmla="*/ 3776133 h 4106333"/>
                  <a:gd name="connsiteX12" fmla="*/ 3021 w 778934"/>
                  <a:gd name="connsiteY12" fmla="*/ 3746838 h 4106333"/>
                  <a:gd name="connsiteX13" fmla="*/ 0 w 778934"/>
                  <a:gd name="connsiteY13" fmla="*/ 3716866 h 4106333"/>
                  <a:gd name="connsiteX14" fmla="*/ 7913 w 778934"/>
                  <a:gd name="connsiteY14" fmla="*/ 3638375 h 4106333"/>
                  <a:gd name="connsiteX15" fmla="*/ 17341 w 778934"/>
                  <a:gd name="connsiteY15" fmla="*/ 3608002 h 410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78934" h="4106333">
                    <a:moveTo>
                      <a:pt x="389467" y="0"/>
                    </a:moveTo>
                    <a:lnTo>
                      <a:pt x="761592" y="3607997"/>
                    </a:lnTo>
                    <a:lnTo>
                      <a:pt x="771021" y="3638375"/>
                    </a:lnTo>
                    <a:cubicBezTo>
                      <a:pt x="776209" y="3663728"/>
                      <a:pt x="778934" y="3689979"/>
                      <a:pt x="778934" y="3716866"/>
                    </a:cubicBezTo>
                    <a:lnTo>
                      <a:pt x="775912" y="3746843"/>
                    </a:lnTo>
                    <a:lnTo>
                      <a:pt x="778933" y="3776133"/>
                    </a:lnTo>
                    <a:lnTo>
                      <a:pt x="772959" y="3776133"/>
                    </a:lnTo>
                    <a:lnTo>
                      <a:pt x="771021" y="3795358"/>
                    </a:lnTo>
                    <a:cubicBezTo>
                      <a:pt x="734705" y="3972831"/>
                      <a:pt x="577677" y="4106333"/>
                      <a:pt x="389467" y="4106333"/>
                    </a:cubicBezTo>
                    <a:cubicBezTo>
                      <a:pt x="201257" y="4106333"/>
                      <a:pt x="44229" y="3972831"/>
                      <a:pt x="7913" y="3795358"/>
                    </a:cubicBezTo>
                    <a:lnTo>
                      <a:pt x="5975" y="3776133"/>
                    </a:lnTo>
                    <a:lnTo>
                      <a:pt x="0" y="3776133"/>
                    </a:lnTo>
                    <a:lnTo>
                      <a:pt x="3021" y="3746838"/>
                    </a:lnTo>
                    <a:lnTo>
                      <a:pt x="0" y="3716866"/>
                    </a:lnTo>
                    <a:cubicBezTo>
                      <a:pt x="0" y="3689979"/>
                      <a:pt x="2725" y="3663728"/>
                      <a:pt x="7913" y="3638375"/>
                    </a:cubicBezTo>
                    <a:lnTo>
                      <a:pt x="17341" y="3608002"/>
                    </a:lnTo>
                    <a:close/>
                  </a:path>
                </a:pathLst>
              </a:custGeom>
              <a:blipFill>
                <a:blip r:embed="rId17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PA_任意多边形 11">
                <a:extLst>
                  <a:ext uri="{FF2B5EF4-FFF2-40B4-BE49-F238E27FC236}">
                    <a16:creationId xmlns:a16="http://schemas.microsoft.com/office/drawing/2014/main" xmlns="" id="{96B4E0B1-4A93-4CA8-A9C8-D44E0D50983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 rot="10829362">
                <a:off x="5963660" y="762688"/>
                <a:ext cx="258574" cy="1363133"/>
              </a:xfrm>
              <a:custGeom>
                <a:avLst/>
                <a:gdLst>
                  <a:gd name="connsiteX0" fmla="*/ 389467 w 778934"/>
                  <a:gd name="connsiteY0" fmla="*/ 0 h 4106333"/>
                  <a:gd name="connsiteX1" fmla="*/ 761592 w 778934"/>
                  <a:gd name="connsiteY1" fmla="*/ 3607997 h 4106333"/>
                  <a:gd name="connsiteX2" fmla="*/ 771021 w 778934"/>
                  <a:gd name="connsiteY2" fmla="*/ 3638375 h 4106333"/>
                  <a:gd name="connsiteX3" fmla="*/ 778934 w 778934"/>
                  <a:gd name="connsiteY3" fmla="*/ 3716866 h 4106333"/>
                  <a:gd name="connsiteX4" fmla="*/ 775912 w 778934"/>
                  <a:gd name="connsiteY4" fmla="*/ 3746843 h 4106333"/>
                  <a:gd name="connsiteX5" fmla="*/ 778933 w 778934"/>
                  <a:gd name="connsiteY5" fmla="*/ 3776133 h 4106333"/>
                  <a:gd name="connsiteX6" fmla="*/ 772959 w 778934"/>
                  <a:gd name="connsiteY6" fmla="*/ 3776133 h 4106333"/>
                  <a:gd name="connsiteX7" fmla="*/ 771021 w 778934"/>
                  <a:gd name="connsiteY7" fmla="*/ 3795358 h 4106333"/>
                  <a:gd name="connsiteX8" fmla="*/ 389467 w 778934"/>
                  <a:gd name="connsiteY8" fmla="*/ 4106333 h 4106333"/>
                  <a:gd name="connsiteX9" fmla="*/ 7913 w 778934"/>
                  <a:gd name="connsiteY9" fmla="*/ 3795358 h 4106333"/>
                  <a:gd name="connsiteX10" fmla="*/ 5975 w 778934"/>
                  <a:gd name="connsiteY10" fmla="*/ 3776133 h 4106333"/>
                  <a:gd name="connsiteX11" fmla="*/ 0 w 778934"/>
                  <a:gd name="connsiteY11" fmla="*/ 3776133 h 4106333"/>
                  <a:gd name="connsiteX12" fmla="*/ 3021 w 778934"/>
                  <a:gd name="connsiteY12" fmla="*/ 3746838 h 4106333"/>
                  <a:gd name="connsiteX13" fmla="*/ 0 w 778934"/>
                  <a:gd name="connsiteY13" fmla="*/ 3716866 h 4106333"/>
                  <a:gd name="connsiteX14" fmla="*/ 7913 w 778934"/>
                  <a:gd name="connsiteY14" fmla="*/ 3638375 h 4106333"/>
                  <a:gd name="connsiteX15" fmla="*/ 17341 w 778934"/>
                  <a:gd name="connsiteY15" fmla="*/ 3608002 h 410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78934" h="4106333">
                    <a:moveTo>
                      <a:pt x="389467" y="0"/>
                    </a:moveTo>
                    <a:lnTo>
                      <a:pt x="761592" y="3607997"/>
                    </a:lnTo>
                    <a:lnTo>
                      <a:pt x="771021" y="3638375"/>
                    </a:lnTo>
                    <a:cubicBezTo>
                      <a:pt x="776209" y="3663728"/>
                      <a:pt x="778934" y="3689979"/>
                      <a:pt x="778934" y="3716866"/>
                    </a:cubicBezTo>
                    <a:lnTo>
                      <a:pt x="775912" y="3746843"/>
                    </a:lnTo>
                    <a:lnTo>
                      <a:pt x="778933" y="3776133"/>
                    </a:lnTo>
                    <a:lnTo>
                      <a:pt x="772959" y="3776133"/>
                    </a:lnTo>
                    <a:lnTo>
                      <a:pt x="771021" y="3795358"/>
                    </a:lnTo>
                    <a:cubicBezTo>
                      <a:pt x="734705" y="3972831"/>
                      <a:pt x="577677" y="4106333"/>
                      <a:pt x="389467" y="4106333"/>
                    </a:cubicBezTo>
                    <a:cubicBezTo>
                      <a:pt x="201257" y="4106333"/>
                      <a:pt x="44229" y="3972831"/>
                      <a:pt x="7913" y="3795358"/>
                    </a:cubicBezTo>
                    <a:lnTo>
                      <a:pt x="5975" y="3776133"/>
                    </a:lnTo>
                    <a:lnTo>
                      <a:pt x="0" y="3776133"/>
                    </a:lnTo>
                    <a:lnTo>
                      <a:pt x="3021" y="3746838"/>
                    </a:lnTo>
                    <a:lnTo>
                      <a:pt x="0" y="3716866"/>
                    </a:lnTo>
                    <a:cubicBezTo>
                      <a:pt x="0" y="3689979"/>
                      <a:pt x="2725" y="3663728"/>
                      <a:pt x="7913" y="3638375"/>
                    </a:cubicBezTo>
                    <a:lnTo>
                      <a:pt x="17341" y="3608002"/>
                    </a:lnTo>
                    <a:close/>
                  </a:path>
                </a:pathLst>
              </a:custGeom>
              <a:blipFill>
                <a:blip r:embed="rId17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PA_任意多边形 12">
                <a:extLst>
                  <a:ext uri="{FF2B5EF4-FFF2-40B4-BE49-F238E27FC236}">
                    <a16:creationId xmlns:a16="http://schemas.microsoft.com/office/drawing/2014/main" xmlns="" id="{1604BDC4-F2E4-4E9B-AD9E-116B7B200EE8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 rot="11429362">
                <a:off x="6731939" y="943085"/>
                <a:ext cx="258574" cy="1363133"/>
              </a:xfrm>
              <a:custGeom>
                <a:avLst/>
                <a:gdLst>
                  <a:gd name="connsiteX0" fmla="*/ 389467 w 778934"/>
                  <a:gd name="connsiteY0" fmla="*/ 0 h 4106333"/>
                  <a:gd name="connsiteX1" fmla="*/ 761592 w 778934"/>
                  <a:gd name="connsiteY1" fmla="*/ 3607997 h 4106333"/>
                  <a:gd name="connsiteX2" fmla="*/ 771021 w 778934"/>
                  <a:gd name="connsiteY2" fmla="*/ 3638375 h 4106333"/>
                  <a:gd name="connsiteX3" fmla="*/ 778934 w 778934"/>
                  <a:gd name="connsiteY3" fmla="*/ 3716866 h 4106333"/>
                  <a:gd name="connsiteX4" fmla="*/ 775912 w 778934"/>
                  <a:gd name="connsiteY4" fmla="*/ 3746843 h 4106333"/>
                  <a:gd name="connsiteX5" fmla="*/ 778933 w 778934"/>
                  <a:gd name="connsiteY5" fmla="*/ 3776133 h 4106333"/>
                  <a:gd name="connsiteX6" fmla="*/ 772959 w 778934"/>
                  <a:gd name="connsiteY6" fmla="*/ 3776133 h 4106333"/>
                  <a:gd name="connsiteX7" fmla="*/ 771021 w 778934"/>
                  <a:gd name="connsiteY7" fmla="*/ 3795358 h 4106333"/>
                  <a:gd name="connsiteX8" fmla="*/ 389467 w 778934"/>
                  <a:gd name="connsiteY8" fmla="*/ 4106333 h 4106333"/>
                  <a:gd name="connsiteX9" fmla="*/ 7913 w 778934"/>
                  <a:gd name="connsiteY9" fmla="*/ 3795358 h 4106333"/>
                  <a:gd name="connsiteX10" fmla="*/ 5975 w 778934"/>
                  <a:gd name="connsiteY10" fmla="*/ 3776133 h 4106333"/>
                  <a:gd name="connsiteX11" fmla="*/ 0 w 778934"/>
                  <a:gd name="connsiteY11" fmla="*/ 3776133 h 4106333"/>
                  <a:gd name="connsiteX12" fmla="*/ 3021 w 778934"/>
                  <a:gd name="connsiteY12" fmla="*/ 3746838 h 4106333"/>
                  <a:gd name="connsiteX13" fmla="*/ 0 w 778934"/>
                  <a:gd name="connsiteY13" fmla="*/ 3716866 h 4106333"/>
                  <a:gd name="connsiteX14" fmla="*/ 7913 w 778934"/>
                  <a:gd name="connsiteY14" fmla="*/ 3638375 h 4106333"/>
                  <a:gd name="connsiteX15" fmla="*/ 17341 w 778934"/>
                  <a:gd name="connsiteY15" fmla="*/ 3608002 h 410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78934" h="4106333">
                    <a:moveTo>
                      <a:pt x="389467" y="0"/>
                    </a:moveTo>
                    <a:lnTo>
                      <a:pt x="761592" y="3607997"/>
                    </a:lnTo>
                    <a:lnTo>
                      <a:pt x="771021" y="3638375"/>
                    </a:lnTo>
                    <a:cubicBezTo>
                      <a:pt x="776209" y="3663728"/>
                      <a:pt x="778934" y="3689979"/>
                      <a:pt x="778934" y="3716866"/>
                    </a:cubicBezTo>
                    <a:lnTo>
                      <a:pt x="775912" y="3746843"/>
                    </a:lnTo>
                    <a:lnTo>
                      <a:pt x="778933" y="3776133"/>
                    </a:lnTo>
                    <a:lnTo>
                      <a:pt x="772959" y="3776133"/>
                    </a:lnTo>
                    <a:lnTo>
                      <a:pt x="771021" y="3795358"/>
                    </a:lnTo>
                    <a:cubicBezTo>
                      <a:pt x="734705" y="3972831"/>
                      <a:pt x="577677" y="4106333"/>
                      <a:pt x="389467" y="4106333"/>
                    </a:cubicBezTo>
                    <a:cubicBezTo>
                      <a:pt x="201257" y="4106333"/>
                      <a:pt x="44229" y="3972831"/>
                      <a:pt x="7913" y="3795358"/>
                    </a:cubicBezTo>
                    <a:lnTo>
                      <a:pt x="5975" y="3776133"/>
                    </a:lnTo>
                    <a:lnTo>
                      <a:pt x="0" y="3776133"/>
                    </a:lnTo>
                    <a:lnTo>
                      <a:pt x="3021" y="3746838"/>
                    </a:lnTo>
                    <a:lnTo>
                      <a:pt x="0" y="3716866"/>
                    </a:lnTo>
                    <a:cubicBezTo>
                      <a:pt x="0" y="3689979"/>
                      <a:pt x="2725" y="3663728"/>
                      <a:pt x="7913" y="3638375"/>
                    </a:cubicBezTo>
                    <a:lnTo>
                      <a:pt x="17341" y="3608002"/>
                    </a:lnTo>
                    <a:close/>
                  </a:path>
                </a:pathLst>
              </a:custGeom>
              <a:blipFill>
                <a:blip r:embed="rId17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PA_任意多边形 13">
                <a:extLst>
                  <a:ext uri="{FF2B5EF4-FFF2-40B4-BE49-F238E27FC236}">
                    <a16:creationId xmlns:a16="http://schemas.microsoft.com/office/drawing/2014/main" xmlns="" id="{FD43D119-74FB-48A9-BFCC-4B13964AF298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 rot="12029362">
                <a:off x="7500218" y="1208447"/>
                <a:ext cx="258574" cy="1363133"/>
              </a:xfrm>
              <a:custGeom>
                <a:avLst/>
                <a:gdLst>
                  <a:gd name="connsiteX0" fmla="*/ 389467 w 778934"/>
                  <a:gd name="connsiteY0" fmla="*/ 0 h 4106333"/>
                  <a:gd name="connsiteX1" fmla="*/ 761592 w 778934"/>
                  <a:gd name="connsiteY1" fmla="*/ 3607997 h 4106333"/>
                  <a:gd name="connsiteX2" fmla="*/ 771021 w 778934"/>
                  <a:gd name="connsiteY2" fmla="*/ 3638375 h 4106333"/>
                  <a:gd name="connsiteX3" fmla="*/ 778934 w 778934"/>
                  <a:gd name="connsiteY3" fmla="*/ 3716866 h 4106333"/>
                  <a:gd name="connsiteX4" fmla="*/ 775912 w 778934"/>
                  <a:gd name="connsiteY4" fmla="*/ 3746843 h 4106333"/>
                  <a:gd name="connsiteX5" fmla="*/ 778933 w 778934"/>
                  <a:gd name="connsiteY5" fmla="*/ 3776133 h 4106333"/>
                  <a:gd name="connsiteX6" fmla="*/ 772959 w 778934"/>
                  <a:gd name="connsiteY6" fmla="*/ 3776133 h 4106333"/>
                  <a:gd name="connsiteX7" fmla="*/ 771021 w 778934"/>
                  <a:gd name="connsiteY7" fmla="*/ 3795358 h 4106333"/>
                  <a:gd name="connsiteX8" fmla="*/ 389467 w 778934"/>
                  <a:gd name="connsiteY8" fmla="*/ 4106333 h 4106333"/>
                  <a:gd name="connsiteX9" fmla="*/ 7913 w 778934"/>
                  <a:gd name="connsiteY9" fmla="*/ 3795358 h 4106333"/>
                  <a:gd name="connsiteX10" fmla="*/ 5975 w 778934"/>
                  <a:gd name="connsiteY10" fmla="*/ 3776133 h 4106333"/>
                  <a:gd name="connsiteX11" fmla="*/ 0 w 778934"/>
                  <a:gd name="connsiteY11" fmla="*/ 3776133 h 4106333"/>
                  <a:gd name="connsiteX12" fmla="*/ 3021 w 778934"/>
                  <a:gd name="connsiteY12" fmla="*/ 3746838 h 4106333"/>
                  <a:gd name="connsiteX13" fmla="*/ 0 w 778934"/>
                  <a:gd name="connsiteY13" fmla="*/ 3716866 h 4106333"/>
                  <a:gd name="connsiteX14" fmla="*/ 7913 w 778934"/>
                  <a:gd name="connsiteY14" fmla="*/ 3638375 h 4106333"/>
                  <a:gd name="connsiteX15" fmla="*/ 17341 w 778934"/>
                  <a:gd name="connsiteY15" fmla="*/ 3608002 h 410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78934" h="4106333">
                    <a:moveTo>
                      <a:pt x="389467" y="0"/>
                    </a:moveTo>
                    <a:lnTo>
                      <a:pt x="761592" y="3607997"/>
                    </a:lnTo>
                    <a:lnTo>
                      <a:pt x="771021" y="3638375"/>
                    </a:lnTo>
                    <a:cubicBezTo>
                      <a:pt x="776209" y="3663728"/>
                      <a:pt x="778934" y="3689979"/>
                      <a:pt x="778934" y="3716866"/>
                    </a:cubicBezTo>
                    <a:lnTo>
                      <a:pt x="775912" y="3746843"/>
                    </a:lnTo>
                    <a:lnTo>
                      <a:pt x="778933" y="3776133"/>
                    </a:lnTo>
                    <a:lnTo>
                      <a:pt x="772959" y="3776133"/>
                    </a:lnTo>
                    <a:lnTo>
                      <a:pt x="771021" y="3795358"/>
                    </a:lnTo>
                    <a:cubicBezTo>
                      <a:pt x="734705" y="3972831"/>
                      <a:pt x="577677" y="4106333"/>
                      <a:pt x="389467" y="4106333"/>
                    </a:cubicBezTo>
                    <a:cubicBezTo>
                      <a:pt x="201257" y="4106333"/>
                      <a:pt x="44229" y="3972831"/>
                      <a:pt x="7913" y="3795358"/>
                    </a:cubicBezTo>
                    <a:lnTo>
                      <a:pt x="5975" y="3776133"/>
                    </a:lnTo>
                    <a:lnTo>
                      <a:pt x="0" y="3776133"/>
                    </a:lnTo>
                    <a:lnTo>
                      <a:pt x="3021" y="3746838"/>
                    </a:lnTo>
                    <a:lnTo>
                      <a:pt x="0" y="3716866"/>
                    </a:lnTo>
                    <a:cubicBezTo>
                      <a:pt x="0" y="3689979"/>
                      <a:pt x="2725" y="3663728"/>
                      <a:pt x="7913" y="3638375"/>
                    </a:cubicBezTo>
                    <a:lnTo>
                      <a:pt x="17341" y="3608002"/>
                    </a:lnTo>
                    <a:close/>
                  </a:path>
                </a:pathLst>
              </a:custGeom>
              <a:blipFill>
                <a:blip r:embed="rId17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PA_矩形 14">
                <a:extLst>
                  <a:ext uri="{FF2B5EF4-FFF2-40B4-BE49-F238E27FC236}">
                    <a16:creationId xmlns:a16="http://schemas.microsoft.com/office/drawing/2014/main" xmlns="" id="{54DEFA78-BE9F-4BAC-B9D0-136D7A60A7EF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4446831" y="1911710"/>
                <a:ext cx="3292231" cy="1270000"/>
              </a:xfrm>
              <a:prstGeom prst="rect">
                <a:avLst/>
              </a:prstGeom>
              <a:solidFill>
                <a:srgbClr val="245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" name="PA_文本框 1">
              <a:extLst>
                <a:ext uri="{FF2B5EF4-FFF2-40B4-BE49-F238E27FC236}">
                  <a16:creationId xmlns:a16="http://schemas.microsoft.com/office/drawing/2014/main" xmlns="" id="{11064DE2-0A49-418A-B84A-51F8F6CCF37A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4427773" y="2050742"/>
              <a:ext cx="32835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blipFill>
                    <a:blip r:embed="rId16"/>
                    <a:stretch>
                      <a:fillRect/>
                    </a:stretch>
                  </a:blipFill>
                  <a:cs typeface="+mn-ea"/>
                  <a:sym typeface="+mn-lt"/>
                </a:rPr>
                <a:t>谢谢聆听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55147708"/>
      </p:ext>
    </p:extLst>
  </p:cSld>
  <p:clrMapOvr>
    <a:masterClrMapping/>
  </p:clrMapOvr>
  <p:transition spd="slow" advTm="382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6|1.3|1.5|2|1.6|1.3|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1|1.5|0.9|1|0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|0.9|0.9|0.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8|2.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8|1.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7|1.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FFECT_TARSP_IDS" val="2|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13rbkam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1192</Words>
  <Application>Microsoft Office PowerPoint</Application>
  <PresentationFormat>自定义</PresentationFormat>
  <Paragraphs>168</Paragraphs>
  <Slides>24</Slides>
  <Notes>24</Notes>
  <HiddenSlides>0</HiddenSlides>
  <MMClips>1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Arial</vt:lpstr>
      <vt:lpstr>宋体</vt:lpstr>
      <vt:lpstr>微软雅黑</vt:lpstr>
      <vt:lpstr>Wingdings</vt:lpstr>
      <vt:lpstr>Times New Roman</vt:lpstr>
      <vt:lpstr>等线</vt:lpstr>
      <vt:lpstr>Office 主题​​</vt:lpstr>
      <vt:lpstr>公式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3</cp:revision>
  <dcterms:created xsi:type="dcterms:W3CDTF">2017-10-26T02:31:47Z</dcterms:created>
  <dcterms:modified xsi:type="dcterms:W3CDTF">2020-09-22T03:52:27Z</dcterms:modified>
</cp:coreProperties>
</file>