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1152" r:id="rId2"/>
    <p:sldId id="1104" r:id="rId3"/>
    <p:sldId id="1056" r:id="rId4"/>
    <p:sldId id="1131" r:id="rId5"/>
    <p:sldId id="1132" r:id="rId6"/>
    <p:sldId id="1061" r:id="rId7"/>
    <p:sldId id="1133" r:id="rId8"/>
    <p:sldId id="1134" r:id="rId9"/>
    <p:sldId id="1110" r:id="rId10"/>
    <p:sldId id="1111" r:id="rId11"/>
    <p:sldId id="1136" r:id="rId12"/>
    <p:sldId id="1139" r:id="rId13"/>
    <p:sldId id="1140" r:id="rId14"/>
    <p:sldId id="1137" r:id="rId15"/>
    <p:sldId id="1138" r:id="rId16"/>
    <p:sldId id="1117" r:id="rId17"/>
    <p:sldId id="1142" r:id="rId18"/>
    <p:sldId id="1118" r:id="rId19"/>
    <p:sldId id="1143" r:id="rId20"/>
    <p:sldId id="1144" r:id="rId21"/>
    <p:sldId id="1145" r:id="rId22"/>
    <p:sldId id="1124" r:id="rId23"/>
    <p:sldId id="1125" r:id="rId24"/>
    <p:sldId id="1146" r:id="rId25"/>
    <p:sldId id="1147" r:id="rId26"/>
    <p:sldId id="1148" r:id="rId27"/>
    <p:sldId id="1149" r:id="rId28"/>
    <p:sldId id="1130" r:id="rId29"/>
  </p:sldIdLst>
  <p:sldSz cx="12192000" cy="6858000"/>
  <p:notesSz cx="6858000" cy="9144000"/>
  <p:custDataLst>
    <p:tags r:id="rId32"/>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24">
          <p15:clr>
            <a:srgbClr val="A4A3A4"/>
          </p15:clr>
        </p15:guide>
        <p15:guide id="2" pos="5190">
          <p15:clr>
            <a:srgbClr val="A4A3A4"/>
          </p15:clr>
        </p15:guide>
        <p15:guide id="3" pos="661">
          <p15:clr>
            <a:srgbClr val="A4A3A4"/>
          </p15:clr>
        </p15:guide>
        <p15:guide id="4" pos="9536">
          <p15:clr>
            <a:srgbClr val="A4A3A4"/>
          </p15:clr>
        </p15:guide>
        <p15:guide id="5" orient="horz" pos="2050">
          <p15:clr>
            <a:srgbClr val="A4A3A4"/>
          </p15:clr>
        </p15:guide>
        <p15:guide id="6" pos="3770">
          <p15:clr>
            <a:srgbClr val="A4A3A4"/>
          </p15:clr>
        </p15:guide>
        <p15:guide id="7" pos="528">
          <p15:clr>
            <a:srgbClr val="A4A3A4"/>
          </p15:clr>
        </p15:guide>
        <p15:guide id="8" pos="71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C8"/>
    <a:srgbClr val="FE0085"/>
    <a:srgbClr val="C4A085"/>
    <a:srgbClr val="B582B8"/>
    <a:srgbClr val="E0B1C2"/>
    <a:srgbClr val="F1C060"/>
    <a:srgbClr val="7BC5D6"/>
    <a:srgbClr val="BC8CBE"/>
    <a:srgbClr val="FDF9F2"/>
    <a:srgbClr val="57B3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03" autoAdjust="0"/>
    <p:restoredTop sz="94434" autoAdjust="0"/>
  </p:normalViewPr>
  <p:slideViewPr>
    <p:cSldViewPr snapToGrid="0">
      <p:cViewPr varScale="1">
        <p:scale>
          <a:sx n="92" d="100"/>
          <a:sy n="92" d="100"/>
        </p:scale>
        <p:origin x="654" y="96"/>
      </p:cViewPr>
      <p:guideLst>
        <p:guide orient="horz" pos="2924"/>
        <p:guide pos="5190"/>
        <p:guide pos="661"/>
        <p:guide pos="9536"/>
        <p:guide orient="horz" pos="2050"/>
        <p:guide pos="3770"/>
        <p:guide pos="528"/>
        <p:guide pos="7152"/>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pPr/>
              <a:t>4/21/2018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pPr/>
              <a:t>‹#›</a:t>
            </a:fld>
            <a:endParaRPr lang="en-US"/>
          </a:p>
        </p:txBody>
      </p:sp>
    </p:spTree>
    <p:extLst>
      <p:ext uri="{BB962C8B-B14F-4D97-AF65-F5344CB8AC3E}">
        <p14:creationId xmlns:p14="http://schemas.microsoft.com/office/powerpoint/2010/main" val="14434345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pPr/>
              <a:t>4/21/2018</a:t>
            </a:fld>
            <a:endParaRPr lang="en-US"/>
          </a:p>
        </p:txBody>
      </p:sp>
      <p:sp>
        <p:nvSpPr>
          <p:cNvPr id="4" name="Slide Image Placeholder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pPr/>
              <a:t>‹#›</a:t>
            </a:fld>
            <a:endParaRPr lang="en-US"/>
          </a:p>
        </p:txBody>
      </p:sp>
    </p:spTree>
    <p:extLst>
      <p:ext uri="{BB962C8B-B14F-4D97-AF65-F5344CB8AC3E}">
        <p14:creationId xmlns:p14="http://schemas.microsoft.com/office/powerpoint/2010/main" val="256427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a:t>
            </a:fld>
            <a:endParaRPr lang="en-US"/>
          </a:p>
        </p:txBody>
      </p:sp>
    </p:spTree>
    <p:extLst>
      <p:ext uri="{BB962C8B-B14F-4D97-AF65-F5344CB8AC3E}">
        <p14:creationId xmlns:p14="http://schemas.microsoft.com/office/powerpoint/2010/main" val="3816609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097511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3</a:t>
            </a:fld>
            <a:endParaRPr lang="en-US"/>
          </a:p>
        </p:txBody>
      </p:sp>
    </p:spTree>
    <p:extLst>
      <p:ext uri="{BB962C8B-B14F-4D97-AF65-F5344CB8AC3E}">
        <p14:creationId xmlns:p14="http://schemas.microsoft.com/office/powerpoint/2010/main" val="2471051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4</a:t>
            </a:fld>
            <a:endParaRPr lang="en-US"/>
          </a:p>
        </p:txBody>
      </p:sp>
    </p:spTree>
    <p:extLst>
      <p:ext uri="{BB962C8B-B14F-4D97-AF65-F5344CB8AC3E}">
        <p14:creationId xmlns:p14="http://schemas.microsoft.com/office/powerpoint/2010/main" val="291129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5</a:t>
            </a:fld>
            <a:endParaRPr lang="en-US"/>
          </a:p>
        </p:txBody>
      </p:sp>
    </p:spTree>
    <p:extLst>
      <p:ext uri="{BB962C8B-B14F-4D97-AF65-F5344CB8AC3E}">
        <p14:creationId xmlns:p14="http://schemas.microsoft.com/office/powerpoint/2010/main" val="17676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6</a:t>
            </a:fld>
            <a:endParaRPr lang="en-US"/>
          </a:p>
        </p:txBody>
      </p:sp>
    </p:spTree>
    <p:extLst>
      <p:ext uri="{BB962C8B-B14F-4D97-AF65-F5344CB8AC3E}">
        <p14:creationId xmlns:p14="http://schemas.microsoft.com/office/powerpoint/2010/main" val="103201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7</a:t>
            </a:fld>
            <a:endParaRPr lang="en-US"/>
          </a:p>
        </p:txBody>
      </p:sp>
    </p:spTree>
    <p:extLst>
      <p:ext uri="{BB962C8B-B14F-4D97-AF65-F5344CB8AC3E}">
        <p14:creationId xmlns:p14="http://schemas.microsoft.com/office/powerpoint/2010/main" val="3354740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8</a:t>
            </a:fld>
            <a:endParaRPr lang="en-US"/>
          </a:p>
        </p:txBody>
      </p:sp>
    </p:spTree>
    <p:extLst>
      <p:ext uri="{BB962C8B-B14F-4D97-AF65-F5344CB8AC3E}">
        <p14:creationId xmlns:p14="http://schemas.microsoft.com/office/powerpoint/2010/main" val="2707165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9</a:t>
            </a:fld>
            <a:endParaRPr lang="en-US"/>
          </a:p>
        </p:txBody>
      </p:sp>
    </p:spTree>
    <p:extLst>
      <p:ext uri="{BB962C8B-B14F-4D97-AF65-F5344CB8AC3E}">
        <p14:creationId xmlns:p14="http://schemas.microsoft.com/office/powerpoint/2010/main" val="1564392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10</a:t>
            </a:fld>
            <a:endParaRPr lang="en-US"/>
          </a:p>
        </p:txBody>
      </p:sp>
    </p:spTree>
    <p:extLst>
      <p:ext uri="{BB962C8B-B14F-4D97-AF65-F5344CB8AC3E}">
        <p14:creationId xmlns:p14="http://schemas.microsoft.com/office/powerpoint/2010/main" val="1282623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11</a:t>
            </a:fld>
            <a:endParaRPr lang="en-US"/>
          </a:p>
        </p:txBody>
      </p:sp>
    </p:spTree>
    <p:extLst>
      <p:ext uri="{BB962C8B-B14F-4D97-AF65-F5344CB8AC3E}">
        <p14:creationId xmlns:p14="http://schemas.microsoft.com/office/powerpoint/2010/main" val="2894426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12</a:t>
            </a:fld>
            <a:endParaRPr lang="en-US"/>
          </a:p>
        </p:txBody>
      </p:sp>
    </p:spTree>
    <p:extLst>
      <p:ext uri="{BB962C8B-B14F-4D97-AF65-F5344CB8AC3E}">
        <p14:creationId xmlns:p14="http://schemas.microsoft.com/office/powerpoint/2010/main" val="239821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13</a:t>
            </a:fld>
            <a:endParaRPr lang="en-US"/>
          </a:p>
        </p:txBody>
      </p:sp>
    </p:spTree>
    <p:extLst>
      <p:ext uri="{BB962C8B-B14F-4D97-AF65-F5344CB8AC3E}">
        <p14:creationId xmlns:p14="http://schemas.microsoft.com/office/powerpoint/2010/main" val="3305233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14</a:t>
            </a:fld>
            <a:endParaRPr lang="en-US"/>
          </a:p>
        </p:txBody>
      </p:sp>
    </p:spTree>
    <p:extLst>
      <p:ext uri="{BB962C8B-B14F-4D97-AF65-F5344CB8AC3E}">
        <p14:creationId xmlns:p14="http://schemas.microsoft.com/office/powerpoint/2010/main" val="1022677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15</a:t>
            </a:fld>
            <a:endParaRPr lang="en-US"/>
          </a:p>
        </p:txBody>
      </p:sp>
    </p:spTree>
    <p:extLst>
      <p:ext uri="{BB962C8B-B14F-4D97-AF65-F5344CB8AC3E}">
        <p14:creationId xmlns:p14="http://schemas.microsoft.com/office/powerpoint/2010/main" val="417053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16</a:t>
            </a:fld>
            <a:endParaRPr lang="en-US"/>
          </a:p>
        </p:txBody>
      </p:sp>
    </p:spTree>
    <p:extLst>
      <p:ext uri="{BB962C8B-B14F-4D97-AF65-F5344CB8AC3E}">
        <p14:creationId xmlns:p14="http://schemas.microsoft.com/office/powerpoint/2010/main" val="278417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17</a:t>
            </a:fld>
            <a:endParaRPr lang="en-US"/>
          </a:p>
        </p:txBody>
      </p:sp>
    </p:spTree>
    <p:extLst>
      <p:ext uri="{BB962C8B-B14F-4D97-AF65-F5344CB8AC3E}">
        <p14:creationId xmlns:p14="http://schemas.microsoft.com/office/powerpoint/2010/main" val="2831221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18</a:t>
            </a:fld>
            <a:endParaRPr lang="en-US"/>
          </a:p>
        </p:txBody>
      </p:sp>
    </p:spTree>
    <p:extLst>
      <p:ext uri="{BB962C8B-B14F-4D97-AF65-F5344CB8AC3E}">
        <p14:creationId xmlns:p14="http://schemas.microsoft.com/office/powerpoint/2010/main" val="1908174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19</a:t>
            </a:fld>
            <a:endParaRPr lang="en-US"/>
          </a:p>
        </p:txBody>
      </p:sp>
    </p:spTree>
    <p:extLst>
      <p:ext uri="{BB962C8B-B14F-4D97-AF65-F5344CB8AC3E}">
        <p14:creationId xmlns:p14="http://schemas.microsoft.com/office/powerpoint/2010/main" val="335530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20</a:t>
            </a:fld>
            <a:endParaRPr lang="en-US"/>
          </a:p>
        </p:txBody>
      </p:sp>
    </p:spTree>
    <p:extLst>
      <p:ext uri="{BB962C8B-B14F-4D97-AF65-F5344CB8AC3E}">
        <p14:creationId xmlns:p14="http://schemas.microsoft.com/office/powerpoint/2010/main" val="149520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21</a:t>
            </a:fld>
            <a:endParaRPr lang="en-US"/>
          </a:p>
        </p:txBody>
      </p:sp>
    </p:spTree>
    <p:extLst>
      <p:ext uri="{BB962C8B-B14F-4D97-AF65-F5344CB8AC3E}">
        <p14:creationId xmlns:p14="http://schemas.microsoft.com/office/powerpoint/2010/main" val="747684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22</a:t>
            </a:fld>
            <a:endParaRPr lang="en-US"/>
          </a:p>
        </p:txBody>
      </p:sp>
    </p:spTree>
    <p:extLst>
      <p:ext uri="{BB962C8B-B14F-4D97-AF65-F5344CB8AC3E}">
        <p14:creationId xmlns:p14="http://schemas.microsoft.com/office/powerpoint/2010/main" val="277232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23</a:t>
            </a:fld>
            <a:endParaRPr lang="en-US"/>
          </a:p>
        </p:txBody>
      </p:sp>
    </p:spTree>
    <p:extLst>
      <p:ext uri="{BB962C8B-B14F-4D97-AF65-F5344CB8AC3E}">
        <p14:creationId xmlns:p14="http://schemas.microsoft.com/office/powerpoint/2010/main" val="3929633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24</a:t>
            </a:fld>
            <a:endParaRPr lang="en-US"/>
          </a:p>
        </p:txBody>
      </p:sp>
    </p:spTree>
    <p:extLst>
      <p:ext uri="{BB962C8B-B14F-4D97-AF65-F5344CB8AC3E}">
        <p14:creationId xmlns:p14="http://schemas.microsoft.com/office/powerpoint/2010/main" val="1878771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25</a:t>
            </a:fld>
            <a:endParaRPr lang="en-US"/>
          </a:p>
        </p:txBody>
      </p:sp>
    </p:spTree>
    <p:extLst>
      <p:ext uri="{BB962C8B-B14F-4D97-AF65-F5344CB8AC3E}">
        <p14:creationId xmlns:p14="http://schemas.microsoft.com/office/powerpoint/2010/main" val="2790226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26</a:t>
            </a:fld>
            <a:endParaRPr lang="en-US"/>
          </a:p>
        </p:txBody>
      </p:sp>
    </p:spTree>
    <p:extLst>
      <p:ext uri="{BB962C8B-B14F-4D97-AF65-F5344CB8AC3E}">
        <p14:creationId xmlns:p14="http://schemas.microsoft.com/office/powerpoint/2010/main" val="2602000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27</a:t>
            </a:fld>
            <a:endParaRPr lang="en-US"/>
          </a:p>
        </p:txBody>
      </p:sp>
    </p:spTree>
    <p:extLst>
      <p:ext uri="{BB962C8B-B14F-4D97-AF65-F5344CB8AC3E}">
        <p14:creationId xmlns:p14="http://schemas.microsoft.com/office/powerpoint/2010/main" val="1619389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28</a:t>
            </a:fld>
            <a:endParaRPr lang="en-US"/>
          </a:p>
        </p:txBody>
      </p:sp>
    </p:spTree>
    <p:extLst>
      <p:ext uri="{BB962C8B-B14F-4D97-AF65-F5344CB8AC3E}">
        <p14:creationId xmlns:p14="http://schemas.microsoft.com/office/powerpoint/2010/main" val="148104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4">
            <a:duotone>
              <a:schemeClr val="accent5">
                <a:shade val="45000"/>
                <a:satMod val="135000"/>
              </a:schemeClr>
              <a:prstClr val="white"/>
            </a:duotone>
            <a:extLst>
              <a:ext uri="{28A0092B-C50C-407E-A947-70E740481C1C}">
                <a14:useLocalDpi xmlns:a14="http://schemas.microsoft.com/office/drawing/2010/main" val="0"/>
              </a:ext>
            </a:extLst>
          </a:blip>
          <a:srcRect r="25673"/>
          <a:stretch>
            <a:fillRect/>
          </a:stretch>
        </p:blipFill>
        <p:spPr>
          <a:xfrm>
            <a:off x="5414" y="0"/>
            <a:ext cx="12187785"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4pPr>
      <a:lvl5pPr marL="20574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5pPr>
      <a:lvl6pPr marL="25146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6pPr>
      <a:lvl7pPr marL="29718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7pPr>
      <a:lvl8pPr marL="34290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8pPr>
      <a:lvl9pPr marL="3886200" indent="-227965" algn="l" defTabSz="914400" rtl="0" eaLnBrk="1" latinLnBrk="0" hangingPunct="1">
        <a:lnSpc>
          <a:spcPct val="90000"/>
        </a:lnSpc>
        <a:spcBef>
          <a:spcPts val="500"/>
        </a:spcBef>
        <a:buFont typeface="Arial" panose="020B0604020202020204" pitchFamily="34" charset="0"/>
        <a:buChar char="•"/>
        <a:defRPr sz="1865" kern="1200">
          <a:solidFill>
            <a:schemeClr val="tx1"/>
          </a:solidFill>
          <a:latin typeface="+mn-lt"/>
          <a:ea typeface="+mn-ea"/>
          <a:cs typeface="+mn-cs"/>
        </a:defRPr>
      </a:lvl9pPr>
    </p:bodyStyle>
    <p:otherStyle>
      <a:defPPr>
        <a:defRPr lang="en-US"/>
      </a:defPPr>
      <a:lvl1pPr marL="0" algn="l" defTabSz="914400" rtl="0" eaLnBrk="1" latinLnBrk="0" hangingPunct="1">
        <a:defRPr sz="1865" kern="1200">
          <a:solidFill>
            <a:schemeClr val="tx1"/>
          </a:solidFill>
          <a:latin typeface="+mn-lt"/>
          <a:ea typeface="+mn-ea"/>
          <a:cs typeface="+mn-cs"/>
        </a:defRPr>
      </a:lvl1pPr>
      <a:lvl2pPr marL="457200" algn="l" defTabSz="914400" rtl="0" eaLnBrk="1" latinLnBrk="0" hangingPunct="1">
        <a:defRPr sz="1865" kern="1200">
          <a:solidFill>
            <a:schemeClr val="tx1"/>
          </a:solidFill>
          <a:latin typeface="+mn-lt"/>
          <a:ea typeface="+mn-ea"/>
          <a:cs typeface="+mn-cs"/>
        </a:defRPr>
      </a:lvl2pPr>
      <a:lvl3pPr marL="914400" algn="l" defTabSz="914400" rtl="0" eaLnBrk="1" latinLnBrk="0" hangingPunct="1">
        <a:defRPr sz="1865" kern="1200">
          <a:solidFill>
            <a:schemeClr val="tx1"/>
          </a:solidFill>
          <a:latin typeface="+mn-lt"/>
          <a:ea typeface="+mn-ea"/>
          <a:cs typeface="+mn-cs"/>
        </a:defRPr>
      </a:lvl3pPr>
      <a:lvl4pPr marL="1371600" algn="l" defTabSz="914400" rtl="0" eaLnBrk="1" latinLnBrk="0" hangingPunct="1">
        <a:defRPr sz="1865" kern="1200">
          <a:solidFill>
            <a:schemeClr val="tx1"/>
          </a:solidFill>
          <a:latin typeface="+mn-lt"/>
          <a:ea typeface="+mn-ea"/>
          <a:cs typeface="+mn-cs"/>
        </a:defRPr>
      </a:lvl4pPr>
      <a:lvl5pPr marL="1828800" algn="l" defTabSz="914400" rtl="0" eaLnBrk="1" latinLnBrk="0" hangingPunct="1">
        <a:defRPr sz="1865" kern="1200">
          <a:solidFill>
            <a:schemeClr val="tx1"/>
          </a:solidFill>
          <a:latin typeface="+mn-lt"/>
          <a:ea typeface="+mn-ea"/>
          <a:cs typeface="+mn-cs"/>
        </a:defRPr>
      </a:lvl5pPr>
      <a:lvl6pPr marL="2286000" algn="l" defTabSz="914400" rtl="0" eaLnBrk="1" latinLnBrk="0" hangingPunct="1">
        <a:defRPr sz="1865" kern="1200">
          <a:solidFill>
            <a:schemeClr val="tx1"/>
          </a:solidFill>
          <a:latin typeface="+mn-lt"/>
          <a:ea typeface="+mn-ea"/>
          <a:cs typeface="+mn-cs"/>
        </a:defRPr>
      </a:lvl6pPr>
      <a:lvl7pPr marL="2743200" algn="l" defTabSz="914400" rtl="0" eaLnBrk="1" latinLnBrk="0" hangingPunct="1">
        <a:defRPr sz="1865" kern="1200">
          <a:solidFill>
            <a:schemeClr val="tx1"/>
          </a:solidFill>
          <a:latin typeface="+mn-lt"/>
          <a:ea typeface="+mn-ea"/>
          <a:cs typeface="+mn-cs"/>
        </a:defRPr>
      </a:lvl7pPr>
      <a:lvl8pPr marL="3200400" algn="l" defTabSz="914400" rtl="0" eaLnBrk="1" latinLnBrk="0" hangingPunct="1">
        <a:defRPr sz="1865" kern="1200">
          <a:solidFill>
            <a:schemeClr val="tx1"/>
          </a:solidFill>
          <a:latin typeface="+mn-lt"/>
          <a:ea typeface="+mn-ea"/>
          <a:cs typeface="+mn-cs"/>
        </a:defRPr>
      </a:lvl8pPr>
      <a:lvl9pPr marL="3657600" algn="l" defTabSz="914400" rtl="0" eaLnBrk="1" latinLnBrk="0" hangingPunct="1">
        <a:defRPr sz="18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8.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15.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014" y="0"/>
            <a:ext cx="12181172" cy="6858000"/>
          </a:xfrm>
          <a:prstGeom prst="rect">
            <a:avLst/>
          </a:prstGeom>
        </p:spPr>
      </p:pic>
      <p:pic>
        <p:nvPicPr>
          <p:cNvPr id="8" name="图片 7" descr="ecd09919c3f8237839d30dbe73d03b67"/>
          <p:cNvPicPr>
            <a:picLocks noChangeAspect="1"/>
          </p:cNvPicPr>
          <p:nvPr/>
        </p:nvPicPr>
        <p:blipFill>
          <a:blip r:embed="rId4"/>
          <a:stretch>
            <a:fillRect/>
          </a:stretch>
        </p:blipFill>
        <p:spPr>
          <a:xfrm>
            <a:off x="902970" y="400050"/>
            <a:ext cx="7019925" cy="4316730"/>
          </a:xfrm>
          <a:prstGeom prst="rect">
            <a:avLst/>
          </a:prstGeom>
        </p:spPr>
      </p:pic>
      <p:sp>
        <p:nvSpPr>
          <p:cNvPr id="5" name="圆角矩形 4"/>
          <p:cNvSpPr/>
          <p:nvPr/>
        </p:nvSpPr>
        <p:spPr>
          <a:xfrm>
            <a:off x="4485004" y="5198110"/>
            <a:ext cx="2241111"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l="26020" t="63519"/>
          <a:stretch>
            <a:fillRect/>
          </a:stretch>
        </p:blipFill>
        <p:spPr>
          <a:xfrm>
            <a:off x="3119905" y="4190578"/>
            <a:ext cx="9011585" cy="2501900"/>
          </a:xfrm>
          <a:prstGeom prst="rect">
            <a:avLst/>
          </a:prstGeom>
        </p:spPr>
      </p:pic>
      <p:pic>
        <p:nvPicPr>
          <p:cNvPr id="13" name="图片 12"/>
          <p:cNvPicPr>
            <a:picLocks noChangeAspect="1"/>
          </p:cNvPicPr>
          <p:nvPr/>
        </p:nvPicPr>
        <p:blipFill rotWithShape="1">
          <a:blip r:embed="rId6">
            <a:extLst>
              <a:ext uri="{28A0092B-C50C-407E-A947-70E740481C1C}">
                <a14:useLocalDpi xmlns:a14="http://schemas.microsoft.com/office/drawing/2010/main" val="0"/>
              </a:ext>
            </a:extLst>
          </a:blip>
          <a:srcRect l="67933" t="16667" b="58148"/>
          <a:stretch>
            <a:fillRect/>
          </a:stretch>
        </p:blipFill>
        <p:spPr>
          <a:xfrm>
            <a:off x="8011760" y="1426210"/>
            <a:ext cx="3906185" cy="1727200"/>
          </a:xfrm>
          <a:prstGeom prst="rect">
            <a:avLst/>
          </a:prstGeom>
        </p:spPr>
      </p:pic>
      <p:pic>
        <p:nvPicPr>
          <p:cNvPr id="14" name="图片 13"/>
          <p:cNvPicPr>
            <a:picLocks noChangeAspect="1"/>
          </p:cNvPicPr>
          <p:nvPr/>
        </p:nvPicPr>
        <p:blipFill rotWithShape="1">
          <a:blip r:embed="rId6">
            <a:extLst>
              <a:ext uri="{28A0092B-C50C-407E-A947-70E740481C1C}">
                <a14:useLocalDpi xmlns:a14="http://schemas.microsoft.com/office/drawing/2010/main" val="0"/>
              </a:ext>
            </a:extLst>
          </a:blip>
          <a:srcRect l="15386" t="70741" r="54171" b="7037"/>
          <a:stretch>
            <a:fillRect/>
          </a:stretch>
        </p:blipFill>
        <p:spPr>
          <a:xfrm>
            <a:off x="157838" y="5334000"/>
            <a:ext cx="3708401" cy="1524000"/>
          </a:xfrm>
          <a:prstGeom prst="rect">
            <a:avLst/>
          </a:prstGeom>
        </p:spPr>
      </p:pic>
      <p:sp>
        <p:nvSpPr>
          <p:cNvPr id="19" name="_3"/>
          <p:cNvSpPr/>
          <p:nvPr/>
        </p:nvSpPr>
        <p:spPr>
          <a:xfrm>
            <a:off x="334678" y="3734517"/>
            <a:ext cx="8079912" cy="810222"/>
          </a:xfrm>
          <a:prstGeom prst="rect">
            <a:avLst/>
          </a:prstGeom>
          <a:noFill/>
        </p:spPr>
        <p:txBody>
          <a:bodyPr wrap="square" rtlCol="0" anchor="ctr">
            <a:spAutoFit/>
          </a:bodyPr>
          <a:lstStyle/>
          <a:p>
            <a:pPr algn="ctr" defTabSz="914400" fontAlgn="base">
              <a:spcBef>
                <a:spcPct val="0"/>
              </a:spcBef>
              <a:spcAft>
                <a:spcPct val="0"/>
              </a:spcAft>
            </a:pPr>
            <a:r>
              <a:rPr lang="zh-CN" altLang="en-US" sz="4665"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合作共赢励志</a:t>
            </a:r>
            <a:r>
              <a:rPr lang="en-US" altLang="zh-CN" sz="4665" dirty="0" err="1">
                <a:solidFill>
                  <a:schemeClr val="tx2"/>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665"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模板</a:t>
            </a:r>
          </a:p>
        </p:txBody>
      </p:sp>
      <p:sp>
        <p:nvSpPr>
          <p:cNvPr id="20" name="矩形 259"/>
          <p:cNvSpPr>
            <a:spLocks noChangeArrowheads="1"/>
          </p:cNvSpPr>
          <p:nvPr/>
        </p:nvSpPr>
        <p:spPr bwMode="auto">
          <a:xfrm>
            <a:off x="1828130" y="4716870"/>
            <a:ext cx="4583503" cy="55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1335" cap="all" dirty="0">
                <a:solidFill>
                  <a:schemeClr val="tx2"/>
                </a:solidFill>
                <a:cs typeface="Arial" panose="020B0604020202020204" pitchFamily="34" charset="0"/>
              </a:rPr>
              <a:t>|</a:t>
            </a:r>
            <a:r>
              <a:rPr lang="zh-CN" altLang="en-US" sz="1335" cap="all" dirty="0" smtClean="0">
                <a:solidFill>
                  <a:schemeClr val="tx2"/>
                </a:solidFill>
                <a:cs typeface="Arial" panose="020B0604020202020204" pitchFamily="34" charset="0"/>
              </a:rPr>
              <a:t>适用员工培训</a:t>
            </a:r>
            <a:r>
              <a:rPr lang="en-US" altLang="zh-CN" sz="1335" cap="all" dirty="0">
                <a:solidFill>
                  <a:schemeClr val="tx2"/>
                </a:solidFill>
                <a:cs typeface="Arial" panose="020B0604020202020204" pitchFamily="34" charset="0"/>
              </a:rPr>
              <a:t>|</a:t>
            </a:r>
            <a:r>
              <a:rPr lang="zh-CN" altLang="en-US" sz="1335" cap="all" dirty="0">
                <a:solidFill>
                  <a:schemeClr val="tx2"/>
                </a:solidFill>
                <a:cs typeface="Arial" panose="020B0604020202020204" pitchFamily="34" charset="0"/>
              </a:rPr>
              <a:t>企业宣传</a:t>
            </a:r>
            <a:r>
              <a:rPr lang="en-US" altLang="zh-CN" sz="1335" cap="all" dirty="0">
                <a:solidFill>
                  <a:schemeClr val="tx2"/>
                </a:solidFill>
                <a:cs typeface="Arial" panose="020B0604020202020204" pitchFamily="34" charset="0"/>
              </a:rPr>
              <a:t>|</a:t>
            </a:r>
            <a:r>
              <a:rPr lang="zh-CN" altLang="en-US" sz="1335" cap="all" dirty="0">
                <a:solidFill>
                  <a:schemeClr val="tx2"/>
                </a:solidFill>
                <a:cs typeface="Arial" panose="020B0604020202020204" pitchFamily="34" charset="0"/>
              </a:rPr>
              <a:t>团队建设</a:t>
            </a:r>
            <a:r>
              <a:rPr lang="en-US" altLang="zh-CN" sz="1335" cap="all" dirty="0" smtClean="0">
                <a:solidFill>
                  <a:schemeClr val="tx2"/>
                </a:solidFill>
                <a:cs typeface="Arial" panose="020B0604020202020204" pitchFamily="34" charset="0"/>
              </a:rPr>
              <a:t>|</a:t>
            </a:r>
            <a:r>
              <a:rPr lang="zh-CN" altLang="en-US" sz="1335" cap="all" dirty="0" smtClean="0">
                <a:solidFill>
                  <a:schemeClr val="tx2"/>
                </a:solidFill>
                <a:cs typeface="Arial" panose="020B0604020202020204" pitchFamily="34" charset="0"/>
              </a:rPr>
              <a:t>企业文化</a:t>
            </a:r>
            <a:r>
              <a:rPr lang="en-US" altLang="zh-CN" sz="1335" cap="all" dirty="0" smtClean="0">
                <a:solidFill>
                  <a:schemeClr val="tx2"/>
                </a:solidFill>
                <a:cs typeface="Arial" panose="020B0604020202020204" pitchFamily="34" charset="0"/>
              </a:rPr>
              <a:t>|</a:t>
            </a:r>
            <a:r>
              <a:rPr lang="zh-CN" altLang="en-US" sz="1335" cap="all" dirty="0" smtClean="0">
                <a:solidFill>
                  <a:schemeClr val="tx2"/>
                </a:solidFill>
                <a:cs typeface="Arial" panose="020B0604020202020204" pitchFamily="34" charset="0"/>
              </a:rPr>
              <a:t>一键换色</a:t>
            </a:r>
            <a:r>
              <a:rPr lang="en-US" altLang="zh-CN" sz="1335" cap="all" dirty="0" smtClean="0">
                <a:solidFill>
                  <a:schemeClr val="tx2"/>
                </a:solidFill>
                <a:cs typeface="Arial" panose="020B0604020202020204" pitchFamily="34" charset="0"/>
              </a:rPr>
              <a:t>|</a:t>
            </a:r>
            <a:endParaRPr lang="zh-CN" altLang="en-US" sz="1335" cap="all" dirty="0">
              <a:solidFill>
                <a:schemeClr val="tx2"/>
              </a:solidFill>
              <a:cs typeface="Arial" panose="020B0604020202020204" pitchFamily="34" charset="0"/>
            </a:endParaRPr>
          </a:p>
          <a:p>
            <a:pPr algn="r">
              <a:buNone/>
            </a:pPr>
            <a:endParaRPr lang="zh-CN" altLang="en-US" sz="1335" cap="all" dirty="0">
              <a:solidFill>
                <a:schemeClr val="tx2"/>
              </a:solidFill>
              <a:cs typeface="Arial" panose="020B0604020202020204" pitchFamily="34" charset="0"/>
            </a:endParaRPr>
          </a:p>
        </p:txBody>
      </p:sp>
      <p:cxnSp>
        <p:nvCxnSpPr>
          <p:cNvPr id="21" name="直接连接符 20"/>
          <p:cNvCxnSpPr/>
          <p:nvPr/>
        </p:nvCxnSpPr>
        <p:spPr>
          <a:xfrm>
            <a:off x="1240827" y="4643425"/>
            <a:ext cx="608767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2593975" y="5193665"/>
            <a:ext cx="1579880" cy="307975"/>
          </a:xfrm>
          <a:prstGeom prst="roundRect">
            <a:avLst>
              <a:gd name="adj" fmla="val 42917"/>
            </a:avLst>
          </a:prstGeom>
          <a:gradFill>
            <a:gsLst>
              <a:gs pos="0">
                <a:srgbClr val="FE0085"/>
              </a:gs>
              <a:gs pos="100000">
                <a:srgbClr val="006BC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solidFill>
            </a:endParaRPr>
          </a:p>
        </p:txBody>
      </p:sp>
      <p:sp>
        <p:nvSpPr>
          <p:cNvPr id="23" name="TextBox 35"/>
          <p:cNvSpPr txBox="1"/>
          <p:nvPr/>
        </p:nvSpPr>
        <p:spPr>
          <a:xfrm>
            <a:off x="2622355" y="5201775"/>
            <a:ext cx="1300356" cy="317779"/>
          </a:xfrm>
          <a:prstGeom prst="rect">
            <a:avLst/>
          </a:prstGeom>
          <a:noFill/>
        </p:spPr>
        <p:txBody>
          <a:bodyPr wrap="none" rtlCol="0">
            <a:spAutoFit/>
          </a:bodyPr>
          <a:lstStyle/>
          <a:p>
            <a:r>
              <a:rPr lang="zh-CN" altLang="en-US" sz="1465" dirty="0">
                <a:solidFill>
                  <a:schemeClr val="bg1"/>
                </a:solidFill>
                <a:latin typeface="微软雅黑" panose="020B0503020204020204" pitchFamily="34" charset="-122"/>
                <a:ea typeface="微软雅黑" panose="020B0503020204020204" pitchFamily="34" charset="-122"/>
              </a:rPr>
              <a:t>汇报</a:t>
            </a:r>
            <a:r>
              <a:rPr lang="zh-CN" altLang="en-US" sz="1465" dirty="0" smtClean="0">
                <a:solidFill>
                  <a:schemeClr val="bg1"/>
                </a:solidFill>
                <a:latin typeface="微软雅黑" panose="020B0503020204020204" pitchFamily="34" charset="-122"/>
                <a:ea typeface="微软雅黑" panose="020B0503020204020204" pitchFamily="34" charset="-122"/>
              </a:rPr>
              <a:t>人：</a:t>
            </a:r>
            <a:r>
              <a:rPr lang="en-US" altLang="zh-CN" sz="1465" dirty="0" smtClean="0">
                <a:solidFill>
                  <a:schemeClr val="bg1"/>
                </a:solidFill>
                <a:latin typeface="微软雅黑" panose="020B0503020204020204" pitchFamily="34" charset="-122"/>
                <a:ea typeface="微软雅黑" panose="020B0503020204020204" pitchFamily="34" charset="-122"/>
              </a:rPr>
              <a:t>XXX</a:t>
            </a:r>
            <a:endParaRPr lang="en-US" sz="1465" dirty="0" smtClean="0">
              <a:solidFill>
                <a:schemeClr val="bg1"/>
              </a:solidFill>
              <a:latin typeface="微软雅黑" panose="020B0503020204020204" pitchFamily="34" charset="-122"/>
              <a:ea typeface="微软雅黑" panose="020B0503020204020204" pitchFamily="34" charset="-122"/>
            </a:endParaRPr>
          </a:p>
        </p:txBody>
      </p:sp>
      <p:sp>
        <p:nvSpPr>
          <p:cNvPr id="24" name="TextBox 36"/>
          <p:cNvSpPr txBox="1"/>
          <p:nvPr/>
        </p:nvSpPr>
        <p:spPr>
          <a:xfrm>
            <a:off x="4654231" y="5206563"/>
            <a:ext cx="2040943" cy="317779"/>
          </a:xfrm>
          <a:prstGeom prst="rect">
            <a:avLst/>
          </a:prstGeom>
          <a:noFill/>
        </p:spPr>
        <p:txBody>
          <a:bodyPr wrap="none" rtlCol="0">
            <a:spAutoFit/>
          </a:bodyPr>
          <a:lstStyle/>
          <a:p>
            <a:r>
              <a:rPr lang="zh-CN" altLang="en-US" sz="1465" dirty="0" smtClean="0">
                <a:solidFill>
                  <a:schemeClr val="bg1"/>
                </a:solidFill>
                <a:latin typeface="微软雅黑" panose="020B0503020204020204" pitchFamily="34" charset="-122"/>
                <a:ea typeface="微软雅黑" panose="020B0503020204020204" pitchFamily="34" charset="-122"/>
              </a:rPr>
              <a:t>日期：</a:t>
            </a:r>
            <a:r>
              <a:rPr lang="en-US" altLang="zh-CN" sz="1465" dirty="0" smtClean="0">
                <a:solidFill>
                  <a:schemeClr val="bg1"/>
                </a:solidFill>
                <a:latin typeface="微软雅黑" panose="020B0503020204020204" pitchFamily="34" charset="-122"/>
                <a:ea typeface="微软雅黑" panose="020B0503020204020204" pitchFamily="34" charset="-122"/>
              </a:rPr>
              <a:t>XX</a:t>
            </a:r>
            <a:r>
              <a:rPr lang="zh-CN" altLang="en-US" sz="1465" dirty="0" smtClean="0">
                <a:solidFill>
                  <a:schemeClr val="bg1"/>
                </a:solidFill>
                <a:latin typeface="微软雅黑" panose="020B0503020204020204" pitchFamily="34" charset="-122"/>
                <a:ea typeface="微软雅黑" panose="020B0503020204020204" pitchFamily="34" charset="-122"/>
              </a:rPr>
              <a:t>年</a:t>
            </a:r>
            <a:r>
              <a:rPr lang="en-US" altLang="zh-CN" sz="1465" dirty="0" smtClean="0">
                <a:solidFill>
                  <a:schemeClr val="bg1"/>
                </a:solidFill>
                <a:latin typeface="微软雅黑" panose="020B0503020204020204" pitchFamily="34" charset="-122"/>
                <a:ea typeface="微软雅黑" panose="020B0503020204020204" pitchFamily="34" charset="-122"/>
              </a:rPr>
              <a:t>XX</a:t>
            </a:r>
            <a:r>
              <a:rPr lang="zh-CN" altLang="en-US" sz="1465" dirty="0" smtClean="0">
                <a:solidFill>
                  <a:schemeClr val="bg1"/>
                </a:solidFill>
                <a:latin typeface="微软雅黑" panose="020B0503020204020204" pitchFamily="34" charset="-122"/>
                <a:ea typeface="微软雅黑" panose="020B0503020204020204" pitchFamily="34" charset="-122"/>
              </a:rPr>
              <a:t>月</a:t>
            </a:r>
            <a:r>
              <a:rPr lang="en-US" altLang="zh-CN" sz="1465" dirty="0" smtClean="0">
                <a:solidFill>
                  <a:schemeClr val="bg1"/>
                </a:solidFill>
                <a:latin typeface="微软雅黑" panose="020B0503020204020204" pitchFamily="34" charset="-122"/>
                <a:ea typeface="微软雅黑" panose="020B0503020204020204" pitchFamily="34" charset="-122"/>
              </a:rPr>
              <a:t>XX</a:t>
            </a:r>
            <a:r>
              <a:rPr lang="zh-CN" altLang="en-US" sz="1465" dirty="0">
                <a:solidFill>
                  <a:schemeClr val="bg1"/>
                </a:solidFill>
                <a:latin typeface="微软雅黑" panose="020B0503020204020204" pitchFamily="34" charset="-122"/>
                <a:ea typeface="微软雅黑" panose="020B0503020204020204" pitchFamily="34" charset="-122"/>
              </a:rPr>
              <a:t>日</a:t>
            </a:r>
            <a:endParaRPr lang="en-US" altLang="zh-CN" sz="1465" dirty="0" smtClean="0">
              <a:solidFill>
                <a:schemeClr val="bg1"/>
              </a:solidFill>
              <a:latin typeface="微软雅黑" panose="020B0503020204020204" pitchFamily="34" charset="-122"/>
              <a:ea typeface="微软雅黑" panose="020B0503020204020204" pitchFamily="34" charset="-122"/>
            </a:endParaRPr>
          </a:p>
        </p:txBody>
      </p:sp>
      <p:pic>
        <p:nvPicPr>
          <p:cNvPr id="6" name="图片 5" descr="af6d12638f7e70dcbfb62a9f5351f0a7"/>
          <p:cNvPicPr>
            <a:picLocks noChangeAspect="1"/>
          </p:cNvPicPr>
          <p:nvPr/>
        </p:nvPicPr>
        <p:blipFill>
          <a:blip r:embed="rId7"/>
          <a:stretch>
            <a:fillRect/>
          </a:stretch>
        </p:blipFill>
        <p:spPr>
          <a:xfrm>
            <a:off x="6808470" y="3368040"/>
            <a:ext cx="5265420" cy="3489960"/>
          </a:xfrm>
          <a:prstGeom prst="rect">
            <a:avLst/>
          </a:prstGeom>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left)">
                                      <p:cBhvr>
                                        <p:cTn id="13" dur="500"/>
                                        <p:tgtEl>
                                          <p:spTgt spid="13"/>
                                        </p:tgtEl>
                                      </p:cBhvr>
                                    </p:animEffect>
                                  </p:childTnLst>
                                </p:cTn>
                              </p:par>
                              <p:par>
                                <p:cTn id="14" presetID="1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ppt_x</p:attrName>
                                        </p:attrNameLst>
                                      </p:cBhvr>
                                      <p:tavLst>
                                        <p:tav tm="0">
                                          <p:val>
                                            <p:strVal val="#ppt_x-#ppt_w*1.125000"/>
                                          </p:val>
                                        </p:tav>
                                        <p:tav tm="100000">
                                          <p:val>
                                            <p:strVal val="#ppt_x"/>
                                          </p:val>
                                        </p:tav>
                                      </p:tavLst>
                                    </p:anim>
                                    <p:animEffect transition="in" filter="wipe(righ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0"/>
                                        </p:tgtEl>
                                      </p:cBhvr>
                                    </p:animEffect>
                                  </p:childTnLst>
                                </p:cTn>
                              </p:par>
                            </p:childTnLst>
                          </p:cTn>
                        </p:par>
                        <p:par>
                          <p:cTn id="36" fill="hold">
                            <p:stCondLst>
                              <p:cond delay="234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20"/>
                                        </p:tgtEl>
                                      </p:cBhvr>
                                    </p:animEffect>
                                    <p:animScale>
                                      <p:cBhvr>
                                        <p:cTn id="39" dur="250" autoRev="1" fill="hold"/>
                                        <p:tgtEl>
                                          <p:spTgt spid="20"/>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0-#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0-#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37"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900" decel="100000" fill="hold"/>
                                        <p:tgtEl>
                                          <p:spTgt spid="2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9" grpId="0"/>
      <p:bldP spid="20" grpId="0"/>
      <p:bldP spid="20" grpId="1"/>
      <p:bldP spid="22" grpId="0" bldLvl="0" animBg="1"/>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10800000">
            <a:off x="6014" y="0"/>
            <a:ext cx="12181172" cy="6858000"/>
          </a:xfrm>
          <a:prstGeom prst="rect">
            <a:avLst/>
          </a:prstGeom>
        </p:spPr>
      </p:pic>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l="26020" t="63519"/>
          <a:stretch>
            <a:fillRect/>
          </a:stretch>
        </p:blipFill>
        <p:spPr>
          <a:xfrm>
            <a:off x="3734400" y="4356099"/>
            <a:ext cx="9011585" cy="2501900"/>
          </a:xfrm>
          <a:prstGeom prst="rect">
            <a:avLst/>
          </a:prstGeom>
        </p:spPr>
      </p:pic>
      <p:sp>
        <p:nvSpPr>
          <p:cNvPr id="19" name="Title 2"/>
          <p:cNvSpPr txBox="1"/>
          <p:nvPr/>
        </p:nvSpPr>
        <p:spPr>
          <a:xfrm>
            <a:off x="1196980" y="2294467"/>
            <a:ext cx="3637157" cy="2806700"/>
          </a:xfrm>
          <a:prstGeom prst="rect">
            <a:avLst/>
          </a:prstGeom>
        </p:spPr>
        <p:txBody>
          <a:bodyPr vert="eaVert" lIns="121920" tIns="60960" rIns="121920" bIns="60960" rtlCol="0" anchor="ctr">
            <a:norm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5335" dirty="0" smtClean="0">
                <a:gradFill>
                  <a:gsLst>
                    <a:gs pos="0">
                      <a:schemeClr val="bg1">
                        <a:lumMod val="95000"/>
                        <a:lumOff val="5000"/>
                      </a:schemeClr>
                    </a:gs>
                    <a:gs pos="0">
                      <a:srgbClr val="006BC8"/>
                    </a:gs>
                    <a:gs pos="70000">
                      <a:srgbClr val="FE0085"/>
                    </a:gs>
                  </a:gsLst>
                  <a:lin ang="0" scaled="0"/>
                </a:gradFill>
              </a:rPr>
              <a:t>目录</a:t>
            </a:r>
            <a:r>
              <a:rPr lang="zh-CN" altLang="en-US" sz="3735" dirty="0" smtClean="0">
                <a:gradFill>
                  <a:gsLst>
                    <a:gs pos="0">
                      <a:schemeClr val="bg1">
                        <a:lumMod val="95000"/>
                        <a:lumOff val="5000"/>
                      </a:schemeClr>
                    </a:gs>
                    <a:gs pos="0">
                      <a:srgbClr val="006BC8"/>
                    </a:gs>
                    <a:gs pos="70000">
                      <a:srgbClr val="FE0085"/>
                    </a:gs>
                  </a:gsLst>
                  <a:lin ang="0" scaled="0"/>
                </a:gradFill>
              </a:rPr>
              <a:t> </a:t>
            </a:r>
            <a:r>
              <a:rPr lang="en-US" altLang="zh-CN" sz="3735" dirty="0" smtClean="0">
                <a:gradFill>
                  <a:gsLst>
                    <a:gs pos="0">
                      <a:schemeClr val="bg1">
                        <a:lumMod val="95000"/>
                        <a:lumOff val="5000"/>
                      </a:schemeClr>
                    </a:gs>
                    <a:gs pos="0">
                      <a:srgbClr val="006BC8"/>
                    </a:gs>
                    <a:gs pos="70000">
                      <a:srgbClr val="FE0085"/>
                    </a:gs>
                  </a:gsLst>
                  <a:lin ang="0" scaled="0"/>
                </a:gradFill>
              </a:rPr>
              <a:t>CONTENTS</a:t>
            </a:r>
            <a:endParaRPr lang="en-US" sz="3735" dirty="0">
              <a:gradFill>
                <a:gsLst>
                  <a:gs pos="0">
                    <a:schemeClr val="bg1">
                      <a:lumMod val="95000"/>
                      <a:lumOff val="5000"/>
                    </a:schemeClr>
                  </a:gs>
                  <a:gs pos="0">
                    <a:srgbClr val="006BC8"/>
                  </a:gs>
                  <a:gs pos="70000">
                    <a:srgbClr val="FE0085"/>
                  </a:gs>
                </a:gsLst>
                <a:lin ang="0" scaled="0"/>
              </a:gradFill>
            </a:endParaRPr>
          </a:p>
        </p:txBody>
      </p:sp>
      <p:sp>
        <p:nvSpPr>
          <p:cNvPr id="20" name="矩形 19"/>
          <p:cNvSpPr/>
          <p:nvPr/>
        </p:nvSpPr>
        <p:spPr>
          <a:xfrm>
            <a:off x="3173803" y="4111807"/>
            <a:ext cx="324444" cy="318083"/>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21" name="矩形 20"/>
          <p:cNvSpPr/>
          <p:nvPr/>
        </p:nvSpPr>
        <p:spPr>
          <a:xfrm>
            <a:off x="3459934" y="4339657"/>
            <a:ext cx="130129" cy="127579"/>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22" name="Rectangle 3"/>
          <p:cNvSpPr txBox="1">
            <a:spLocks noChangeArrowheads="1"/>
          </p:cNvSpPr>
          <p:nvPr/>
        </p:nvSpPr>
        <p:spPr bwMode="auto">
          <a:xfrm>
            <a:off x="6005986" y="1910905"/>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speed"/>
          <p:cNvSpPr txBox="1">
            <a:spLocks noChangeArrowheads="1"/>
          </p:cNvSpPr>
          <p:nvPr/>
        </p:nvSpPr>
        <p:spPr bwMode="auto">
          <a:xfrm>
            <a:off x="4964400" y="1967647"/>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01</a:t>
            </a:r>
            <a:endParaRPr lang="en-US" altLang="ko-KR" sz="32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Rectangle 3"/>
          <p:cNvSpPr txBox="1">
            <a:spLocks noChangeArrowheads="1"/>
          </p:cNvSpPr>
          <p:nvPr/>
        </p:nvSpPr>
        <p:spPr bwMode="auto">
          <a:xfrm>
            <a:off x="6005986" y="2842651"/>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speed"/>
          <p:cNvSpPr txBox="1">
            <a:spLocks noChangeArrowheads="1"/>
          </p:cNvSpPr>
          <p:nvPr/>
        </p:nvSpPr>
        <p:spPr bwMode="auto">
          <a:xfrm>
            <a:off x="4964400" y="2933259"/>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2"/>
                </a:solidFill>
                <a:latin typeface="微软雅黑" panose="020B0503020204020204" pitchFamily="34" charset="-122"/>
                <a:ea typeface="微软雅黑" panose="020B0503020204020204" pitchFamily="34" charset="-122"/>
                <a:cs typeface="Arial" panose="020B0604020202020204" pitchFamily="34" charset="0"/>
              </a:rPr>
              <a:t>02</a:t>
            </a:r>
            <a:endParaRPr lang="en-US" altLang="ko-KR" sz="3200" dirty="0">
              <a:solidFill>
                <a:schemeClr val="accent2"/>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Rectangle 3"/>
          <p:cNvSpPr txBox="1">
            <a:spLocks noChangeArrowheads="1"/>
          </p:cNvSpPr>
          <p:nvPr/>
        </p:nvSpPr>
        <p:spPr bwMode="auto">
          <a:xfrm>
            <a:off x="6005986" y="3868789"/>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3"/>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speed"/>
          <p:cNvSpPr txBox="1">
            <a:spLocks noChangeArrowheads="1"/>
          </p:cNvSpPr>
          <p:nvPr/>
        </p:nvSpPr>
        <p:spPr bwMode="auto">
          <a:xfrm>
            <a:off x="4964400" y="3925531"/>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3"/>
                </a:solidFill>
                <a:latin typeface="微软雅黑" panose="020B0503020204020204" pitchFamily="34" charset="-122"/>
                <a:ea typeface="微软雅黑" panose="020B0503020204020204" pitchFamily="34" charset="-122"/>
                <a:cs typeface="Arial" panose="020B0604020202020204" pitchFamily="34" charset="0"/>
              </a:rPr>
              <a:t>03</a:t>
            </a:r>
            <a:endParaRPr lang="en-US" altLang="ko-KR" sz="3200" dirty="0">
              <a:solidFill>
                <a:schemeClr val="accent3"/>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Rectangle 3"/>
          <p:cNvSpPr txBox="1">
            <a:spLocks noChangeArrowheads="1"/>
          </p:cNvSpPr>
          <p:nvPr/>
        </p:nvSpPr>
        <p:spPr bwMode="auto">
          <a:xfrm>
            <a:off x="6005986" y="4813061"/>
            <a:ext cx="5109907" cy="586740"/>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eaLnBrk="1" hangingPunct="1"/>
            <a:r>
              <a:rPr lang="zh-CN" altLang="en-US" sz="2400" dirty="0" smtClean="0">
                <a:solidFill>
                  <a:schemeClr val="accent4"/>
                </a:solidFill>
                <a:latin typeface="微软雅黑" panose="020B0503020204020204" pitchFamily="34" charset="-122"/>
                <a:ea typeface="微软雅黑" panose="020B0503020204020204" pitchFamily="34" charset="-122"/>
                <a:sym typeface="Arial" panose="020B0604020202020204" pitchFamily="34" charset="0"/>
              </a:rPr>
              <a:t>单击此处添加标题</a:t>
            </a:r>
          </a:p>
          <a:p>
            <a:pPr eaLnBrk="1" hangingPunct="1"/>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建议</a:t>
            </a:r>
            <a:r>
              <a:rPr lang="zh-CN" altLang="en-US"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您在展示时采用微软雅黑字体，本模版所有图形线条及其相应素材均</a:t>
            </a:r>
            <a:r>
              <a:rPr lang="zh-CN" altLang="en-US" sz="1065" dirty="0" smtClean="0">
                <a:solidFill>
                  <a:schemeClr val="tx2"/>
                </a:solidFill>
                <a:latin typeface="微软雅黑" panose="020B0503020204020204" pitchFamily="34" charset="-122"/>
                <a:ea typeface="微软雅黑" panose="020B0503020204020204" pitchFamily="34" charset="-122"/>
                <a:sym typeface="Arial" panose="020B0604020202020204" pitchFamily="34" charset="0"/>
              </a:rPr>
              <a:t>可</a:t>
            </a:r>
            <a:endParaRPr lang="en-US" altLang="zh-CN" sz="1065"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speed"/>
          <p:cNvSpPr txBox="1">
            <a:spLocks noChangeArrowheads="1"/>
          </p:cNvSpPr>
          <p:nvPr/>
        </p:nvSpPr>
        <p:spPr bwMode="auto">
          <a:xfrm>
            <a:off x="4964400" y="4886736"/>
            <a:ext cx="661899" cy="51371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lnSpc>
                <a:spcPct val="90000"/>
              </a:lnSpc>
              <a:buClr>
                <a:prstClr val="white"/>
              </a:buClr>
              <a:defRPr/>
            </a:pPr>
            <a:r>
              <a:rPr lang="en-US" altLang="ko-KR" sz="3200" dirty="0" smtClean="0">
                <a:solidFill>
                  <a:schemeClr val="accent4"/>
                </a:solidFill>
                <a:latin typeface="微软雅黑" panose="020B0503020204020204" pitchFamily="34" charset="-122"/>
                <a:ea typeface="微软雅黑" panose="020B0503020204020204" pitchFamily="34" charset="-122"/>
                <a:cs typeface="Arial" panose="020B0604020202020204" pitchFamily="34" charset="0"/>
              </a:rPr>
              <a:t>04</a:t>
            </a:r>
            <a:endParaRPr lang="en-US" altLang="ko-KR" sz="3200" dirty="0">
              <a:solidFill>
                <a:schemeClr val="accent4"/>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0-#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0-#ppt_w/2"/>
                                          </p:val>
                                        </p:tav>
                                        <p:tav tm="100000">
                                          <p:val>
                                            <p:strVal val="#ppt_x"/>
                                          </p:val>
                                        </p:tav>
                                      </p:tavLst>
                                    </p:anim>
                                    <p:anim calcmode="lin" valueType="num">
                                      <p:cBhvr additive="base">
                                        <p:cTn id="25" dur="500" fill="hold"/>
                                        <p:tgtEl>
                                          <p:spTgt spid="3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0-#ppt_w/2"/>
                                          </p:val>
                                        </p:tav>
                                        <p:tav tm="100000">
                                          <p:val>
                                            <p:strVal val="#ppt_x"/>
                                          </p:val>
                                        </p:tav>
                                      </p:tavLst>
                                    </p:anim>
                                    <p:anim calcmode="lin" valueType="num">
                                      <p:cBhvr additive="base">
                                        <p:cTn id="33" dur="500" fill="hold"/>
                                        <p:tgtEl>
                                          <p:spTgt spid="4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fill="hold"/>
                                        <p:tgtEl>
                                          <p:spTgt spid="42"/>
                                        </p:tgtEl>
                                        <p:attrNameLst>
                                          <p:attrName>ppt_x</p:attrName>
                                        </p:attrNameLst>
                                      </p:cBhvr>
                                      <p:tavLst>
                                        <p:tav tm="0">
                                          <p:val>
                                            <p:strVal val="0-#ppt_w/2"/>
                                          </p:val>
                                        </p:tav>
                                        <p:tav tm="100000">
                                          <p:val>
                                            <p:strVal val="#ppt_x"/>
                                          </p:val>
                                        </p:tav>
                                      </p:tavLst>
                                    </p:anim>
                                    <p:anim calcmode="lin" valueType="num">
                                      <p:cBhvr additive="base">
                                        <p:cTn id="37" dur="500" fill="hold"/>
                                        <p:tgtEl>
                                          <p:spTgt spid="4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500" fill="hold"/>
                                        <p:tgtEl>
                                          <p:spTgt spid="43"/>
                                        </p:tgtEl>
                                        <p:attrNameLst>
                                          <p:attrName>ppt_x</p:attrName>
                                        </p:attrNameLst>
                                      </p:cBhvr>
                                      <p:tavLst>
                                        <p:tav tm="0">
                                          <p:val>
                                            <p:strVal val="0-#ppt_w/2"/>
                                          </p:val>
                                        </p:tav>
                                        <p:tav tm="100000">
                                          <p:val>
                                            <p:strVal val="#ppt_x"/>
                                          </p:val>
                                        </p:tav>
                                      </p:tavLst>
                                    </p:anim>
                                    <p:anim calcmode="lin" valueType="num">
                                      <p:cBhvr additive="base">
                                        <p:cTn id="41" dur="500" fill="hold"/>
                                        <p:tgtEl>
                                          <p:spTgt spid="4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0-#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0-#ppt_w/2"/>
                                          </p:val>
                                        </p:tav>
                                        <p:tav tm="100000">
                                          <p:val>
                                            <p:strVal val="#ppt_x"/>
                                          </p:val>
                                        </p:tav>
                                      </p:tavLst>
                                    </p:anim>
                                    <p:anim calcmode="lin" valueType="num">
                                      <p:cBhvr additive="base">
                                        <p:cTn id="49"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1" grpId="0" bldLvl="0" animBg="1"/>
      <p:bldP spid="22" grpId="0"/>
      <p:bldP spid="39" grpId="0"/>
      <p:bldP spid="40" grpId="0"/>
      <p:bldP spid="41" grpId="0"/>
      <p:bldP spid="42" grpId="0"/>
      <p:bldP spid="43"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01</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12"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13"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22"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13">
                                            <p:txEl>
                                              <p:pRg st="0" end="0"/>
                                            </p:txEl>
                                          </p:spTgt>
                                        </p:tgtEl>
                                        <p:attrNameLst>
                                          <p:attrName>style.visibility</p:attrName>
                                        </p:attrNameLst>
                                      </p:cBhvr>
                                      <p:to>
                                        <p:strVal val="visible"/>
                                      </p:to>
                                    </p:set>
                                    <p:anim calcmode="lin" valueType="num">
                                      <p:cBhvr additive="base">
                                        <p:cTn id="1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build="p"/>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任意多边形 41"/>
          <p:cNvSpPr/>
          <p:nvPr/>
        </p:nvSpPr>
        <p:spPr>
          <a:xfrm rot="18900000" flipH="1" flipV="1">
            <a:off x="6684459" y="2657240"/>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3" name="任意多边形 42"/>
          <p:cNvSpPr/>
          <p:nvPr/>
        </p:nvSpPr>
        <p:spPr>
          <a:xfrm rot="2700000" flipV="1">
            <a:off x="3686711" y="2655503"/>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4" name="矩形 43"/>
          <p:cNvSpPr/>
          <p:nvPr/>
        </p:nvSpPr>
        <p:spPr>
          <a:xfrm>
            <a:off x="5109469" y="4290461"/>
            <a:ext cx="1981200" cy="571500"/>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rot="2700000" flipV="1">
            <a:off x="4311096" y="19930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6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6" name="任意多边形 45"/>
          <p:cNvSpPr/>
          <p:nvPr/>
        </p:nvSpPr>
        <p:spPr>
          <a:xfrm rot="2700000" flipH="1">
            <a:off x="6368381" y="1448952"/>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E00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7" name="矩形 46"/>
          <p:cNvSpPr/>
          <p:nvPr/>
        </p:nvSpPr>
        <p:spPr>
          <a:xfrm rot="2700000" flipH="1" flipV="1">
            <a:off x="6769066" y="3180401"/>
            <a:ext cx="1003543" cy="169029"/>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任意多边形 47"/>
          <p:cNvSpPr/>
          <p:nvPr/>
        </p:nvSpPr>
        <p:spPr>
          <a:xfrm rot="18900000">
            <a:off x="4311589" y="144895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FE00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9" name="任意多边形 48"/>
          <p:cNvSpPr/>
          <p:nvPr/>
        </p:nvSpPr>
        <p:spPr>
          <a:xfrm rot="18900000" flipH="1" flipV="1">
            <a:off x="6367888" y="1993029"/>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rgbClr val="006BC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0" name="矩形 49"/>
          <p:cNvSpPr/>
          <p:nvPr/>
        </p:nvSpPr>
        <p:spPr>
          <a:xfrm rot="2700000">
            <a:off x="4426377" y="4008852"/>
            <a:ext cx="1003543" cy="169029"/>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4"/>
          <p:cNvSpPr txBox="1"/>
          <p:nvPr/>
        </p:nvSpPr>
        <p:spPr>
          <a:xfrm rot="2700000">
            <a:off x="3556322" y="2460173"/>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1</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2" name="文本框 16"/>
          <p:cNvSpPr txBox="1"/>
          <p:nvPr/>
        </p:nvSpPr>
        <p:spPr>
          <a:xfrm rot="-2700000">
            <a:off x="3479983" y="4272637"/>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2</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3" name="文本框 19"/>
          <p:cNvSpPr txBox="1"/>
          <p:nvPr/>
        </p:nvSpPr>
        <p:spPr>
          <a:xfrm rot="18900000" flipH="1">
            <a:off x="6782914" y="2456329"/>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4</a:t>
            </a:r>
            <a:endParaRPr lang="zh-CN" altLang="en-US" sz="3200"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endParaRPr>
          </a:p>
        </p:txBody>
      </p:sp>
      <p:sp>
        <p:nvSpPr>
          <p:cNvPr id="54" name="文本框 20"/>
          <p:cNvSpPr txBox="1"/>
          <p:nvPr/>
        </p:nvSpPr>
        <p:spPr>
          <a:xfrm rot="2700000" flipH="1">
            <a:off x="6862428" y="4252739"/>
            <a:ext cx="1846816" cy="579120"/>
          </a:xfrm>
          <a:prstGeom prst="rect">
            <a:avLst/>
          </a:prstGeom>
          <a:noFill/>
          <a:effectLst/>
        </p:spPr>
        <p:txBody>
          <a:bodyPr wrap="square" rtlCol="0">
            <a:spAutoFit/>
          </a:bodyPr>
          <a:lstStyle/>
          <a:p>
            <a:pPr algn="ctr"/>
            <a:r>
              <a:rPr lang="zh-CN" altLang="en-US" sz="24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r>
              <a:rPr lang="en-US" altLang="zh-CN" sz="2400" dirty="0" smtClean="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 </a:t>
            </a:r>
            <a:r>
              <a:rPr lang="en-US" altLang="zh-CN"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3</a:t>
            </a:r>
            <a:endParaRPr lang="zh-CN" altLang="en-US" sz="3200"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endParaRPr>
          </a:p>
        </p:txBody>
      </p:sp>
      <p:grpSp>
        <p:nvGrpSpPr>
          <p:cNvPr id="55" name="Group 4"/>
          <p:cNvGrpSpPr>
            <a:grpSpLocks noChangeAspect="1"/>
          </p:cNvGrpSpPr>
          <p:nvPr/>
        </p:nvGrpSpPr>
        <p:grpSpPr bwMode="auto">
          <a:xfrm>
            <a:off x="8799429" y="2062407"/>
            <a:ext cx="411321" cy="318056"/>
            <a:chOff x="3494" y="1896"/>
            <a:chExt cx="688" cy="532"/>
          </a:xfrm>
          <a:solidFill>
            <a:srgbClr val="FE0085"/>
          </a:solidFill>
        </p:grpSpPr>
        <p:sp>
          <p:nvSpPr>
            <p:cNvPr id="56"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9" name="组合 58"/>
          <p:cNvGrpSpPr/>
          <p:nvPr/>
        </p:nvGrpSpPr>
        <p:grpSpPr>
          <a:xfrm>
            <a:off x="8808539" y="4287668"/>
            <a:ext cx="352508" cy="353539"/>
            <a:chOff x="458010" y="4063526"/>
            <a:chExt cx="1087437" cy="1090612"/>
          </a:xfrm>
          <a:solidFill>
            <a:srgbClr val="006BC8"/>
          </a:solidFill>
        </p:grpSpPr>
        <p:sp>
          <p:nvSpPr>
            <p:cNvPr id="60"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4" name="Group 17"/>
          <p:cNvGrpSpPr>
            <a:grpSpLocks noChangeAspect="1"/>
          </p:cNvGrpSpPr>
          <p:nvPr/>
        </p:nvGrpSpPr>
        <p:grpSpPr bwMode="auto">
          <a:xfrm>
            <a:off x="1724226" y="4227159"/>
            <a:ext cx="424652" cy="455839"/>
            <a:chOff x="231" y="1205"/>
            <a:chExt cx="640" cy="687"/>
          </a:xfrm>
          <a:solidFill>
            <a:srgbClr val="006BC8"/>
          </a:solidFill>
        </p:grpSpPr>
        <p:sp>
          <p:nvSpPr>
            <p:cNvPr id="6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7" name="Freeform 310"/>
          <p:cNvSpPr>
            <a:spLocks noEditPoints="1"/>
          </p:cNvSpPr>
          <p:nvPr/>
        </p:nvSpPr>
        <p:spPr bwMode="auto">
          <a:xfrm>
            <a:off x="1731612" y="2016575"/>
            <a:ext cx="418753" cy="413245"/>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E008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8" name="文本框 35"/>
          <p:cNvSpPr txBox="1"/>
          <p:nvPr/>
        </p:nvSpPr>
        <p:spPr>
          <a:xfrm>
            <a:off x="2109270" y="2047386"/>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69" name="文本框 36"/>
          <p:cNvSpPr txBox="1"/>
          <p:nvPr/>
        </p:nvSpPr>
        <p:spPr>
          <a:xfrm>
            <a:off x="1627138" y="2441870"/>
            <a:ext cx="1992894"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0" name="文本框 37"/>
          <p:cNvSpPr txBox="1"/>
          <p:nvPr/>
        </p:nvSpPr>
        <p:spPr>
          <a:xfrm>
            <a:off x="2109270" y="4283804"/>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1" name="文本框 38"/>
          <p:cNvSpPr txBox="1"/>
          <p:nvPr/>
        </p:nvSpPr>
        <p:spPr>
          <a:xfrm>
            <a:off x="1634758" y="4678288"/>
            <a:ext cx="196836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2" name="文本框 39"/>
          <p:cNvSpPr txBox="1"/>
          <p:nvPr/>
        </p:nvSpPr>
        <p:spPr>
          <a:xfrm>
            <a:off x="9182622" y="2047386"/>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3" name="文本框 40"/>
          <p:cNvSpPr txBox="1"/>
          <p:nvPr/>
        </p:nvSpPr>
        <p:spPr>
          <a:xfrm>
            <a:off x="8700490" y="2441870"/>
            <a:ext cx="197598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74" name="文本框 41"/>
          <p:cNvSpPr txBox="1"/>
          <p:nvPr/>
        </p:nvSpPr>
        <p:spPr>
          <a:xfrm>
            <a:off x="9182622" y="4283804"/>
            <a:ext cx="1493849" cy="319405"/>
          </a:xfrm>
          <a:prstGeom prst="rect">
            <a:avLst/>
          </a:prstGeom>
          <a:noFill/>
        </p:spPr>
        <p:txBody>
          <a:bodyPr wrap="square" rtlCol="0">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此处添加标题</a:t>
            </a:r>
          </a:p>
        </p:txBody>
      </p:sp>
      <p:sp>
        <p:nvSpPr>
          <p:cNvPr id="75" name="文本框 42"/>
          <p:cNvSpPr txBox="1"/>
          <p:nvPr/>
        </p:nvSpPr>
        <p:spPr>
          <a:xfrm>
            <a:off x="8708110" y="4678288"/>
            <a:ext cx="1968361" cy="932563"/>
          </a:xfrm>
          <a:prstGeom prst="rect">
            <a:avLst/>
          </a:prstGeom>
          <a:noFill/>
        </p:spPr>
        <p:txBody>
          <a:bodyPr wrap="square" rtlCol="0">
            <a:spAutoFit/>
          </a:bodyPr>
          <a:lstStyle/>
          <a:p>
            <a:pPr>
              <a:lnSpc>
                <a:spcPct val="130000"/>
              </a:lnSpc>
            </a:pPr>
            <a:r>
              <a:rPr lang="zh-CN" altLang="en-US" sz="1400" dirty="0" smtClean="0">
                <a:solidFill>
                  <a:schemeClr val="tx1"/>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0"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53" presetClass="entr" presetSubtype="16" fill="hold" grpId="0" nodeType="withEffect">
                                  <p:stCondLst>
                                    <p:cond delay="175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par>
                                <p:cTn id="46" presetID="53" presetClass="entr" presetSubtype="16" fill="hold" grpId="0" nodeType="withEffect">
                                  <p:stCondLst>
                                    <p:cond delay="175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grpId="0" nodeType="withEffect">
                                  <p:stCondLst>
                                    <p:cond delay="175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par>
                                <p:cTn id="56" presetID="53" presetClass="entr" presetSubtype="16" fill="hold" grpId="0" nodeType="withEffect">
                                  <p:stCondLst>
                                    <p:cond delay="175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Effect transition="in" filter="fade">
                                      <p:cBhvr>
                                        <p:cTn id="60" dur="500"/>
                                        <p:tgtEl>
                                          <p:spTgt spid="53"/>
                                        </p:tgtEl>
                                      </p:cBhvr>
                                    </p:animEffect>
                                  </p:childTnLst>
                                </p:cTn>
                              </p:par>
                              <p:par>
                                <p:cTn id="61" presetID="2" presetClass="entr" presetSubtype="8" fill="hold" grpId="0" nodeType="withEffect">
                                  <p:stCondLst>
                                    <p:cond delay="225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500" fill="hold"/>
                                        <p:tgtEl>
                                          <p:spTgt spid="67"/>
                                        </p:tgtEl>
                                        <p:attrNameLst>
                                          <p:attrName>ppt_x</p:attrName>
                                        </p:attrNameLst>
                                      </p:cBhvr>
                                      <p:tavLst>
                                        <p:tav tm="0">
                                          <p:val>
                                            <p:strVal val="0-#ppt_w/2"/>
                                          </p:val>
                                        </p:tav>
                                        <p:tav tm="100000">
                                          <p:val>
                                            <p:strVal val="#ppt_x"/>
                                          </p:val>
                                        </p:tav>
                                      </p:tavLst>
                                    </p:anim>
                                    <p:anim calcmode="lin" valueType="num">
                                      <p:cBhvr additive="base">
                                        <p:cTn id="64" dur="500" fill="hold"/>
                                        <p:tgtEl>
                                          <p:spTgt spid="6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25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0-#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25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0-#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275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0-#ppt_w/2"/>
                                          </p:val>
                                        </p:tav>
                                        <p:tav tm="100000">
                                          <p:val>
                                            <p:strVal val="#ppt_x"/>
                                          </p:val>
                                        </p:tav>
                                      </p:tavLst>
                                    </p:anim>
                                    <p:anim calcmode="lin" valueType="num">
                                      <p:cBhvr additive="base">
                                        <p:cTn id="76" dur="500" fill="hold"/>
                                        <p:tgtEl>
                                          <p:spTgt spid="6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275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500" fill="hold"/>
                                        <p:tgtEl>
                                          <p:spTgt spid="70"/>
                                        </p:tgtEl>
                                        <p:attrNameLst>
                                          <p:attrName>ppt_x</p:attrName>
                                        </p:attrNameLst>
                                      </p:cBhvr>
                                      <p:tavLst>
                                        <p:tav tm="0">
                                          <p:val>
                                            <p:strVal val="0-#ppt_w/2"/>
                                          </p:val>
                                        </p:tav>
                                        <p:tav tm="100000">
                                          <p:val>
                                            <p:strVal val="#ppt_x"/>
                                          </p:val>
                                        </p:tav>
                                      </p:tavLst>
                                    </p:anim>
                                    <p:anim calcmode="lin" valueType="num">
                                      <p:cBhvr additive="base">
                                        <p:cTn id="80" dur="500" fill="hold"/>
                                        <p:tgtEl>
                                          <p:spTgt spid="7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2750"/>
                                  </p:stCondLst>
                                  <p:childTnLst>
                                    <p:set>
                                      <p:cBhvr>
                                        <p:cTn id="82" dur="1" fill="hold">
                                          <p:stCondLst>
                                            <p:cond delay="0"/>
                                          </p:stCondLst>
                                        </p:cTn>
                                        <p:tgtEl>
                                          <p:spTgt spid="71"/>
                                        </p:tgtEl>
                                        <p:attrNameLst>
                                          <p:attrName>style.visibility</p:attrName>
                                        </p:attrNameLst>
                                      </p:cBhvr>
                                      <p:to>
                                        <p:strVal val="visible"/>
                                      </p:to>
                                    </p:set>
                                    <p:anim calcmode="lin" valueType="num">
                                      <p:cBhvr additive="base">
                                        <p:cTn id="83" dur="500" fill="hold"/>
                                        <p:tgtEl>
                                          <p:spTgt spid="71"/>
                                        </p:tgtEl>
                                        <p:attrNameLst>
                                          <p:attrName>ppt_x</p:attrName>
                                        </p:attrNameLst>
                                      </p:cBhvr>
                                      <p:tavLst>
                                        <p:tav tm="0">
                                          <p:val>
                                            <p:strVal val="0-#ppt_w/2"/>
                                          </p:val>
                                        </p:tav>
                                        <p:tav tm="100000">
                                          <p:val>
                                            <p:strVal val="#ppt_x"/>
                                          </p:val>
                                        </p:tav>
                                      </p:tavLst>
                                    </p:anim>
                                    <p:anim calcmode="lin" valueType="num">
                                      <p:cBhvr additive="base">
                                        <p:cTn id="84" dur="500" fill="hold"/>
                                        <p:tgtEl>
                                          <p:spTgt spid="71"/>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325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1+#ppt_w/2"/>
                                          </p:val>
                                        </p:tav>
                                        <p:tav tm="100000">
                                          <p:val>
                                            <p:strVal val="#ppt_x"/>
                                          </p:val>
                                        </p:tav>
                                      </p:tavLst>
                                    </p:anim>
                                    <p:anim calcmode="lin" valueType="num">
                                      <p:cBhvr additive="base">
                                        <p:cTn id="88" dur="500" fill="hold"/>
                                        <p:tgtEl>
                                          <p:spTgt spid="5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325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1+#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250"/>
                                  </p:stCondLst>
                                  <p:childTnLst>
                                    <p:set>
                                      <p:cBhvr>
                                        <p:cTn id="94" dur="1" fill="hold">
                                          <p:stCondLst>
                                            <p:cond delay="0"/>
                                          </p:stCondLst>
                                        </p:cTn>
                                        <p:tgtEl>
                                          <p:spTgt spid="73"/>
                                        </p:tgtEl>
                                        <p:attrNameLst>
                                          <p:attrName>style.visibility</p:attrName>
                                        </p:attrNameLst>
                                      </p:cBhvr>
                                      <p:to>
                                        <p:strVal val="visible"/>
                                      </p:to>
                                    </p:set>
                                    <p:anim calcmode="lin" valueType="num">
                                      <p:cBhvr additive="base">
                                        <p:cTn id="95" dur="500" fill="hold"/>
                                        <p:tgtEl>
                                          <p:spTgt spid="73"/>
                                        </p:tgtEl>
                                        <p:attrNameLst>
                                          <p:attrName>ppt_x</p:attrName>
                                        </p:attrNameLst>
                                      </p:cBhvr>
                                      <p:tavLst>
                                        <p:tav tm="0">
                                          <p:val>
                                            <p:strVal val="1+#ppt_w/2"/>
                                          </p:val>
                                        </p:tav>
                                        <p:tav tm="100000">
                                          <p:val>
                                            <p:strVal val="#ppt_x"/>
                                          </p:val>
                                        </p:tav>
                                      </p:tavLst>
                                    </p:anim>
                                    <p:anim calcmode="lin" valueType="num">
                                      <p:cBhvr additive="base">
                                        <p:cTn id="96" dur="500" fill="hold"/>
                                        <p:tgtEl>
                                          <p:spTgt spid="73"/>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3750"/>
                                  </p:stCondLst>
                                  <p:childTnLst>
                                    <p:set>
                                      <p:cBhvr>
                                        <p:cTn id="98" dur="1" fill="hold">
                                          <p:stCondLst>
                                            <p:cond delay="0"/>
                                          </p:stCondLst>
                                        </p:cTn>
                                        <p:tgtEl>
                                          <p:spTgt spid="59"/>
                                        </p:tgtEl>
                                        <p:attrNameLst>
                                          <p:attrName>style.visibility</p:attrName>
                                        </p:attrNameLst>
                                      </p:cBhvr>
                                      <p:to>
                                        <p:strVal val="visible"/>
                                      </p:to>
                                    </p:set>
                                    <p:anim calcmode="lin" valueType="num">
                                      <p:cBhvr additive="base">
                                        <p:cTn id="99" dur="500" fill="hold"/>
                                        <p:tgtEl>
                                          <p:spTgt spid="59"/>
                                        </p:tgtEl>
                                        <p:attrNameLst>
                                          <p:attrName>ppt_x</p:attrName>
                                        </p:attrNameLst>
                                      </p:cBhvr>
                                      <p:tavLst>
                                        <p:tav tm="0">
                                          <p:val>
                                            <p:strVal val="1+#ppt_w/2"/>
                                          </p:val>
                                        </p:tav>
                                        <p:tav tm="100000">
                                          <p:val>
                                            <p:strVal val="#ppt_x"/>
                                          </p:val>
                                        </p:tav>
                                      </p:tavLst>
                                    </p:anim>
                                    <p:anim calcmode="lin" valueType="num">
                                      <p:cBhvr additive="base">
                                        <p:cTn id="100" dur="500" fill="hold"/>
                                        <p:tgtEl>
                                          <p:spTgt spid="5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750"/>
                                  </p:stCondLst>
                                  <p:childTnLst>
                                    <p:set>
                                      <p:cBhvr>
                                        <p:cTn id="102" dur="1" fill="hold">
                                          <p:stCondLst>
                                            <p:cond delay="0"/>
                                          </p:stCondLst>
                                        </p:cTn>
                                        <p:tgtEl>
                                          <p:spTgt spid="74"/>
                                        </p:tgtEl>
                                        <p:attrNameLst>
                                          <p:attrName>style.visibility</p:attrName>
                                        </p:attrNameLst>
                                      </p:cBhvr>
                                      <p:to>
                                        <p:strVal val="visible"/>
                                      </p:to>
                                    </p:set>
                                    <p:anim calcmode="lin" valueType="num">
                                      <p:cBhvr additive="base">
                                        <p:cTn id="103" dur="500" fill="hold"/>
                                        <p:tgtEl>
                                          <p:spTgt spid="74"/>
                                        </p:tgtEl>
                                        <p:attrNameLst>
                                          <p:attrName>ppt_x</p:attrName>
                                        </p:attrNameLst>
                                      </p:cBhvr>
                                      <p:tavLst>
                                        <p:tav tm="0">
                                          <p:val>
                                            <p:strVal val="1+#ppt_w/2"/>
                                          </p:val>
                                        </p:tav>
                                        <p:tav tm="100000">
                                          <p:val>
                                            <p:strVal val="#ppt_x"/>
                                          </p:val>
                                        </p:tav>
                                      </p:tavLst>
                                    </p:anim>
                                    <p:anim calcmode="lin" valueType="num">
                                      <p:cBhvr additive="base">
                                        <p:cTn id="104" dur="500" fill="hold"/>
                                        <p:tgtEl>
                                          <p:spTgt spid="74"/>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3750"/>
                                  </p:stCondLst>
                                  <p:childTnLst>
                                    <p:set>
                                      <p:cBhvr>
                                        <p:cTn id="106" dur="1" fill="hold">
                                          <p:stCondLst>
                                            <p:cond delay="0"/>
                                          </p:stCondLst>
                                        </p:cTn>
                                        <p:tgtEl>
                                          <p:spTgt spid="75"/>
                                        </p:tgtEl>
                                        <p:attrNameLst>
                                          <p:attrName>style.visibility</p:attrName>
                                        </p:attrNameLst>
                                      </p:cBhvr>
                                      <p:to>
                                        <p:strVal val="visible"/>
                                      </p:to>
                                    </p:set>
                                    <p:anim calcmode="lin" valueType="num">
                                      <p:cBhvr additive="base">
                                        <p:cTn id="107" dur="500" fill="hold"/>
                                        <p:tgtEl>
                                          <p:spTgt spid="75"/>
                                        </p:tgtEl>
                                        <p:attrNameLst>
                                          <p:attrName>ppt_x</p:attrName>
                                        </p:attrNameLst>
                                      </p:cBhvr>
                                      <p:tavLst>
                                        <p:tav tm="0">
                                          <p:val>
                                            <p:strVal val="1+#ppt_w/2"/>
                                          </p:val>
                                        </p:tav>
                                        <p:tav tm="100000">
                                          <p:val>
                                            <p:strVal val="#ppt_x"/>
                                          </p:val>
                                        </p:tav>
                                      </p:tavLst>
                                    </p:anim>
                                    <p:anim calcmode="lin" valueType="num">
                                      <p:cBhvr additive="base">
                                        <p:cTn id="108" dur="500" fill="hold"/>
                                        <p:tgtEl>
                                          <p:spTgt spid="75"/>
                                        </p:tgtEl>
                                        <p:attrNameLst>
                                          <p:attrName>ppt_y</p:attrName>
                                        </p:attrNameLst>
                                      </p:cBhvr>
                                      <p:tavLst>
                                        <p:tav tm="0">
                                          <p:val>
                                            <p:strVal val="#ppt_y"/>
                                          </p:val>
                                        </p:tav>
                                        <p:tav tm="100000">
                                          <p:val>
                                            <p:strVal val="#ppt_y"/>
                                          </p:val>
                                        </p:tav>
                                      </p:tavLst>
                                    </p:anim>
                                  </p:childTnLst>
                                </p:cTn>
                              </p:par>
                            </p:childTnLst>
                          </p:cTn>
                        </p:par>
                        <p:par>
                          <p:cTn id="109" fill="hold">
                            <p:stCondLst>
                              <p:cond delay="1500"/>
                            </p:stCondLst>
                            <p:childTnLst>
                              <p:par>
                                <p:cTn id="110" presetID="2" presetClass="entr" presetSubtype="1" fill="hold" grpId="0" nodeType="afterEffect">
                                  <p:stCondLst>
                                    <p:cond delay="0"/>
                                  </p:stCondLst>
                                  <p:childTnLst>
                                    <p:set>
                                      <p:cBhvr>
                                        <p:cTn id="111" dur="1" fill="hold">
                                          <p:stCondLst>
                                            <p:cond delay="0"/>
                                          </p:stCondLst>
                                        </p:cTn>
                                        <p:tgtEl>
                                          <p:spTgt spid="103"/>
                                        </p:tgtEl>
                                        <p:attrNameLst>
                                          <p:attrName>style.visibility</p:attrName>
                                        </p:attrNameLst>
                                      </p:cBhvr>
                                      <p:to>
                                        <p:strVal val="visible"/>
                                      </p:to>
                                    </p:set>
                                    <p:anim calcmode="lin" valueType="num">
                                      <p:cBhvr additive="base">
                                        <p:cTn id="112" dur="500" fill="hold"/>
                                        <p:tgtEl>
                                          <p:spTgt spid="103"/>
                                        </p:tgtEl>
                                        <p:attrNameLst>
                                          <p:attrName>ppt_x</p:attrName>
                                        </p:attrNameLst>
                                      </p:cBhvr>
                                      <p:tavLst>
                                        <p:tav tm="0">
                                          <p:val>
                                            <p:strVal val="#ppt_x"/>
                                          </p:val>
                                        </p:tav>
                                        <p:tav tm="100000">
                                          <p:val>
                                            <p:strVal val="#ppt_x"/>
                                          </p:val>
                                        </p:tav>
                                      </p:tavLst>
                                    </p:anim>
                                    <p:anim calcmode="lin" valueType="num">
                                      <p:cBhvr additive="base">
                                        <p:cTn id="113" dur="500" fill="hold"/>
                                        <p:tgtEl>
                                          <p:spTgt spid="103"/>
                                        </p:tgtEl>
                                        <p:attrNameLst>
                                          <p:attrName>ppt_y</p:attrName>
                                        </p:attrNameLst>
                                      </p:cBhvr>
                                      <p:tavLst>
                                        <p:tav tm="0">
                                          <p:val>
                                            <p:strVal val="0-#ppt_h/2"/>
                                          </p:val>
                                        </p:tav>
                                        <p:tav tm="100000">
                                          <p:val>
                                            <p:strVal val="#ppt_y"/>
                                          </p:val>
                                        </p:tav>
                                      </p:tavLst>
                                    </p:anim>
                                  </p:childTnLst>
                                </p:cTn>
                              </p:par>
                              <p:par>
                                <p:cTn id="114" presetID="2" presetClass="entr" presetSubtype="2" fill="hold" nodeType="withEffect">
                                  <p:stCondLst>
                                    <p:cond delay="500"/>
                                  </p:stCondLst>
                                  <p:childTnLst>
                                    <p:set>
                                      <p:cBhvr>
                                        <p:cTn id="115" dur="1" fill="hold">
                                          <p:stCondLst>
                                            <p:cond delay="0"/>
                                          </p:stCondLst>
                                        </p:cTn>
                                        <p:tgtEl>
                                          <p:spTgt spid="104"/>
                                        </p:tgtEl>
                                        <p:attrNameLst>
                                          <p:attrName>style.visibility</p:attrName>
                                        </p:attrNameLst>
                                      </p:cBhvr>
                                      <p:to>
                                        <p:strVal val="visible"/>
                                      </p:to>
                                    </p:set>
                                    <p:anim calcmode="lin" valueType="num">
                                      <p:cBhvr additive="base">
                                        <p:cTn id="116" dur="500" fill="hold"/>
                                        <p:tgtEl>
                                          <p:spTgt spid="104"/>
                                        </p:tgtEl>
                                        <p:attrNameLst>
                                          <p:attrName>ppt_x</p:attrName>
                                        </p:attrNameLst>
                                      </p:cBhvr>
                                      <p:tavLst>
                                        <p:tav tm="0">
                                          <p:val>
                                            <p:strVal val="1+#ppt_w/2"/>
                                          </p:val>
                                        </p:tav>
                                        <p:tav tm="100000">
                                          <p:val>
                                            <p:strVal val="#ppt_x"/>
                                          </p:val>
                                        </p:tav>
                                      </p:tavLst>
                                    </p:anim>
                                    <p:anim calcmode="lin" valueType="num">
                                      <p:cBhvr additive="base">
                                        <p:cTn id="117" dur="500" fill="hold"/>
                                        <p:tgtEl>
                                          <p:spTgt spid="104"/>
                                        </p:tgtEl>
                                        <p:attrNameLst>
                                          <p:attrName>ppt_y</p:attrName>
                                        </p:attrNameLst>
                                      </p:cBhvr>
                                      <p:tavLst>
                                        <p:tav tm="0">
                                          <p:val>
                                            <p:strVal val="#ppt_y"/>
                                          </p:val>
                                        </p:tav>
                                        <p:tav tm="100000">
                                          <p:val>
                                            <p:strVal val="#ppt_y"/>
                                          </p:val>
                                        </p:tav>
                                      </p:tavLst>
                                    </p:anim>
                                  </p:childTnLst>
                                </p:cTn>
                              </p:par>
                              <p:par>
                                <p:cTn id="118" presetID="2" presetClass="entr" presetSubtype="8" fill="hold" nodeType="withEffect">
                                  <p:stCondLst>
                                    <p:cond delay="500"/>
                                  </p:stCondLst>
                                  <p:childTnLst>
                                    <p:set>
                                      <p:cBhvr>
                                        <p:cTn id="119" dur="1" fill="hold">
                                          <p:stCondLst>
                                            <p:cond delay="0"/>
                                          </p:stCondLst>
                                        </p:cTn>
                                        <p:tgtEl>
                                          <p:spTgt spid="108"/>
                                        </p:tgtEl>
                                        <p:attrNameLst>
                                          <p:attrName>style.visibility</p:attrName>
                                        </p:attrNameLst>
                                      </p:cBhvr>
                                      <p:to>
                                        <p:strVal val="visible"/>
                                      </p:to>
                                    </p:set>
                                    <p:anim calcmode="lin" valueType="num">
                                      <p:cBhvr additive="base">
                                        <p:cTn id="120" dur="500" fill="hold"/>
                                        <p:tgtEl>
                                          <p:spTgt spid="108"/>
                                        </p:tgtEl>
                                        <p:attrNameLst>
                                          <p:attrName>ppt_x</p:attrName>
                                        </p:attrNameLst>
                                      </p:cBhvr>
                                      <p:tavLst>
                                        <p:tav tm="0">
                                          <p:val>
                                            <p:strVal val="0-#ppt_w/2"/>
                                          </p:val>
                                        </p:tav>
                                        <p:tav tm="100000">
                                          <p:val>
                                            <p:strVal val="#ppt_x"/>
                                          </p:val>
                                        </p:tav>
                                      </p:tavLst>
                                    </p:anim>
                                    <p:anim calcmode="lin" valueType="num">
                                      <p:cBhvr additive="base">
                                        <p:cTn id="121" dur="500" fill="hold"/>
                                        <p:tgtEl>
                                          <p:spTgt spid="108"/>
                                        </p:tgtEl>
                                        <p:attrNameLst>
                                          <p:attrName>ppt_y</p:attrName>
                                        </p:attrNameLst>
                                      </p:cBhvr>
                                      <p:tavLst>
                                        <p:tav tm="0">
                                          <p:val>
                                            <p:strVal val="#ppt_y"/>
                                          </p:val>
                                        </p:tav>
                                        <p:tav tm="100000">
                                          <p:val>
                                            <p:strVal val="#ppt_y"/>
                                          </p:val>
                                        </p:tav>
                                      </p:tavLst>
                                    </p:anim>
                                  </p:childTnLst>
                                </p:cTn>
                              </p:par>
                            </p:childTnLst>
                          </p:cTn>
                        </p:par>
                        <p:par>
                          <p:cTn id="122" fill="hold">
                            <p:stCondLst>
                              <p:cond delay="2000"/>
                            </p:stCondLst>
                            <p:childTnLst>
                              <p:par>
                                <p:cTn id="123" presetID="53" presetClass="entr" presetSubtype="16" fill="hold" grpId="0" nodeType="afterEffect">
                                  <p:stCondLst>
                                    <p:cond delay="0"/>
                                  </p:stCondLst>
                                  <p:childTnLst>
                                    <p:set>
                                      <p:cBhvr>
                                        <p:cTn id="124" dur="1" fill="hold">
                                          <p:stCondLst>
                                            <p:cond delay="0"/>
                                          </p:stCondLst>
                                        </p:cTn>
                                        <p:tgtEl>
                                          <p:spTgt spid="40"/>
                                        </p:tgtEl>
                                        <p:attrNameLst>
                                          <p:attrName>style.visibility</p:attrName>
                                        </p:attrNameLst>
                                      </p:cBhvr>
                                      <p:to>
                                        <p:strVal val="visible"/>
                                      </p:to>
                                    </p:set>
                                    <p:anim calcmode="lin" valueType="num">
                                      <p:cBhvr>
                                        <p:cTn id="125" dur="500" fill="hold"/>
                                        <p:tgtEl>
                                          <p:spTgt spid="40"/>
                                        </p:tgtEl>
                                        <p:attrNameLst>
                                          <p:attrName>ppt_w</p:attrName>
                                        </p:attrNameLst>
                                      </p:cBhvr>
                                      <p:tavLst>
                                        <p:tav tm="0">
                                          <p:val>
                                            <p:fltVal val="0"/>
                                          </p:val>
                                        </p:tav>
                                        <p:tav tm="100000">
                                          <p:val>
                                            <p:strVal val="#ppt_w"/>
                                          </p:val>
                                        </p:tav>
                                      </p:tavLst>
                                    </p:anim>
                                    <p:anim calcmode="lin" valueType="num">
                                      <p:cBhvr>
                                        <p:cTn id="126" dur="500" fill="hold"/>
                                        <p:tgtEl>
                                          <p:spTgt spid="40"/>
                                        </p:tgtEl>
                                        <p:attrNameLst>
                                          <p:attrName>ppt_h</p:attrName>
                                        </p:attrNameLst>
                                      </p:cBhvr>
                                      <p:tavLst>
                                        <p:tav tm="0">
                                          <p:val>
                                            <p:fltVal val="0"/>
                                          </p:val>
                                        </p:tav>
                                        <p:tav tm="100000">
                                          <p:val>
                                            <p:strVal val="#ppt_h"/>
                                          </p:val>
                                        </p:tav>
                                      </p:tavLst>
                                    </p:anim>
                                    <p:animEffect transition="in" filter="fade">
                                      <p:cBhvr>
                                        <p:cTn id="1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67" grpId="0" bldLvl="0" animBg="1"/>
      <p:bldP spid="68" grpId="0"/>
      <p:bldP spid="69" grpId="0"/>
      <p:bldP spid="70" grpId="0"/>
      <p:bldP spid="71" grpId="0"/>
      <p:bldP spid="72" grpId="0"/>
      <p:bldP spid="73" grpId="0"/>
      <p:bldP spid="74" grpId="0"/>
      <p:bldP spid="75" grpId="0"/>
      <p:bldP spid="103" grpId="0" bldLvl="0" animBg="1"/>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1527776" y="1927225"/>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5" name="Freeform 9"/>
          <p:cNvSpPr/>
          <p:nvPr/>
        </p:nvSpPr>
        <p:spPr bwMode="auto">
          <a:xfrm>
            <a:off x="4885339" y="1927225"/>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6" name="Freeform 10"/>
          <p:cNvSpPr/>
          <p:nvPr/>
        </p:nvSpPr>
        <p:spPr bwMode="auto">
          <a:xfrm>
            <a:off x="8241314" y="1927225"/>
            <a:ext cx="2417763"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tx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 name="Freeform 5"/>
          <p:cNvSpPr/>
          <p:nvPr/>
        </p:nvSpPr>
        <p:spPr bwMode="auto">
          <a:xfrm>
            <a:off x="1407761" y="1921510"/>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1"/>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2" name="Freeform 9"/>
          <p:cNvSpPr/>
          <p:nvPr/>
        </p:nvSpPr>
        <p:spPr bwMode="auto">
          <a:xfrm>
            <a:off x="4765324" y="1921510"/>
            <a:ext cx="2416175"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3" name="Freeform 10"/>
          <p:cNvSpPr/>
          <p:nvPr/>
        </p:nvSpPr>
        <p:spPr bwMode="auto">
          <a:xfrm>
            <a:off x="8121299" y="1921510"/>
            <a:ext cx="2417763" cy="2660651"/>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3"/>
          </a:solidFill>
          <a:ln>
            <a:noFill/>
          </a:ln>
        </p:spPr>
        <p:txBody>
          <a:bodyPr vert="horz" wrap="square" lIns="91440" tIns="45720" rIns="91440" bIns="4572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998603" y="2639196"/>
            <a:ext cx="1432871" cy="928698"/>
            <a:chOff x="1998003" y="2639195"/>
            <a:chExt cx="1432871" cy="928698"/>
          </a:xfrm>
        </p:grpSpPr>
        <p:sp>
          <p:nvSpPr>
            <p:cNvPr id="8" name="矩形 7"/>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文本框 8"/>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0" name="组合 9"/>
          <p:cNvGrpSpPr/>
          <p:nvPr/>
        </p:nvGrpSpPr>
        <p:grpSpPr>
          <a:xfrm>
            <a:off x="5365918" y="2639196"/>
            <a:ext cx="1432871" cy="928698"/>
            <a:chOff x="1998003" y="2639195"/>
            <a:chExt cx="1432871" cy="928698"/>
          </a:xfrm>
        </p:grpSpPr>
        <p:sp>
          <p:nvSpPr>
            <p:cNvPr id="11" name="矩形 10"/>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3" name="组合 12"/>
          <p:cNvGrpSpPr/>
          <p:nvPr/>
        </p:nvGrpSpPr>
        <p:grpSpPr>
          <a:xfrm>
            <a:off x="8704203" y="2639196"/>
            <a:ext cx="1432871" cy="928698"/>
            <a:chOff x="1998003" y="2639195"/>
            <a:chExt cx="1432871" cy="928698"/>
          </a:xfrm>
        </p:grpSpPr>
        <p:sp>
          <p:nvSpPr>
            <p:cNvPr id="14" name="矩形 13"/>
            <p:cNvSpPr/>
            <p:nvPr/>
          </p:nvSpPr>
          <p:spPr>
            <a:xfrm>
              <a:off x="2028794" y="3215468"/>
              <a:ext cx="1402080" cy="352425"/>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1998003" y="2639195"/>
              <a:ext cx="1364615" cy="678815"/>
            </a:xfrm>
            <a:prstGeom prst="rect">
              <a:avLst/>
            </a:prstGeom>
            <a:noFill/>
          </p:spPr>
          <p:txBody>
            <a:bodyPr wrap="none" rtlCol="0">
              <a:spAutoFit/>
            </a:bodyPr>
            <a:lstStyle/>
            <a:p>
              <a:pPr defTabSz="914400" eaLnBrk="0" fontAlgn="base" hangingPunct="0">
                <a:spcBef>
                  <a:spcPct val="0"/>
                </a:spcBef>
                <a:spcAft>
                  <a:spcPct val="0"/>
                </a:spcAft>
              </a:pPr>
              <a:r>
                <a:rPr lang="en-US" altLang="zh-CN"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3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6" name="矩形 15"/>
          <p:cNvSpPr/>
          <p:nvPr/>
        </p:nvSpPr>
        <p:spPr>
          <a:xfrm>
            <a:off x="1946390" y="4926340"/>
            <a:ext cx="1402080" cy="352425"/>
          </a:xfrm>
          <a:prstGeom prst="rect">
            <a:avLst/>
          </a:prstGeom>
        </p:spPr>
        <p:txBody>
          <a:bodyPr wrap="none">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17" name="文本框 16"/>
          <p:cNvSpPr txBox="1"/>
          <p:nvPr/>
        </p:nvSpPr>
        <p:spPr>
          <a:xfrm>
            <a:off x="1585315"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5330032" y="4926340"/>
            <a:ext cx="1402080" cy="352425"/>
          </a:xfrm>
          <a:prstGeom prst="rect">
            <a:avLst/>
          </a:prstGeom>
        </p:spPr>
        <p:txBody>
          <a:bodyPr wrap="none">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9" name="文本框 18"/>
          <p:cNvSpPr txBox="1"/>
          <p:nvPr/>
        </p:nvSpPr>
        <p:spPr>
          <a:xfrm>
            <a:off x="4968958"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8697347" y="4926340"/>
            <a:ext cx="1402080" cy="352425"/>
          </a:xfrm>
          <a:prstGeom prst="rect">
            <a:avLst/>
          </a:prstGeom>
        </p:spPr>
        <p:txBody>
          <a:bodyPr wrap="none">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文本框 20"/>
          <p:cNvSpPr txBox="1"/>
          <p:nvPr/>
        </p:nvSpPr>
        <p:spPr>
          <a:xfrm>
            <a:off x="8336272" y="5359400"/>
            <a:ext cx="23104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4"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ppt_x"/>
                                          </p:val>
                                        </p:tav>
                                        <p:tav tm="100000">
                                          <p:val>
                                            <p:strVal val="#ppt_x"/>
                                          </p:val>
                                        </p:tav>
                                      </p:tavLst>
                                    </p:anim>
                                    <p:anim calcmode="lin" valueType="num">
                                      <p:cBhvr additive="base">
                                        <p:cTn id="6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500"/>
                            </p:stCondLst>
                            <p:childTnLst>
                              <p:par>
                                <p:cTn id="76" presetID="2" presetClass="entr" presetSubtype="1" fill="hold" grpId="0" nodeType="afterEffect">
                                  <p:stCondLst>
                                    <p:cond delay="0"/>
                                  </p:stCondLst>
                                  <p:childTnLst>
                                    <p:set>
                                      <p:cBhvr>
                                        <p:cTn id="77" dur="1" fill="hold">
                                          <p:stCondLst>
                                            <p:cond delay="0"/>
                                          </p:stCondLst>
                                        </p:cTn>
                                        <p:tgtEl>
                                          <p:spTgt spid="103"/>
                                        </p:tgtEl>
                                        <p:attrNameLst>
                                          <p:attrName>style.visibility</p:attrName>
                                        </p:attrNameLst>
                                      </p:cBhvr>
                                      <p:to>
                                        <p:strVal val="visible"/>
                                      </p:to>
                                    </p:set>
                                    <p:anim calcmode="lin" valueType="num">
                                      <p:cBhvr additive="base">
                                        <p:cTn id="78" dur="500" fill="hold"/>
                                        <p:tgtEl>
                                          <p:spTgt spid="103"/>
                                        </p:tgtEl>
                                        <p:attrNameLst>
                                          <p:attrName>ppt_x</p:attrName>
                                        </p:attrNameLst>
                                      </p:cBhvr>
                                      <p:tavLst>
                                        <p:tav tm="0">
                                          <p:val>
                                            <p:strVal val="#ppt_x"/>
                                          </p:val>
                                        </p:tav>
                                        <p:tav tm="100000">
                                          <p:val>
                                            <p:strVal val="#ppt_x"/>
                                          </p:val>
                                        </p:tav>
                                      </p:tavLst>
                                    </p:anim>
                                    <p:anim calcmode="lin" valueType="num">
                                      <p:cBhvr additive="base">
                                        <p:cTn id="79" dur="500" fill="hold"/>
                                        <p:tgtEl>
                                          <p:spTgt spid="103"/>
                                        </p:tgtEl>
                                        <p:attrNameLst>
                                          <p:attrName>ppt_y</p:attrName>
                                        </p:attrNameLst>
                                      </p:cBhvr>
                                      <p:tavLst>
                                        <p:tav tm="0">
                                          <p:val>
                                            <p:strVal val="0-#ppt_h/2"/>
                                          </p:val>
                                        </p:tav>
                                        <p:tav tm="100000">
                                          <p:val>
                                            <p:strVal val="#ppt_y"/>
                                          </p:val>
                                        </p:tav>
                                      </p:tavLst>
                                    </p:anim>
                                  </p:childTnLst>
                                </p:cTn>
                              </p:par>
                              <p:par>
                                <p:cTn id="80" presetID="2" presetClass="entr" presetSubtype="2" fill="hold" nodeType="withEffect">
                                  <p:stCondLst>
                                    <p:cond delay="500"/>
                                  </p:stCondLst>
                                  <p:childTnLst>
                                    <p:set>
                                      <p:cBhvr>
                                        <p:cTn id="81" dur="1" fill="hold">
                                          <p:stCondLst>
                                            <p:cond delay="0"/>
                                          </p:stCondLst>
                                        </p:cTn>
                                        <p:tgtEl>
                                          <p:spTgt spid="104"/>
                                        </p:tgtEl>
                                        <p:attrNameLst>
                                          <p:attrName>style.visibility</p:attrName>
                                        </p:attrNameLst>
                                      </p:cBhvr>
                                      <p:to>
                                        <p:strVal val="visible"/>
                                      </p:to>
                                    </p:set>
                                    <p:anim calcmode="lin" valueType="num">
                                      <p:cBhvr additive="base">
                                        <p:cTn id="82" dur="500" fill="hold"/>
                                        <p:tgtEl>
                                          <p:spTgt spid="104"/>
                                        </p:tgtEl>
                                        <p:attrNameLst>
                                          <p:attrName>ppt_x</p:attrName>
                                        </p:attrNameLst>
                                      </p:cBhvr>
                                      <p:tavLst>
                                        <p:tav tm="0">
                                          <p:val>
                                            <p:strVal val="1+#ppt_w/2"/>
                                          </p:val>
                                        </p:tav>
                                        <p:tav tm="100000">
                                          <p:val>
                                            <p:strVal val="#ppt_x"/>
                                          </p:val>
                                        </p:tav>
                                      </p:tavLst>
                                    </p:anim>
                                    <p:anim calcmode="lin" valueType="num">
                                      <p:cBhvr additive="base">
                                        <p:cTn id="83" dur="500" fill="hold"/>
                                        <p:tgtEl>
                                          <p:spTgt spid="104"/>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50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500" fill="hold"/>
                                        <p:tgtEl>
                                          <p:spTgt spid="108"/>
                                        </p:tgtEl>
                                        <p:attrNameLst>
                                          <p:attrName>ppt_x</p:attrName>
                                        </p:attrNameLst>
                                      </p:cBhvr>
                                      <p:tavLst>
                                        <p:tav tm="0">
                                          <p:val>
                                            <p:strVal val="0-#ppt_w/2"/>
                                          </p:val>
                                        </p:tav>
                                        <p:tav tm="100000">
                                          <p:val>
                                            <p:strVal val="#ppt_x"/>
                                          </p:val>
                                        </p:tav>
                                      </p:tavLst>
                                    </p:anim>
                                    <p:anim calcmode="lin" valueType="num">
                                      <p:cBhvr additive="base">
                                        <p:cTn id="87" dur="500" fill="hold"/>
                                        <p:tgtEl>
                                          <p:spTgt spid="108"/>
                                        </p:tgtEl>
                                        <p:attrNameLst>
                                          <p:attrName>ppt_y</p:attrName>
                                        </p:attrNameLst>
                                      </p:cBhvr>
                                      <p:tavLst>
                                        <p:tav tm="0">
                                          <p:val>
                                            <p:strVal val="#ppt_y"/>
                                          </p:val>
                                        </p:tav>
                                        <p:tav tm="100000">
                                          <p:val>
                                            <p:strVal val="#ppt_y"/>
                                          </p:val>
                                        </p:tav>
                                      </p:tavLst>
                                    </p:anim>
                                  </p:childTnLst>
                                </p:cTn>
                              </p:par>
                            </p:childTnLst>
                          </p:cTn>
                        </p:par>
                        <p:par>
                          <p:cTn id="88" fill="hold">
                            <p:stCondLst>
                              <p:cond delay="1000"/>
                            </p:stCondLst>
                            <p:childTnLst>
                              <p:par>
                                <p:cTn id="89" presetID="53" presetClass="entr" presetSubtype="16"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2" grpId="0" bldLvl="0" animBg="1"/>
      <p:bldP spid="22" grpId="0" bldLvl="0" animBg="1"/>
      <p:bldP spid="23" grpId="0" bldLvl="0" animBg="1"/>
      <p:bldP spid="16" grpId="0"/>
      <p:bldP spid="17" grpId="0"/>
      <p:bldP spid="18" grpId="0"/>
      <p:bldP spid="19" grpId="0"/>
      <p:bldP spid="20" grpId="0"/>
      <p:bldP spid="21" grpId="0"/>
      <p:bldP spid="103" grpId="0" bldLvl="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485900" y="3119631"/>
            <a:ext cx="8999702"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Impact MT Std" pitchFamily="34" charset="0"/>
            </a:endParaRPr>
          </a:p>
        </p:txBody>
      </p:sp>
      <p:sp>
        <p:nvSpPr>
          <p:cNvPr id="179" name="任意多边形 178"/>
          <p:cNvSpPr/>
          <p:nvPr/>
        </p:nvSpPr>
        <p:spPr>
          <a:xfrm rot="-2700000">
            <a:off x="2736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6BC8"/>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0" name="任意多边形 179"/>
          <p:cNvSpPr/>
          <p:nvPr/>
        </p:nvSpPr>
        <p:spPr>
          <a:xfrm rot="-2700000">
            <a:off x="4578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E0085"/>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1" name="任意多边形 180"/>
          <p:cNvSpPr/>
          <p:nvPr/>
        </p:nvSpPr>
        <p:spPr>
          <a:xfrm rot="-2700000">
            <a:off x="64196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006BC8"/>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2" name="任意多边形 181"/>
          <p:cNvSpPr/>
          <p:nvPr/>
        </p:nvSpPr>
        <p:spPr>
          <a:xfrm rot="-2700000">
            <a:off x="8261196" y="3041761"/>
            <a:ext cx="825808"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rgbClr val="FE0085"/>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3" name="文本框 25"/>
          <p:cNvSpPr txBox="1"/>
          <p:nvPr/>
        </p:nvSpPr>
        <p:spPr>
          <a:xfrm>
            <a:off x="1921123"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1</a:t>
            </a:r>
            <a:endParaRPr lang="zh-CN" altLang="en-US" sz="2400" dirty="0">
              <a:solidFill>
                <a:schemeClr val="bg1"/>
              </a:solidFill>
              <a:latin typeface="Impact MT Std" pitchFamily="34" charset="0"/>
            </a:endParaRPr>
          </a:p>
        </p:txBody>
      </p:sp>
      <p:sp>
        <p:nvSpPr>
          <p:cNvPr id="184" name="文本框 26"/>
          <p:cNvSpPr txBox="1"/>
          <p:nvPr/>
        </p:nvSpPr>
        <p:spPr>
          <a:xfrm>
            <a:off x="380132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2</a:t>
            </a:r>
            <a:endParaRPr lang="zh-CN" altLang="en-US" sz="2400" dirty="0">
              <a:solidFill>
                <a:schemeClr val="bg1"/>
              </a:solidFill>
              <a:latin typeface="Impact MT Std" pitchFamily="34" charset="0"/>
            </a:endParaRPr>
          </a:p>
        </p:txBody>
      </p:sp>
      <p:sp>
        <p:nvSpPr>
          <p:cNvPr id="185" name="文本框 27"/>
          <p:cNvSpPr txBox="1"/>
          <p:nvPr/>
        </p:nvSpPr>
        <p:spPr>
          <a:xfrm>
            <a:off x="561499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3</a:t>
            </a:r>
            <a:endParaRPr lang="zh-CN" altLang="en-US" sz="2400" dirty="0">
              <a:solidFill>
                <a:schemeClr val="bg1"/>
              </a:solidFill>
              <a:latin typeface="Impact MT Std" pitchFamily="34" charset="0"/>
            </a:endParaRPr>
          </a:p>
        </p:txBody>
      </p:sp>
      <p:sp>
        <p:nvSpPr>
          <p:cNvPr id="186" name="文本框 28"/>
          <p:cNvSpPr txBox="1"/>
          <p:nvPr/>
        </p:nvSpPr>
        <p:spPr>
          <a:xfrm>
            <a:off x="7427916"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4</a:t>
            </a:r>
            <a:endParaRPr lang="zh-CN" altLang="en-US" sz="2400" dirty="0">
              <a:solidFill>
                <a:schemeClr val="bg1"/>
              </a:solidFill>
              <a:latin typeface="Impact MT Std" pitchFamily="34" charset="0"/>
            </a:endParaRPr>
          </a:p>
        </p:txBody>
      </p:sp>
      <p:sp>
        <p:nvSpPr>
          <p:cNvPr id="187" name="文本框 29"/>
          <p:cNvSpPr txBox="1"/>
          <p:nvPr/>
        </p:nvSpPr>
        <p:spPr>
          <a:xfrm>
            <a:off x="9240841" y="3218389"/>
            <a:ext cx="1000117" cy="461665"/>
          </a:xfrm>
          <a:prstGeom prst="rect">
            <a:avLst/>
          </a:prstGeom>
          <a:noFill/>
        </p:spPr>
        <p:txBody>
          <a:bodyPr wrap="square" rtlCol="0">
            <a:spAutoFit/>
          </a:bodyPr>
          <a:lstStyle/>
          <a:p>
            <a:pPr algn="ctr"/>
            <a:r>
              <a:rPr lang="en-US" altLang="zh-CN" sz="2400" dirty="0">
                <a:solidFill>
                  <a:schemeClr val="bg1"/>
                </a:solidFill>
                <a:latin typeface="Impact MT Std" pitchFamily="34" charset="0"/>
              </a:rPr>
              <a:t>0</a:t>
            </a:r>
            <a:r>
              <a:rPr lang="en-US" altLang="zh-CN" sz="2400" dirty="0" smtClean="0">
                <a:solidFill>
                  <a:schemeClr val="bg1"/>
                </a:solidFill>
                <a:latin typeface="Impact MT Std" pitchFamily="34" charset="0"/>
              </a:rPr>
              <a:t>5</a:t>
            </a:r>
            <a:endParaRPr lang="zh-CN" altLang="en-US" sz="2400" dirty="0">
              <a:solidFill>
                <a:schemeClr val="bg1"/>
              </a:solidFill>
              <a:latin typeface="Impact MT Std" pitchFamily="34" charset="0"/>
            </a:endParaRPr>
          </a:p>
        </p:txBody>
      </p:sp>
      <p:grpSp>
        <p:nvGrpSpPr>
          <p:cNvPr id="228" name="组合 227"/>
          <p:cNvGrpSpPr/>
          <p:nvPr/>
        </p:nvGrpSpPr>
        <p:grpSpPr>
          <a:xfrm>
            <a:off x="2426252" y="3649897"/>
            <a:ext cx="93235" cy="715207"/>
            <a:chOff x="2690232" y="4097191"/>
            <a:chExt cx="93235" cy="715207"/>
          </a:xfrm>
        </p:grpSpPr>
        <p:sp>
          <p:nvSpPr>
            <p:cNvPr id="229" name="椭圆 228"/>
            <p:cNvSpPr/>
            <p:nvPr/>
          </p:nvSpPr>
          <p:spPr>
            <a:xfrm>
              <a:off x="2690232" y="4097191"/>
              <a:ext cx="93235" cy="93235"/>
            </a:xfrm>
            <a:prstGeom prst="ellipse">
              <a:avLst/>
            </a:prstGeom>
            <a:noFill/>
            <a:ln w="19050">
              <a:solidFill>
                <a:srgbClr val="FF6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1" name="直接连接符 23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2016756" y="4432946"/>
            <a:ext cx="1576109" cy="365760"/>
          </a:xfrm>
          <a:prstGeom prst="rect">
            <a:avLst/>
          </a:prstGeom>
          <a:noFill/>
        </p:spPr>
        <p:txBody>
          <a:bodyPr wrap="square" rtlCol="0">
            <a:spAutoFit/>
          </a:bodyPr>
          <a:lstStyle/>
          <a:p>
            <a:r>
              <a:rPr lang="en-US" altLang="zh-CN" sz="1800" dirty="0" smtClean="0">
                <a:solidFill>
                  <a:schemeClr val="tx1"/>
                </a:solidFill>
                <a:latin typeface="黑体" panose="02010609060101010101" charset="-122"/>
                <a:ea typeface="黑体" panose="02010609060101010101" charset="-122"/>
              </a:rPr>
              <a:t>201X</a:t>
            </a:r>
            <a:r>
              <a:rPr lang="zh-CN" altLang="en-US" sz="1800" dirty="0" smtClean="0">
                <a:solidFill>
                  <a:schemeClr val="tx1"/>
                </a:solidFill>
                <a:latin typeface="黑体" panose="02010609060101010101" charset="-122"/>
                <a:ea typeface="黑体" panose="02010609060101010101" charset="-122"/>
              </a:rPr>
              <a:t>年</a:t>
            </a:r>
            <a:r>
              <a:rPr lang="en-US" altLang="zh-CN" sz="1800" dirty="0" smtClean="0">
                <a:solidFill>
                  <a:schemeClr val="tx1"/>
                </a:solidFill>
                <a:latin typeface="黑体" panose="02010609060101010101" charset="-122"/>
                <a:ea typeface="黑体" panose="02010609060101010101" charset="-122"/>
              </a:rPr>
              <a:t>9</a:t>
            </a:r>
            <a:r>
              <a:rPr lang="zh-CN" altLang="en-US" sz="1800" dirty="0" smtClean="0">
                <a:solidFill>
                  <a:schemeClr val="tx1"/>
                </a:solidFill>
                <a:latin typeface="黑体" panose="02010609060101010101" charset="-122"/>
                <a:ea typeface="黑体" panose="02010609060101010101" charset="-122"/>
              </a:rPr>
              <a:t>月</a:t>
            </a:r>
          </a:p>
        </p:txBody>
      </p:sp>
      <p:sp>
        <p:nvSpPr>
          <p:cNvPr id="233" name="文本框 92"/>
          <p:cNvSpPr txBox="1"/>
          <p:nvPr/>
        </p:nvSpPr>
        <p:spPr>
          <a:xfrm>
            <a:off x="1555745" y="4650680"/>
            <a:ext cx="1801273" cy="731520"/>
          </a:xfrm>
          <a:prstGeom prst="rect">
            <a:avLst/>
          </a:prstGeom>
          <a:noFill/>
        </p:spPr>
        <p:txBody>
          <a:bodyPr wrap="square" rtlCol="0">
            <a:spAutoFit/>
          </a:bodyPr>
          <a:lstStyle/>
          <a:p>
            <a:pPr algn="ctr">
              <a:lnSpc>
                <a:spcPct val="150000"/>
              </a:lnSpc>
            </a:pPr>
            <a:r>
              <a:rPr lang="zh-CN" altLang="en-US"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40" name="组合 239"/>
          <p:cNvGrpSpPr/>
          <p:nvPr/>
        </p:nvGrpSpPr>
        <p:grpSpPr>
          <a:xfrm>
            <a:off x="4204152" y="2569777"/>
            <a:ext cx="93235" cy="715207"/>
            <a:chOff x="2690232" y="4097191"/>
            <a:chExt cx="93235" cy="715207"/>
          </a:xfrm>
        </p:grpSpPr>
        <p:sp>
          <p:nvSpPr>
            <p:cNvPr id="241" name="椭圆 240"/>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椭圆 241"/>
            <p:cNvSpPr/>
            <p:nvPr/>
          </p:nvSpPr>
          <p:spPr>
            <a:xfrm>
              <a:off x="2690232" y="4719163"/>
              <a:ext cx="93235" cy="93235"/>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3" name="直接连接符 24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3743875" y="1562372"/>
            <a:ext cx="1576109" cy="365760"/>
          </a:xfrm>
          <a:prstGeom prst="rect">
            <a:avLst/>
          </a:prstGeom>
          <a:noFill/>
        </p:spPr>
        <p:txBody>
          <a:bodyPr wrap="square" rtlCol="0">
            <a:spAutoFit/>
          </a:bodyPr>
          <a:lstStyle/>
          <a:p>
            <a:r>
              <a:rPr lang="en-US" altLang="zh-CN" sz="1800" dirty="0" smtClean="0">
                <a:solidFill>
                  <a:schemeClr val="tx1"/>
                </a:solidFill>
                <a:latin typeface="黑体" panose="02010609060101010101" charset="-122"/>
                <a:ea typeface="黑体" panose="02010609060101010101" charset="-122"/>
              </a:rPr>
              <a:t>201X</a:t>
            </a:r>
            <a:r>
              <a:rPr lang="zh-CN" altLang="en-US" sz="1800" dirty="0" smtClean="0">
                <a:solidFill>
                  <a:schemeClr val="tx1"/>
                </a:solidFill>
                <a:latin typeface="黑体" panose="02010609060101010101" charset="-122"/>
                <a:ea typeface="黑体" panose="02010609060101010101" charset="-122"/>
              </a:rPr>
              <a:t>年</a:t>
            </a:r>
            <a:r>
              <a:rPr lang="en-US" altLang="zh-CN" sz="1800" dirty="0" smtClean="0">
                <a:solidFill>
                  <a:schemeClr val="tx1"/>
                </a:solidFill>
                <a:latin typeface="黑体" panose="02010609060101010101" charset="-122"/>
                <a:ea typeface="黑体" panose="02010609060101010101" charset="-122"/>
              </a:rPr>
              <a:t>5</a:t>
            </a:r>
            <a:r>
              <a:rPr lang="zh-CN" altLang="en-US" sz="1800" dirty="0" smtClean="0">
                <a:solidFill>
                  <a:schemeClr val="tx1"/>
                </a:solidFill>
                <a:latin typeface="黑体" panose="02010609060101010101" charset="-122"/>
                <a:ea typeface="黑体" panose="02010609060101010101" charset="-122"/>
              </a:rPr>
              <a:t>月</a:t>
            </a:r>
          </a:p>
        </p:txBody>
      </p:sp>
      <p:sp>
        <p:nvSpPr>
          <p:cNvPr id="245" name="文本框 100"/>
          <p:cNvSpPr txBox="1"/>
          <p:nvPr/>
        </p:nvSpPr>
        <p:spPr>
          <a:xfrm>
            <a:off x="3282864" y="1780106"/>
            <a:ext cx="2089305" cy="731520"/>
          </a:xfrm>
          <a:prstGeom prst="rect">
            <a:avLst/>
          </a:prstGeom>
          <a:noFill/>
        </p:spPr>
        <p:txBody>
          <a:bodyPr wrap="square" rtlCol="0">
            <a:spAutoFit/>
          </a:bodyPr>
          <a:lstStyle/>
          <a:p>
            <a:pPr algn="ctr">
              <a:lnSpc>
                <a:spcPct val="150000"/>
              </a:lnSpc>
            </a:pPr>
            <a:r>
              <a:rPr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46" name="组合 245"/>
          <p:cNvGrpSpPr/>
          <p:nvPr/>
        </p:nvGrpSpPr>
        <p:grpSpPr>
          <a:xfrm>
            <a:off x="6071021" y="3649897"/>
            <a:ext cx="93235" cy="715207"/>
            <a:chOff x="2690232" y="4097191"/>
            <a:chExt cx="93235" cy="715207"/>
          </a:xfrm>
        </p:grpSpPr>
        <p:sp>
          <p:nvSpPr>
            <p:cNvPr id="247" name="椭圆 246"/>
            <p:cNvSpPr/>
            <p:nvPr/>
          </p:nvSpPr>
          <p:spPr>
            <a:xfrm>
              <a:off x="2690232" y="4097191"/>
              <a:ext cx="93235" cy="93235"/>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椭圆 247"/>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9" name="直接连接符 248"/>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5662597" y="4479022"/>
            <a:ext cx="1576109" cy="365760"/>
          </a:xfrm>
          <a:prstGeom prst="rect">
            <a:avLst/>
          </a:prstGeom>
          <a:noFill/>
        </p:spPr>
        <p:txBody>
          <a:bodyPr wrap="square" rtlCol="0">
            <a:spAutoFit/>
          </a:bodyPr>
          <a:lstStyle/>
          <a:p>
            <a:r>
              <a:rPr lang="en-US" altLang="zh-CN" sz="1800" dirty="0" smtClean="0">
                <a:solidFill>
                  <a:schemeClr val="tx1"/>
                </a:solidFill>
                <a:latin typeface="黑体" panose="02010609060101010101" charset="-122"/>
                <a:ea typeface="黑体" panose="02010609060101010101" charset="-122"/>
              </a:rPr>
              <a:t>201X</a:t>
            </a:r>
            <a:r>
              <a:rPr lang="zh-CN" altLang="en-US" sz="1800" dirty="0" smtClean="0">
                <a:solidFill>
                  <a:schemeClr val="tx1"/>
                </a:solidFill>
                <a:latin typeface="黑体" panose="02010609060101010101" charset="-122"/>
                <a:ea typeface="黑体" panose="02010609060101010101" charset="-122"/>
              </a:rPr>
              <a:t>年</a:t>
            </a:r>
            <a:r>
              <a:rPr lang="en-US" altLang="zh-CN" sz="1800" dirty="0" smtClean="0">
                <a:solidFill>
                  <a:schemeClr val="tx1"/>
                </a:solidFill>
                <a:latin typeface="黑体" panose="02010609060101010101" charset="-122"/>
                <a:ea typeface="黑体" panose="02010609060101010101" charset="-122"/>
              </a:rPr>
              <a:t>6</a:t>
            </a:r>
            <a:r>
              <a:rPr lang="zh-CN" altLang="en-US" sz="1800" dirty="0" smtClean="0">
                <a:solidFill>
                  <a:schemeClr val="tx1"/>
                </a:solidFill>
                <a:latin typeface="黑体" panose="02010609060101010101" charset="-122"/>
                <a:ea typeface="黑体" panose="02010609060101010101" charset="-122"/>
              </a:rPr>
              <a:t>月</a:t>
            </a:r>
          </a:p>
        </p:txBody>
      </p:sp>
      <p:sp>
        <p:nvSpPr>
          <p:cNvPr id="251" name="文本框 95"/>
          <p:cNvSpPr txBox="1"/>
          <p:nvPr/>
        </p:nvSpPr>
        <p:spPr>
          <a:xfrm>
            <a:off x="5201587" y="4696756"/>
            <a:ext cx="2114798" cy="731520"/>
          </a:xfrm>
          <a:prstGeom prst="rect">
            <a:avLst/>
          </a:prstGeom>
          <a:noFill/>
        </p:spPr>
        <p:txBody>
          <a:bodyPr wrap="square" rtlCol="0">
            <a:spAutoFit/>
          </a:bodyPr>
          <a:lstStyle/>
          <a:p>
            <a:pPr algn="ctr">
              <a:lnSpc>
                <a:spcPct val="150000"/>
              </a:lnSpc>
            </a:pPr>
            <a:r>
              <a:rPr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52" name="组合 251"/>
          <p:cNvGrpSpPr/>
          <p:nvPr/>
        </p:nvGrpSpPr>
        <p:grpSpPr>
          <a:xfrm>
            <a:off x="7832514" y="2569777"/>
            <a:ext cx="93235" cy="715207"/>
            <a:chOff x="2690232" y="4097191"/>
            <a:chExt cx="93235" cy="715207"/>
          </a:xfrm>
        </p:grpSpPr>
        <p:sp>
          <p:nvSpPr>
            <p:cNvPr id="253" name="椭圆 252"/>
            <p:cNvSpPr/>
            <p:nvPr/>
          </p:nvSpPr>
          <p:spPr>
            <a:xfrm>
              <a:off x="2690232" y="4097191"/>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椭圆 253"/>
            <p:cNvSpPr/>
            <p:nvPr/>
          </p:nvSpPr>
          <p:spPr>
            <a:xfrm>
              <a:off x="2690232" y="4719163"/>
              <a:ext cx="93235" cy="93235"/>
            </a:xfrm>
            <a:prstGeom prst="ellipse">
              <a:avLst/>
            </a:prstGeom>
            <a:noFill/>
            <a:ln w="19050">
              <a:solidFill>
                <a:srgbClr val="00A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5" name="直接连接符 254"/>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7373310" y="1523963"/>
            <a:ext cx="1576109" cy="365760"/>
          </a:xfrm>
          <a:prstGeom prst="rect">
            <a:avLst/>
          </a:prstGeom>
          <a:noFill/>
        </p:spPr>
        <p:txBody>
          <a:bodyPr wrap="square" rtlCol="0">
            <a:spAutoFit/>
          </a:bodyPr>
          <a:lstStyle/>
          <a:p>
            <a:r>
              <a:rPr lang="en-US" altLang="zh-CN" sz="1800" dirty="0" smtClean="0">
                <a:solidFill>
                  <a:schemeClr val="tx1"/>
                </a:solidFill>
                <a:latin typeface="黑体" panose="02010609060101010101" charset="-122"/>
                <a:ea typeface="黑体" panose="02010609060101010101" charset="-122"/>
              </a:rPr>
              <a:t>201X</a:t>
            </a:r>
            <a:r>
              <a:rPr lang="zh-CN" altLang="en-US" sz="1800" dirty="0" smtClean="0">
                <a:solidFill>
                  <a:schemeClr val="tx1"/>
                </a:solidFill>
                <a:latin typeface="黑体" panose="02010609060101010101" charset="-122"/>
                <a:ea typeface="黑体" panose="02010609060101010101" charset="-122"/>
              </a:rPr>
              <a:t>年</a:t>
            </a:r>
            <a:r>
              <a:rPr lang="en-US" altLang="zh-CN" sz="1800" dirty="0" smtClean="0">
                <a:solidFill>
                  <a:schemeClr val="tx1"/>
                </a:solidFill>
                <a:latin typeface="黑体" panose="02010609060101010101" charset="-122"/>
                <a:ea typeface="黑体" panose="02010609060101010101" charset="-122"/>
              </a:rPr>
              <a:t>3</a:t>
            </a:r>
            <a:r>
              <a:rPr lang="zh-CN" altLang="en-US" sz="1800" dirty="0" smtClean="0">
                <a:solidFill>
                  <a:schemeClr val="tx1"/>
                </a:solidFill>
                <a:latin typeface="黑体" panose="02010609060101010101" charset="-122"/>
                <a:ea typeface="黑体" panose="02010609060101010101" charset="-122"/>
              </a:rPr>
              <a:t>月</a:t>
            </a:r>
          </a:p>
        </p:txBody>
      </p:sp>
      <p:sp>
        <p:nvSpPr>
          <p:cNvPr id="257" name="文本框 102"/>
          <p:cNvSpPr txBox="1"/>
          <p:nvPr/>
        </p:nvSpPr>
        <p:spPr>
          <a:xfrm>
            <a:off x="6912299" y="1741697"/>
            <a:ext cx="2204286" cy="731520"/>
          </a:xfrm>
          <a:prstGeom prst="rect">
            <a:avLst/>
          </a:prstGeom>
          <a:noFill/>
        </p:spPr>
        <p:txBody>
          <a:bodyPr wrap="square" rtlCol="0">
            <a:spAutoFit/>
          </a:bodyPr>
          <a:lstStyle/>
          <a:p>
            <a:pPr algn="ctr">
              <a:lnSpc>
                <a:spcPct val="150000"/>
              </a:lnSpc>
            </a:pPr>
            <a:r>
              <a:rPr lang="zh-CN" altLang="en-US" sz="1400" dirty="0" smtClean="0">
                <a:solidFill>
                  <a:schemeClr val="tx1"/>
                </a:solidFill>
                <a:latin typeface="微软雅黑" panose="020B0503020204020204" pitchFamily="34" charset="-122"/>
                <a:ea typeface="微软雅黑" panose="020B0503020204020204" pitchFamily="34" charset="-122"/>
              </a:rPr>
              <a:t>请在此粘贴或者输入您的文字内容</a:t>
            </a:r>
          </a:p>
        </p:txBody>
      </p:sp>
      <p:grpSp>
        <p:nvGrpSpPr>
          <p:cNvPr id="258" name="组合 257"/>
          <p:cNvGrpSpPr/>
          <p:nvPr/>
        </p:nvGrpSpPr>
        <p:grpSpPr>
          <a:xfrm>
            <a:off x="9697987" y="3649897"/>
            <a:ext cx="93235" cy="715207"/>
            <a:chOff x="2690232" y="4097191"/>
            <a:chExt cx="93235" cy="715207"/>
          </a:xfrm>
        </p:grpSpPr>
        <p:sp>
          <p:nvSpPr>
            <p:cNvPr id="259" name="椭圆 258"/>
            <p:cNvSpPr/>
            <p:nvPr/>
          </p:nvSpPr>
          <p:spPr>
            <a:xfrm>
              <a:off x="2690232" y="4097191"/>
              <a:ext cx="93235" cy="93235"/>
            </a:xfrm>
            <a:prstGeom prst="ellipse">
              <a:avLst/>
            </a:prstGeom>
            <a:noFill/>
            <a:ln w="19050">
              <a:solidFill>
                <a:srgbClr val="FA7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椭圆 25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1" name="直接连接符 26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2" name="文本框 94"/>
          <p:cNvSpPr txBox="1"/>
          <p:nvPr/>
        </p:nvSpPr>
        <p:spPr>
          <a:xfrm>
            <a:off x="9262997" y="4479022"/>
            <a:ext cx="1576109" cy="365760"/>
          </a:xfrm>
          <a:prstGeom prst="rect">
            <a:avLst/>
          </a:prstGeom>
          <a:noFill/>
        </p:spPr>
        <p:txBody>
          <a:bodyPr wrap="square" rtlCol="0">
            <a:spAutoFit/>
          </a:bodyPr>
          <a:lstStyle/>
          <a:p>
            <a:r>
              <a:rPr lang="en-US" altLang="zh-CN" sz="1800" dirty="0" smtClean="0">
                <a:solidFill>
                  <a:schemeClr val="tx1"/>
                </a:solidFill>
                <a:latin typeface="黑体" panose="02010609060101010101" charset="-122"/>
                <a:ea typeface="黑体" panose="02010609060101010101" charset="-122"/>
              </a:rPr>
              <a:t>201X</a:t>
            </a:r>
            <a:r>
              <a:rPr lang="zh-CN" altLang="en-US" sz="1800" dirty="0" smtClean="0">
                <a:solidFill>
                  <a:schemeClr val="tx1"/>
                </a:solidFill>
                <a:latin typeface="黑体" panose="02010609060101010101" charset="-122"/>
                <a:ea typeface="黑体" panose="02010609060101010101" charset="-122"/>
              </a:rPr>
              <a:t>年</a:t>
            </a:r>
            <a:r>
              <a:rPr lang="en-US" altLang="zh-CN" sz="1800" dirty="0" smtClean="0">
                <a:solidFill>
                  <a:schemeClr val="tx1"/>
                </a:solidFill>
                <a:latin typeface="黑体" panose="02010609060101010101" charset="-122"/>
                <a:ea typeface="黑体" panose="02010609060101010101" charset="-122"/>
              </a:rPr>
              <a:t>9</a:t>
            </a:r>
            <a:r>
              <a:rPr lang="zh-CN" altLang="en-US" sz="1800" dirty="0" smtClean="0">
                <a:solidFill>
                  <a:schemeClr val="tx1"/>
                </a:solidFill>
                <a:latin typeface="黑体" panose="02010609060101010101" charset="-122"/>
                <a:ea typeface="黑体" panose="02010609060101010101" charset="-122"/>
              </a:rPr>
              <a:t>月</a:t>
            </a:r>
          </a:p>
        </p:txBody>
      </p:sp>
      <p:sp>
        <p:nvSpPr>
          <p:cNvPr id="263" name="文本框 95"/>
          <p:cNvSpPr txBox="1"/>
          <p:nvPr/>
        </p:nvSpPr>
        <p:spPr>
          <a:xfrm>
            <a:off x="8801987" y="4696756"/>
            <a:ext cx="2114798" cy="731520"/>
          </a:xfrm>
          <a:prstGeom prst="rect">
            <a:avLst/>
          </a:prstGeom>
          <a:noFill/>
        </p:spPr>
        <p:txBody>
          <a:bodyPr wrap="square" rtlCol="0">
            <a:spAutoFit/>
          </a:bodyPr>
          <a:lstStyle/>
          <a:p>
            <a:pPr algn="ctr">
              <a:lnSpc>
                <a:spcPct val="150000"/>
              </a:lnSpc>
            </a:pPr>
            <a:r>
              <a:rPr sz="1400" dirty="0">
                <a:solidFill>
                  <a:schemeClr val="tx1"/>
                </a:solidFill>
                <a:latin typeface="微软雅黑" panose="020B0503020204020204" pitchFamily="34" charset="-122"/>
                <a:ea typeface="微软雅黑" panose="020B0503020204020204" pitchFamily="34" charset="-122"/>
              </a:rPr>
              <a:t>请在此粘贴或者输入您的文字内容</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fade">
                                      <p:cBhvr>
                                        <p:cTn id="11" dur="500"/>
                                        <p:tgtEl>
                                          <p:spTgt spid="18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28"/>
                                        </p:tgtEl>
                                        <p:attrNameLst>
                                          <p:attrName>style.visibility</p:attrName>
                                        </p:attrNameLst>
                                      </p:cBhvr>
                                      <p:to>
                                        <p:strVal val="visible"/>
                                      </p:to>
                                    </p:set>
                                    <p:animEffect transition="in" filter="wipe(up)">
                                      <p:cBhvr>
                                        <p:cTn id="15" dur="500"/>
                                        <p:tgtEl>
                                          <p:spTgt spid="228"/>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additive="base">
                                        <p:cTn id="19" dur="500" fill="hold"/>
                                        <p:tgtEl>
                                          <p:spTgt spid="232"/>
                                        </p:tgtEl>
                                        <p:attrNameLst>
                                          <p:attrName>ppt_x</p:attrName>
                                        </p:attrNameLst>
                                      </p:cBhvr>
                                      <p:tavLst>
                                        <p:tav tm="0">
                                          <p:val>
                                            <p:strVal val="#ppt_x"/>
                                          </p:val>
                                        </p:tav>
                                        <p:tav tm="100000">
                                          <p:val>
                                            <p:strVal val="#ppt_x"/>
                                          </p:val>
                                        </p:tav>
                                      </p:tavLst>
                                    </p:anim>
                                    <p:anim calcmode="lin" valueType="num">
                                      <p:cBhvr additive="base">
                                        <p:cTn id="20" dur="500" fill="hold"/>
                                        <p:tgtEl>
                                          <p:spTgt spid="23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3"/>
                                        </p:tgtEl>
                                        <p:attrNameLst>
                                          <p:attrName>style.visibility</p:attrName>
                                        </p:attrNameLst>
                                      </p:cBhvr>
                                      <p:to>
                                        <p:strVal val="visible"/>
                                      </p:to>
                                    </p:set>
                                    <p:anim calcmode="lin" valueType="num">
                                      <p:cBhvr additive="base">
                                        <p:cTn id="24" dur="500" fill="hold"/>
                                        <p:tgtEl>
                                          <p:spTgt spid="233"/>
                                        </p:tgtEl>
                                        <p:attrNameLst>
                                          <p:attrName>ppt_x</p:attrName>
                                        </p:attrNameLst>
                                      </p:cBhvr>
                                      <p:tavLst>
                                        <p:tav tm="0">
                                          <p:val>
                                            <p:strVal val="#ppt_x"/>
                                          </p:val>
                                        </p:tav>
                                        <p:tav tm="100000">
                                          <p:val>
                                            <p:strVal val="#ppt_x"/>
                                          </p:val>
                                        </p:tav>
                                      </p:tavLst>
                                    </p:anim>
                                    <p:anim calcmode="lin" valueType="num">
                                      <p:cBhvr additive="base">
                                        <p:cTn id="25" dur="500" fill="hold"/>
                                        <p:tgtEl>
                                          <p:spTgt spid="23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wipe(left)">
                                      <p:cBhvr>
                                        <p:cTn id="29" dur="500"/>
                                        <p:tgtEl>
                                          <p:spTgt spid="17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fade">
                                      <p:cBhvr>
                                        <p:cTn id="33" dur="500"/>
                                        <p:tgtEl>
                                          <p:spTgt spid="184"/>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240"/>
                                        </p:tgtEl>
                                        <p:attrNameLst>
                                          <p:attrName>style.visibility</p:attrName>
                                        </p:attrNameLst>
                                      </p:cBhvr>
                                      <p:to>
                                        <p:strVal val="visible"/>
                                      </p:to>
                                    </p:set>
                                    <p:animEffect transition="in" filter="wipe(down)">
                                      <p:cBhvr>
                                        <p:cTn id="37" dur="500"/>
                                        <p:tgtEl>
                                          <p:spTgt spid="240"/>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44"/>
                                        </p:tgtEl>
                                        <p:attrNameLst>
                                          <p:attrName>style.visibility</p:attrName>
                                        </p:attrNameLst>
                                      </p:cBhvr>
                                      <p:to>
                                        <p:strVal val="visible"/>
                                      </p:to>
                                    </p:set>
                                    <p:anim calcmode="lin" valueType="num">
                                      <p:cBhvr additive="base">
                                        <p:cTn id="41" dur="500" fill="hold"/>
                                        <p:tgtEl>
                                          <p:spTgt spid="244"/>
                                        </p:tgtEl>
                                        <p:attrNameLst>
                                          <p:attrName>ppt_x</p:attrName>
                                        </p:attrNameLst>
                                      </p:cBhvr>
                                      <p:tavLst>
                                        <p:tav tm="0">
                                          <p:val>
                                            <p:strVal val="#ppt_x"/>
                                          </p:val>
                                        </p:tav>
                                        <p:tav tm="100000">
                                          <p:val>
                                            <p:strVal val="#ppt_x"/>
                                          </p:val>
                                        </p:tav>
                                      </p:tavLst>
                                    </p:anim>
                                    <p:anim calcmode="lin" valueType="num">
                                      <p:cBhvr additive="base">
                                        <p:cTn id="42" dur="500" fill="hold"/>
                                        <p:tgtEl>
                                          <p:spTgt spid="244"/>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fill="hold"/>
                                        <p:tgtEl>
                                          <p:spTgt spid="245"/>
                                        </p:tgtEl>
                                        <p:attrNameLst>
                                          <p:attrName>ppt_x</p:attrName>
                                        </p:attrNameLst>
                                      </p:cBhvr>
                                      <p:tavLst>
                                        <p:tav tm="0">
                                          <p:val>
                                            <p:strVal val="#ppt_x"/>
                                          </p:val>
                                        </p:tav>
                                        <p:tav tm="100000">
                                          <p:val>
                                            <p:strVal val="#ppt_x"/>
                                          </p:val>
                                        </p:tav>
                                      </p:tavLst>
                                    </p:anim>
                                    <p:anim calcmode="lin" valueType="num">
                                      <p:cBhvr additive="base">
                                        <p:cTn id="47" dur="500" fill="hold"/>
                                        <p:tgtEl>
                                          <p:spTgt spid="24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wipe(left)">
                                      <p:cBhvr>
                                        <p:cTn id="51" dur="500"/>
                                        <p:tgtEl>
                                          <p:spTgt spid="18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85"/>
                                        </p:tgtEl>
                                        <p:attrNameLst>
                                          <p:attrName>style.visibility</p:attrName>
                                        </p:attrNameLst>
                                      </p:cBhvr>
                                      <p:to>
                                        <p:strVal val="visible"/>
                                      </p:to>
                                    </p:set>
                                    <p:animEffect transition="in" filter="fade">
                                      <p:cBhvr>
                                        <p:cTn id="55" dur="500"/>
                                        <p:tgtEl>
                                          <p:spTgt spid="185"/>
                                        </p:tgtEl>
                                      </p:cBhvr>
                                    </p:animEffect>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246"/>
                                        </p:tgtEl>
                                        <p:attrNameLst>
                                          <p:attrName>style.visibility</p:attrName>
                                        </p:attrNameLst>
                                      </p:cBhvr>
                                      <p:to>
                                        <p:strVal val="visible"/>
                                      </p:to>
                                    </p:set>
                                    <p:animEffect transition="in" filter="wipe(up)">
                                      <p:cBhvr>
                                        <p:cTn id="59" dur="500"/>
                                        <p:tgtEl>
                                          <p:spTgt spid="246"/>
                                        </p:tgtEl>
                                      </p:cBhvr>
                                    </p:animEffect>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50"/>
                                        </p:tgtEl>
                                        <p:attrNameLst>
                                          <p:attrName>style.visibility</p:attrName>
                                        </p:attrNameLst>
                                      </p:cBhvr>
                                      <p:to>
                                        <p:strVal val="visible"/>
                                      </p:to>
                                    </p:set>
                                    <p:anim calcmode="lin" valueType="num">
                                      <p:cBhvr additive="base">
                                        <p:cTn id="63" dur="500" fill="hold"/>
                                        <p:tgtEl>
                                          <p:spTgt spid="250"/>
                                        </p:tgtEl>
                                        <p:attrNameLst>
                                          <p:attrName>ppt_x</p:attrName>
                                        </p:attrNameLst>
                                      </p:cBhvr>
                                      <p:tavLst>
                                        <p:tav tm="0">
                                          <p:val>
                                            <p:strVal val="#ppt_x"/>
                                          </p:val>
                                        </p:tav>
                                        <p:tav tm="100000">
                                          <p:val>
                                            <p:strVal val="#ppt_x"/>
                                          </p:val>
                                        </p:tav>
                                      </p:tavLst>
                                    </p:anim>
                                    <p:anim calcmode="lin" valueType="num">
                                      <p:cBhvr additive="base">
                                        <p:cTn id="64" dur="500" fill="hold"/>
                                        <p:tgtEl>
                                          <p:spTgt spid="250"/>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ppt_x"/>
                                          </p:val>
                                        </p:tav>
                                        <p:tav tm="100000">
                                          <p:val>
                                            <p:strVal val="#ppt_x"/>
                                          </p:val>
                                        </p:tav>
                                      </p:tavLst>
                                    </p:anim>
                                    <p:anim calcmode="lin" valueType="num">
                                      <p:cBhvr additive="base">
                                        <p:cTn id="69" dur="500" fill="hold"/>
                                        <p:tgtEl>
                                          <p:spTgt spid="25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252"/>
                                        </p:tgtEl>
                                        <p:attrNameLst>
                                          <p:attrName>style.visibility</p:attrName>
                                        </p:attrNameLst>
                                      </p:cBhvr>
                                      <p:to>
                                        <p:strVal val="visible"/>
                                      </p:to>
                                    </p:set>
                                    <p:animEffect transition="in" filter="wipe(down)">
                                      <p:cBhvr>
                                        <p:cTn id="81" dur="500"/>
                                        <p:tgtEl>
                                          <p:spTgt spid="252"/>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257"/>
                                        </p:tgtEl>
                                        <p:attrNameLst>
                                          <p:attrName>style.visibility</p:attrName>
                                        </p:attrNameLst>
                                      </p:cBhvr>
                                      <p:to>
                                        <p:strVal val="visible"/>
                                      </p:to>
                                    </p:set>
                                    <p:anim calcmode="lin" valueType="num">
                                      <p:cBhvr additive="base">
                                        <p:cTn id="90" dur="500" fill="hold"/>
                                        <p:tgtEl>
                                          <p:spTgt spid="257"/>
                                        </p:tgtEl>
                                        <p:attrNameLst>
                                          <p:attrName>ppt_x</p:attrName>
                                        </p:attrNameLst>
                                      </p:cBhvr>
                                      <p:tavLst>
                                        <p:tav tm="0">
                                          <p:val>
                                            <p:strVal val="#ppt_x"/>
                                          </p:val>
                                        </p:tav>
                                        <p:tav tm="100000">
                                          <p:val>
                                            <p:strVal val="#ppt_x"/>
                                          </p:val>
                                        </p:tav>
                                      </p:tavLst>
                                    </p:anim>
                                    <p:anim calcmode="lin" valueType="num">
                                      <p:cBhvr additive="base">
                                        <p:cTn id="91" dur="500" fill="hold"/>
                                        <p:tgtEl>
                                          <p:spTgt spid="257"/>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wipe(left)">
                                      <p:cBhvr>
                                        <p:cTn id="95" dur="500"/>
                                        <p:tgtEl>
                                          <p:spTgt spid="182"/>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500"/>
                                        <p:tgtEl>
                                          <p:spTgt spid="187"/>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258"/>
                                        </p:tgtEl>
                                        <p:attrNameLst>
                                          <p:attrName>style.visibility</p:attrName>
                                        </p:attrNameLst>
                                      </p:cBhvr>
                                      <p:to>
                                        <p:strVal val="visible"/>
                                      </p:to>
                                    </p:set>
                                    <p:animEffect transition="in" filter="wipe(up)">
                                      <p:cBhvr>
                                        <p:cTn id="103" dur="500"/>
                                        <p:tgtEl>
                                          <p:spTgt spid="258"/>
                                        </p:tgtEl>
                                      </p:cBhvr>
                                    </p:animEffect>
                                  </p:childTnLst>
                                </p:cTn>
                              </p:par>
                            </p:childTnLst>
                          </p:cTn>
                        </p:par>
                        <p:par>
                          <p:cTn id="104" fill="hold">
                            <p:stCondLst>
                              <p:cond delay="11500"/>
                            </p:stCondLst>
                            <p:childTnLst>
                              <p:par>
                                <p:cTn id="105" presetID="2" presetClass="entr" presetSubtype="4" fill="hold" grpId="0" nodeType="afterEffect">
                                  <p:stCondLst>
                                    <p:cond delay="0"/>
                                  </p:stCondLst>
                                  <p:childTnLst>
                                    <p:set>
                                      <p:cBhvr>
                                        <p:cTn id="106" dur="1" fill="hold">
                                          <p:stCondLst>
                                            <p:cond delay="0"/>
                                          </p:stCondLst>
                                        </p:cTn>
                                        <p:tgtEl>
                                          <p:spTgt spid="262"/>
                                        </p:tgtEl>
                                        <p:attrNameLst>
                                          <p:attrName>style.visibility</p:attrName>
                                        </p:attrNameLst>
                                      </p:cBhvr>
                                      <p:to>
                                        <p:strVal val="visible"/>
                                      </p:to>
                                    </p:set>
                                    <p:anim calcmode="lin" valueType="num">
                                      <p:cBhvr additive="base">
                                        <p:cTn id="107" dur="500" fill="hold"/>
                                        <p:tgtEl>
                                          <p:spTgt spid="262"/>
                                        </p:tgtEl>
                                        <p:attrNameLst>
                                          <p:attrName>ppt_x</p:attrName>
                                        </p:attrNameLst>
                                      </p:cBhvr>
                                      <p:tavLst>
                                        <p:tav tm="0">
                                          <p:val>
                                            <p:strVal val="#ppt_x"/>
                                          </p:val>
                                        </p:tav>
                                        <p:tav tm="100000">
                                          <p:val>
                                            <p:strVal val="#ppt_x"/>
                                          </p:val>
                                        </p:tav>
                                      </p:tavLst>
                                    </p:anim>
                                    <p:anim calcmode="lin" valueType="num">
                                      <p:cBhvr additive="base">
                                        <p:cTn id="108" dur="500" fill="hold"/>
                                        <p:tgtEl>
                                          <p:spTgt spid="262"/>
                                        </p:tgtEl>
                                        <p:attrNameLst>
                                          <p:attrName>ppt_y</p:attrName>
                                        </p:attrNameLst>
                                      </p:cBhvr>
                                      <p:tavLst>
                                        <p:tav tm="0">
                                          <p:val>
                                            <p:strVal val="1+#ppt_h/2"/>
                                          </p:val>
                                        </p:tav>
                                        <p:tav tm="100000">
                                          <p:val>
                                            <p:strVal val="#ppt_y"/>
                                          </p:val>
                                        </p:tav>
                                      </p:tavLst>
                                    </p:anim>
                                  </p:childTnLst>
                                </p:cTn>
                              </p:par>
                            </p:childTnLst>
                          </p:cTn>
                        </p:par>
                        <p:par>
                          <p:cTn id="109" fill="hold">
                            <p:stCondLst>
                              <p:cond delay="12000"/>
                            </p:stCondLst>
                            <p:childTnLst>
                              <p:par>
                                <p:cTn id="110" presetID="2" presetClass="entr" presetSubtype="4" fill="hold" grpId="0" nodeType="afterEffect">
                                  <p:stCondLst>
                                    <p:cond delay="0"/>
                                  </p:stCondLst>
                                  <p:childTnLst>
                                    <p:set>
                                      <p:cBhvr>
                                        <p:cTn id="111" dur="1" fill="hold">
                                          <p:stCondLst>
                                            <p:cond delay="0"/>
                                          </p:stCondLst>
                                        </p:cTn>
                                        <p:tgtEl>
                                          <p:spTgt spid="263"/>
                                        </p:tgtEl>
                                        <p:attrNameLst>
                                          <p:attrName>style.visibility</p:attrName>
                                        </p:attrNameLst>
                                      </p:cBhvr>
                                      <p:to>
                                        <p:strVal val="visible"/>
                                      </p:to>
                                    </p:set>
                                    <p:anim calcmode="lin" valueType="num">
                                      <p:cBhvr additive="base">
                                        <p:cTn id="112" dur="500" fill="hold"/>
                                        <p:tgtEl>
                                          <p:spTgt spid="263"/>
                                        </p:tgtEl>
                                        <p:attrNameLst>
                                          <p:attrName>ppt_x</p:attrName>
                                        </p:attrNameLst>
                                      </p:cBhvr>
                                      <p:tavLst>
                                        <p:tav tm="0">
                                          <p:val>
                                            <p:strVal val="#ppt_x"/>
                                          </p:val>
                                        </p:tav>
                                        <p:tav tm="100000">
                                          <p:val>
                                            <p:strVal val="#ppt_x"/>
                                          </p:val>
                                        </p:tav>
                                      </p:tavLst>
                                    </p:anim>
                                    <p:anim calcmode="lin" valueType="num">
                                      <p:cBhvr additive="base">
                                        <p:cTn id="113" dur="500" fill="hold"/>
                                        <p:tgtEl>
                                          <p:spTgt spid="263"/>
                                        </p:tgtEl>
                                        <p:attrNameLst>
                                          <p:attrName>ppt_y</p:attrName>
                                        </p:attrNameLst>
                                      </p:cBhvr>
                                      <p:tavLst>
                                        <p:tav tm="0">
                                          <p:val>
                                            <p:strVal val="1+#ppt_h/2"/>
                                          </p:val>
                                        </p:tav>
                                        <p:tav tm="100000">
                                          <p:val>
                                            <p:strVal val="#ppt_y"/>
                                          </p:val>
                                        </p:tav>
                                      </p:tavLst>
                                    </p:anim>
                                  </p:childTnLst>
                                </p:cTn>
                              </p:par>
                            </p:childTnLst>
                          </p:cTn>
                        </p:par>
                        <p:par>
                          <p:cTn id="114" fill="hold">
                            <p:stCondLst>
                              <p:cond delay="12500"/>
                            </p:stCondLst>
                            <p:childTnLst>
                              <p:par>
                                <p:cTn id="115" presetID="2" presetClass="entr" presetSubtype="1" fill="hold" grpId="0" nodeType="afterEffect">
                                  <p:stCondLst>
                                    <p:cond delay="0"/>
                                  </p:stCondLst>
                                  <p:childTnLst>
                                    <p:set>
                                      <p:cBhvr>
                                        <p:cTn id="116" dur="1" fill="hold">
                                          <p:stCondLst>
                                            <p:cond delay="0"/>
                                          </p:stCondLst>
                                        </p:cTn>
                                        <p:tgtEl>
                                          <p:spTgt spid="103"/>
                                        </p:tgtEl>
                                        <p:attrNameLst>
                                          <p:attrName>style.visibility</p:attrName>
                                        </p:attrNameLst>
                                      </p:cBhvr>
                                      <p:to>
                                        <p:strVal val="visible"/>
                                      </p:to>
                                    </p:set>
                                    <p:anim calcmode="lin" valueType="num">
                                      <p:cBhvr additive="base">
                                        <p:cTn id="117" dur="500" fill="hold"/>
                                        <p:tgtEl>
                                          <p:spTgt spid="103"/>
                                        </p:tgtEl>
                                        <p:attrNameLst>
                                          <p:attrName>ppt_x</p:attrName>
                                        </p:attrNameLst>
                                      </p:cBhvr>
                                      <p:tavLst>
                                        <p:tav tm="0">
                                          <p:val>
                                            <p:strVal val="#ppt_x"/>
                                          </p:val>
                                        </p:tav>
                                        <p:tav tm="100000">
                                          <p:val>
                                            <p:strVal val="#ppt_x"/>
                                          </p:val>
                                        </p:tav>
                                      </p:tavLst>
                                    </p:anim>
                                    <p:anim calcmode="lin" valueType="num">
                                      <p:cBhvr additive="base">
                                        <p:cTn id="118" dur="500" fill="hold"/>
                                        <p:tgtEl>
                                          <p:spTgt spid="103"/>
                                        </p:tgtEl>
                                        <p:attrNameLst>
                                          <p:attrName>ppt_y</p:attrName>
                                        </p:attrNameLst>
                                      </p:cBhvr>
                                      <p:tavLst>
                                        <p:tav tm="0">
                                          <p:val>
                                            <p:strVal val="0-#ppt_h/2"/>
                                          </p:val>
                                        </p:tav>
                                        <p:tav tm="100000">
                                          <p:val>
                                            <p:strVal val="#ppt_y"/>
                                          </p:val>
                                        </p:tav>
                                      </p:tavLst>
                                    </p:anim>
                                  </p:childTnLst>
                                </p:cTn>
                              </p:par>
                              <p:par>
                                <p:cTn id="119" presetID="2" presetClass="entr" presetSubtype="2" fill="hold" nodeType="withEffect">
                                  <p:stCondLst>
                                    <p:cond delay="500"/>
                                  </p:stCondLst>
                                  <p:childTnLst>
                                    <p:set>
                                      <p:cBhvr>
                                        <p:cTn id="120" dur="1" fill="hold">
                                          <p:stCondLst>
                                            <p:cond delay="0"/>
                                          </p:stCondLst>
                                        </p:cTn>
                                        <p:tgtEl>
                                          <p:spTgt spid="104"/>
                                        </p:tgtEl>
                                        <p:attrNameLst>
                                          <p:attrName>style.visibility</p:attrName>
                                        </p:attrNameLst>
                                      </p:cBhvr>
                                      <p:to>
                                        <p:strVal val="visible"/>
                                      </p:to>
                                    </p:set>
                                    <p:anim calcmode="lin" valueType="num">
                                      <p:cBhvr additive="base">
                                        <p:cTn id="121" dur="500" fill="hold"/>
                                        <p:tgtEl>
                                          <p:spTgt spid="104"/>
                                        </p:tgtEl>
                                        <p:attrNameLst>
                                          <p:attrName>ppt_x</p:attrName>
                                        </p:attrNameLst>
                                      </p:cBhvr>
                                      <p:tavLst>
                                        <p:tav tm="0">
                                          <p:val>
                                            <p:strVal val="1+#ppt_w/2"/>
                                          </p:val>
                                        </p:tav>
                                        <p:tav tm="100000">
                                          <p:val>
                                            <p:strVal val="#ppt_x"/>
                                          </p:val>
                                        </p:tav>
                                      </p:tavLst>
                                    </p:anim>
                                    <p:anim calcmode="lin" valueType="num">
                                      <p:cBhvr additive="base">
                                        <p:cTn id="122" dur="500" fill="hold"/>
                                        <p:tgtEl>
                                          <p:spTgt spid="104"/>
                                        </p:tgtEl>
                                        <p:attrNameLst>
                                          <p:attrName>ppt_y</p:attrName>
                                        </p:attrNameLst>
                                      </p:cBhvr>
                                      <p:tavLst>
                                        <p:tav tm="0">
                                          <p:val>
                                            <p:strVal val="#ppt_y"/>
                                          </p:val>
                                        </p:tav>
                                        <p:tav tm="100000">
                                          <p:val>
                                            <p:strVal val="#ppt_y"/>
                                          </p:val>
                                        </p:tav>
                                      </p:tavLst>
                                    </p:anim>
                                  </p:childTnLst>
                                </p:cTn>
                              </p:par>
                              <p:par>
                                <p:cTn id="123" presetID="2" presetClass="entr" presetSubtype="8" fill="hold" nodeType="withEffect">
                                  <p:stCondLst>
                                    <p:cond delay="500"/>
                                  </p:stCondLst>
                                  <p:childTnLst>
                                    <p:set>
                                      <p:cBhvr>
                                        <p:cTn id="124" dur="1" fill="hold">
                                          <p:stCondLst>
                                            <p:cond delay="0"/>
                                          </p:stCondLst>
                                        </p:cTn>
                                        <p:tgtEl>
                                          <p:spTgt spid="108"/>
                                        </p:tgtEl>
                                        <p:attrNameLst>
                                          <p:attrName>style.visibility</p:attrName>
                                        </p:attrNameLst>
                                      </p:cBhvr>
                                      <p:to>
                                        <p:strVal val="visible"/>
                                      </p:to>
                                    </p:set>
                                    <p:anim calcmode="lin" valueType="num">
                                      <p:cBhvr additive="base">
                                        <p:cTn id="125" dur="500" fill="hold"/>
                                        <p:tgtEl>
                                          <p:spTgt spid="108"/>
                                        </p:tgtEl>
                                        <p:attrNameLst>
                                          <p:attrName>ppt_x</p:attrName>
                                        </p:attrNameLst>
                                      </p:cBhvr>
                                      <p:tavLst>
                                        <p:tav tm="0">
                                          <p:val>
                                            <p:strVal val="0-#ppt_w/2"/>
                                          </p:val>
                                        </p:tav>
                                        <p:tav tm="100000">
                                          <p:val>
                                            <p:strVal val="#ppt_x"/>
                                          </p:val>
                                        </p:tav>
                                      </p:tavLst>
                                    </p:anim>
                                    <p:anim calcmode="lin" valueType="num">
                                      <p:cBhvr additive="base">
                                        <p:cTn id="126" dur="500" fill="hold"/>
                                        <p:tgtEl>
                                          <p:spTgt spid="108"/>
                                        </p:tgtEl>
                                        <p:attrNameLst>
                                          <p:attrName>ppt_y</p:attrName>
                                        </p:attrNameLst>
                                      </p:cBhvr>
                                      <p:tavLst>
                                        <p:tav tm="0">
                                          <p:val>
                                            <p:strVal val="#ppt_y"/>
                                          </p:val>
                                        </p:tav>
                                        <p:tav tm="100000">
                                          <p:val>
                                            <p:strVal val="#ppt_y"/>
                                          </p:val>
                                        </p:tav>
                                      </p:tavLst>
                                    </p:anim>
                                  </p:childTnLst>
                                </p:cTn>
                              </p:par>
                            </p:childTnLst>
                          </p:cTn>
                        </p:par>
                        <p:par>
                          <p:cTn id="127" fill="hold">
                            <p:stCondLst>
                              <p:cond delay="13000"/>
                            </p:stCondLst>
                            <p:childTnLst>
                              <p:par>
                                <p:cTn id="128" presetID="53" presetClass="entr" presetSubtype="16" fill="hold" grpId="0" nodeType="afterEffect">
                                  <p:stCondLst>
                                    <p:cond delay="0"/>
                                  </p:stCondLst>
                                  <p:childTnLst>
                                    <p:set>
                                      <p:cBhvr>
                                        <p:cTn id="129" dur="1" fill="hold">
                                          <p:stCondLst>
                                            <p:cond delay="0"/>
                                          </p:stCondLst>
                                        </p:cTn>
                                        <p:tgtEl>
                                          <p:spTgt spid="2"/>
                                        </p:tgtEl>
                                        <p:attrNameLst>
                                          <p:attrName>style.visibility</p:attrName>
                                        </p:attrNameLst>
                                      </p:cBhvr>
                                      <p:to>
                                        <p:strVal val="visible"/>
                                      </p:to>
                                    </p:set>
                                    <p:anim calcmode="lin" valueType="num">
                                      <p:cBhvr>
                                        <p:cTn id="130" dur="500" fill="hold"/>
                                        <p:tgtEl>
                                          <p:spTgt spid="2"/>
                                        </p:tgtEl>
                                        <p:attrNameLst>
                                          <p:attrName>ppt_w</p:attrName>
                                        </p:attrNameLst>
                                      </p:cBhvr>
                                      <p:tavLst>
                                        <p:tav tm="0">
                                          <p:val>
                                            <p:fltVal val="0"/>
                                          </p:val>
                                        </p:tav>
                                        <p:tav tm="100000">
                                          <p:val>
                                            <p:strVal val="#ppt_w"/>
                                          </p:val>
                                        </p:tav>
                                      </p:tavLst>
                                    </p:anim>
                                    <p:anim calcmode="lin" valueType="num">
                                      <p:cBhvr>
                                        <p:cTn id="131" dur="500" fill="hold"/>
                                        <p:tgtEl>
                                          <p:spTgt spid="2"/>
                                        </p:tgtEl>
                                        <p:attrNameLst>
                                          <p:attrName>ppt_h</p:attrName>
                                        </p:attrNameLst>
                                      </p:cBhvr>
                                      <p:tavLst>
                                        <p:tav tm="0">
                                          <p:val>
                                            <p:fltVal val="0"/>
                                          </p:val>
                                        </p:tav>
                                        <p:tav tm="100000">
                                          <p:val>
                                            <p:strVal val="#ppt_h"/>
                                          </p:val>
                                        </p:tav>
                                      </p:tavLst>
                                    </p:anim>
                                    <p:animEffect transition="in" filter="fade">
                                      <p:cBhvr>
                                        <p:cTn id="1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bldLvl="0" animBg="1"/>
      <p:bldP spid="179" grpId="0" bldLvl="0" animBg="1"/>
      <p:bldP spid="180" grpId="0" bldLvl="0" animBg="1"/>
      <p:bldP spid="181" grpId="0" bldLvl="0" animBg="1"/>
      <p:bldP spid="182" grpId="0" bldLvl="0" animBg="1"/>
      <p:bldP spid="183" grpId="0"/>
      <p:bldP spid="184" grpId="0"/>
      <p:bldP spid="185" grpId="0"/>
      <p:bldP spid="186" grpId="0"/>
      <p:bldP spid="187" grpId="0"/>
      <p:bldP spid="232" grpId="0"/>
      <p:bldP spid="233" grpId="0"/>
      <p:bldP spid="244" grpId="0"/>
      <p:bldP spid="245" grpId="0"/>
      <p:bldP spid="250" grpId="0"/>
      <p:bldP spid="251" grpId="0"/>
      <p:bldP spid="256" grpId="0"/>
      <p:bldP spid="257" grpId="0"/>
      <p:bldP spid="262" grpId="0"/>
      <p:bldP spid="263" grpId="0"/>
      <p:bldP spid="103" grpId="0" bldLvl="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a:off x="5991165" y="3436661"/>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487109" y="1771193"/>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4551005" y="1203226"/>
            <a:ext cx="1135936" cy="1135936"/>
            <a:chOff x="1677608" y="2996952"/>
            <a:chExt cx="1395643" cy="1395643"/>
          </a:xfrm>
        </p:grpSpPr>
        <p:sp>
          <p:nvSpPr>
            <p:cNvPr id="75"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76" name="Oval 29"/>
            <p:cNvSpPr>
              <a:spLocks noChangeAspect="1"/>
            </p:cNvSpPr>
            <p:nvPr/>
          </p:nvSpPr>
          <p:spPr>
            <a:xfrm>
              <a:off x="1850114" y="3169458"/>
              <a:ext cx="1050630" cy="1050630"/>
            </a:xfrm>
            <a:prstGeom prst="ellipse">
              <a:avLst/>
            </a:prstGeom>
            <a:solidFill>
              <a:srgbClr val="FE008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grpSp>
        <p:nvGrpSpPr>
          <p:cNvPr id="77" name="组合 76"/>
          <p:cNvGrpSpPr/>
          <p:nvPr/>
        </p:nvGrpSpPr>
        <p:grpSpPr>
          <a:xfrm>
            <a:off x="4907398" y="1580008"/>
            <a:ext cx="423150" cy="390158"/>
            <a:chOff x="7339246" y="1487600"/>
            <a:chExt cx="423150" cy="390158"/>
          </a:xfrm>
        </p:grpSpPr>
        <p:sp>
          <p:nvSpPr>
            <p:cNvPr id="78" name="Freeform 364"/>
            <p:cNvSpPr/>
            <p:nvPr/>
          </p:nvSpPr>
          <p:spPr bwMode="auto">
            <a:xfrm>
              <a:off x="7339246" y="1689008"/>
              <a:ext cx="423150" cy="188750"/>
            </a:xfrm>
            <a:custGeom>
              <a:avLst/>
              <a:gdLst>
                <a:gd name="T0" fmla="*/ 222 w 262"/>
                <a:gd name="T1" fmla="*/ 18 h 94"/>
                <a:gd name="T2" fmla="*/ 205 w 262"/>
                <a:gd name="T3" fmla="*/ 18 h 94"/>
                <a:gd name="T4" fmla="*/ 205 w 262"/>
                <a:gd name="T5" fmla="*/ 0 h 94"/>
                <a:gd name="T6" fmla="*/ 57 w 262"/>
                <a:gd name="T7" fmla="*/ 0 h 94"/>
                <a:gd name="T8" fmla="*/ 57 w 262"/>
                <a:gd name="T9" fmla="*/ 18 h 94"/>
                <a:gd name="T10" fmla="*/ 40 w 262"/>
                <a:gd name="T11" fmla="*/ 18 h 94"/>
                <a:gd name="T12" fmla="*/ 40 w 262"/>
                <a:gd name="T13" fmla="*/ 0 h 94"/>
                <a:gd name="T14" fmla="*/ 0 w 262"/>
                <a:gd name="T15" fmla="*/ 0 h 94"/>
                <a:gd name="T16" fmla="*/ 0 w 262"/>
                <a:gd name="T17" fmla="*/ 83 h 94"/>
                <a:gd name="T18" fmla="*/ 11 w 262"/>
                <a:gd name="T19" fmla="*/ 94 h 94"/>
                <a:gd name="T20" fmla="*/ 251 w 262"/>
                <a:gd name="T21" fmla="*/ 94 h 94"/>
                <a:gd name="T22" fmla="*/ 262 w 262"/>
                <a:gd name="T23" fmla="*/ 83 h 94"/>
                <a:gd name="T24" fmla="*/ 262 w 262"/>
                <a:gd name="T25" fmla="*/ 0 h 94"/>
                <a:gd name="T26" fmla="*/ 222 w 262"/>
                <a:gd name="T27" fmla="*/ 0 h 94"/>
                <a:gd name="T28" fmla="*/ 222 w 262"/>
                <a:gd name="T29" fmla="*/ 1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94">
                  <a:moveTo>
                    <a:pt x="222" y="18"/>
                  </a:moveTo>
                  <a:cubicBezTo>
                    <a:pt x="205" y="18"/>
                    <a:pt x="205" y="18"/>
                    <a:pt x="205" y="18"/>
                  </a:cubicBezTo>
                  <a:cubicBezTo>
                    <a:pt x="205" y="0"/>
                    <a:pt x="205" y="0"/>
                    <a:pt x="205" y="0"/>
                  </a:cubicBezTo>
                  <a:cubicBezTo>
                    <a:pt x="57" y="0"/>
                    <a:pt x="57" y="0"/>
                    <a:pt x="57" y="0"/>
                  </a:cubicBezTo>
                  <a:cubicBezTo>
                    <a:pt x="57" y="18"/>
                    <a:pt x="57" y="18"/>
                    <a:pt x="57" y="18"/>
                  </a:cubicBezTo>
                  <a:cubicBezTo>
                    <a:pt x="40" y="18"/>
                    <a:pt x="40" y="18"/>
                    <a:pt x="40" y="18"/>
                  </a:cubicBezTo>
                  <a:cubicBezTo>
                    <a:pt x="40" y="0"/>
                    <a:pt x="40" y="0"/>
                    <a:pt x="40" y="0"/>
                  </a:cubicBezTo>
                  <a:cubicBezTo>
                    <a:pt x="0" y="0"/>
                    <a:pt x="0" y="0"/>
                    <a:pt x="0" y="0"/>
                  </a:cubicBezTo>
                  <a:cubicBezTo>
                    <a:pt x="0" y="83"/>
                    <a:pt x="0" y="83"/>
                    <a:pt x="0" y="83"/>
                  </a:cubicBezTo>
                  <a:cubicBezTo>
                    <a:pt x="0" y="89"/>
                    <a:pt x="5" y="94"/>
                    <a:pt x="11" y="94"/>
                  </a:cubicBezTo>
                  <a:cubicBezTo>
                    <a:pt x="251" y="94"/>
                    <a:pt x="251" y="94"/>
                    <a:pt x="251" y="94"/>
                  </a:cubicBezTo>
                  <a:cubicBezTo>
                    <a:pt x="258" y="94"/>
                    <a:pt x="262" y="89"/>
                    <a:pt x="262" y="83"/>
                  </a:cubicBezTo>
                  <a:cubicBezTo>
                    <a:pt x="262" y="0"/>
                    <a:pt x="262" y="0"/>
                    <a:pt x="262" y="0"/>
                  </a:cubicBezTo>
                  <a:cubicBezTo>
                    <a:pt x="222" y="0"/>
                    <a:pt x="222" y="0"/>
                    <a:pt x="222" y="0"/>
                  </a:cubicBezTo>
                  <a:lnTo>
                    <a:pt x="222" y="1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79" name="Freeform 365"/>
            <p:cNvSpPr/>
            <p:nvPr/>
          </p:nvSpPr>
          <p:spPr bwMode="auto">
            <a:xfrm>
              <a:off x="7339246" y="1552399"/>
              <a:ext cx="423150" cy="128060"/>
            </a:xfrm>
            <a:custGeom>
              <a:avLst/>
              <a:gdLst>
                <a:gd name="T0" fmla="*/ 251 w 262"/>
                <a:gd name="T1" fmla="*/ 0 h 45"/>
                <a:gd name="T2" fmla="*/ 11 w 262"/>
                <a:gd name="T3" fmla="*/ 0 h 45"/>
                <a:gd name="T4" fmla="*/ 0 w 262"/>
                <a:gd name="T5" fmla="*/ 11 h 45"/>
                <a:gd name="T6" fmla="*/ 0 w 262"/>
                <a:gd name="T7" fmla="*/ 45 h 45"/>
                <a:gd name="T8" fmla="*/ 40 w 262"/>
                <a:gd name="T9" fmla="*/ 45 h 45"/>
                <a:gd name="T10" fmla="*/ 40 w 262"/>
                <a:gd name="T11" fmla="*/ 34 h 45"/>
                <a:gd name="T12" fmla="*/ 57 w 262"/>
                <a:gd name="T13" fmla="*/ 34 h 45"/>
                <a:gd name="T14" fmla="*/ 57 w 262"/>
                <a:gd name="T15" fmla="*/ 45 h 45"/>
                <a:gd name="T16" fmla="*/ 205 w 262"/>
                <a:gd name="T17" fmla="*/ 45 h 45"/>
                <a:gd name="T18" fmla="*/ 205 w 262"/>
                <a:gd name="T19" fmla="*/ 34 h 45"/>
                <a:gd name="T20" fmla="*/ 222 w 262"/>
                <a:gd name="T21" fmla="*/ 34 h 45"/>
                <a:gd name="T22" fmla="*/ 222 w 262"/>
                <a:gd name="T23" fmla="*/ 45 h 45"/>
                <a:gd name="T24" fmla="*/ 262 w 262"/>
                <a:gd name="T25" fmla="*/ 45 h 45"/>
                <a:gd name="T26" fmla="*/ 262 w 262"/>
                <a:gd name="T27" fmla="*/ 11 h 45"/>
                <a:gd name="T28" fmla="*/ 251 w 262"/>
                <a:gd name="T2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45">
                  <a:moveTo>
                    <a:pt x="251" y="0"/>
                  </a:moveTo>
                  <a:cubicBezTo>
                    <a:pt x="11" y="0"/>
                    <a:pt x="11" y="0"/>
                    <a:pt x="11" y="0"/>
                  </a:cubicBezTo>
                  <a:cubicBezTo>
                    <a:pt x="5" y="0"/>
                    <a:pt x="0" y="5"/>
                    <a:pt x="0" y="11"/>
                  </a:cubicBezTo>
                  <a:cubicBezTo>
                    <a:pt x="0" y="45"/>
                    <a:pt x="0" y="45"/>
                    <a:pt x="0" y="45"/>
                  </a:cubicBezTo>
                  <a:cubicBezTo>
                    <a:pt x="40" y="45"/>
                    <a:pt x="40" y="45"/>
                    <a:pt x="40" y="45"/>
                  </a:cubicBezTo>
                  <a:cubicBezTo>
                    <a:pt x="40" y="34"/>
                    <a:pt x="40" y="34"/>
                    <a:pt x="40" y="34"/>
                  </a:cubicBezTo>
                  <a:cubicBezTo>
                    <a:pt x="57" y="34"/>
                    <a:pt x="57" y="34"/>
                    <a:pt x="57" y="34"/>
                  </a:cubicBezTo>
                  <a:cubicBezTo>
                    <a:pt x="57" y="45"/>
                    <a:pt x="57" y="45"/>
                    <a:pt x="57" y="45"/>
                  </a:cubicBezTo>
                  <a:cubicBezTo>
                    <a:pt x="205" y="45"/>
                    <a:pt x="205" y="45"/>
                    <a:pt x="205" y="45"/>
                  </a:cubicBezTo>
                  <a:cubicBezTo>
                    <a:pt x="205" y="34"/>
                    <a:pt x="205" y="34"/>
                    <a:pt x="205" y="34"/>
                  </a:cubicBezTo>
                  <a:cubicBezTo>
                    <a:pt x="222" y="34"/>
                    <a:pt x="222" y="34"/>
                    <a:pt x="222" y="34"/>
                  </a:cubicBezTo>
                  <a:cubicBezTo>
                    <a:pt x="222" y="45"/>
                    <a:pt x="222" y="45"/>
                    <a:pt x="222" y="45"/>
                  </a:cubicBezTo>
                  <a:cubicBezTo>
                    <a:pt x="262" y="45"/>
                    <a:pt x="262" y="45"/>
                    <a:pt x="262" y="45"/>
                  </a:cubicBezTo>
                  <a:cubicBezTo>
                    <a:pt x="262" y="11"/>
                    <a:pt x="262" y="11"/>
                    <a:pt x="262" y="11"/>
                  </a:cubicBezTo>
                  <a:cubicBezTo>
                    <a:pt x="262" y="5"/>
                    <a:pt x="258" y="0"/>
                    <a:pt x="251"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80" name="Freeform 366"/>
            <p:cNvSpPr/>
            <p:nvPr/>
          </p:nvSpPr>
          <p:spPr bwMode="auto">
            <a:xfrm>
              <a:off x="7443155" y="1487600"/>
              <a:ext cx="215332" cy="79403"/>
            </a:xfrm>
            <a:custGeom>
              <a:avLst/>
              <a:gdLst>
                <a:gd name="T0" fmla="*/ 132 w 132"/>
                <a:gd name="T1" fmla="*/ 63 h 63"/>
                <a:gd name="T2" fmla="*/ 115 w 132"/>
                <a:gd name="T3" fmla="*/ 63 h 63"/>
                <a:gd name="T4" fmla="*/ 115 w 132"/>
                <a:gd name="T5" fmla="*/ 20 h 63"/>
                <a:gd name="T6" fmla="*/ 112 w 132"/>
                <a:gd name="T7" fmla="*/ 17 h 63"/>
                <a:gd name="T8" fmla="*/ 20 w 132"/>
                <a:gd name="T9" fmla="*/ 17 h 63"/>
                <a:gd name="T10" fmla="*/ 18 w 132"/>
                <a:gd name="T11" fmla="*/ 20 h 63"/>
                <a:gd name="T12" fmla="*/ 18 w 132"/>
                <a:gd name="T13" fmla="*/ 63 h 63"/>
                <a:gd name="T14" fmla="*/ 0 w 132"/>
                <a:gd name="T15" fmla="*/ 63 h 63"/>
                <a:gd name="T16" fmla="*/ 0 w 132"/>
                <a:gd name="T17" fmla="*/ 20 h 63"/>
                <a:gd name="T18" fmla="*/ 20 w 132"/>
                <a:gd name="T19" fmla="*/ 0 h 63"/>
                <a:gd name="T20" fmla="*/ 112 w 132"/>
                <a:gd name="T21" fmla="*/ 0 h 63"/>
                <a:gd name="T22" fmla="*/ 132 w 132"/>
                <a:gd name="T23" fmla="*/ 20 h 63"/>
                <a:gd name="T24" fmla="*/ 132 w 132"/>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63">
                  <a:moveTo>
                    <a:pt x="132" y="63"/>
                  </a:moveTo>
                  <a:cubicBezTo>
                    <a:pt x="115" y="63"/>
                    <a:pt x="115" y="63"/>
                    <a:pt x="115" y="63"/>
                  </a:cubicBezTo>
                  <a:cubicBezTo>
                    <a:pt x="115" y="20"/>
                    <a:pt x="115" y="20"/>
                    <a:pt x="115" y="20"/>
                  </a:cubicBezTo>
                  <a:cubicBezTo>
                    <a:pt x="115" y="18"/>
                    <a:pt x="114" y="17"/>
                    <a:pt x="112" y="17"/>
                  </a:cubicBezTo>
                  <a:cubicBezTo>
                    <a:pt x="20" y="17"/>
                    <a:pt x="20" y="17"/>
                    <a:pt x="20" y="17"/>
                  </a:cubicBezTo>
                  <a:cubicBezTo>
                    <a:pt x="19" y="17"/>
                    <a:pt x="18" y="18"/>
                    <a:pt x="18" y="20"/>
                  </a:cubicBezTo>
                  <a:cubicBezTo>
                    <a:pt x="18" y="63"/>
                    <a:pt x="18" y="63"/>
                    <a:pt x="18" y="63"/>
                  </a:cubicBezTo>
                  <a:cubicBezTo>
                    <a:pt x="0" y="63"/>
                    <a:pt x="0" y="63"/>
                    <a:pt x="0" y="63"/>
                  </a:cubicBezTo>
                  <a:cubicBezTo>
                    <a:pt x="0" y="20"/>
                    <a:pt x="0" y="20"/>
                    <a:pt x="0" y="20"/>
                  </a:cubicBezTo>
                  <a:cubicBezTo>
                    <a:pt x="0" y="9"/>
                    <a:pt x="9" y="0"/>
                    <a:pt x="20" y="0"/>
                  </a:cubicBezTo>
                  <a:cubicBezTo>
                    <a:pt x="112" y="0"/>
                    <a:pt x="112" y="0"/>
                    <a:pt x="112" y="0"/>
                  </a:cubicBezTo>
                  <a:cubicBezTo>
                    <a:pt x="123" y="0"/>
                    <a:pt x="132" y="9"/>
                    <a:pt x="132" y="20"/>
                  </a:cubicBezTo>
                  <a:lnTo>
                    <a:pt x="132" y="6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grpSp>
      <p:sp>
        <p:nvSpPr>
          <p:cNvPr id="81" name="矩形 80"/>
          <p:cNvSpPr/>
          <p:nvPr/>
        </p:nvSpPr>
        <p:spPr>
          <a:xfrm>
            <a:off x="5775141" y="1393774"/>
            <a:ext cx="2088231" cy="318135"/>
          </a:xfrm>
          <a:prstGeom prst="rect">
            <a:avLst/>
          </a:prstGeom>
        </p:spPr>
        <p:txBody>
          <a:bodyPr wrap="square" lIns="91431" tIns="45716" rIns="91431" bIns="45716">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单击此处添加标题</a:t>
            </a:r>
          </a:p>
        </p:txBody>
      </p:sp>
      <p:sp>
        <p:nvSpPr>
          <p:cNvPr id="82" name="矩形 47"/>
          <p:cNvSpPr>
            <a:spLocks noChangeArrowheads="1"/>
          </p:cNvSpPr>
          <p:nvPr/>
        </p:nvSpPr>
        <p:spPr bwMode="auto">
          <a:xfrm>
            <a:off x="5775141" y="1801780"/>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grpSp>
        <p:nvGrpSpPr>
          <p:cNvPr id="83" name="组合 82"/>
          <p:cNvGrpSpPr/>
          <p:nvPr/>
        </p:nvGrpSpPr>
        <p:grpSpPr>
          <a:xfrm>
            <a:off x="5071253" y="2859410"/>
            <a:ext cx="1135936" cy="1135936"/>
            <a:chOff x="1677608" y="2996952"/>
            <a:chExt cx="1395643" cy="1395643"/>
          </a:xfrm>
        </p:grpSpPr>
        <p:sp>
          <p:nvSpPr>
            <p:cNvPr id="8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85" name="Oval 29"/>
            <p:cNvSpPr>
              <a:spLocks noChangeAspect="1"/>
            </p:cNvSpPr>
            <p:nvPr/>
          </p:nvSpPr>
          <p:spPr>
            <a:xfrm>
              <a:off x="1850114" y="3169458"/>
              <a:ext cx="1050630" cy="1050630"/>
            </a:xfrm>
            <a:prstGeom prst="ellipse">
              <a:avLst/>
            </a:prstGeom>
            <a:solidFill>
              <a:srgbClr val="006BC8"/>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grpSp>
        <p:nvGrpSpPr>
          <p:cNvPr id="86" name="组合 85"/>
          <p:cNvGrpSpPr/>
          <p:nvPr/>
        </p:nvGrpSpPr>
        <p:grpSpPr>
          <a:xfrm>
            <a:off x="5417907" y="3214813"/>
            <a:ext cx="448854" cy="457012"/>
            <a:chOff x="2000378" y="1974523"/>
            <a:chExt cx="576064" cy="586534"/>
          </a:xfrm>
        </p:grpSpPr>
        <p:sp>
          <p:nvSpPr>
            <p:cNvPr id="87" name="Freeform 562"/>
            <p:cNvSpPr>
              <a:spLocks noEditPoints="1"/>
            </p:cNvSpPr>
            <p:nvPr/>
          </p:nvSpPr>
          <p:spPr bwMode="auto">
            <a:xfrm>
              <a:off x="2000378" y="1974523"/>
              <a:ext cx="576064" cy="504844"/>
            </a:xfrm>
            <a:custGeom>
              <a:avLst/>
              <a:gdLst>
                <a:gd name="T0" fmla="*/ 182 w 233"/>
                <a:gd name="T1" fmla="*/ 7 h 204"/>
                <a:gd name="T2" fmla="*/ 183 w 233"/>
                <a:gd name="T3" fmla="*/ 0 h 204"/>
                <a:gd name="T4" fmla="*/ 116 w 233"/>
                <a:gd name="T5" fmla="*/ 0 h 204"/>
                <a:gd name="T6" fmla="*/ 50 w 233"/>
                <a:gd name="T7" fmla="*/ 0 h 204"/>
                <a:gd name="T8" fmla="*/ 50 w 233"/>
                <a:gd name="T9" fmla="*/ 7 h 204"/>
                <a:gd name="T10" fmla="*/ 0 w 233"/>
                <a:gd name="T11" fmla="*/ 7 h 204"/>
                <a:gd name="T12" fmla="*/ 0 w 233"/>
                <a:gd name="T13" fmla="*/ 14 h 204"/>
                <a:gd name="T14" fmla="*/ 31 w 233"/>
                <a:gd name="T15" fmla="*/ 95 h 204"/>
                <a:gd name="T16" fmla="*/ 86 w 233"/>
                <a:gd name="T17" fmla="*/ 131 h 204"/>
                <a:gd name="T18" fmla="*/ 100 w 233"/>
                <a:gd name="T19" fmla="*/ 143 h 204"/>
                <a:gd name="T20" fmla="*/ 100 w 233"/>
                <a:gd name="T21" fmla="*/ 186 h 204"/>
                <a:gd name="T22" fmla="*/ 83 w 233"/>
                <a:gd name="T23" fmla="*/ 204 h 204"/>
                <a:gd name="T24" fmla="*/ 116 w 233"/>
                <a:gd name="T25" fmla="*/ 204 h 204"/>
                <a:gd name="T26" fmla="*/ 150 w 233"/>
                <a:gd name="T27" fmla="*/ 204 h 204"/>
                <a:gd name="T28" fmla="*/ 133 w 233"/>
                <a:gd name="T29" fmla="*/ 186 h 204"/>
                <a:gd name="T30" fmla="*/ 133 w 233"/>
                <a:gd name="T31" fmla="*/ 143 h 204"/>
                <a:gd name="T32" fmla="*/ 147 w 233"/>
                <a:gd name="T33" fmla="*/ 131 h 204"/>
                <a:gd name="T34" fmla="*/ 202 w 233"/>
                <a:gd name="T35" fmla="*/ 95 h 204"/>
                <a:gd name="T36" fmla="*/ 233 w 233"/>
                <a:gd name="T37" fmla="*/ 14 h 204"/>
                <a:gd name="T38" fmla="*/ 233 w 233"/>
                <a:gd name="T39" fmla="*/ 7 h 204"/>
                <a:gd name="T40" fmla="*/ 182 w 233"/>
                <a:gd name="T41" fmla="*/ 7 h 204"/>
                <a:gd name="T42" fmla="*/ 42 w 233"/>
                <a:gd name="T43" fmla="*/ 86 h 204"/>
                <a:gd name="T44" fmla="*/ 15 w 233"/>
                <a:gd name="T45" fmla="*/ 21 h 204"/>
                <a:gd name="T46" fmla="*/ 51 w 233"/>
                <a:gd name="T47" fmla="*/ 21 h 204"/>
                <a:gd name="T48" fmla="*/ 53 w 233"/>
                <a:gd name="T49" fmla="*/ 49 h 204"/>
                <a:gd name="T50" fmla="*/ 69 w 233"/>
                <a:gd name="T51" fmla="*/ 107 h 204"/>
                <a:gd name="T52" fmla="*/ 42 w 233"/>
                <a:gd name="T53" fmla="*/ 86 h 204"/>
                <a:gd name="T54" fmla="*/ 190 w 233"/>
                <a:gd name="T55" fmla="*/ 86 h 204"/>
                <a:gd name="T56" fmla="*/ 163 w 233"/>
                <a:gd name="T57" fmla="*/ 107 h 204"/>
                <a:gd name="T58" fmla="*/ 180 w 233"/>
                <a:gd name="T59" fmla="*/ 49 h 204"/>
                <a:gd name="T60" fmla="*/ 181 w 233"/>
                <a:gd name="T61" fmla="*/ 21 h 204"/>
                <a:gd name="T62" fmla="*/ 218 w 233"/>
                <a:gd name="T63" fmla="*/ 21 h 204"/>
                <a:gd name="T64" fmla="*/ 190 w 233"/>
                <a:gd name="T65" fmla="*/ 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3" h="204">
                  <a:moveTo>
                    <a:pt x="182" y="7"/>
                  </a:moveTo>
                  <a:cubicBezTo>
                    <a:pt x="183" y="0"/>
                    <a:pt x="183" y="0"/>
                    <a:pt x="183" y="0"/>
                  </a:cubicBezTo>
                  <a:cubicBezTo>
                    <a:pt x="116" y="0"/>
                    <a:pt x="116" y="0"/>
                    <a:pt x="116" y="0"/>
                  </a:cubicBezTo>
                  <a:cubicBezTo>
                    <a:pt x="50" y="0"/>
                    <a:pt x="50" y="0"/>
                    <a:pt x="50" y="0"/>
                  </a:cubicBezTo>
                  <a:cubicBezTo>
                    <a:pt x="50" y="7"/>
                    <a:pt x="50" y="7"/>
                    <a:pt x="50" y="7"/>
                  </a:cubicBezTo>
                  <a:cubicBezTo>
                    <a:pt x="0" y="7"/>
                    <a:pt x="0" y="7"/>
                    <a:pt x="0" y="7"/>
                  </a:cubicBezTo>
                  <a:cubicBezTo>
                    <a:pt x="0" y="14"/>
                    <a:pt x="0" y="14"/>
                    <a:pt x="0" y="14"/>
                  </a:cubicBezTo>
                  <a:cubicBezTo>
                    <a:pt x="0" y="16"/>
                    <a:pt x="0" y="58"/>
                    <a:pt x="31" y="95"/>
                  </a:cubicBezTo>
                  <a:cubicBezTo>
                    <a:pt x="32" y="96"/>
                    <a:pt x="52" y="119"/>
                    <a:pt x="86" y="131"/>
                  </a:cubicBezTo>
                  <a:cubicBezTo>
                    <a:pt x="93" y="139"/>
                    <a:pt x="100" y="143"/>
                    <a:pt x="100" y="143"/>
                  </a:cubicBezTo>
                  <a:cubicBezTo>
                    <a:pt x="100" y="186"/>
                    <a:pt x="100" y="186"/>
                    <a:pt x="100" y="186"/>
                  </a:cubicBezTo>
                  <a:cubicBezTo>
                    <a:pt x="83" y="204"/>
                    <a:pt x="83" y="204"/>
                    <a:pt x="83" y="204"/>
                  </a:cubicBezTo>
                  <a:cubicBezTo>
                    <a:pt x="116" y="204"/>
                    <a:pt x="116" y="204"/>
                    <a:pt x="116" y="204"/>
                  </a:cubicBezTo>
                  <a:cubicBezTo>
                    <a:pt x="150" y="204"/>
                    <a:pt x="150" y="204"/>
                    <a:pt x="150" y="204"/>
                  </a:cubicBezTo>
                  <a:cubicBezTo>
                    <a:pt x="133" y="186"/>
                    <a:pt x="133" y="186"/>
                    <a:pt x="133" y="186"/>
                  </a:cubicBezTo>
                  <a:cubicBezTo>
                    <a:pt x="133" y="143"/>
                    <a:pt x="133" y="143"/>
                    <a:pt x="133" y="143"/>
                  </a:cubicBezTo>
                  <a:cubicBezTo>
                    <a:pt x="133" y="143"/>
                    <a:pt x="139" y="139"/>
                    <a:pt x="147" y="131"/>
                  </a:cubicBezTo>
                  <a:cubicBezTo>
                    <a:pt x="181" y="119"/>
                    <a:pt x="201" y="96"/>
                    <a:pt x="202" y="95"/>
                  </a:cubicBezTo>
                  <a:cubicBezTo>
                    <a:pt x="233" y="58"/>
                    <a:pt x="233" y="16"/>
                    <a:pt x="233" y="14"/>
                  </a:cubicBezTo>
                  <a:cubicBezTo>
                    <a:pt x="233" y="7"/>
                    <a:pt x="233" y="7"/>
                    <a:pt x="233" y="7"/>
                  </a:cubicBezTo>
                  <a:lnTo>
                    <a:pt x="182" y="7"/>
                  </a:lnTo>
                  <a:close/>
                  <a:moveTo>
                    <a:pt x="42" y="86"/>
                  </a:moveTo>
                  <a:cubicBezTo>
                    <a:pt x="22" y="61"/>
                    <a:pt x="16" y="34"/>
                    <a:pt x="15" y="21"/>
                  </a:cubicBezTo>
                  <a:cubicBezTo>
                    <a:pt x="51" y="21"/>
                    <a:pt x="51" y="21"/>
                    <a:pt x="51" y="21"/>
                  </a:cubicBezTo>
                  <a:cubicBezTo>
                    <a:pt x="53" y="49"/>
                    <a:pt x="53" y="49"/>
                    <a:pt x="53" y="49"/>
                  </a:cubicBezTo>
                  <a:cubicBezTo>
                    <a:pt x="55" y="74"/>
                    <a:pt x="62" y="93"/>
                    <a:pt x="69" y="107"/>
                  </a:cubicBezTo>
                  <a:cubicBezTo>
                    <a:pt x="52" y="97"/>
                    <a:pt x="43" y="86"/>
                    <a:pt x="42" y="86"/>
                  </a:cubicBezTo>
                  <a:close/>
                  <a:moveTo>
                    <a:pt x="190" y="86"/>
                  </a:moveTo>
                  <a:cubicBezTo>
                    <a:pt x="190" y="86"/>
                    <a:pt x="180" y="97"/>
                    <a:pt x="163" y="107"/>
                  </a:cubicBezTo>
                  <a:cubicBezTo>
                    <a:pt x="171" y="93"/>
                    <a:pt x="178" y="74"/>
                    <a:pt x="180" y="49"/>
                  </a:cubicBezTo>
                  <a:cubicBezTo>
                    <a:pt x="181" y="21"/>
                    <a:pt x="181" y="21"/>
                    <a:pt x="181" y="21"/>
                  </a:cubicBezTo>
                  <a:cubicBezTo>
                    <a:pt x="218" y="21"/>
                    <a:pt x="218" y="21"/>
                    <a:pt x="218" y="21"/>
                  </a:cubicBezTo>
                  <a:cubicBezTo>
                    <a:pt x="216" y="34"/>
                    <a:pt x="211" y="61"/>
                    <a:pt x="190" y="86"/>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88" name="Freeform 563"/>
            <p:cNvSpPr/>
            <p:nvPr/>
          </p:nvSpPr>
          <p:spPr bwMode="auto">
            <a:xfrm>
              <a:off x="2129730" y="2488785"/>
              <a:ext cx="317360" cy="72272"/>
            </a:xfrm>
            <a:custGeom>
              <a:avLst/>
              <a:gdLst>
                <a:gd name="T0" fmla="*/ 0 w 303"/>
                <a:gd name="T1" fmla="*/ 0 h 69"/>
                <a:gd name="T2" fmla="*/ 0 w 303"/>
                <a:gd name="T3" fmla="*/ 69 h 69"/>
                <a:gd name="T4" fmla="*/ 152 w 303"/>
                <a:gd name="T5" fmla="*/ 69 h 69"/>
                <a:gd name="T6" fmla="*/ 303 w 303"/>
                <a:gd name="T7" fmla="*/ 69 h 69"/>
                <a:gd name="T8" fmla="*/ 303 w 303"/>
                <a:gd name="T9" fmla="*/ 0 h 69"/>
                <a:gd name="T10" fmla="*/ 152 w 303"/>
                <a:gd name="T11" fmla="*/ 0 h 69"/>
                <a:gd name="T12" fmla="*/ 0 w 303"/>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303" h="69">
                  <a:moveTo>
                    <a:pt x="0" y="0"/>
                  </a:moveTo>
                  <a:lnTo>
                    <a:pt x="0" y="69"/>
                  </a:lnTo>
                  <a:lnTo>
                    <a:pt x="152" y="69"/>
                  </a:lnTo>
                  <a:lnTo>
                    <a:pt x="303" y="69"/>
                  </a:lnTo>
                  <a:lnTo>
                    <a:pt x="303" y="0"/>
                  </a:lnTo>
                  <a:lnTo>
                    <a:pt x="152" y="0"/>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sz="2400">
                <a:solidFill>
                  <a:schemeClr val="tx1"/>
                </a:solidFill>
              </a:endParaRPr>
            </a:p>
          </p:txBody>
        </p:sp>
      </p:grpSp>
      <p:sp>
        <p:nvSpPr>
          <p:cNvPr id="89" name="矩形 88"/>
          <p:cNvSpPr/>
          <p:nvPr/>
        </p:nvSpPr>
        <p:spPr>
          <a:xfrm>
            <a:off x="6279198" y="3059242"/>
            <a:ext cx="1656184" cy="318135"/>
          </a:xfrm>
          <a:prstGeom prst="rect">
            <a:avLst/>
          </a:prstGeom>
        </p:spPr>
        <p:txBody>
          <a:bodyPr wrap="square" lIns="91431" tIns="45716" rIns="91431" bIns="45716">
            <a:spAutoFit/>
          </a:bodyPr>
          <a:lstStyle/>
          <a:p>
            <a:r>
              <a:rPr lang="zh-CN" altLang="en-US" b="1" dirty="0">
                <a:solidFill>
                  <a:schemeClr val="tx1"/>
                </a:solidFill>
                <a:latin typeface="微软雅黑" panose="020B0503020204020204" pitchFamily="34" charset="-122"/>
                <a:ea typeface="微软雅黑" panose="020B0503020204020204" pitchFamily="34" charset="-122"/>
              </a:rPr>
              <a:t>单击此处添加标题</a:t>
            </a:r>
          </a:p>
        </p:txBody>
      </p:sp>
      <p:sp>
        <p:nvSpPr>
          <p:cNvPr id="90" name="矩形 47"/>
          <p:cNvSpPr>
            <a:spLocks noChangeArrowheads="1"/>
          </p:cNvSpPr>
          <p:nvPr/>
        </p:nvSpPr>
        <p:spPr bwMode="auto">
          <a:xfrm>
            <a:off x="6279197" y="3467248"/>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cxnSp>
        <p:nvCxnSpPr>
          <p:cNvPr id="91" name="直接连接符 90"/>
          <p:cNvCxnSpPr/>
          <p:nvPr/>
        </p:nvCxnSpPr>
        <p:spPr>
          <a:xfrm>
            <a:off x="5487109" y="5134990"/>
            <a:ext cx="2664296"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4567197" y="4515594"/>
            <a:ext cx="1135936" cy="1135936"/>
            <a:chOff x="1677608" y="2996952"/>
            <a:chExt cx="1395643" cy="1395643"/>
          </a:xfrm>
        </p:grpSpPr>
        <p:sp>
          <p:nvSpPr>
            <p:cNvPr id="9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94" name="Oval 29"/>
            <p:cNvSpPr>
              <a:spLocks noChangeAspect="1"/>
            </p:cNvSpPr>
            <p:nvPr/>
          </p:nvSpPr>
          <p:spPr>
            <a:xfrm>
              <a:off x="1850114" y="3169458"/>
              <a:ext cx="1050630" cy="1050630"/>
            </a:xfrm>
            <a:prstGeom prst="ellipse">
              <a:avLst/>
            </a:prstGeom>
            <a:solidFill>
              <a:srgbClr val="FE0085"/>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effectLst>
                    <a:outerShdw blurRad="38100" dist="38100" dir="2700000" algn="tl">
                      <a:srgbClr val="000000">
                        <a:alpha val="43137"/>
                      </a:srgbClr>
                    </a:outerShdw>
                  </a:effectLst>
                  <a:latin typeface="DIN-BoldItalic" pitchFamily="50" charset="0"/>
                </a:rPr>
                <a:t></a:t>
              </a:r>
            </a:p>
          </p:txBody>
        </p:sp>
      </p:grpSp>
      <p:sp>
        <p:nvSpPr>
          <p:cNvPr id="95" name="Freeform 133"/>
          <p:cNvSpPr/>
          <p:nvPr/>
        </p:nvSpPr>
        <p:spPr bwMode="auto">
          <a:xfrm>
            <a:off x="4864954" y="4837310"/>
            <a:ext cx="546648" cy="492503"/>
          </a:xfrm>
          <a:custGeom>
            <a:avLst/>
            <a:gdLst>
              <a:gd name="T0" fmla="*/ 442 w 525"/>
              <a:gd name="T1" fmla="*/ 185 h 473"/>
              <a:gd name="T2" fmla="*/ 442 w 525"/>
              <a:gd name="T3" fmla="*/ 40 h 473"/>
              <a:gd name="T4" fmla="*/ 343 w 525"/>
              <a:gd name="T5" fmla="*/ 40 h 473"/>
              <a:gd name="T6" fmla="*/ 343 w 525"/>
              <a:gd name="T7" fmla="*/ 83 h 473"/>
              <a:gd name="T8" fmla="*/ 262 w 525"/>
              <a:gd name="T9" fmla="*/ 0 h 473"/>
              <a:gd name="T10" fmla="*/ 0 w 525"/>
              <a:gd name="T11" fmla="*/ 267 h 473"/>
              <a:gd name="T12" fmla="*/ 59 w 525"/>
              <a:gd name="T13" fmla="*/ 267 h 473"/>
              <a:gd name="T14" fmla="*/ 59 w 525"/>
              <a:gd name="T15" fmla="*/ 473 h 473"/>
              <a:gd name="T16" fmla="*/ 165 w 525"/>
              <a:gd name="T17" fmla="*/ 473 h 473"/>
              <a:gd name="T18" fmla="*/ 165 w 525"/>
              <a:gd name="T19" fmla="*/ 326 h 473"/>
              <a:gd name="T20" fmla="*/ 359 w 525"/>
              <a:gd name="T21" fmla="*/ 326 h 473"/>
              <a:gd name="T22" fmla="*/ 359 w 525"/>
              <a:gd name="T23" fmla="*/ 473 h 473"/>
              <a:gd name="T24" fmla="*/ 466 w 525"/>
              <a:gd name="T25" fmla="*/ 473 h 473"/>
              <a:gd name="T26" fmla="*/ 466 w 525"/>
              <a:gd name="T27" fmla="*/ 267 h 473"/>
              <a:gd name="T28" fmla="*/ 525 w 525"/>
              <a:gd name="T29" fmla="*/ 267 h 473"/>
              <a:gd name="T30" fmla="*/ 442 w 525"/>
              <a:gd name="T31" fmla="*/ 18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5" h="473">
                <a:moveTo>
                  <a:pt x="442" y="185"/>
                </a:moveTo>
                <a:lnTo>
                  <a:pt x="442" y="40"/>
                </a:lnTo>
                <a:lnTo>
                  <a:pt x="343" y="40"/>
                </a:lnTo>
                <a:lnTo>
                  <a:pt x="343" y="83"/>
                </a:lnTo>
                <a:lnTo>
                  <a:pt x="262" y="0"/>
                </a:lnTo>
                <a:lnTo>
                  <a:pt x="0" y="267"/>
                </a:lnTo>
                <a:lnTo>
                  <a:pt x="59" y="267"/>
                </a:lnTo>
                <a:lnTo>
                  <a:pt x="59" y="473"/>
                </a:lnTo>
                <a:lnTo>
                  <a:pt x="165" y="473"/>
                </a:lnTo>
                <a:lnTo>
                  <a:pt x="165" y="326"/>
                </a:lnTo>
                <a:lnTo>
                  <a:pt x="359" y="326"/>
                </a:lnTo>
                <a:lnTo>
                  <a:pt x="359" y="473"/>
                </a:lnTo>
                <a:lnTo>
                  <a:pt x="466" y="473"/>
                </a:lnTo>
                <a:lnTo>
                  <a:pt x="466" y="267"/>
                </a:lnTo>
                <a:lnTo>
                  <a:pt x="525" y="267"/>
                </a:lnTo>
                <a:lnTo>
                  <a:pt x="442" y="18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96" name="矩形 95"/>
          <p:cNvSpPr/>
          <p:nvPr/>
        </p:nvSpPr>
        <p:spPr>
          <a:xfrm>
            <a:off x="5775142" y="4757571"/>
            <a:ext cx="1656184" cy="318135"/>
          </a:xfrm>
          <a:prstGeom prst="rect">
            <a:avLst/>
          </a:prstGeom>
        </p:spPr>
        <p:txBody>
          <a:bodyPr wrap="square" lIns="91431" tIns="45716" rIns="91431" bIns="45716">
            <a:spAutoFit/>
          </a:bodyPr>
          <a:lstStyle/>
          <a:p>
            <a:r>
              <a:rPr lang="zh-CN" altLang="en-US" b="1" dirty="0" smtClean="0">
                <a:solidFill>
                  <a:schemeClr val="tx1"/>
                </a:solidFill>
                <a:latin typeface="微软雅黑" panose="020B0503020204020204" pitchFamily="34" charset="-122"/>
                <a:ea typeface="微软雅黑" panose="020B0503020204020204" pitchFamily="34" charset="-122"/>
              </a:rPr>
              <a:t>单击此处添加标题</a:t>
            </a:r>
          </a:p>
        </p:txBody>
      </p:sp>
      <p:sp>
        <p:nvSpPr>
          <p:cNvPr id="97" name="矩形 96"/>
          <p:cNvSpPr>
            <a:spLocks noChangeArrowheads="1"/>
          </p:cNvSpPr>
          <p:nvPr/>
        </p:nvSpPr>
        <p:spPr bwMode="auto">
          <a:xfrm>
            <a:off x="5775141" y="5165577"/>
            <a:ext cx="5112568"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solidFill>
                <a:sym typeface="微软雅黑" panose="020B0503020204020204" pitchFamily="34" charset="-122"/>
              </a:rPr>
              <a:t>在此录入上述图表的</a:t>
            </a:r>
            <a:r>
              <a:rPr lang="zh-CN" altLang="en-US" sz="1400" dirty="0" smtClean="0">
                <a:solidFill>
                  <a:schemeClr val="tx1"/>
                </a:solidFill>
                <a:sym typeface="微软雅黑" panose="020B0503020204020204" pitchFamily="34" charset="-122"/>
              </a:rPr>
              <a:t>综合说明</a:t>
            </a:r>
            <a:r>
              <a:rPr lang="zh-CN" altLang="en-US" sz="1400" dirty="0">
                <a:solidFill>
                  <a:schemeClr val="tx1"/>
                </a:solidFill>
                <a:sym typeface="微软雅黑" panose="020B0503020204020204" pitchFamily="34" charset="-122"/>
              </a:rPr>
              <a:t>，在此录入上述图表的综合描述</a:t>
            </a:r>
            <a:r>
              <a:rPr lang="zh-CN" altLang="en-US" sz="1400" dirty="0" smtClean="0">
                <a:solidFill>
                  <a:schemeClr val="tx1"/>
                </a:solidFill>
                <a:sym typeface="微软雅黑" panose="020B0503020204020204" pitchFamily="34" charset="-122"/>
              </a:rPr>
              <a:t>说明</a:t>
            </a:r>
            <a:r>
              <a:rPr lang="zh-CN" altLang="en-US" sz="1400" dirty="0">
                <a:solidFill>
                  <a:schemeClr val="tx1"/>
                </a:solidFill>
                <a:sym typeface="微软雅黑" panose="020B0503020204020204" pitchFamily="34" charset="-122"/>
              </a:rPr>
              <a:t>。在此录入上述图表的综合说明，在此录入上述图表的综合描述</a:t>
            </a:r>
            <a:r>
              <a:rPr lang="zh-CN" altLang="en-US" sz="1400" dirty="0" smtClean="0">
                <a:solidFill>
                  <a:schemeClr val="tx1"/>
                </a:solidFill>
                <a:sym typeface="微软雅黑" panose="020B0503020204020204" pitchFamily="34" charset="-122"/>
              </a:rPr>
              <a:t>说明。</a:t>
            </a:r>
          </a:p>
        </p:txBody>
      </p:sp>
      <p:pic>
        <p:nvPicPr>
          <p:cNvPr id="2" name="图片 1" descr="3cd9d2afe56c148b3358ac42ea2bb245"/>
          <p:cNvPicPr>
            <a:picLocks noChangeAspect="1"/>
          </p:cNvPicPr>
          <p:nvPr/>
        </p:nvPicPr>
        <p:blipFill>
          <a:blip r:embed="rId3"/>
          <a:stretch>
            <a:fillRect/>
          </a:stretch>
        </p:blipFill>
        <p:spPr>
          <a:xfrm>
            <a:off x="393065" y="1154430"/>
            <a:ext cx="4514215" cy="4514215"/>
          </a:xfrm>
          <a:prstGeom prst="rect">
            <a:avLst/>
          </a:prstGeom>
        </p:spPr>
      </p:pic>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290">
                                          <p:stCondLst>
                                            <p:cond delay="0"/>
                                          </p:stCondLst>
                                        </p:cTn>
                                        <p:tgtEl>
                                          <p:spTgt spid="74"/>
                                        </p:tgtEl>
                                      </p:cBhvr>
                                    </p:animEffect>
                                    <p:anim calcmode="lin" valueType="num">
                                      <p:cBhvr>
                                        <p:cTn id="8"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13" dur="13">
                                          <p:stCondLst>
                                            <p:cond delay="325"/>
                                          </p:stCondLst>
                                        </p:cTn>
                                        <p:tgtEl>
                                          <p:spTgt spid="74"/>
                                        </p:tgtEl>
                                      </p:cBhvr>
                                      <p:to x="100000" y="60000"/>
                                    </p:animScale>
                                    <p:animScale>
                                      <p:cBhvr>
                                        <p:cTn id="14" dur="83" decel="50000">
                                          <p:stCondLst>
                                            <p:cond delay="338"/>
                                          </p:stCondLst>
                                        </p:cTn>
                                        <p:tgtEl>
                                          <p:spTgt spid="74"/>
                                        </p:tgtEl>
                                      </p:cBhvr>
                                      <p:to x="100000" y="100000"/>
                                    </p:animScale>
                                    <p:animScale>
                                      <p:cBhvr>
                                        <p:cTn id="15" dur="13">
                                          <p:stCondLst>
                                            <p:cond delay="656"/>
                                          </p:stCondLst>
                                        </p:cTn>
                                        <p:tgtEl>
                                          <p:spTgt spid="74"/>
                                        </p:tgtEl>
                                      </p:cBhvr>
                                      <p:to x="100000" y="80000"/>
                                    </p:animScale>
                                    <p:animScale>
                                      <p:cBhvr>
                                        <p:cTn id="16" dur="83" decel="50000">
                                          <p:stCondLst>
                                            <p:cond delay="669"/>
                                          </p:stCondLst>
                                        </p:cTn>
                                        <p:tgtEl>
                                          <p:spTgt spid="74"/>
                                        </p:tgtEl>
                                      </p:cBhvr>
                                      <p:to x="100000" y="100000"/>
                                    </p:animScale>
                                    <p:animScale>
                                      <p:cBhvr>
                                        <p:cTn id="17" dur="13">
                                          <p:stCondLst>
                                            <p:cond delay="821"/>
                                          </p:stCondLst>
                                        </p:cTn>
                                        <p:tgtEl>
                                          <p:spTgt spid="74"/>
                                        </p:tgtEl>
                                      </p:cBhvr>
                                      <p:to x="100000" y="90000"/>
                                    </p:animScale>
                                    <p:animScale>
                                      <p:cBhvr>
                                        <p:cTn id="18" dur="83" decel="50000">
                                          <p:stCondLst>
                                            <p:cond delay="834"/>
                                          </p:stCondLst>
                                        </p:cTn>
                                        <p:tgtEl>
                                          <p:spTgt spid="74"/>
                                        </p:tgtEl>
                                      </p:cBhvr>
                                      <p:to x="100000" y="100000"/>
                                    </p:animScale>
                                    <p:animScale>
                                      <p:cBhvr>
                                        <p:cTn id="19" dur="13">
                                          <p:stCondLst>
                                            <p:cond delay="904"/>
                                          </p:stCondLst>
                                        </p:cTn>
                                        <p:tgtEl>
                                          <p:spTgt spid="74"/>
                                        </p:tgtEl>
                                      </p:cBhvr>
                                      <p:to x="100000" y="95000"/>
                                    </p:animScale>
                                    <p:animScale>
                                      <p:cBhvr>
                                        <p:cTn id="20" dur="83" decel="50000">
                                          <p:stCondLst>
                                            <p:cond delay="917"/>
                                          </p:stCondLst>
                                        </p:cTn>
                                        <p:tgtEl>
                                          <p:spTgt spid="74"/>
                                        </p:tgtEl>
                                      </p:cBhvr>
                                      <p:to x="100000" y="100000"/>
                                    </p:animScale>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1000"/>
                                        <p:tgtEl>
                                          <p:spTgt spid="77"/>
                                        </p:tgtEl>
                                      </p:cBhvr>
                                    </p:animEffect>
                                    <p:anim calcmode="lin" valueType="num">
                                      <p:cBhvr>
                                        <p:cTn id="25" dur="1000" fill="hold"/>
                                        <p:tgtEl>
                                          <p:spTgt spid="77"/>
                                        </p:tgtEl>
                                        <p:attrNameLst>
                                          <p:attrName>ppt_x</p:attrName>
                                        </p:attrNameLst>
                                      </p:cBhvr>
                                      <p:tavLst>
                                        <p:tav tm="0">
                                          <p:val>
                                            <p:strVal val="#ppt_x"/>
                                          </p:val>
                                        </p:tav>
                                        <p:tav tm="100000">
                                          <p:val>
                                            <p:strVal val="#ppt_x"/>
                                          </p:val>
                                        </p:tav>
                                      </p:tavLst>
                                    </p:anim>
                                    <p:anim calcmode="lin" valueType="num">
                                      <p:cBhvr>
                                        <p:cTn id="26" dur="1000" fill="hold"/>
                                        <p:tgtEl>
                                          <p:spTgt spid="77"/>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par>
                                <p:cTn id="31" presetID="2" presetClass="entr" presetSubtype="2" fill="hold" grpId="0" nodeType="withEffect">
                                  <p:stCondLst>
                                    <p:cond delay="500"/>
                                  </p:stCondLst>
                                  <p:childTnLst>
                                    <p:set>
                                      <p:cBhvr>
                                        <p:cTn id="32" dur="1" fill="hold">
                                          <p:stCondLst>
                                            <p:cond delay="0"/>
                                          </p:stCondLst>
                                        </p:cTn>
                                        <p:tgtEl>
                                          <p:spTgt spid="81"/>
                                        </p:tgtEl>
                                        <p:attrNameLst>
                                          <p:attrName>style.visibility</p:attrName>
                                        </p:attrNameLst>
                                      </p:cBhvr>
                                      <p:to>
                                        <p:strVal val="visible"/>
                                      </p:to>
                                    </p:set>
                                    <p:anim calcmode="lin" valueType="num">
                                      <p:cBhvr additive="base">
                                        <p:cTn id="33" dur="500" fill="hold"/>
                                        <p:tgtEl>
                                          <p:spTgt spid="81"/>
                                        </p:tgtEl>
                                        <p:attrNameLst>
                                          <p:attrName>ppt_x</p:attrName>
                                        </p:attrNameLst>
                                      </p:cBhvr>
                                      <p:tavLst>
                                        <p:tav tm="0">
                                          <p:val>
                                            <p:strVal val="1+#ppt_w/2"/>
                                          </p:val>
                                        </p:tav>
                                        <p:tav tm="100000">
                                          <p:val>
                                            <p:strVal val="#ppt_x"/>
                                          </p:val>
                                        </p:tav>
                                      </p:tavLst>
                                    </p:anim>
                                    <p:anim calcmode="lin" valueType="num">
                                      <p:cBhvr additive="base">
                                        <p:cTn id="34" dur="500" fill="hold"/>
                                        <p:tgtEl>
                                          <p:spTgt spid="8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50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500" fill="hold"/>
                                        <p:tgtEl>
                                          <p:spTgt spid="82"/>
                                        </p:tgtEl>
                                        <p:attrNameLst>
                                          <p:attrName>ppt_x</p:attrName>
                                        </p:attrNameLst>
                                      </p:cBhvr>
                                      <p:tavLst>
                                        <p:tav tm="0">
                                          <p:val>
                                            <p:strVal val="1+#ppt_w/2"/>
                                          </p:val>
                                        </p:tav>
                                        <p:tav tm="100000">
                                          <p:val>
                                            <p:strVal val="#ppt_x"/>
                                          </p:val>
                                        </p:tav>
                                      </p:tavLst>
                                    </p:anim>
                                    <p:anim calcmode="lin" valueType="num">
                                      <p:cBhvr additive="base">
                                        <p:cTn id="38" dur="500" fill="hold"/>
                                        <p:tgtEl>
                                          <p:spTgt spid="82"/>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6" presetClass="entr" presetSubtype="0" fill="hold"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down)">
                                      <p:cBhvr>
                                        <p:cTn id="42" dur="290">
                                          <p:stCondLst>
                                            <p:cond delay="0"/>
                                          </p:stCondLst>
                                        </p:cTn>
                                        <p:tgtEl>
                                          <p:spTgt spid="83"/>
                                        </p:tgtEl>
                                      </p:cBhvr>
                                    </p:animEffect>
                                    <p:anim calcmode="lin" valueType="num">
                                      <p:cBhvr>
                                        <p:cTn id="43" dur="911" tmFilter="0,0; 0.14,0.36; 0.43,0.73; 0.71,0.91; 1.0,1.0">
                                          <p:stCondLst>
                                            <p:cond delay="0"/>
                                          </p:stCondLst>
                                        </p:cTn>
                                        <p:tgtEl>
                                          <p:spTgt spid="83"/>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83"/>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83"/>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83"/>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83"/>
                                        </p:tgtEl>
                                        <p:attrNameLst>
                                          <p:attrName>ppt_y</p:attrName>
                                        </p:attrNameLst>
                                      </p:cBhvr>
                                      <p:tavLst>
                                        <p:tav tm="0" fmla="#ppt_y-sin(pi*$)/81">
                                          <p:val>
                                            <p:fltVal val="0"/>
                                          </p:val>
                                        </p:tav>
                                        <p:tav tm="100000">
                                          <p:val>
                                            <p:fltVal val="1"/>
                                          </p:val>
                                        </p:tav>
                                      </p:tavLst>
                                    </p:anim>
                                    <p:animScale>
                                      <p:cBhvr>
                                        <p:cTn id="48" dur="13">
                                          <p:stCondLst>
                                            <p:cond delay="325"/>
                                          </p:stCondLst>
                                        </p:cTn>
                                        <p:tgtEl>
                                          <p:spTgt spid="83"/>
                                        </p:tgtEl>
                                      </p:cBhvr>
                                      <p:to x="100000" y="60000"/>
                                    </p:animScale>
                                    <p:animScale>
                                      <p:cBhvr>
                                        <p:cTn id="49" dur="83" decel="50000">
                                          <p:stCondLst>
                                            <p:cond delay="338"/>
                                          </p:stCondLst>
                                        </p:cTn>
                                        <p:tgtEl>
                                          <p:spTgt spid="83"/>
                                        </p:tgtEl>
                                      </p:cBhvr>
                                      <p:to x="100000" y="100000"/>
                                    </p:animScale>
                                    <p:animScale>
                                      <p:cBhvr>
                                        <p:cTn id="50" dur="13">
                                          <p:stCondLst>
                                            <p:cond delay="656"/>
                                          </p:stCondLst>
                                        </p:cTn>
                                        <p:tgtEl>
                                          <p:spTgt spid="83"/>
                                        </p:tgtEl>
                                      </p:cBhvr>
                                      <p:to x="100000" y="80000"/>
                                    </p:animScale>
                                    <p:animScale>
                                      <p:cBhvr>
                                        <p:cTn id="51" dur="83" decel="50000">
                                          <p:stCondLst>
                                            <p:cond delay="669"/>
                                          </p:stCondLst>
                                        </p:cTn>
                                        <p:tgtEl>
                                          <p:spTgt spid="83"/>
                                        </p:tgtEl>
                                      </p:cBhvr>
                                      <p:to x="100000" y="100000"/>
                                    </p:animScale>
                                    <p:animScale>
                                      <p:cBhvr>
                                        <p:cTn id="52" dur="13">
                                          <p:stCondLst>
                                            <p:cond delay="821"/>
                                          </p:stCondLst>
                                        </p:cTn>
                                        <p:tgtEl>
                                          <p:spTgt spid="83"/>
                                        </p:tgtEl>
                                      </p:cBhvr>
                                      <p:to x="100000" y="90000"/>
                                    </p:animScale>
                                    <p:animScale>
                                      <p:cBhvr>
                                        <p:cTn id="53" dur="83" decel="50000">
                                          <p:stCondLst>
                                            <p:cond delay="834"/>
                                          </p:stCondLst>
                                        </p:cTn>
                                        <p:tgtEl>
                                          <p:spTgt spid="83"/>
                                        </p:tgtEl>
                                      </p:cBhvr>
                                      <p:to x="100000" y="100000"/>
                                    </p:animScale>
                                    <p:animScale>
                                      <p:cBhvr>
                                        <p:cTn id="54" dur="13">
                                          <p:stCondLst>
                                            <p:cond delay="904"/>
                                          </p:stCondLst>
                                        </p:cTn>
                                        <p:tgtEl>
                                          <p:spTgt spid="83"/>
                                        </p:tgtEl>
                                      </p:cBhvr>
                                      <p:to x="100000" y="95000"/>
                                    </p:animScale>
                                    <p:animScale>
                                      <p:cBhvr>
                                        <p:cTn id="55" dur="83" decel="50000">
                                          <p:stCondLst>
                                            <p:cond delay="917"/>
                                          </p:stCondLst>
                                        </p:cTn>
                                        <p:tgtEl>
                                          <p:spTgt spid="83"/>
                                        </p:tgtEl>
                                      </p:cBhvr>
                                      <p:to x="100000" y="100000"/>
                                    </p:animScale>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1000"/>
                                        <p:tgtEl>
                                          <p:spTgt spid="86"/>
                                        </p:tgtEl>
                                      </p:cBhvr>
                                    </p:animEffect>
                                    <p:anim calcmode="lin" valueType="num">
                                      <p:cBhvr>
                                        <p:cTn id="60" dur="1000" fill="hold"/>
                                        <p:tgtEl>
                                          <p:spTgt spid="86"/>
                                        </p:tgtEl>
                                        <p:attrNameLst>
                                          <p:attrName>ppt_x</p:attrName>
                                        </p:attrNameLst>
                                      </p:cBhvr>
                                      <p:tavLst>
                                        <p:tav tm="0">
                                          <p:val>
                                            <p:strVal val="#ppt_x"/>
                                          </p:val>
                                        </p:tav>
                                        <p:tav tm="100000">
                                          <p:val>
                                            <p:strVal val="#ppt_x"/>
                                          </p:val>
                                        </p:tav>
                                      </p:tavLst>
                                    </p:anim>
                                    <p:anim calcmode="lin" valueType="num">
                                      <p:cBhvr>
                                        <p:cTn id="61" dur="100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22" presetClass="entr" presetSubtype="8" fill="hold"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left)">
                                      <p:cBhvr>
                                        <p:cTn id="65" dur="500"/>
                                        <p:tgtEl>
                                          <p:spTgt spid="71"/>
                                        </p:tgtEl>
                                      </p:cBhvr>
                                    </p:animEffect>
                                  </p:childTnLst>
                                </p:cTn>
                              </p:par>
                              <p:par>
                                <p:cTn id="66" presetID="2" presetClass="entr" presetSubtype="2" fill="hold" grpId="0" nodeType="withEffect">
                                  <p:stCondLst>
                                    <p:cond delay="500"/>
                                  </p:stCondLst>
                                  <p:childTnLst>
                                    <p:set>
                                      <p:cBhvr>
                                        <p:cTn id="67" dur="1" fill="hold">
                                          <p:stCondLst>
                                            <p:cond delay="0"/>
                                          </p:stCondLst>
                                        </p:cTn>
                                        <p:tgtEl>
                                          <p:spTgt spid="89"/>
                                        </p:tgtEl>
                                        <p:attrNameLst>
                                          <p:attrName>style.visibility</p:attrName>
                                        </p:attrNameLst>
                                      </p:cBhvr>
                                      <p:to>
                                        <p:strVal val="visible"/>
                                      </p:to>
                                    </p:set>
                                    <p:anim calcmode="lin" valueType="num">
                                      <p:cBhvr additive="base">
                                        <p:cTn id="68" dur="500" fill="hold"/>
                                        <p:tgtEl>
                                          <p:spTgt spid="89"/>
                                        </p:tgtEl>
                                        <p:attrNameLst>
                                          <p:attrName>ppt_x</p:attrName>
                                        </p:attrNameLst>
                                      </p:cBhvr>
                                      <p:tavLst>
                                        <p:tav tm="0">
                                          <p:val>
                                            <p:strVal val="1+#ppt_w/2"/>
                                          </p:val>
                                        </p:tav>
                                        <p:tav tm="100000">
                                          <p:val>
                                            <p:strVal val="#ppt_x"/>
                                          </p:val>
                                        </p:tav>
                                      </p:tavLst>
                                    </p:anim>
                                    <p:anim calcmode="lin" valueType="num">
                                      <p:cBhvr additive="base">
                                        <p:cTn id="69" dur="500" fill="hold"/>
                                        <p:tgtEl>
                                          <p:spTgt spid="8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500"/>
                                  </p:stCondLst>
                                  <p:childTnLst>
                                    <p:set>
                                      <p:cBhvr>
                                        <p:cTn id="71" dur="1" fill="hold">
                                          <p:stCondLst>
                                            <p:cond delay="0"/>
                                          </p:stCondLst>
                                        </p:cTn>
                                        <p:tgtEl>
                                          <p:spTgt spid="90"/>
                                        </p:tgtEl>
                                        <p:attrNameLst>
                                          <p:attrName>style.visibility</p:attrName>
                                        </p:attrNameLst>
                                      </p:cBhvr>
                                      <p:to>
                                        <p:strVal val="visible"/>
                                      </p:to>
                                    </p:set>
                                    <p:anim calcmode="lin" valueType="num">
                                      <p:cBhvr additive="base">
                                        <p:cTn id="72" dur="500" fill="hold"/>
                                        <p:tgtEl>
                                          <p:spTgt spid="90"/>
                                        </p:tgtEl>
                                        <p:attrNameLst>
                                          <p:attrName>ppt_x</p:attrName>
                                        </p:attrNameLst>
                                      </p:cBhvr>
                                      <p:tavLst>
                                        <p:tav tm="0">
                                          <p:val>
                                            <p:strVal val="1+#ppt_w/2"/>
                                          </p:val>
                                        </p:tav>
                                        <p:tav tm="100000">
                                          <p:val>
                                            <p:strVal val="#ppt_x"/>
                                          </p:val>
                                        </p:tav>
                                      </p:tavLst>
                                    </p:anim>
                                    <p:anim calcmode="lin" valueType="num">
                                      <p:cBhvr additive="base">
                                        <p:cTn id="73" dur="500" fill="hold"/>
                                        <p:tgtEl>
                                          <p:spTgt spid="90"/>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26" presetClass="entr" presetSubtype="0"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wipe(down)">
                                      <p:cBhvr>
                                        <p:cTn id="77" dur="290">
                                          <p:stCondLst>
                                            <p:cond delay="0"/>
                                          </p:stCondLst>
                                        </p:cTn>
                                        <p:tgtEl>
                                          <p:spTgt spid="92"/>
                                        </p:tgtEl>
                                      </p:cBhvr>
                                    </p:animEffect>
                                    <p:anim calcmode="lin" valueType="num">
                                      <p:cBhvr>
                                        <p:cTn id="78" dur="911"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79" dur="332"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80" dur="332" tmFilter="0, 0; 0.125,0.2665; 0.25,0.4; 0.375,0.465; 0.5,0.5;  0.625,0.535; 0.75,0.6; 0.875,0.7335; 1,1">
                                          <p:stCondLst>
                                            <p:cond delay="332"/>
                                          </p:stCondLst>
                                        </p:cTn>
                                        <p:tgtEl>
                                          <p:spTgt spid="92"/>
                                        </p:tgtEl>
                                        <p:attrNameLst>
                                          <p:attrName>ppt_y</p:attrName>
                                        </p:attrNameLst>
                                      </p:cBhvr>
                                      <p:tavLst>
                                        <p:tav tm="0" fmla="#ppt_y-sin(pi*$)/9">
                                          <p:val>
                                            <p:fltVal val="0"/>
                                          </p:val>
                                        </p:tav>
                                        <p:tav tm="100000">
                                          <p:val>
                                            <p:fltVal val="1"/>
                                          </p:val>
                                        </p:tav>
                                      </p:tavLst>
                                    </p:anim>
                                    <p:anim calcmode="lin" valueType="num">
                                      <p:cBhvr>
                                        <p:cTn id="81" dur="166" tmFilter="0, 0; 0.125,0.2665; 0.25,0.4; 0.375,0.465; 0.5,0.5;  0.625,0.535; 0.75,0.6; 0.875,0.7335; 1,1">
                                          <p:stCondLst>
                                            <p:cond delay="662"/>
                                          </p:stCondLst>
                                        </p:cTn>
                                        <p:tgtEl>
                                          <p:spTgt spid="92"/>
                                        </p:tgtEl>
                                        <p:attrNameLst>
                                          <p:attrName>ppt_y</p:attrName>
                                        </p:attrNameLst>
                                      </p:cBhvr>
                                      <p:tavLst>
                                        <p:tav tm="0" fmla="#ppt_y-sin(pi*$)/27">
                                          <p:val>
                                            <p:fltVal val="0"/>
                                          </p:val>
                                        </p:tav>
                                        <p:tav tm="100000">
                                          <p:val>
                                            <p:fltVal val="1"/>
                                          </p:val>
                                        </p:tav>
                                      </p:tavLst>
                                    </p:anim>
                                    <p:anim calcmode="lin" valueType="num">
                                      <p:cBhvr>
                                        <p:cTn id="82" dur="82" tmFilter="0, 0; 0.125,0.2665; 0.25,0.4; 0.375,0.465; 0.5,0.5;  0.625,0.535; 0.75,0.6; 0.875,0.7335; 1,1">
                                          <p:stCondLst>
                                            <p:cond delay="828"/>
                                          </p:stCondLst>
                                        </p:cTn>
                                        <p:tgtEl>
                                          <p:spTgt spid="92"/>
                                        </p:tgtEl>
                                        <p:attrNameLst>
                                          <p:attrName>ppt_y</p:attrName>
                                        </p:attrNameLst>
                                      </p:cBhvr>
                                      <p:tavLst>
                                        <p:tav tm="0" fmla="#ppt_y-sin(pi*$)/81">
                                          <p:val>
                                            <p:fltVal val="0"/>
                                          </p:val>
                                        </p:tav>
                                        <p:tav tm="100000">
                                          <p:val>
                                            <p:fltVal val="1"/>
                                          </p:val>
                                        </p:tav>
                                      </p:tavLst>
                                    </p:anim>
                                    <p:animScale>
                                      <p:cBhvr>
                                        <p:cTn id="83" dur="13">
                                          <p:stCondLst>
                                            <p:cond delay="325"/>
                                          </p:stCondLst>
                                        </p:cTn>
                                        <p:tgtEl>
                                          <p:spTgt spid="92"/>
                                        </p:tgtEl>
                                      </p:cBhvr>
                                      <p:to x="100000" y="60000"/>
                                    </p:animScale>
                                    <p:animScale>
                                      <p:cBhvr>
                                        <p:cTn id="84" dur="83" decel="50000">
                                          <p:stCondLst>
                                            <p:cond delay="338"/>
                                          </p:stCondLst>
                                        </p:cTn>
                                        <p:tgtEl>
                                          <p:spTgt spid="92"/>
                                        </p:tgtEl>
                                      </p:cBhvr>
                                      <p:to x="100000" y="100000"/>
                                    </p:animScale>
                                    <p:animScale>
                                      <p:cBhvr>
                                        <p:cTn id="85" dur="13">
                                          <p:stCondLst>
                                            <p:cond delay="656"/>
                                          </p:stCondLst>
                                        </p:cTn>
                                        <p:tgtEl>
                                          <p:spTgt spid="92"/>
                                        </p:tgtEl>
                                      </p:cBhvr>
                                      <p:to x="100000" y="80000"/>
                                    </p:animScale>
                                    <p:animScale>
                                      <p:cBhvr>
                                        <p:cTn id="86" dur="83" decel="50000">
                                          <p:stCondLst>
                                            <p:cond delay="669"/>
                                          </p:stCondLst>
                                        </p:cTn>
                                        <p:tgtEl>
                                          <p:spTgt spid="92"/>
                                        </p:tgtEl>
                                      </p:cBhvr>
                                      <p:to x="100000" y="100000"/>
                                    </p:animScale>
                                    <p:animScale>
                                      <p:cBhvr>
                                        <p:cTn id="87" dur="13">
                                          <p:stCondLst>
                                            <p:cond delay="821"/>
                                          </p:stCondLst>
                                        </p:cTn>
                                        <p:tgtEl>
                                          <p:spTgt spid="92"/>
                                        </p:tgtEl>
                                      </p:cBhvr>
                                      <p:to x="100000" y="90000"/>
                                    </p:animScale>
                                    <p:animScale>
                                      <p:cBhvr>
                                        <p:cTn id="88" dur="83" decel="50000">
                                          <p:stCondLst>
                                            <p:cond delay="834"/>
                                          </p:stCondLst>
                                        </p:cTn>
                                        <p:tgtEl>
                                          <p:spTgt spid="92"/>
                                        </p:tgtEl>
                                      </p:cBhvr>
                                      <p:to x="100000" y="100000"/>
                                    </p:animScale>
                                    <p:animScale>
                                      <p:cBhvr>
                                        <p:cTn id="89" dur="13">
                                          <p:stCondLst>
                                            <p:cond delay="904"/>
                                          </p:stCondLst>
                                        </p:cTn>
                                        <p:tgtEl>
                                          <p:spTgt spid="92"/>
                                        </p:tgtEl>
                                      </p:cBhvr>
                                      <p:to x="100000" y="95000"/>
                                    </p:animScale>
                                    <p:animScale>
                                      <p:cBhvr>
                                        <p:cTn id="90" dur="83" decel="50000">
                                          <p:stCondLst>
                                            <p:cond delay="917"/>
                                          </p:stCondLst>
                                        </p:cTn>
                                        <p:tgtEl>
                                          <p:spTgt spid="92"/>
                                        </p:tgtEl>
                                      </p:cBhvr>
                                      <p:to x="100000" y="100000"/>
                                    </p:animScale>
                                  </p:childTnLst>
                                </p:cTn>
                              </p:par>
                            </p:childTnLst>
                          </p:cTn>
                        </p:par>
                        <p:par>
                          <p:cTn id="91" fill="hold">
                            <p:stCondLst>
                              <p:cond delay="6000"/>
                            </p:stCondLst>
                            <p:childTnLst>
                              <p:par>
                                <p:cTn id="92" presetID="42" presetClass="entr" presetSubtype="0" fill="hold" grpId="0" nodeType="after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fade">
                                      <p:cBhvr>
                                        <p:cTn id="94" dur="1000"/>
                                        <p:tgtEl>
                                          <p:spTgt spid="95"/>
                                        </p:tgtEl>
                                      </p:cBhvr>
                                    </p:animEffect>
                                    <p:anim calcmode="lin" valueType="num">
                                      <p:cBhvr>
                                        <p:cTn id="95" dur="1000" fill="hold"/>
                                        <p:tgtEl>
                                          <p:spTgt spid="95"/>
                                        </p:tgtEl>
                                        <p:attrNameLst>
                                          <p:attrName>ppt_x</p:attrName>
                                        </p:attrNameLst>
                                      </p:cBhvr>
                                      <p:tavLst>
                                        <p:tav tm="0">
                                          <p:val>
                                            <p:strVal val="#ppt_x"/>
                                          </p:val>
                                        </p:tav>
                                        <p:tav tm="100000">
                                          <p:val>
                                            <p:strVal val="#ppt_x"/>
                                          </p:val>
                                        </p:tav>
                                      </p:tavLst>
                                    </p:anim>
                                    <p:anim calcmode="lin" valueType="num">
                                      <p:cBhvr>
                                        <p:cTn id="96" dur="1000" fill="hold"/>
                                        <p:tgtEl>
                                          <p:spTgt spid="95"/>
                                        </p:tgtEl>
                                        <p:attrNameLst>
                                          <p:attrName>ppt_y</p:attrName>
                                        </p:attrNameLst>
                                      </p:cBhvr>
                                      <p:tavLst>
                                        <p:tav tm="0">
                                          <p:val>
                                            <p:strVal val="#ppt_y+.1"/>
                                          </p:val>
                                        </p:tav>
                                        <p:tav tm="100000">
                                          <p:val>
                                            <p:strVal val="#ppt_y"/>
                                          </p:val>
                                        </p:tav>
                                      </p:tavLst>
                                    </p:anim>
                                  </p:childTnLst>
                                </p:cTn>
                              </p:par>
                            </p:childTnLst>
                          </p:cTn>
                        </p:par>
                        <p:par>
                          <p:cTn id="97" fill="hold">
                            <p:stCondLst>
                              <p:cond delay="7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par>
                                <p:cTn id="101" presetID="2" presetClass="entr" presetSubtype="2" fill="hold" grpId="0" nodeType="withEffect">
                                  <p:stCondLst>
                                    <p:cond delay="500"/>
                                  </p:stCondLst>
                                  <p:childTnLst>
                                    <p:set>
                                      <p:cBhvr>
                                        <p:cTn id="102" dur="1" fill="hold">
                                          <p:stCondLst>
                                            <p:cond delay="0"/>
                                          </p:stCondLst>
                                        </p:cTn>
                                        <p:tgtEl>
                                          <p:spTgt spid="96"/>
                                        </p:tgtEl>
                                        <p:attrNameLst>
                                          <p:attrName>style.visibility</p:attrName>
                                        </p:attrNameLst>
                                      </p:cBhvr>
                                      <p:to>
                                        <p:strVal val="visible"/>
                                      </p:to>
                                    </p:set>
                                    <p:anim calcmode="lin" valueType="num">
                                      <p:cBhvr additive="base">
                                        <p:cTn id="103" dur="500" fill="hold"/>
                                        <p:tgtEl>
                                          <p:spTgt spid="96"/>
                                        </p:tgtEl>
                                        <p:attrNameLst>
                                          <p:attrName>ppt_x</p:attrName>
                                        </p:attrNameLst>
                                      </p:cBhvr>
                                      <p:tavLst>
                                        <p:tav tm="0">
                                          <p:val>
                                            <p:strVal val="1+#ppt_w/2"/>
                                          </p:val>
                                        </p:tav>
                                        <p:tav tm="100000">
                                          <p:val>
                                            <p:strVal val="#ppt_x"/>
                                          </p:val>
                                        </p:tav>
                                      </p:tavLst>
                                    </p:anim>
                                    <p:anim calcmode="lin" valueType="num">
                                      <p:cBhvr additive="base">
                                        <p:cTn id="104" dur="500" fill="hold"/>
                                        <p:tgtEl>
                                          <p:spTgt spid="9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500"/>
                                  </p:stCondLst>
                                  <p:childTnLst>
                                    <p:set>
                                      <p:cBhvr>
                                        <p:cTn id="106" dur="1" fill="hold">
                                          <p:stCondLst>
                                            <p:cond delay="0"/>
                                          </p:stCondLst>
                                        </p:cTn>
                                        <p:tgtEl>
                                          <p:spTgt spid="97"/>
                                        </p:tgtEl>
                                        <p:attrNameLst>
                                          <p:attrName>style.visibility</p:attrName>
                                        </p:attrNameLst>
                                      </p:cBhvr>
                                      <p:to>
                                        <p:strVal val="visible"/>
                                      </p:to>
                                    </p:set>
                                    <p:anim calcmode="lin" valueType="num">
                                      <p:cBhvr additive="base">
                                        <p:cTn id="107" dur="500" fill="hold"/>
                                        <p:tgtEl>
                                          <p:spTgt spid="97"/>
                                        </p:tgtEl>
                                        <p:attrNameLst>
                                          <p:attrName>ppt_x</p:attrName>
                                        </p:attrNameLst>
                                      </p:cBhvr>
                                      <p:tavLst>
                                        <p:tav tm="0">
                                          <p:val>
                                            <p:strVal val="1+#ppt_w/2"/>
                                          </p:val>
                                        </p:tav>
                                        <p:tav tm="100000">
                                          <p:val>
                                            <p:strVal val="#ppt_x"/>
                                          </p:val>
                                        </p:tav>
                                      </p:tavLst>
                                    </p:anim>
                                    <p:anim calcmode="lin" valueType="num">
                                      <p:cBhvr additive="base">
                                        <p:cTn id="108" dur="500" fill="hold"/>
                                        <p:tgtEl>
                                          <p:spTgt spid="97"/>
                                        </p:tgtEl>
                                        <p:attrNameLst>
                                          <p:attrName>ppt_y</p:attrName>
                                        </p:attrNameLst>
                                      </p:cBhvr>
                                      <p:tavLst>
                                        <p:tav tm="0">
                                          <p:val>
                                            <p:strVal val="#ppt_y"/>
                                          </p:val>
                                        </p:tav>
                                        <p:tav tm="100000">
                                          <p:val>
                                            <p:strVal val="#ppt_y"/>
                                          </p:val>
                                        </p:tav>
                                      </p:tavLst>
                                    </p:anim>
                                  </p:childTnLst>
                                </p:cTn>
                              </p:par>
                            </p:childTnLst>
                          </p:cTn>
                        </p:par>
                        <p:par>
                          <p:cTn id="109" fill="hold">
                            <p:stCondLst>
                              <p:cond delay="7500"/>
                            </p:stCondLst>
                            <p:childTnLst>
                              <p:par>
                                <p:cTn id="110" presetID="2" presetClass="entr" presetSubtype="1" fill="hold" grpId="0" nodeType="afterEffect">
                                  <p:stCondLst>
                                    <p:cond delay="0"/>
                                  </p:stCondLst>
                                  <p:childTnLst>
                                    <p:set>
                                      <p:cBhvr>
                                        <p:cTn id="111" dur="1" fill="hold">
                                          <p:stCondLst>
                                            <p:cond delay="0"/>
                                          </p:stCondLst>
                                        </p:cTn>
                                        <p:tgtEl>
                                          <p:spTgt spid="103"/>
                                        </p:tgtEl>
                                        <p:attrNameLst>
                                          <p:attrName>style.visibility</p:attrName>
                                        </p:attrNameLst>
                                      </p:cBhvr>
                                      <p:to>
                                        <p:strVal val="visible"/>
                                      </p:to>
                                    </p:set>
                                    <p:anim calcmode="lin" valueType="num">
                                      <p:cBhvr additive="base">
                                        <p:cTn id="112" dur="500" fill="hold"/>
                                        <p:tgtEl>
                                          <p:spTgt spid="103"/>
                                        </p:tgtEl>
                                        <p:attrNameLst>
                                          <p:attrName>ppt_x</p:attrName>
                                        </p:attrNameLst>
                                      </p:cBhvr>
                                      <p:tavLst>
                                        <p:tav tm="0">
                                          <p:val>
                                            <p:strVal val="#ppt_x"/>
                                          </p:val>
                                        </p:tav>
                                        <p:tav tm="100000">
                                          <p:val>
                                            <p:strVal val="#ppt_x"/>
                                          </p:val>
                                        </p:tav>
                                      </p:tavLst>
                                    </p:anim>
                                    <p:anim calcmode="lin" valueType="num">
                                      <p:cBhvr additive="base">
                                        <p:cTn id="113" dur="500" fill="hold"/>
                                        <p:tgtEl>
                                          <p:spTgt spid="103"/>
                                        </p:tgtEl>
                                        <p:attrNameLst>
                                          <p:attrName>ppt_y</p:attrName>
                                        </p:attrNameLst>
                                      </p:cBhvr>
                                      <p:tavLst>
                                        <p:tav tm="0">
                                          <p:val>
                                            <p:strVal val="0-#ppt_h/2"/>
                                          </p:val>
                                        </p:tav>
                                        <p:tav tm="100000">
                                          <p:val>
                                            <p:strVal val="#ppt_y"/>
                                          </p:val>
                                        </p:tav>
                                      </p:tavLst>
                                    </p:anim>
                                  </p:childTnLst>
                                </p:cTn>
                              </p:par>
                              <p:par>
                                <p:cTn id="114" presetID="2" presetClass="entr" presetSubtype="2" fill="hold" nodeType="withEffect">
                                  <p:stCondLst>
                                    <p:cond delay="500"/>
                                  </p:stCondLst>
                                  <p:childTnLst>
                                    <p:set>
                                      <p:cBhvr>
                                        <p:cTn id="115" dur="1" fill="hold">
                                          <p:stCondLst>
                                            <p:cond delay="0"/>
                                          </p:stCondLst>
                                        </p:cTn>
                                        <p:tgtEl>
                                          <p:spTgt spid="104"/>
                                        </p:tgtEl>
                                        <p:attrNameLst>
                                          <p:attrName>style.visibility</p:attrName>
                                        </p:attrNameLst>
                                      </p:cBhvr>
                                      <p:to>
                                        <p:strVal val="visible"/>
                                      </p:to>
                                    </p:set>
                                    <p:anim calcmode="lin" valueType="num">
                                      <p:cBhvr additive="base">
                                        <p:cTn id="116" dur="500" fill="hold"/>
                                        <p:tgtEl>
                                          <p:spTgt spid="104"/>
                                        </p:tgtEl>
                                        <p:attrNameLst>
                                          <p:attrName>ppt_x</p:attrName>
                                        </p:attrNameLst>
                                      </p:cBhvr>
                                      <p:tavLst>
                                        <p:tav tm="0">
                                          <p:val>
                                            <p:strVal val="1+#ppt_w/2"/>
                                          </p:val>
                                        </p:tav>
                                        <p:tav tm="100000">
                                          <p:val>
                                            <p:strVal val="#ppt_x"/>
                                          </p:val>
                                        </p:tav>
                                      </p:tavLst>
                                    </p:anim>
                                    <p:anim calcmode="lin" valueType="num">
                                      <p:cBhvr additive="base">
                                        <p:cTn id="117" dur="500" fill="hold"/>
                                        <p:tgtEl>
                                          <p:spTgt spid="104"/>
                                        </p:tgtEl>
                                        <p:attrNameLst>
                                          <p:attrName>ppt_y</p:attrName>
                                        </p:attrNameLst>
                                      </p:cBhvr>
                                      <p:tavLst>
                                        <p:tav tm="0">
                                          <p:val>
                                            <p:strVal val="#ppt_y"/>
                                          </p:val>
                                        </p:tav>
                                        <p:tav tm="100000">
                                          <p:val>
                                            <p:strVal val="#ppt_y"/>
                                          </p:val>
                                        </p:tav>
                                      </p:tavLst>
                                    </p:anim>
                                  </p:childTnLst>
                                </p:cTn>
                              </p:par>
                              <p:par>
                                <p:cTn id="118" presetID="2" presetClass="entr" presetSubtype="8" fill="hold" nodeType="withEffect">
                                  <p:stCondLst>
                                    <p:cond delay="500"/>
                                  </p:stCondLst>
                                  <p:childTnLst>
                                    <p:set>
                                      <p:cBhvr>
                                        <p:cTn id="119" dur="1" fill="hold">
                                          <p:stCondLst>
                                            <p:cond delay="0"/>
                                          </p:stCondLst>
                                        </p:cTn>
                                        <p:tgtEl>
                                          <p:spTgt spid="108"/>
                                        </p:tgtEl>
                                        <p:attrNameLst>
                                          <p:attrName>style.visibility</p:attrName>
                                        </p:attrNameLst>
                                      </p:cBhvr>
                                      <p:to>
                                        <p:strVal val="visible"/>
                                      </p:to>
                                    </p:set>
                                    <p:anim calcmode="lin" valueType="num">
                                      <p:cBhvr additive="base">
                                        <p:cTn id="120" dur="500" fill="hold"/>
                                        <p:tgtEl>
                                          <p:spTgt spid="108"/>
                                        </p:tgtEl>
                                        <p:attrNameLst>
                                          <p:attrName>ppt_x</p:attrName>
                                        </p:attrNameLst>
                                      </p:cBhvr>
                                      <p:tavLst>
                                        <p:tav tm="0">
                                          <p:val>
                                            <p:strVal val="0-#ppt_w/2"/>
                                          </p:val>
                                        </p:tav>
                                        <p:tav tm="100000">
                                          <p:val>
                                            <p:strVal val="#ppt_x"/>
                                          </p:val>
                                        </p:tav>
                                      </p:tavLst>
                                    </p:anim>
                                    <p:anim calcmode="lin" valueType="num">
                                      <p:cBhvr additive="base">
                                        <p:cTn id="121" dur="500" fill="hold"/>
                                        <p:tgtEl>
                                          <p:spTgt spid="108"/>
                                        </p:tgtEl>
                                        <p:attrNameLst>
                                          <p:attrName>ppt_y</p:attrName>
                                        </p:attrNameLst>
                                      </p:cBhvr>
                                      <p:tavLst>
                                        <p:tav tm="0">
                                          <p:val>
                                            <p:strVal val="#ppt_y"/>
                                          </p:val>
                                        </p:tav>
                                        <p:tav tm="100000">
                                          <p:val>
                                            <p:strVal val="#ppt_y"/>
                                          </p:val>
                                        </p:tav>
                                      </p:tavLst>
                                    </p:anim>
                                  </p:childTnLst>
                                </p:cTn>
                              </p:par>
                            </p:childTnLst>
                          </p:cTn>
                        </p:par>
                        <p:par>
                          <p:cTn id="122" fill="hold">
                            <p:stCondLst>
                              <p:cond delay="8000"/>
                            </p:stCondLst>
                            <p:childTnLst>
                              <p:par>
                                <p:cTn id="123" presetID="53" presetClass="entr" presetSubtype="16" fill="hold" grpId="0" nodeType="afterEffect">
                                  <p:stCondLst>
                                    <p:cond delay="0"/>
                                  </p:stCondLst>
                                  <p:childTnLst>
                                    <p:set>
                                      <p:cBhvr>
                                        <p:cTn id="124" dur="1" fill="hold">
                                          <p:stCondLst>
                                            <p:cond delay="0"/>
                                          </p:stCondLst>
                                        </p:cTn>
                                        <p:tgtEl>
                                          <p:spTgt spid="12"/>
                                        </p:tgtEl>
                                        <p:attrNameLst>
                                          <p:attrName>style.visibility</p:attrName>
                                        </p:attrNameLst>
                                      </p:cBhvr>
                                      <p:to>
                                        <p:strVal val="visible"/>
                                      </p:to>
                                    </p:set>
                                    <p:anim calcmode="lin" valueType="num">
                                      <p:cBhvr>
                                        <p:cTn id="125" dur="500" fill="hold"/>
                                        <p:tgtEl>
                                          <p:spTgt spid="12"/>
                                        </p:tgtEl>
                                        <p:attrNameLst>
                                          <p:attrName>ppt_w</p:attrName>
                                        </p:attrNameLst>
                                      </p:cBhvr>
                                      <p:tavLst>
                                        <p:tav tm="0">
                                          <p:val>
                                            <p:fltVal val="0"/>
                                          </p:val>
                                        </p:tav>
                                        <p:tav tm="100000">
                                          <p:val>
                                            <p:strVal val="#ppt_w"/>
                                          </p:val>
                                        </p:tav>
                                      </p:tavLst>
                                    </p:anim>
                                    <p:anim calcmode="lin" valueType="num">
                                      <p:cBhvr>
                                        <p:cTn id="126" dur="500" fill="hold"/>
                                        <p:tgtEl>
                                          <p:spTgt spid="12"/>
                                        </p:tgtEl>
                                        <p:attrNameLst>
                                          <p:attrName>ppt_h</p:attrName>
                                        </p:attrNameLst>
                                      </p:cBhvr>
                                      <p:tavLst>
                                        <p:tav tm="0">
                                          <p:val>
                                            <p:fltVal val="0"/>
                                          </p:val>
                                        </p:tav>
                                        <p:tav tm="100000">
                                          <p:val>
                                            <p:strVal val="#ppt_h"/>
                                          </p:val>
                                        </p:tav>
                                      </p:tavLst>
                                    </p:anim>
                                    <p:animEffect transition="in" filter="fade">
                                      <p:cBhvr>
                                        <p:cTn id="1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9" grpId="0"/>
      <p:bldP spid="90" grpId="0"/>
      <p:bldP spid="95" grpId="0" bldLvl="0" animBg="1"/>
      <p:bldP spid="96" grpId="0"/>
      <p:bldP spid="97" grpId="0"/>
      <p:bldP spid="103" grpId="0" bldLvl="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301"/>
          <p:cNvSpPr>
            <a:spLocks noChangeArrowheads="1"/>
          </p:cNvSpPr>
          <p:nvPr/>
        </p:nvSpPr>
        <p:spPr bwMode="auto">
          <a:xfrm>
            <a:off x="5056788" y="27219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5" name="Shape 1302"/>
          <p:cNvSpPr/>
          <p:nvPr/>
        </p:nvSpPr>
        <p:spPr bwMode="auto">
          <a:xfrm>
            <a:off x="6580788" y="16224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6" name="Shape 1305"/>
          <p:cNvSpPr/>
          <p:nvPr/>
        </p:nvSpPr>
        <p:spPr bwMode="auto">
          <a:xfrm>
            <a:off x="5772752" y="1824037"/>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defRPr sz="2000">
                <a:solidFill>
                  <a:srgbClr val="4C4C4C"/>
                </a:solidFill>
                <a:latin typeface="Helvetica Neue Light"/>
                <a:ea typeface="Helvetica Neue Light"/>
                <a:cs typeface="Helvetica Neue Light"/>
                <a:sym typeface="Helvetica Neue Light"/>
              </a:defRPr>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7" name="Shape 1306"/>
          <p:cNvSpPr/>
          <p:nvPr/>
        </p:nvSpPr>
        <p:spPr bwMode="auto">
          <a:xfrm rot="7172730">
            <a:off x="7433278" y="4687888"/>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 name="Shape 1307"/>
          <p:cNvSpPr/>
          <p:nvPr/>
        </p:nvSpPr>
        <p:spPr bwMode="auto">
          <a:xfrm rot="3600000">
            <a:off x="7430103" y="2786063"/>
            <a:ext cx="671512"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 name="Shape 1308"/>
          <p:cNvSpPr/>
          <p:nvPr/>
        </p:nvSpPr>
        <p:spPr bwMode="auto">
          <a:xfrm rot="10800000">
            <a:off x="5763227" y="5654676"/>
            <a:ext cx="673100"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0" name="Shape 1309"/>
          <p:cNvSpPr/>
          <p:nvPr/>
        </p:nvSpPr>
        <p:spPr bwMode="auto">
          <a:xfrm rot="18000000">
            <a:off x="4110640" y="2778125"/>
            <a:ext cx="673100" cy="28575"/>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1" name="Shape 1310"/>
          <p:cNvSpPr/>
          <p:nvPr/>
        </p:nvSpPr>
        <p:spPr bwMode="auto">
          <a:xfrm rot="14400000">
            <a:off x="4107464" y="4692651"/>
            <a:ext cx="671513"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19075">
              <a:lnSpc>
                <a:spcPct val="110000"/>
              </a:lnSpc>
              <a:spcBef>
                <a:spcPts val="1125"/>
              </a:spcBef>
            </a:pPr>
            <a:endParaRPr sz="2400"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2" name="Shape 1312"/>
          <p:cNvSpPr/>
          <p:nvPr/>
        </p:nvSpPr>
        <p:spPr bwMode="auto">
          <a:xfrm>
            <a:off x="7536463" y="32670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13" name="Shape 1315"/>
          <p:cNvSpPr/>
          <p:nvPr/>
        </p:nvSpPr>
        <p:spPr bwMode="auto">
          <a:xfrm>
            <a:off x="3721702" y="32670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14" name="Shape 1318"/>
          <p:cNvSpPr/>
          <p:nvPr/>
        </p:nvSpPr>
        <p:spPr bwMode="auto">
          <a:xfrm>
            <a:off x="4674202" y="16224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15" name="Shape 1321"/>
          <p:cNvSpPr/>
          <p:nvPr/>
        </p:nvSpPr>
        <p:spPr bwMode="auto">
          <a:xfrm>
            <a:off x="4674202" y="49196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5"/>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16" name="Shape 1324"/>
          <p:cNvSpPr/>
          <p:nvPr/>
        </p:nvSpPr>
        <p:spPr bwMode="auto">
          <a:xfrm>
            <a:off x="6582376" y="49196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a:noFill/>
          </a:ln>
        </p:spPr>
        <p:txBody>
          <a:bodyPr lIns="0" tIns="0" rIns="0" bIns="0" anchor="ctr"/>
          <a:lstStyle/>
          <a:p>
            <a:pPr algn="ctr" defTabSz="438150"/>
            <a:r>
              <a:rPr lang="en-US" altLang="zh-CN" sz="2400"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400" b="1">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17" name="Subtitle 2"/>
          <p:cNvSpPr txBox="1"/>
          <p:nvPr/>
        </p:nvSpPr>
        <p:spPr bwMode="auto">
          <a:xfrm>
            <a:off x="7709503" y="1963740"/>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TextBox 46"/>
          <p:cNvSpPr txBox="1">
            <a:spLocks noChangeArrowheads="1"/>
          </p:cNvSpPr>
          <p:nvPr/>
        </p:nvSpPr>
        <p:spPr bwMode="auto">
          <a:xfrm>
            <a:off x="7714263" y="1627188"/>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9" name="Subtitle 2"/>
          <p:cNvSpPr txBox="1"/>
          <p:nvPr/>
        </p:nvSpPr>
        <p:spPr bwMode="auto">
          <a:xfrm>
            <a:off x="8600090" y="3633789"/>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TextBox 46"/>
          <p:cNvSpPr txBox="1">
            <a:spLocks noChangeArrowheads="1"/>
          </p:cNvSpPr>
          <p:nvPr/>
        </p:nvSpPr>
        <p:spPr bwMode="auto">
          <a:xfrm>
            <a:off x="8604851" y="3297239"/>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Subtitle 2"/>
          <p:cNvSpPr txBox="1"/>
          <p:nvPr/>
        </p:nvSpPr>
        <p:spPr bwMode="auto">
          <a:xfrm>
            <a:off x="7680928" y="5389564"/>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TextBox 46"/>
          <p:cNvSpPr txBox="1">
            <a:spLocks noChangeArrowheads="1"/>
          </p:cNvSpPr>
          <p:nvPr/>
        </p:nvSpPr>
        <p:spPr bwMode="auto">
          <a:xfrm>
            <a:off x="7685688" y="5053013"/>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23" name="Subtitle 2"/>
          <p:cNvSpPr txBox="1"/>
          <p:nvPr/>
        </p:nvSpPr>
        <p:spPr bwMode="auto">
          <a:xfrm>
            <a:off x="1365854" y="1854200"/>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TextBox 46"/>
          <p:cNvSpPr txBox="1">
            <a:spLocks noChangeArrowheads="1"/>
          </p:cNvSpPr>
          <p:nvPr/>
        </p:nvSpPr>
        <p:spPr bwMode="auto">
          <a:xfrm>
            <a:off x="2151663" y="1517651"/>
            <a:ext cx="2330451"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Subtitle 2"/>
          <p:cNvSpPr txBox="1"/>
          <p:nvPr/>
        </p:nvSpPr>
        <p:spPr bwMode="auto">
          <a:xfrm>
            <a:off x="464154" y="3694115"/>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46"/>
          <p:cNvSpPr txBox="1">
            <a:spLocks noChangeArrowheads="1"/>
          </p:cNvSpPr>
          <p:nvPr/>
        </p:nvSpPr>
        <p:spPr bwMode="auto">
          <a:xfrm>
            <a:off x="1249963" y="3357563"/>
            <a:ext cx="2330451" cy="352425"/>
          </a:xfrm>
          <a:prstGeom prst="rect">
            <a:avLst/>
          </a:prstGeom>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27" name="Subtitle 2"/>
          <p:cNvSpPr txBox="1"/>
          <p:nvPr/>
        </p:nvSpPr>
        <p:spPr bwMode="auto">
          <a:xfrm>
            <a:off x="1365854" y="5389564"/>
            <a:ext cx="3127375"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0" rIns="91422" bIns="4571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46"/>
          <p:cNvSpPr txBox="1">
            <a:spLocks noChangeArrowheads="1"/>
          </p:cNvSpPr>
          <p:nvPr/>
        </p:nvSpPr>
        <p:spPr bwMode="auto">
          <a:xfrm>
            <a:off x="2151663" y="5053013"/>
            <a:ext cx="2330451" cy="352425"/>
          </a:xfrm>
          <a:prstGeom prst="rect">
            <a:avLst/>
          </a:prstGeom>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1000"/>
                                        <p:tgtEl>
                                          <p:spTgt spid="24"/>
                                        </p:tgtEl>
                                      </p:cBhvr>
                                    </p:animEffect>
                                    <p:anim calcmode="lin" valueType="num">
                                      <p:cBhvr>
                                        <p:cTn id="75" dur="1000" fill="hold"/>
                                        <p:tgtEl>
                                          <p:spTgt spid="24"/>
                                        </p:tgtEl>
                                        <p:attrNameLst>
                                          <p:attrName>ppt_x</p:attrName>
                                        </p:attrNameLst>
                                      </p:cBhvr>
                                      <p:tavLst>
                                        <p:tav tm="0">
                                          <p:val>
                                            <p:strVal val="#ppt_x"/>
                                          </p:val>
                                        </p:tav>
                                        <p:tav tm="100000">
                                          <p:val>
                                            <p:strVal val="#ppt_x"/>
                                          </p:val>
                                        </p:tav>
                                      </p:tavLst>
                                    </p:anim>
                                    <p:anim calcmode="lin" valueType="num">
                                      <p:cBhvr>
                                        <p:cTn id="76" dur="1000" fill="hold"/>
                                        <p:tgtEl>
                                          <p:spTgt spid="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0"/>
                                        <p:tgtEl>
                                          <p:spTgt spid="18"/>
                                        </p:tgtEl>
                                      </p:cBhvr>
                                    </p:animEffect>
                                    <p:anim calcmode="lin" valueType="num">
                                      <p:cBhvr>
                                        <p:cTn id="105" dur="1000" fill="hold"/>
                                        <p:tgtEl>
                                          <p:spTgt spid="18"/>
                                        </p:tgtEl>
                                        <p:attrNameLst>
                                          <p:attrName>ppt_x</p:attrName>
                                        </p:attrNameLst>
                                      </p:cBhvr>
                                      <p:tavLst>
                                        <p:tav tm="0">
                                          <p:val>
                                            <p:strVal val="#ppt_x"/>
                                          </p:val>
                                        </p:tav>
                                        <p:tav tm="100000">
                                          <p:val>
                                            <p:strVal val="#ppt_x"/>
                                          </p:val>
                                        </p:tav>
                                      </p:tavLst>
                                    </p:anim>
                                    <p:anim calcmode="lin" valueType="num">
                                      <p:cBhvr>
                                        <p:cTn id="106" dur="1000" fill="hold"/>
                                        <p:tgtEl>
                                          <p:spTgt spid="18"/>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1000"/>
                                        <p:tgtEl>
                                          <p:spTgt spid="17"/>
                                        </p:tgtEl>
                                      </p:cBhvr>
                                    </p:animEffect>
                                    <p:anim calcmode="lin" valueType="num">
                                      <p:cBhvr>
                                        <p:cTn id="110" dur="1000" fill="hold"/>
                                        <p:tgtEl>
                                          <p:spTgt spid="17"/>
                                        </p:tgtEl>
                                        <p:attrNameLst>
                                          <p:attrName>ppt_x</p:attrName>
                                        </p:attrNameLst>
                                      </p:cBhvr>
                                      <p:tavLst>
                                        <p:tav tm="0">
                                          <p:val>
                                            <p:strVal val="#ppt_x"/>
                                          </p:val>
                                        </p:tav>
                                        <p:tav tm="100000">
                                          <p:val>
                                            <p:strVal val="#ppt_x"/>
                                          </p:val>
                                        </p:tav>
                                      </p:tavLst>
                                    </p:anim>
                                    <p:anim calcmode="lin" valueType="num">
                                      <p:cBhvr>
                                        <p:cTn id="111" dur="1000" fill="hold"/>
                                        <p:tgtEl>
                                          <p:spTgt spid="1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1000"/>
                                        <p:tgtEl>
                                          <p:spTgt spid="19"/>
                                        </p:tgtEl>
                                      </p:cBhvr>
                                    </p:animEffect>
                                    <p:anim calcmode="lin" valueType="num">
                                      <p:cBhvr>
                                        <p:cTn id="115" dur="1000" fill="hold"/>
                                        <p:tgtEl>
                                          <p:spTgt spid="19"/>
                                        </p:tgtEl>
                                        <p:attrNameLst>
                                          <p:attrName>ppt_x</p:attrName>
                                        </p:attrNameLst>
                                      </p:cBhvr>
                                      <p:tavLst>
                                        <p:tav tm="0">
                                          <p:val>
                                            <p:strVal val="#ppt_x"/>
                                          </p:val>
                                        </p:tav>
                                        <p:tav tm="100000">
                                          <p:val>
                                            <p:strVal val="#ppt_x"/>
                                          </p:val>
                                        </p:tav>
                                      </p:tavLst>
                                    </p:anim>
                                    <p:anim calcmode="lin" valueType="num">
                                      <p:cBhvr>
                                        <p:cTn id="116" dur="1000" fill="hold"/>
                                        <p:tgtEl>
                                          <p:spTgt spid="1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1000"/>
                                        <p:tgtEl>
                                          <p:spTgt spid="20"/>
                                        </p:tgtEl>
                                      </p:cBhvr>
                                    </p:animEffect>
                                    <p:anim calcmode="lin" valueType="num">
                                      <p:cBhvr>
                                        <p:cTn id="120" dur="1000" fill="hold"/>
                                        <p:tgtEl>
                                          <p:spTgt spid="20"/>
                                        </p:tgtEl>
                                        <p:attrNameLst>
                                          <p:attrName>ppt_x</p:attrName>
                                        </p:attrNameLst>
                                      </p:cBhvr>
                                      <p:tavLst>
                                        <p:tav tm="0">
                                          <p:val>
                                            <p:strVal val="#ppt_x"/>
                                          </p:val>
                                        </p:tav>
                                        <p:tav tm="100000">
                                          <p:val>
                                            <p:strVal val="#ppt_x"/>
                                          </p:val>
                                        </p:tav>
                                      </p:tavLst>
                                    </p:anim>
                                    <p:anim calcmode="lin" valueType="num">
                                      <p:cBhvr>
                                        <p:cTn id="121" dur="1000" fill="hold"/>
                                        <p:tgtEl>
                                          <p:spTgt spid="2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fade">
                                      <p:cBhvr>
                                        <p:cTn id="124" dur="1000"/>
                                        <p:tgtEl>
                                          <p:spTgt spid="21"/>
                                        </p:tgtEl>
                                      </p:cBhvr>
                                    </p:animEffect>
                                    <p:anim calcmode="lin" valueType="num">
                                      <p:cBhvr>
                                        <p:cTn id="125" dur="1000" fill="hold"/>
                                        <p:tgtEl>
                                          <p:spTgt spid="21"/>
                                        </p:tgtEl>
                                        <p:attrNameLst>
                                          <p:attrName>ppt_x</p:attrName>
                                        </p:attrNameLst>
                                      </p:cBhvr>
                                      <p:tavLst>
                                        <p:tav tm="0">
                                          <p:val>
                                            <p:strVal val="#ppt_x"/>
                                          </p:val>
                                        </p:tav>
                                        <p:tav tm="100000">
                                          <p:val>
                                            <p:strVal val="#ppt_x"/>
                                          </p:val>
                                        </p:tav>
                                      </p:tavLst>
                                    </p:anim>
                                    <p:anim calcmode="lin" valueType="num">
                                      <p:cBhvr>
                                        <p:cTn id="126" dur="1000" fill="hold"/>
                                        <p:tgtEl>
                                          <p:spTgt spid="2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22"/>
                                        </p:tgtEl>
                                        <p:attrNameLst>
                                          <p:attrName>style.visibility</p:attrName>
                                        </p:attrNameLst>
                                      </p:cBhvr>
                                      <p:to>
                                        <p:strVal val="visible"/>
                                      </p:to>
                                    </p:set>
                                    <p:animEffect transition="in" filter="fade">
                                      <p:cBhvr>
                                        <p:cTn id="129" dur="1000"/>
                                        <p:tgtEl>
                                          <p:spTgt spid="22"/>
                                        </p:tgtEl>
                                      </p:cBhvr>
                                    </p:animEffect>
                                    <p:anim calcmode="lin" valueType="num">
                                      <p:cBhvr>
                                        <p:cTn id="130" dur="1000" fill="hold"/>
                                        <p:tgtEl>
                                          <p:spTgt spid="22"/>
                                        </p:tgtEl>
                                        <p:attrNameLst>
                                          <p:attrName>ppt_x</p:attrName>
                                        </p:attrNameLst>
                                      </p:cBhvr>
                                      <p:tavLst>
                                        <p:tav tm="0">
                                          <p:val>
                                            <p:strVal val="#ppt_x"/>
                                          </p:val>
                                        </p:tav>
                                        <p:tav tm="100000">
                                          <p:val>
                                            <p:strVal val="#ppt_x"/>
                                          </p:val>
                                        </p:tav>
                                      </p:tavLst>
                                    </p:anim>
                                    <p:anim calcmode="lin" valueType="num">
                                      <p:cBhvr>
                                        <p:cTn id="131" dur="1000" fill="hold"/>
                                        <p:tgtEl>
                                          <p:spTgt spid="22"/>
                                        </p:tgtEl>
                                        <p:attrNameLst>
                                          <p:attrName>ppt_y</p:attrName>
                                        </p:attrNameLst>
                                      </p:cBhvr>
                                      <p:tavLst>
                                        <p:tav tm="0">
                                          <p:val>
                                            <p:strVal val="#ppt_y+.1"/>
                                          </p:val>
                                        </p:tav>
                                        <p:tav tm="100000">
                                          <p:val>
                                            <p:strVal val="#ppt_y"/>
                                          </p:val>
                                        </p:tav>
                                      </p:tavLst>
                                    </p:anim>
                                  </p:childTnLst>
                                </p:cTn>
                              </p:par>
                            </p:childTnLst>
                          </p:cTn>
                        </p:par>
                        <p:par>
                          <p:cTn id="132" fill="hold">
                            <p:stCondLst>
                              <p:cond delay="1000"/>
                            </p:stCondLst>
                            <p:childTnLst>
                              <p:par>
                                <p:cTn id="133" presetID="2" presetClass="entr" presetSubtype="1" fill="hold" grpId="0" nodeType="afterEffect">
                                  <p:stCondLst>
                                    <p:cond delay="0"/>
                                  </p:stCondLst>
                                  <p:childTnLst>
                                    <p:set>
                                      <p:cBhvr>
                                        <p:cTn id="134" dur="1" fill="hold">
                                          <p:stCondLst>
                                            <p:cond delay="0"/>
                                          </p:stCondLst>
                                        </p:cTn>
                                        <p:tgtEl>
                                          <p:spTgt spid="103"/>
                                        </p:tgtEl>
                                        <p:attrNameLst>
                                          <p:attrName>style.visibility</p:attrName>
                                        </p:attrNameLst>
                                      </p:cBhvr>
                                      <p:to>
                                        <p:strVal val="visible"/>
                                      </p:to>
                                    </p:set>
                                    <p:anim calcmode="lin" valueType="num">
                                      <p:cBhvr additive="base">
                                        <p:cTn id="135" dur="500" fill="hold"/>
                                        <p:tgtEl>
                                          <p:spTgt spid="103"/>
                                        </p:tgtEl>
                                        <p:attrNameLst>
                                          <p:attrName>ppt_x</p:attrName>
                                        </p:attrNameLst>
                                      </p:cBhvr>
                                      <p:tavLst>
                                        <p:tav tm="0">
                                          <p:val>
                                            <p:strVal val="#ppt_x"/>
                                          </p:val>
                                        </p:tav>
                                        <p:tav tm="100000">
                                          <p:val>
                                            <p:strVal val="#ppt_x"/>
                                          </p:val>
                                        </p:tav>
                                      </p:tavLst>
                                    </p:anim>
                                    <p:anim calcmode="lin" valueType="num">
                                      <p:cBhvr additive="base">
                                        <p:cTn id="136" dur="500" fill="hold"/>
                                        <p:tgtEl>
                                          <p:spTgt spid="103"/>
                                        </p:tgtEl>
                                        <p:attrNameLst>
                                          <p:attrName>ppt_y</p:attrName>
                                        </p:attrNameLst>
                                      </p:cBhvr>
                                      <p:tavLst>
                                        <p:tav tm="0">
                                          <p:val>
                                            <p:strVal val="0-#ppt_h/2"/>
                                          </p:val>
                                        </p:tav>
                                        <p:tav tm="100000">
                                          <p:val>
                                            <p:strVal val="#ppt_y"/>
                                          </p:val>
                                        </p:tav>
                                      </p:tavLst>
                                    </p:anim>
                                  </p:childTnLst>
                                </p:cTn>
                              </p:par>
                              <p:par>
                                <p:cTn id="137" presetID="2" presetClass="entr" presetSubtype="2" fill="hold" nodeType="withEffect">
                                  <p:stCondLst>
                                    <p:cond delay="50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par>
                                <p:cTn id="141" presetID="2" presetClass="entr" presetSubtype="8" fill="hold" nodeType="withEffect">
                                  <p:stCondLst>
                                    <p:cond delay="500"/>
                                  </p:stCondLst>
                                  <p:childTnLst>
                                    <p:set>
                                      <p:cBhvr>
                                        <p:cTn id="142" dur="1" fill="hold">
                                          <p:stCondLst>
                                            <p:cond delay="0"/>
                                          </p:stCondLst>
                                        </p:cTn>
                                        <p:tgtEl>
                                          <p:spTgt spid="108"/>
                                        </p:tgtEl>
                                        <p:attrNameLst>
                                          <p:attrName>style.visibility</p:attrName>
                                        </p:attrNameLst>
                                      </p:cBhvr>
                                      <p:to>
                                        <p:strVal val="visible"/>
                                      </p:to>
                                    </p:set>
                                    <p:anim calcmode="lin" valueType="num">
                                      <p:cBhvr additive="base">
                                        <p:cTn id="143" dur="500" fill="hold"/>
                                        <p:tgtEl>
                                          <p:spTgt spid="108"/>
                                        </p:tgtEl>
                                        <p:attrNameLst>
                                          <p:attrName>ppt_x</p:attrName>
                                        </p:attrNameLst>
                                      </p:cBhvr>
                                      <p:tavLst>
                                        <p:tav tm="0">
                                          <p:val>
                                            <p:strVal val="0-#ppt_w/2"/>
                                          </p:val>
                                        </p:tav>
                                        <p:tav tm="100000">
                                          <p:val>
                                            <p:strVal val="#ppt_x"/>
                                          </p:val>
                                        </p:tav>
                                      </p:tavLst>
                                    </p:anim>
                                    <p:anim calcmode="lin" valueType="num">
                                      <p:cBhvr additive="base">
                                        <p:cTn id="144" dur="500" fill="hold"/>
                                        <p:tgtEl>
                                          <p:spTgt spid="108"/>
                                        </p:tgtEl>
                                        <p:attrNameLst>
                                          <p:attrName>ppt_y</p:attrName>
                                        </p:attrNameLst>
                                      </p:cBhvr>
                                      <p:tavLst>
                                        <p:tav tm="0">
                                          <p:val>
                                            <p:strVal val="#ppt_y"/>
                                          </p:val>
                                        </p:tav>
                                        <p:tav tm="100000">
                                          <p:val>
                                            <p:strVal val="#ppt_y"/>
                                          </p:val>
                                        </p:tav>
                                      </p:tavLst>
                                    </p:anim>
                                  </p:childTnLst>
                                </p:cTn>
                              </p:par>
                            </p:childTnLst>
                          </p:cTn>
                        </p:par>
                        <p:par>
                          <p:cTn id="145" fill="hold">
                            <p:stCondLst>
                              <p:cond delay="1500"/>
                            </p:stCondLst>
                            <p:childTnLst>
                              <p:par>
                                <p:cTn id="146" presetID="53" presetClass="entr" presetSubtype="16" fill="hold" grpId="0" nodeType="afterEffect">
                                  <p:stCondLst>
                                    <p:cond delay="0"/>
                                  </p:stCondLst>
                                  <p:childTnLst>
                                    <p:set>
                                      <p:cBhvr>
                                        <p:cTn id="147" dur="1" fill="hold">
                                          <p:stCondLst>
                                            <p:cond delay="0"/>
                                          </p:stCondLst>
                                        </p:cTn>
                                        <p:tgtEl>
                                          <p:spTgt spid="2"/>
                                        </p:tgtEl>
                                        <p:attrNameLst>
                                          <p:attrName>style.visibility</p:attrName>
                                        </p:attrNameLst>
                                      </p:cBhvr>
                                      <p:to>
                                        <p:strVal val="visible"/>
                                      </p:to>
                                    </p:set>
                                    <p:anim calcmode="lin" valueType="num">
                                      <p:cBhvr>
                                        <p:cTn id="148" dur="500" fill="hold"/>
                                        <p:tgtEl>
                                          <p:spTgt spid="2"/>
                                        </p:tgtEl>
                                        <p:attrNameLst>
                                          <p:attrName>ppt_w</p:attrName>
                                        </p:attrNameLst>
                                      </p:cBhvr>
                                      <p:tavLst>
                                        <p:tav tm="0">
                                          <p:val>
                                            <p:fltVal val="0"/>
                                          </p:val>
                                        </p:tav>
                                        <p:tav tm="100000">
                                          <p:val>
                                            <p:strVal val="#ppt_w"/>
                                          </p:val>
                                        </p:tav>
                                      </p:tavLst>
                                    </p:anim>
                                    <p:anim calcmode="lin" valueType="num">
                                      <p:cBhvr>
                                        <p:cTn id="149" dur="500" fill="hold"/>
                                        <p:tgtEl>
                                          <p:spTgt spid="2"/>
                                        </p:tgtEl>
                                        <p:attrNameLst>
                                          <p:attrName>ppt_h</p:attrName>
                                        </p:attrNameLst>
                                      </p:cBhvr>
                                      <p:tavLst>
                                        <p:tav tm="0">
                                          <p:val>
                                            <p:fltVal val="0"/>
                                          </p:val>
                                        </p:tav>
                                        <p:tav tm="100000">
                                          <p:val>
                                            <p:strVal val="#ppt_h"/>
                                          </p:val>
                                        </p:tav>
                                      </p:tavLst>
                                    </p:anim>
                                    <p:animEffect transition="in" filter="fade">
                                      <p:cBhvr>
                                        <p:cTn id="1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p:bldP spid="18" grpId="0"/>
      <p:bldP spid="19" grpId="0"/>
      <p:bldP spid="20" grpId="0"/>
      <p:bldP spid="21" grpId="0"/>
      <p:bldP spid="22" grpId="0"/>
      <p:bldP spid="23" grpId="0"/>
      <p:bldP spid="24" grpId="0"/>
      <p:bldP spid="25" grpId="0"/>
      <p:bldP spid="26" grpId="0"/>
      <p:bldP spid="27" grpId="0"/>
      <p:bldP spid="28" grpId="0"/>
      <p:bldP spid="103" grpId="0" bldLvl="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02</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12"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13"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22"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13">
                                            <p:txEl>
                                              <p:pRg st="0" end="0"/>
                                            </p:txEl>
                                          </p:spTgt>
                                        </p:tgtEl>
                                        <p:attrNameLst>
                                          <p:attrName>style.visibility</p:attrName>
                                        </p:attrNameLst>
                                      </p:cBhvr>
                                      <p:to>
                                        <p:strVal val="visible"/>
                                      </p:to>
                                    </p:set>
                                    <p:anim calcmode="lin" valueType="num">
                                      <p:cBhvr additive="base">
                                        <p:cTn id="1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righ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p:tgtEl>
                                          <p:spTgt spid="4"/>
                                        </p:tgtEl>
                                        <p:attrNameLst>
                                          <p:attrName>ppt_x</p:attrName>
                                        </p:attrNameLst>
                                      </p:cBhvr>
                                      <p:tavLst>
                                        <p:tav tm="0">
                                          <p:val>
                                            <p:strVal val="#ppt_x+#ppt_w*1.125000"/>
                                          </p:val>
                                        </p:tav>
                                        <p:tav tm="100000">
                                          <p:val>
                                            <p:strVal val="#ppt_x"/>
                                          </p:val>
                                        </p:tav>
                                      </p:tavLst>
                                    </p:anim>
                                    <p:animEffect transition="in" filter="wipe(left)">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ldLvl="0" animBg="1"/>
      <p:bldP spid="13" grpId="0" build="p"/>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943702" y="2511143"/>
            <a:ext cx="1299633" cy="1302152"/>
          </a:xfrm>
          <a:prstGeom prst="ellipse">
            <a:avLst/>
          </a:pr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2593519"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6680800" y="2511143"/>
            <a:ext cx="1295400" cy="1302152"/>
          </a:xfrm>
          <a:prstGeom prst="ellipse">
            <a:avLst/>
          </a:pr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7332734"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4229702" y="3887400"/>
            <a:ext cx="1299633" cy="1300035"/>
          </a:xfrm>
          <a:prstGeom prst="ellipse">
            <a:avLst/>
          </a:prstGeom>
          <a:solidFill>
            <a:schemeClr val="accent2"/>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4879519" y="4537419"/>
            <a:ext cx="924983"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9038768" y="3887400"/>
            <a:ext cx="1301751" cy="1300035"/>
          </a:xfrm>
          <a:prstGeom prst="ellipse">
            <a:avLst/>
          </a:prstGeom>
          <a:solidFill>
            <a:schemeClr val="accent4"/>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9688584" y="4537419"/>
            <a:ext cx="920749"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9438819" y="4287573"/>
            <a:ext cx="501649"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nvGrpSpPr>
          <p:cNvPr id="13" name="Group 21"/>
          <p:cNvGrpSpPr/>
          <p:nvPr/>
        </p:nvGrpSpPr>
        <p:grpSpPr bwMode="auto">
          <a:xfrm>
            <a:off x="4629751" y="4317216"/>
            <a:ext cx="499533"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16" name="Group 24"/>
          <p:cNvGrpSpPr/>
          <p:nvPr/>
        </p:nvGrpSpPr>
        <p:grpSpPr bwMode="auto">
          <a:xfrm>
            <a:off x="7076618" y="2911316"/>
            <a:ext cx="505883"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21" name="Group 29"/>
          <p:cNvGrpSpPr/>
          <p:nvPr/>
        </p:nvGrpSpPr>
        <p:grpSpPr bwMode="auto">
          <a:xfrm>
            <a:off x="2343751" y="2926136"/>
            <a:ext cx="499533"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769078" y="4088548"/>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5" name="TextBox 13"/>
          <p:cNvSpPr txBox="1"/>
          <p:nvPr/>
        </p:nvSpPr>
        <p:spPr>
          <a:xfrm>
            <a:off x="1772252" y="437588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4178372" y="2511143"/>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Box 13"/>
          <p:cNvSpPr txBox="1"/>
          <p:nvPr/>
        </p:nvSpPr>
        <p:spPr>
          <a:xfrm>
            <a:off x="4181547" y="2798480"/>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6468824" y="4090357"/>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6471999" y="437769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8975266" y="2552259"/>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8978440" y="2839596"/>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14:presetBounceEnd="48000">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14:bounceEnd="48000">
                                          <p:cBhvr additive="base">
                                            <p:cTn id="6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14:presetBounceEnd="56000">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14:bounceEnd="56000">
                                          <p:cBhvr additive="base">
                                            <p:cTn id="73" dur="500" fill="hold"/>
                                            <p:tgtEl>
                                              <p:spTgt spid="25"/>
                                            </p:tgtEl>
                                            <p:attrNameLst>
                                              <p:attrName>ppt_x</p:attrName>
                                            </p:attrNameLst>
                                          </p:cBhvr>
                                          <p:tavLst>
                                            <p:tav tm="0">
                                              <p:val>
                                                <p:strVal val="1+#ppt_w/2"/>
                                              </p:val>
                                            </p:tav>
                                            <p:tav tm="100000">
                                              <p:val>
                                                <p:strVal val="#ppt_x"/>
                                              </p:val>
                                            </p:tav>
                                          </p:tavLst>
                                        </p:anim>
                                        <p:anim calcmode="lin" valueType="num" p14:bounceEnd="56000">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14:presetBounceEnd="48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48000">
                                          <p:cBhvr additive="base">
                                            <p:cTn id="79" dur="50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56000">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14:bounceEnd="56000">
                                          <p:cBhvr additive="base">
                                            <p:cTn id="83" dur="50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14:presetBounceEnd="48000">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14:bounceEnd="48000">
                                          <p:cBhvr additive="base">
                                            <p:cTn id="8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14:presetBounceEnd="56000">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14:bounceEnd="56000">
                                          <p:cBhvr additive="base">
                                            <p:cTn id="9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14:presetBounceEnd="48000">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14:bounceEnd="48000">
                                          <p:cBhvr additive="base">
                                            <p:cTn id="9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14:presetBounceEnd="56000">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14:bounceEnd="56000">
                                          <p:cBhvr additive="base">
                                            <p:cTn id="10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1+#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1+#ppt_w/2"/>
                                              </p:val>
                                            </p:tav>
                                            <p:tav tm="100000">
                                              <p:val>
                                                <p:strVal val="#ppt_x"/>
                                              </p:val>
                                            </p:tav>
                                          </p:tavLst>
                                        </p:anim>
                                        <p:anim calcmode="lin" valueType="num">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fill="hold"/>
                                            <p:tgtEl>
                                              <p:spTgt spid="30"/>
                                            </p:tgtEl>
                                            <p:attrNameLst>
                                              <p:attrName>ppt_x</p:attrName>
                                            </p:attrNameLst>
                                          </p:cBhvr>
                                          <p:tavLst>
                                            <p:tav tm="0">
                                              <p:val>
                                                <p:strVal val="1+#ppt_w/2"/>
                                              </p:val>
                                            </p:tav>
                                            <p:tav tm="100000">
                                              <p:val>
                                                <p:strVal val="#ppt_x"/>
                                              </p:val>
                                            </p:tav>
                                          </p:tavLst>
                                        </p:anim>
                                        <p:anim calcmode="lin" valueType="num">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fill="hold"/>
                                            <p:tgtEl>
                                              <p:spTgt spid="31"/>
                                            </p:tgtEl>
                                            <p:attrNameLst>
                                              <p:attrName>ppt_x</p:attrName>
                                            </p:attrNameLst>
                                          </p:cBhvr>
                                          <p:tavLst>
                                            <p:tav tm="0">
                                              <p:val>
                                                <p:strVal val="1+#ppt_w/2"/>
                                              </p:val>
                                            </p:tav>
                                            <p:tav tm="100000">
                                              <p:val>
                                                <p:strVal val="#ppt_x"/>
                                              </p:val>
                                            </p:tav>
                                          </p:tavLst>
                                        </p:anim>
                                        <p:anim calcmode="lin" valueType="num">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741042" y="4868881"/>
            <a:ext cx="8435324" cy="529590"/>
          </a:xfrm>
          <a:prstGeom prst="rect">
            <a:avLst/>
          </a:prstGeom>
        </p:spPr>
        <p:txBody>
          <a:bodyPr wrap="square">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5" name="组合 4"/>
          <p:cNvGrpSpPr/>
          <p:nvPr/>
        </p:nvGrpSpPr>
        <p:grpSpPr>
          <a:xfrm>
            <a:off x="958371" y="1467712"/>
            <a:ext cx="3021028" cy="2825105"/>
            <a:chOff x="957770" y="1467711"/>
            <a:chExt cx="3021028" cy="2825105"/>
          </a:xfrm>
        </p:grpSpPr>
        <p:grpSp>
          <p:nvGrpSpPr>
            <p:cNvPr id="6"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52425"/>
            </a:xfrm>
            <a:prstGeom prst="rect">
              <a:avLst/>
            </a:prstGeom>
            <a:noFill/>
          </p:spPr>
          <p:txBody>
            <a:bodyPr wrap="square" rtlCol="0">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5"/>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p:spPr>
          <p:txBody>
            <a:bodyPr lIns="80296" tIns="40148" rIns="80296" bIns="40148"/>
            <a:lstStyle/>
            <a:p>
              <a:pPr>
                <a:defRPr/>
              </a:pPr>
              <a:endParaRPr lang="zh-CN" altLang="en-US" sz="1580">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557743" y="1467712"/>
            <a:ext cx="3021028" cy="2825105"/>
            <a:chOff x="4557142" y="1467711"/>
            <a:chExt cx="3021028" cy="2825105"/>
          </a:xfrm>
        </p:grpSpPr>
        <p:grpSp>
          <p:nvGrpSpPr>
            <p:cNvPr id="13"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52425"/>
            </a:xfrm>
            <a:prstGeom prst="rect">
              <a:avLst/>
            </a:prstGeom>
            <a:noFill/>
          </p:spPr>
          <p:txBody>
            <a:bodyPr wrap="squar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3" y="3417632"/>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157114" y="1467711"/>
            <a:ext cx="3021028" cy="2825105"/>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52425"/>
            </a:xfrm>
            <a:prstGeom prst="rect">
              <a:avLst/>
            </a:prstGeom>
            <a:noFill/>
          </p:spPr>
          <p:txBody>
            <a:bodyPr wrap="square" rtlCol="0">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24"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5">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105">
                  <a:solidFill>
                    <a:schemeClr val="tx2"/>
                  </a:solidFill>
                  <a:latin typeface="微软雅黑" panose="020B0503020204020204" pitchFamily="34" charset="-122"/>
                  <a:ea typeface="微软雅黑" panose="020B0503020204020204" pitchFamily="34" charset="-122"/>
                </a:endParaRPr>
              </a:p>
            </p:txBody>
          </p:sp>
        </p:grpSp>
      </p:gr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 presetClass="entr" presetSubtype="1" fill="hold" grpId="0" nodeType="afterEffect">
                                  <p:stCondLst>
                                    <p:cond delay="0"/>
                                  </p:stCondLst>
                                  <p:childTnLst>
                                    <p:set>
                                      <p:cBhvr>
                                        <p:cTn id="32" dur="1" fill="hold">
                                          <p:stCondLst>
                                            <p:cond delay="0"/>
                                          </p:stCondLst>
                                        </p:cTn>
                                        <p:tgtEl>
                                          <p:spTgt spid="103"/>
                                        </p:tgtEl>
                                        <p:attrNameLst>
                                          <p:attrName>style.visibility</p:attrName>
                                        </p:attrNameLst>
                                      </p:cBhvr>
                                      <p:to>
                                        <p:strVal val="visible"/>
                                      </p:to>
                                    </p:set>
                                    <p:anim calcmode="lin" valueType="num">
                                      <p:cBhvr additive="base">
                                        <p:cTn id="33" dur="500" fill="hold"/>
                                        <p:tgtEl>
                                          <p:spTgt spid="103"/>
                                        </p:tgtEl>
                                        <p:attrNameLst>
                                          <p:attrName>ppt_x</p:attrName>
                                        </p:attrNameLst>
                                      </p:cBhvr>
                                      <p:tavLst>
                                        <p:tav tm="0">
                                          <p:val>
                                            <p:strVal val="#ppt_x"/>
                                          </p:val>
                                        </p:tav>
                                        <p:tav tm="100000">
                                          <p:val>
                                            <p:strVal val="#ppt_x"/>
                                          </p:val>
                                        </p:tav>
                                      </p:tavLst>
                                    </p:anim>
                                    <p:anim calcmode="lin" valueType="num">
                                      <p:cBhvr additive="base">
                                        <p:cTn id="34" dur="500" fill="hold"/>
                                        <p:tgtEl>
                                          <p:spTgt spid="103"/>
                                        </p:tgtEl>
                                        <p:attrNameLst>
                                          <p:attrName>ppt_y</p:attrName>
                                        </p:attrNameLst>
                                      </p:cBhvr>
                                      <p:tavLst>
                                        <p:tav tm="0">
                                          <p:val>
                                            <p:strVal val="0-#ppt_h/2"/>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104"/>
                                        </p:tgtEl>
                                        <p:attrNameLst>
                                          <p:attrName>style.visibility</p:attrName>
                                        </p:attrNameLst>
                                      </p:cBhvr>
                                      <p:to>
                                        <p:strVal val="visible"/>
                                      </p:to>
                                    </p:set>
                                    <p:anim calcmode="lin" valueType="num">
                                      <p:cBhvr additive="base">
                                        <p:cTn id="37" dur="500" fill="hold"/>
                                        <p:tgtEl>
                                          <p:spTgt spid="104"/>
                                        </p:tgtEl>
                                        <p:attrNameLst>
                                          <p:attrName>ppt_x</p:attrName>
                                        </p:attrNameLst>
                                      </p:cBhvr>
                                      <p:tavLst>
                                        <p:tav tm="0">
                                          <p:val>
                                            <p:strVal val="1+#ppt_w/2"/>
                                          </p:val>
                                        </p:tav>
                                        <p:tav tm="100000">
                                          <p:val>
                                            <p:strVal val="#ppt_x"/>
                                          </p:val>
                                        </p:tav>
                                      </p:tavLst>
                                    </p:anim>
                                    <p:anim calcmode="lin" valueType="num">
                                      <p:cBhvr additive="base">
                                        <p:cTn id="38" dur="500" fill="hold"/>
                                        <p:tgtEl>
                                          <p:spTgt spid="10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500"/>
                                  </p:stCondLst>
                                  <p:childTnLst>
                                    <p:set>
                                      <p:cBhvr>
                                        <p:cTn id="40" dur="1" fill="hold">
                                          <p:stCondLst>
                                            <p:cond delay="0"/>
                                          </p:stCondLst>
                                        </p:cTn>
                                        <p:tgtEl>
                                          <p:spTgt spid="108"/>
                                        </p:tgtEl>
                                        <p:attrNameLst>
                                          <p:attrName>style.visibility</p:attrName>
                                        </p:attrNameLst>
                                      </p:cBhvr>
                                      <p:to>
                                        <p:strVal val="visible"/>
                                      </p:to>
                                    </p:set>
                                    <p:anim calcmode="lin" valueType="num">
                                      <p:cBhvr additive="base">
                                        <p:cTn id="41" dur="500" fill="hold"/>
                                        <p:tgtEl>
                                          <p:spTgt spid="108"/>
                                        </p:tgtEl>
                                        <p:attrNameLst>
                                          <p:attrName>ppt_x</p:attrName>
                                        </p:attrNameLst>
                                      </p:cBhvr>
                                      <p:tavLst>
                                        <p:tav tm="0">
                                          <p:val>
                                            <p:strVal val="0-#ppt_w/2"/>
                                          </p:val>
                                        </p:tav>
                                        <p:tav tm="100000">
                                          <p:val>
                                            <p:strVal val="#ppt_x"/>
                                          </p:val>
                                        </p:tav>
                                      </p:tavLst>
                                    </p:anim>
                                    <p:anim calcmode="lin" valueType="num">
                                      <p:cBhvr additive="base">
                                        <p:cTn id="42" dur="500" fill="hold"/>
                                        <p:tgtEl>
                                          <p:spTgt spid="108"/>
                                        </p:tgtEl>
                                        <p:attrNameLst>
                                          <p:attrName>ppt_y</p:attrName>
                                        </p:attrNameLst>
                                      </p:cBhvr>
                                      <p:tavLst>
                                        <p:tav tm="0">
                                          <p:val>
                                            <p:strVal val="#ppt_y"/>
                                          </p:val>
                                        </p:tav>
                                        <p:tav tm="100000">
                                          <p:val>
                                            <p:strVal val="#ppt_y"/>
                                          </p:val>
                                        </p:tav>
                                      </p:tavLst>
                                    </p:anim>
                                  </p:childTnLst>
                                </p:cTn>
                              </p:par>
                            </p:childTnLst>
                          </p:cTn>
                        </p:par>
                        <p:par>
                          <p:cTn id="43" fill="hold">
                            <p:stCondLst>
                              <p:cond delay="1000"/>
                            </p:stCondLst>
                            <p:childTnLst>
                              <p:par>
                                <p:cTn id="44" presetID="53" presetClass="entr" presetSubtype="16"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3" grpId="0" bldLvl="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a:spLocks noEditPoints="1"/>
          </p:cNvSpPr>
          <p:nvPr/>
        </p:nvSpPr>
        <p:spPr bwMode="auto">
          <a:xfrm>
            <a:off x="4810726" y="1468439"/>
            <a:ext cx="2498725" cy="2498725"/>
          </a:xfrm>
          <a:custGeom>
            <a:avLst/>
            <a:gdLst>
              <a:gd name="T0" fmla="*/ 1097 w 1097"/>
              <a:gd name="T1" fmla="*/ 670 h 1097"/>
              <a:gd name="T2" fmla="*/ 1097 w 1097"/>
              <a:gd name="T3" fmla="*/ 450 h 1097"/>
              <a:gd name="T4" fmla="*/ 1079 w 1097"/>
              <a:gd name="T5" fmla="*/ 433 h 1097"/>
              <a:gd name="T6" fmla="*/ 908 w 1097"/>
              <a:gd name="T7" fmla="*/ 352 h 1097"/>
              <a:gd name="T8" fmla="*/ 1018 w 1097"/>
              <a:gd name="T9" fmla="*/ 243 h 1097"/>
              <a:gd name="T10" fmla="*/ 862 w 1097"/>
              <a:gd name="T11" fmla="*/ 87 h 1097"/>
              <a:gd name="T12" fmla="*/ 838 w 1097"/>
              <a:gd name="T13" fmla="*/ 87 h 1097"/>
              <a:gd name="T14" fmla="*/ 664 w 1097"/>
              <a:gd name="T15" fmla="*/ 153 h 1097"/>
              <a:gd name="T16" fmla="*/ 664 w 1097"/>
              <a:gd name="T17" fmla="*/ 0 h 1097"/>
              <a:gd name="T18" fmla="*/ 444 w 1097"/>
              <a:gd name="T19" fmla="*/ 0 h 1097"/>
              <a:gd name="T20" fmla="*/ 427 w 1097"/>
              <a:gd name="T21" fmla="*/ 17 h 1097"/>
              <a:gd name="T22" fmla="*/ 355 w 1097"/>
              <a:gd name="T23" fmla="*/ 183 h 1097"/>
              <a:gd name="T24" fmla="*/ 247 w 1097"/>
              <a:gd name="T25" fmla="*/ 75 h 1097"/>
              <a:gd name="T26" fmla="*/ 91 w 1097"/>
              <a:gd name="T27" fmla="*/ 230 h 1097"/>
              <a:gd name="T28" fmla="*/ 91 w 1097"/>
              <a:gd name="T29" fmla="*/ 255 h 1097"/>
              <a:gd name="T30" fmla="*/ 151 w 1097"/>
              <a:gd name="T31" fmla="*/ 427 h 1097"/>
              <a:gd name="T32" fmla="*/ 0 w 1097"/>
              <a:gd name="T33" fmla="*/ 427 h 1097"/>
              <a:gd name="T34" fmla="*/ 0 w 1097"/>
              <a:gd name="T35" fmla="*/ 647 h 1097"/>
              <a:gd name="T36" fmla="*/ 17 w 1097"/>
              <a:gd name="T37" fmla="*/ 664 h 1097"/>
              <a:gd name="T38" fmla="*/ 185 w 1097"/>
              <a:gd name="T39" fmla="*/ 748 h 1097"/>
              <a:gd name="T40" fmla="*/ 79 w 1097"/>
              <a:gd name="T41" fmla="*/ 854 h 1097"/>
              <a:gd name="T42" fmla="*/ 234 w 1097"/>
              <a:gd name="T43" fmla="*/ 1010 h 1097"/>
              <a:gd name="T44" fmla="*/ 259 w 1097"/>
              <a:gd name="T45" fmla="*/ 1010 h 1097"/>
              <a:gd name="T46" fmla="*/ 432 w 1097"/>
              <a:gd name="T47" fmla="*/ 945 h 1097"/>
              <a:gd name="T48" fmla="*/ 432 w 1097"/>
              <a:gd name="T49" fmla="*/ 1097 h 1097"/>
              <a:gd name="T50" fmla="*/ 653 w 1097"/>
              <a:gd name="T51" fmla="*/ 1097 h 1097"/>
              <a:gd name="T52" fmla="*/ 670 w 1097"/>
              <a:gd name="T53" fmla="*/ 1080 h 1097"/>
              <a:gd name="T54" fmla="*/ 740 w 1097"/>
              <a:gd name="T55" fmla="*/ 912 h 1097"/>
              <a:gd name="T56" fmla="*/ 850 w 1097"/>
              <a:gd name="T57" fmla="*/ 1022 h 1097"/>
              <a:gd name="T58" fmla="*/ 1006 w 1097"/>
              <a:gd name="T59" fmla="*/ 867 h 1097"/>
              <a:gd name="T60" fmla="*/ 1006 w 1097"/>
              <a:gd name="T61" fmla="*/ 842 h 1097"/>
              <a:gd name="T62" fmla="*/ 940 w 1097"/>
              <a:gd name="T63" fmla="*/ 670 h 1097"/>
              <a:gd name="T64" fmla="*/ 792 w 1097"/>
              <a:gd name="T65" fmla="*/ 549 h 1097"/>
              <a:gd name="T66" fmla="*/ 299 w 1097"/>
              <a:gd name="T67" fmla="*/ 549 h 1097"/>
              <a:gd name="T68" fmla="*/ 792 w 1097"/>
              <a:gd name="T69" fmla="*/ 549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7" h="1097">
                <a:moveTo>
                  <a:pt x="1079" y="670"/>
                </a:moveTo>
                <a:cubicBezTo>
                  <a:pt x="1097" y="670"/>
                  <a:pt x="1097" y="670"/>
                  <a:pt x="1097" y="670"/>
                </a:cubicBezTo>
                <a:cubicBezTo>
                  <a:pt x="1097" y="653"/>
                  <a:pt x="1097" y="653"/>
                  <a:pt x="1097" y="653"/>
                </a:cubicBezTo>
                <a:cubicBezTo>
                  <a:pt x="1097" y="450"/>
                  <a:pt x="1097" y="450"/>
                  <a:pt x="1097" y="450"/>
                </a:cubicBezTo>
                <a:cubicBezTo>
                  <a:pt x="1097" y="433"/>
                  <a:pt x="1097" y="433"/>
                  <a:pt x="1097" y="433"/>
                </a:cubicBezTo>
                <a:cubicBezTo>
                  <a:pt x="1079" y="433"/>
                  <a:pt x="1079" y="433"/>
                  <a:pt x="1079" y="433"/>
                </a:cubicBezTo>
                <a:cubicBezTo>
                  <a:pt x="941" y="433"/>
                  <a:pt x="941" y="433"/>
                  <a:pt x="941" y="433"/>
                </a:cubicBezTo>
                <a:cubicBezTo>
                  <a:pt x="933" y="405"/>
                  <a:pt x="922" y="378"/>
                  <a:pt x="908" y="352"/>
                </a:cubicBezTo>
                <a:cubicBezTo>
                  <a:pt x="1006" y="255"/>
                  <a:pt x="1006" y="255"/>
                  <a:pt x="1006" y="255"/>
                </a:cubicBezTo>
                <a:cubicBezTo>
                  <a:pt x="1018" y="243"/>
                  <a:pt x="1018" y="243"/>
                  <a:pt x="1018" y="243"/>
                </a:cubicBezTo>
                <a:cubicBezTo>
                  <a:pt x="1006" y="230"/>
                  <a:pt x="1006" y="230"/>
                  <a:pt x="1006" y="230"/>
                </a:cubicBezTo>
                <a:cubicBezTo>
                  <a:pt x="862" y="87"/>
                  <a:pt x="862" y="87"/>
                  <a:pt x="862" y="87"/>
                </a:cubicBezTo>
                <a:cubicBezTo>
                  <a:pt x="850" y="75"/>
                  <a:pt x="850" y="75"/>
                  <a:pt x="850" y="75"/>
                </a:cubicBezTo>
                <a:cubicBezTo>
                  <a:pt x="838" y="87"/>
                  <a:pt x="838" y="87"/>
                  <a:pt x="838" y="87"/>
                </a:cubicBezTo>
                <a:cubicBezTo>
                  <a:pt x="740" y="185"/>
                  <a:pt x="740" y="185"/>
                  <a:pt x="740" y="185"/>
                </a:cubicBezTo>
                <a:cubicBezTo>
                  <a:pt x="716" y="172"/>
                  <a:pt x="690" y="161"/>
                  <a:pt x="664" y="153"/>
                </a:cubicBezTo>
                <a:cubicBezTo>
                  <a:pt x="664" y="17"/>
                  <a:pt x="664" y="17"/>
                  <a:pt x="664" y="17"/>
                </a:cubicBezTo>
                <a:cubicBezTo>
                  <a:pt x="664" y="0"/>
                  <a:pt x="664" y="0"/>
                  <a:pt x="664" y="0"/>
                </a:cubicBezTo>
                <a:cubicBezTo>
                  <a:pt x="647" y="0"/>
                  <a:pt x="647" y="0"/>
                  <a:pt x="647" y="0"/>
                </a:cubicBezTo>
                <a:cubicBezTo>
                  <a:pt x="444" y="0"/>
                  <a:pt x="444" y="0"/>
                  <a:pt x="444" y="0"/>
                </a:cubicBezTo>
                <a:cubicBezTo>
                  <a:pt x="427" y="0"/>
                  <a:pt x="427" y="0"/>
                  <a:pt x="427" y="0"/>
                </a:cubicBezTo>
                <a:cubicBezTo>
                  <a:pt x="427" y="17"/>
                  <a:pt x="427" y="17"/>
                  <a:pt x="427" y="17"/>
                </a:cubicBezTo>
                <a:cubicBezTo>
                  <a:pt x="427" y="153"/>
                  <a:pt x="427" y="153"/>
                  <a:pt x="427" y="153"/>
                </a:cubicBezTo>
                <a:cubicBezTo>
                  <a:pt x="402" y="161"/>
                  <a:pt x="378" y="171"/>
                  <a:pt x="355" y="183"/>
                </a:cubicBezTo>
                <a:cubicBezTo>
                  <a:pt x="259" y="87"/>
                  <a:pt x="259" y="87"/>
                  <a:pt x="259" y="87"/>
                </a:cubicBezTo>
                <a:cubicBezTo>
                  <a:pt x="247" y="75"/>
                  <a:pt x="247" y="75"/>
                  <a:pt x="247" y="75"/>
                </a:cubicBezTo>
                <a:cubicBezTo>
                  <a:pt x="234" y="87"/>
                  <a:pt x="234" y="87"/>
                  <a:pt x="234" y="87"/>
                </a:cubicBezTo>
                <a:cubicBezTo>
                  <a:pt x="91" y="230"/>
                  <a:pt x="91" y="230"/>
                  <a:pt x="91" y="230"/>
                </a:cubicBezTo>
                <a:cubicBezTo>
                  <a:pt x="79" y="243"/>
                  <a:pt x="79" y="243"/>
                  <a:pt x="79" y="243"/>
                </a:cubicBezTo>
                <a:cubicBezTo>
                  <a:pt x="91" y="255"/>
                  <a:pt x="91" y="255"/>
                  <a:pt x="91" y="255"/>
                </a:cubicBezTo>
                <a:cubicBezTo>
                  <a:pt x="185" y="349"/>
                  <a:pt x="185" y="349"/>
                  <a:pt x="185" y="349"/>
                </a:cubicBezTo>
                <a:cubicBezTo>
                  <a:pt x="171" y="374"/>
                  <a:pt x="160" y="400"/>
                  <a:pt x="151" y="427"/>
                </a:cubicBezTo>
                <a:cubicBezTo>
                  <a:pt x="17" y="427"/>
                  <a:pt x="17" y="427"/>
                  <a:pt x="17" y="427"/>
                </a:cubicBezTo>
                <a:cubicBezTo>
                  <a:pt x="0" y="427"/>
                  <a:pt x="0" y="427"/>
                  <a:pt x="0" y="427"/>
                </a:cubicBezTo>
                <a:cubicBezTo>
                  <a:pt x="0" y="444"/>
                  <a:pt x="0" y="444"/>
                  <a:pt x="0" y="444"/>
                </a:cubicBezTo>
                <a:cubicBezTo>
                  <a:pt x="0" y="647"/>
                  <a:pt x="0" y="647"/>
                  <a:pt x="0" y="647"/>
                </a:cubicBezTo>
                <a:cubicBezTo>
                  <a:pt x="0" y="664"/>
                  <a:pt x="0" y="664"/>
                  <a:pt x="0" y="664"/>
                </a:cubicBezTo>
                <a:cubicBezTo>
                  <a:pt x="17" y="664"/>
                  <a:pt x="17" y="664"/>
                  <a:pt x="17" y="664"/>
                </a:cubicBezTo>
                <a:cubicBezTo>
                  <a:pt x="150" y="664"/>
                  <a:pt x="150" y="664"/>
                  <a:pt x="150" y="664"/>
                </a:cubicBezTo>
                <a:cubicBezTo>
                  <a:pt x="158" y="694"/>
                  <a:pt x="170" y="722"/>
                  <a:pt x="185" y="748"/>
                </a:cubicBezTo>
                <a:cubicBezTo>
                  <a:pt x="91" y="842"/>
                  <a:pt x="91" y="842"/>
                  <a:pt x="91" y="842"/>
                </a:cubicBezTo>
                <a:cubicBezTo>
                  <a:pt x="79" y="854"/>
                  <a:pt x="79" y="854"/>
                  <a:pt x="79" y="854"/>
                </a:cubicBezTo>
                <a:cubicBezTo>
                  <a:pt x="91" y="867"/>
                  <a:pt x="91" y="867"/>
                  <a:pt x="91" y="867"/>
                </a:cubicBezTo>
                <a:cubicBezTo>
                  <a:pt x="234" y="1010"/>
                  <a:pt x="234" y="1010"/>
                  <a:pt x="234" y="1010"/>
                </a:cubicBezTo>
                <a:cubicBezTo>
                  <a:pt x="247" y="1022"/>
                  <a:pt x="247" y="1022"/>
                  <a:pt x="247" y="1022"/>
                </a:cubicBezTo>
                <a:cubicBezTo>
                  <a:pt x="259" y="1010"/>
                  <a:pt x="259" y="1010"/>
                  <a:pt x="259" y="1010"/>
                </a:cubicBezTo>
                <a:cubicBezTo>
                  <a:pt x="355" y="914"/>
                  <a:pt x="355" y="914"/>
                  <a:pt x="355" y="914"/>
                </a:cubicBezTo>
                <a:cubicBezTo>
                  <a:pt x="379" y="927"/>
                  <a:pt x="406" y="938"/>
                  <a:pt x="432" y="945"/>
                </a:cubicBezTo>
                <a:cubicBezTo>
                  <a:pt x="432" y="1080"/>
                  <a:pt x="432" y="1080"/>
                  <a:pt x="432" y="1080"/>
                </a:cubicBezTo>
                <a:cubicBezTo>
                  <a:pt x="432" y="1097"/>
                  <a:pt x="432" y="1097"/>
                  <a:pt x="432" y="1097"/>
                </a:cubicBezTo>
                <a:cubicBezTo>
                  <a:pt x="450" y="1097"/>
                  <a:pt x="450" y="1097"/>
                  <a:pt x="450" y="1097"/>
                </a:cubicBezTo>
                <a:cubicBezTo>
                  <a:pt x="653" y="1097"/>
                  <a:pt x="653" y="1097"/>
                  <a:pt x="653" y="1097"/>
                </a:cubicBezTo>
                <a:cubicBezTo>
                  <a:pt x="670" y="1097"/>
                  <a:pt x="670" y="1097"/>
                  <a:pt x="670" y="1097"/>
                </a:cubicBezTo>
                <a:cubicBezTo>
                  <a:pt x="670" y="1080"/>
                  <a:pt x="670" y="1080"/>
                  <a:pt x="670" y="1080"/>
                </a:cubicBezTo>
                <a:cubicBezTo>
                  <a:pt x="670" y="942"/>
                  <a:pt x="670" y="942"/>
                  <a:pt x="670" y="942"/>
                </a:cubicBezTo>
                <a:cubicBezTo>
                  <a:pt x="694" y="934"/>
                  <a:pt x="718" y="924"/>
                  <a:pt x="740" y="912"/>
                </a:cubicBezTo>
                <a:cubicBezTo>
                  <a:pt x="838" y="1010"/>
                  <a:pt x="838" y="1010"/>
                  <a:pt x="838" y="1010"/>
                </a:cubicBezTo>
                <a:cubicBezTo>
                  <a:pt x="850" y="1022"/>
                  <a:pt x="850" y="1022"/>
                  <a:pt x="850" y="1022"/>
                </a:cubicBezTo>
                <a:cubicBezTo>
                  <a:pt x="862" y="1010"/>
                  <a:pt x="862" y="1010"/>
                  <a:pt x="862" y="1010"/>
                </a:cubicBezTo>
                <a:cubicBezTo>
                  <a:pt x="1006" y="867"/>
                  <a:pt x="1006" y="867"/>
                  <a:pt x="1006" y="867"/>
                </a:cubicBezTo>
                <a:cubicBezTo>
                  <a:pt x="1018" y="854"/>
                  <a:pt x="1018" y="854"/>
                  <a:pt x="1018" y="854"/>
                </a:cubicBezTo>
                <a:cubicBezTo>
                  <a:pt x="1006" y="842"/>
                  <a:pt x="1006" y="842"/>
                  <a:pt x="1006" y="842"/>
                </a:cubicBezTo>
                <a:cubicBezTo>
                  <a:pt x="908" y="745"/>
                  <a:pt x="908" y="745"/>
                  <a:pt x="908" y="745"/>
                </a:cubicBezTo>
                <a:cubicBezTo>
                  <a:pt x="921" y="721"/>
                  <a:pt x="932" y="696"/>
                  <a:pt x="940" y="670"/>
                </a:cubicBezTo>
                <a:cubicBezTo>
                  <a:pt x="1079" y="670"/>
                  <a:pt x="1079" y="670"/>
                  <a:pt x="1079" y="670"/>
                </a:cubicBezTo>
                <a:close/>
                <a:moveTo>
                  <a:pt x="792" y="549"/>
                </a:moveTo>
                <a:cubicBezTo>
                  <a:pt x="792" y="684"/>
                  <a:pt x="681" y="795"/>
                  <a:pt x="545" y="795"/>
                </a:cubicBezTo>
                <a:cubicBezTo>
                  <a:pt x="410" y="795"/>
                  <a:pt x="299" y="684"/>
                  <a:pt x="299" y="549"/>
                </a:cubicBezTo>
                <a:cubicBezTo>
                  <a:pt x="299" y="413"/>
                  <a:pt x="410" y="302"/>
                  <a:pt x="545" y="302"/>
                </a:cubicBezTo>
                <a:cubicBezTo>
                  <a:pt x="681" y="302"/>
                  <a:pt x="792" y="413"/>
                  <a:pt x="792" y="549"/>
                </a:cubicBezTo>
                <a:close/>
              </a:path>
            </a:pathLst>
          </a:custGeom>
          <a:solidFill>
            <a:schemeClr val="accent3"/>
          </a:solidFill>
          <a:ln>
            <a:noFill/>
          </a:ln>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99" name="TextBox 8"/>
          <p:cNvSpPr txBox="1"/>
          <p:nvPr/>
        </p:nvSpPr>
        <p:spPr>
          <a:xfrm>
            <a:off x="5701908" y="2286913"/>
            <a:ext cx="742239" cy="840105"/>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grpSp>
        <p:nvGrpSpPr>
          <p:cNvPr id="100" name="Group 8"/>
          <p:cNvGrpSpPr>
            <a:grpSpLocks noChangeAspect="1"/>
          </p:cNvGrpSpPr>
          <p:nvPr/>
        </p:nvGrpSpPr>
        <p:grpSpPr bwMode="auto">
          <a:xfrm>
            <a:off x="1556351" y="2007313"/>
            <a:ext cx="3254375" cy="2220163"/>
            <a:chOff x="898" y="1539"/>
            <a:chExt cx="2209" cy="1507"/>
          </a:xfrm>
        </p:grpSpPr>
        <p:sp>
          <p:nvSpPr>
            <p:cNvPr id="101"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102"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grpSp>
      <p:grpSp>
        <p:nvGrpSpPr>
          <p:cNvPr id="103" name="Group 8"/>
          <p:cNvGrpSpPr>
            <a:grpSpLocks noChangeAspect="1"/>
          </p:cNvGrpSpPr>
          <p:nvPr/>
        </p:nvGrpSpPr>
        <p:grpSpPr bwMode="auto">
          <a:xfrm flipH="1">
            <a:off x="7309451" y="2007313"/>
            <a:ext cx="3254375" cy="2220163"/>
            <a:chOff x="898" y="1539"/>
            <a:chExt cx="2209" cy="1507"/>
          </a:xfrm>
        </p:grpSpPr>
        <p:sp>
          <p:nvSpPr>
            <p:cNvPr id="104"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sp>
          <p:nvSpPr>
            <p:cNvPr id="105"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IN" sz="1405">
                <a:solidFill>
                  <a:schemeClr val="tx2"/>
                </a:solidFill>
                <a:latin typeface="微软雅黑" panose="020B0503020204020204" pitchFamily="34" charset="-122"/>
                <a:ea typeface="微软雅黑" panose="020B0503020204020204" pitchFamily="34" charset="-122"/>
              </a:endParaRPr>
            </a:p>
          </p:txBody>
        </p:sp>
      </p:grpSp>
      <p:sp>
        <p:nvSpPr>
          <p:cNvPr id="106" name="TextBox 19"/>
          <p:cNvSpPr txBox="1"/>
          <p:nvPr/>
        </p:nvSpPr>
        <p:spPr>
          <a:xfrm>
            <a:off x="1946251" y="1668760"/>
            <a:ext cx="1402080" cy="352425"/>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107" name="TextBox 136"/>
          <p:cNvSpPr txBox="1"/>
          <p:nvPr/>
        </p:nvSpPr>
        <p:spPr>
          <a:xfrm>
            <a:off x="3550704" y="4227477"/>
            <a:ext cx="1402080" cy="352425"/>
          </a:xfrm>
          <a:prstGeom prst="rect">
            <a:avLst/>
          </a:prstGeom>
          <a:noFill/>
        </p:spPr>
        <p:txBody>
          <a:bodyPr wrap="non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8" name="TextBox 137"/>
          <p:cNvSpPr txBox="1"/>
          <p:nvPr/>
        </p:nvSpPr>
        <p:spPr>
          <a:xfrm>
            <a:off x="7460182" y="4227477"/>
            <a:ext cx="1402080" cy="352425"/>
          </a:xfrm>
          <a:prstGeom prst="rect">
            <a:avLst/>
          </a:prstGeom>
          <a:noFill/>
        </p:spPr>
        <p:txBody>
          <a:bodyPr wrap="non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9" name="TextBox 138"/>
          <p:cNvSpPr txBox="1"/>
          <p:nvPr/>
        </p:nvSpPr>
        <p:spPr>
          <a:xfrm>
            <a:off x="9012003" y="1668760"/>
            <a:ext cx="1402080" cy="352425"/>
          </a:xfrm>
          <a:prstGeom prst="rect">
            <a:avLst/>
          </a:prstGeom>
          <a:noFill/>
        </p:spPr>
        <p:txBody>
          <a:bodyPr wrap="none" rtlCol="0">
            <a:spAutoFit/>
          </a:body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110" name="TextBox 39"/>
          <p:cNvSpPr txBox="1"/>
          <p:nvPr/>
        </p:nvSpPr>
        <p:spPr>
          <a:xfrm>
            <a:off x="2073674" y="2726755"/>
            <a:ext cx="951865" cy="548640"/>
          </a:xfrm>
          <a:prstGeom prst="rect">
            <a:avLst/>
          </a:prstGeom>
          <a:noFill/>
        </p:spPr>
        <p:txBody>
          <a:bodyPr wrap="none" rtlCol="0">
            <a:spAutoFit/>
          </a:bodyPr>
          <a:lstStyle/>
          <a:p>
            <a:r>
              <a:rPr lang="en-GB" sz="2800" b="1" dirty="0">
                <a:solidFill>
                  <a:schemeClr val="tx2"/>
                </a:solidFill>
                <a:latin typeface="微软雅黑" panose="020B0503020204020204" pitchFamily="34" charset="-122"/>
                <a:ea typeface="微软雅黑" panose="020B0503020204020204" pitchFamily="34" charset="-122"/>
              </a:rPr>
              <a:t>60%</a:t>
            </a:r>
            <a:endParaRPr lang="en-IN" sz="2800" b="1" dirty="0">
              <a:solidFill>
                <a:schemeClr val="tx2"/>
              </a:solidFill>
              <a:latin typeface="微软雅黑" panose="020B0503020204020204" pitchFamily="34" charset="-122"/>
              <a:ea typeface="微软雅黑" panose="020B0503020204020204" pitchFamily="34" charset="-122"/>
            </a:endParaRPr>
          </a:p>
        </p:txBody>
      </p:sp>
      <p:sp>
        <p:nvSpPr>
          <p:cNvPr id="111" name="TextBox 139"/>
          <p:cNvSpPr txBox="1"/>
          <p:nvPr/>
        </p:nvSpPr>
        <p:spPr>
          <a:xfrm>
            <a:off x="3747847" y="3353696"/>
            <a:ext cx="732790" cy="417830"/>
          </a:xfrm>
          <a:prstGeom prst="rect">
            <a:avLst/>
          </a:prstGeom>
          <a:noFill/>
        </p:spPr>
        <p:txBody>
          <a:bodyPr wrap="none" rtlCol="0">
            <a:spAutoFit/>
          </a:bodyPr>
          <a:lstStyle/>
          <a:p>
            <a:r>
              <a:rPr lang="en-GB" sz="2000" b="1" dirty="0">
                <a:solidFill>
                  <a:schemeClr val="tx2"/>
                </a:solidFill>
                <a:latin typeface="微软雅黑" panose="020B0503020204020204" pitchFamily="34" charset="-122"/>
                <a:ea typeface="微软雅黑" panose="020B0503020204020204" pitchFamily="34" charset="-122"/>
              </a:rPr>
              <a:t>70%</a:t>
            </a:r>
            <a:endParaRPr lang="en-IN" sz="2000" b="1" dirty="0">
              <a:solidFill>
                <a:schemeClr val="tx2"/>
              </a:solidFill>
              <a:latin typeface="微软雅黑" panose="020B0503020204020204" pitchFamily="34" charset="-122"/>
              <a:ea typeface="微软雅黑" panose="020B0503020204020204" pitchFamily="34" charset="-122"/>
            </a:endParaRPr>
          </a:p>
        </p:txBody>
      </p:sp>
      <p:sp>
        <p:nvSpPr>
          <p:cNvPr id="112" name="TextBox 141"/>
          <p:cNvSpPr txBox="1"/>
          <p:nvPr/>
        </p:nvSpPr>
        <p:spPr>
          <a:xfrm>
            <a:off x="7609146" y="3284901"/>
            <a:ext cx="810895" cy="483235"/>
          </a:xfrm>
          <a:prstGeom prst="rect">
            <a:avLst/>
          </a:prstGeom>
          <a:noFill/>
        </p:spPr>
        <p:txBody>
          <a:bodyPr wrap="none" rtlCol="0">
            <a:spAutoFit/>
          </a:bodyPr>
          <a:lstStyle/>
          <a:p>
            <a:r>
              <a:rPr lang="en-GB" sz="2400" dirty="0">
                <a:solidFill>
                  <a:schemeClr val="tx2"/>
                </a:solidFill>
                <a:latin typeface="微软雅黑" panose="020B0503020204020204" pitchFamily="34" charset="-122"/>
                <a:ea typeface="微软雅黑" panose="020B0503020204020204" pitchFamily="34" charset="-122"/>
              </a:rPr>
              <a:t>75%</a:t>
            </a:r>
            <a:endParaRPr lang="en-IN" sz="2400" dirty="0">
              <a:solidFill>
                <a:schemeClr val="tx2"/>
              </a:solidFill>
              <a:latin typeface="微软雅黑" panose="020B0503020204020204" pitchFamily="34" charset="-122"/>
              <a:ea typeface="微软雅黑" panose="020B0503020204020204" pitchFamily="34" charset="-122"/>
            </a:endParaRPr>
          </a:p>
        </p:txBody>
      </p:sp>
      <p:sp>
        <p:nvSpPr>
          <p:cNvPr id="113" name="TextBox 142"/>
          <p:cNvSpPr txBox="1"/>
          <p:nvPr/>
        </p:nvSpPr>
        <p:spPr>
          <a:xfrm>
            <a:off x="9121227" y="2689667"/>
            <a:ext cx="1020445" cy="613410"/>
          </a:xfrm>
          <a:prstGeom prst="rect">
            <a:avLst/>
          </a:prstGeom>
          <a:noFill/>
        </p:spPr>
        <p:txBody>
          <a:bodyPr wrap="none" rtlCol="0">
            <a:spAutoFit/>
          </a:bodyPr>
          <a:lstStyle/>
          <a:p>
            <a:r>
              <a:rPr lang="en-GB" sz="3200" dirty="0">
                <a:solidFill>
                  <a:schemeClr val="tx2"/>
                </a:solidFill>
                <a:latin typeface="微软雅黑" panose="020B0503020204020204" pitchFamily="34" charset="-122"/>
                <a:ea typeface="微软雅黑" panose="020B0503020204020204" pitchFamily="34" charset="-122"/>
              </a:rPr>
              <a:t>85%</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114" name="TextBox 143"/>
          <p:cNvSpPr txBox="1"/>
          <p:nvPr/>
        </p:nvSpPr>
        <p:spPr>
          <a:xfrm>
            <a:off x="473771" y="4853832"/>
            <a:ext cx="1402080" cy="352425"/>
          </a:xfrm>
          <a:prstGeom prst="rect">
            <a:avLst/>
          </a:prstGeom>
          <a:noFill/>
        </p:spPr>
        <p:txBody>
          <a:bodyPr wrap="none" rtlCol="0">
            <a:spAutoFit/>
          </a:body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115" name="Rectangle 144"/>
          <p:cNvSpPr/>
          <p:nvPr/>
        </p:nvSpPr>
        <p:spPr>
          <a:xfrm>
            <a:off x="473770" y="5126380"/>
            <a:ext cx="11503676" cy="529590"/>
          </a:xfrm>
          <a:prstGeom prst="rect">
            <a:avLst/>
          </a:prstGeom>
        </p:spPr>
        <p:txBody>
          <a:bodyPr wrap="square">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 name="圆角矩形 1"/>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3" name="组合 2"/>
          <p:cNvGrpSpPr/>
          <p:nvPr/>
        </p:nvGrpSpPr>
        <p:grpSpPr>
          <a:xfrm>
            <a:off x="7897787" y="508789"/>
            <a:ext cx="604358" cy="216024"/>
            <a:chOff x="264939" y="188640"/>
            <a:chExt cx="604358" cy="216024"/>
          </a:xfrm>
        </p:grpSpPr>
        <p:sp>
          <p:nvSpPr>
            <p:cNvPr id="5" name="燕尾形 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燕尾形 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rot="10800000">
            <a:off x="3721323" y="508789"/>
            <a:ext cx="604358" cy="216024"/>
            <a:chOff x="264939" y="188640"/>
            <a:chExt cx="604358" cy="216024"/>
          </a:xfrm>
        </p:grpSpPr>
        <p:sp>
          <p:nvSpPr>
            <p:cNvPr id="9" name="燕尾形 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燕尾形 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燕尾形 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heel(1)">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500"/>
                                        <p:tgtEl>
                                          <p:spTgt spid="9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anim calcmode="lin" valueType="num">
                                      <p:cBhvr>
                                        <p:cTn id="16" dur="500" fill="hold"/>
                                        <p:tgtEl>
                                          <p:spTgt spid="100"/>
                                        </p:tgtEl>
                                        <p:attrNameLst>
                                          <p:attrName>ppt_x</p:attrName>
                                        </p:attrNameLst>
                                      </p:cBhvr>
                                      <p:tavLst>
                                        <p:tav tm="0">
                                          <p:val>
                                            <p:strVal val="#ppt_x"/>
                                          </p:val>
                                        </p:tav>
                                        <p:tav tm="100000">
                                          <p:val>
                                            <p:strVal val="#ppt_x"/>
                                          </p:val>
                                        </p:tav>
                                      </p:tavLst>
                                    </p:anim>
                                    <p:anim calcmode="lin" valueType="num">
                                      <p:cBhvr>
                                        <p:cTn id="17" dur="500" fill="hold"/>
                                        <p:tgtEl>
                                          <p:spTgt spid="10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fade">
                                      <p:cBhvr>
                                        <p:cTn id="37" dur="500"/>
                                        <p:tgtEl>
                                          <p:spTgt spid="103"/>
                                        </p:tgtEl>
                                      </p:cBhvr>
                                    </p:animEffect>
                                    <p:anim calcmode="lin" valueType="num">
                                      <p:cBhvr>
                                        <p:cTn id="38" dur="500" fill="hold"/>
                                        <p:tgtEl>
                                          <p:spTgt spid="103"/>
                                        </p:tgtEl>
                                        <p:attrNameLst>
                                          <p:attrName>ppt_x</p:attrName>
                                        </p:attrNameLst>
                                      </p:cBhvr>
                                      <p:tavLst>
                                        <p:tav tm="0">
                                          <p:val>
                                            <p:strVal val="#ppt_x"/>
                                          </p:val>
                                        </p:tav>
                                        <p:tav tm="100000">
                                          <p:val>
                                            <p:strVal val="#ppt_x"/>
                                          </p:val>
                                        </p:tav>
                                      </p:tavLst>
                                    </p:anim>
                                    <p:anim calcmode="lin" valueType="num">
                                      <p:cBhvr>
                                        <p:cTn id="39" dur="500" fill="hold"/>
                                        <p:tgtEl>
                                          <p:spTgt spid="10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14"/>
                                        </p:tgtEl>
                                        <p:attrNameLst>
                                          <p:attrName>style.visibility</p:attrName>
                                        </p:attrNameLst>
                                      </p:cBhvr>
                                      <p:to>
                                        <p:strVal val="visible"/>
                                      </p:to>
                                    </p:set>
                                    <p:animEffect transition="in" filter="wipe(left)">
                                      <p:cBhvr>
                                        <p:cTn id="59" dur="500"/>
                                        <p:tgtEl>
                                          <p:spTgt spid="114"/>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wipe(left)">
                                      <p:cBhvr>
                                        <p:cTn id="63" dur="500"/>
                                        <p:tgtEl>
                                          <p:spTgt spid="115"/>
                                        </p:tgtEl>
                                      </p:cBhvr>
                                    </p:animEffect>
                                  </p:childTnLst>
                                </p:cTn>
                              </p:par>
                            </p:childTnLst>
                          </p:cTn>
                        </p:par>
                        <p:par>
                          <p:cTn id="64" fill="hold">
                            <p:stCondLst>
                              <p:cond delay="7000"/>
                            </p:stCondLst>
                            <p:childTnLst>
                              <p:par>
                                <p:cTn id="65" presetID="2" presetClass="entr" presetSubtype="1"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0-#ppt_h/2"/>
                                          </p:val>
                                        </p:tav>
                                        <p:tav tm="100000">
                                          <p:val>
                                            <p:strVal val="#ppt_y"/>
                                          </p:val>
                                        </p:tav>
                                      </p:tavLst>
                                    </p:anim>
                                  </p:childTnLst>
                                </p:cTn>
                              </p:par>
                              <p:par>
                                <p:cTn id="69" presetID="2" presetClass="entr" presetSubtype="2" fill="hold" nodeType="withEffect">
                                  <p:stCondLst>
                                    <p:cond delay="500"/>
                                  </p:stCondLst>
                                  <p:childTnLst>
                                    <p:set>
                                      <p:cBhvr>
                                        <p:cTn id="70" dur="1" fill="hold">
                                          <p:stCondLst>
                                            <p:cond delay="0"/>
                                          </p:stCondLst>
                                        </p:cTn>
                                        <p:tgtEl>
                                          <p:spTgt spid="3"/>
                                        </p:tgtEl>
                                        <p:attrNameLst>
                                          <p:attrName>style.visibility</p:attrName>
                                        </p:attrNameLst>
                                      </p:cBhvr>
                                      <p:to>
                                        <p:strVal val="visible"/>
                                      </p:to>
                                    </p:set>
                                    <p:anim calcmode="lin" valueType="num">
                                      <p:cBhvr additive="base">
                                        <p:cTn id="71" dur="500" fill="hold"/>
                                        <p:tgtEl>
                                          <p:spTgt spid="3"/>
                                        </p:tgtEl>
                                        <p:attrNameLst>
                                          <p:attrName>ppt_x</p:attrName>
                                        </p:attrNameLst>
                                      </p:cBhvr>
                                      <p:tavLst>
                                        <p:tav tm="0">
                                          <p:val>
                                            <p:strVal val="1+#ppt_w/2"/>
                                          </p:val>
                                        </p:tav>
                                        <p:tav tm="100000">
                                          <p:val>
                                            <p:strVal val="#ppt_x"/>
                                          </p:val>
                                        </p:tav>
                                      </p:tavLst>
                                    </p:anim>
                                    <p:anim calcmode="lin" valueType="num">
                                      <p:cBhvr additive="base">
                                        <p:cTn id="72" dur="500" fill="hold"/>
                                        <p:tgtEl>
                                          <p:spTgt spid="3"/>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500"/>
                                  </p:stCondLst>
                                  <p:childTnLst>
                                    <p:set>
                                      <p:cBhvr>
                                        <p:cTn id="74" dur="1" fill="hold">
                                          <p:stCondLst>
                                            <p:cond delay="0"/>
                                          </p:stCondLst>
                                        </p:cTn>
                                        <p:tgtEl>
                                          <p:spTgt spid="8"/>
                                        </p:tgtEl>
                                        <p:attrNameLst>
                                          <p:attrName>style.visibility</p:attrName>
                                        </p:attrNameLst>
                                      </p:cBhvr>
                                      <p:to>
                                        <p:strVal val="visible"/>
                                      </p:to>
                                    </p:set>
                                    <p:anim calcmode="lin" valueType="num">
                                      <p:cBhvr additive="base">
                                        <p:cTn id="75" dur="500" fill="hold"/>
                                        <p:tgtEl>
                                          <p:spTgt spid="8"/>
                                        </p:tgtEl>
                                        <p:attrNameLst>
                                          <p:attrName>ppt_x</p:attrName>
                                        </p:attrNameLst>
                                      </p:cBhvr>
                                      <p:tavLst>
                                        <p:tav tm="0">
                                          <p:val>
                                            <p:strVal val="0-#ppt_w/2"/>
                                          </p:val>
                                        </p:tav>
                                        <p:tav tm="100000">
                                          <p:val>
                                            <p:strVal val="#ppt_x"/>
                                          </p:val>
                                        </p:tav>
                                      </p:tavLst>
                                    </p:anim>
                                    <p:anim calcmode="lin" valueType="num">
                                      <p:cBhvr additive="base">
                                        <p:cTn id="76" dur="500" fill="hold"/>
                                        <p:tgtEl>
                                          <p:spTgt spid="8"/>
                                        </p:tgtEl>
                                        <p:attrNameLst>
                                          <p:attrName>ppt_y</p:attrName>
                                        </p:attrNameLst>
                                      </p:cBhvr>
                                      <p:tavLst>
                                        <p:tav tm="0">
                                          <p:val>
                                            <p:strVal val="#ppt_y"/>
                                          </p:val>
                                        </p:tav>
                                        <p:tav tm="100000">
                                          <p:val>
                                            <p:strVal val="#ppt_y"/>
                                          </p:val>
                                        </p:tav>
                                      </p:tavLst>
                                    </p:anim>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500" fill="hold"/>
                                        <p:tgtEl>
                                          <p:spTgt spid="12"/>
                                        </p:tgtEl>
                                        <p:attrNameLst>
                                          <p:attrName>ppt_w</p:attrName>
                                        </p:attrNameLst>
                                      </p:cBhvr>
                                      <p:tavLst>
                                        <p:tav tm="0">
                                          <p:val>
                                            <p:fltVal val="0"/>
                                          </p:val>
                                        </p:tav>
                                        <p:tav tm="100000">
                                          <p:val>
                                            <p:strVal val="#ppt_w"/>
                                          </p:val>
                                        </p:tav>
                                      </p:tavLst>
                                    </p:anim>
                                    <p:anim calcmode="lin" valueType="num">
                                      <p:cBhvr>
                                        <p:cTn id="81" dur="500" fill="hold"/>
                                        <p:tgtEl>
                                          <p:spTgt spid="12"/>
                                        </p:tgtEl>
                                        <p:attrNameLst>
                                          <p:attrName>ppt_h</p:attrName>
                                        </p:attrNameLst>
                                      </p:cBhvr>
                                      <p:tavLst>
                                        <p:tav tm="0">
                                          <p:val>
                                            <p:fltVal val="0"/>
                                          </p:val>
                                        </p:tav>
                                        <p:tav tm="100000">
                                          <p:val>
                                            <p:strVal val="#ppt_h"/>
                                          </p:val>
                                        </p:tav>
                                      </p:tavLst>
                                    </p:anim>
                                    <p:animEffect transition="in" filter="fade">
                                      <p:cBhvr>
                                        <p:cTn id="8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ldLvl="0" animBg="1"/>
      <p:bldP spid="99" grpId="0"/>
      <p:bldP spid="106" grpId="0"/>
      <p:bldP spid="107" grpId="0"/>
      <p:bldP spid="108" grpId="0"/>
      <p:bldP spid="109" grpId="0"/>
      <p:bldP spid="110" grpId="0"/>
      <p:bldP spid="111" grpId="0"/>
      <p:bldP spid="112" grpId="0"/>
      <p:bldP spid="113" grpId="0"/>
      <p:bldP spid="114" grpId="0"/>
      <p:bldP spid="115" grpId="0"/>
      <p:bldP spid="2" grpId="0" bldLvl="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1"/>
          <p:cNvSpPr/>
          <p:nvPr/>
        </p:nvSpPr>
        <p:spPr bwMode="auto">
          <a:xfrm>
            <a:off x="5374818" y="4385884"/>
            <a:ext cx="1873251" cy="2480733"/>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5" name="Freeform 12"/>
          <p:cNvSpPr/>
          <p:nvPr/>
        </p:nvSpPr>
        <p:spPr bwMode="auto">
          <a:xfrm>
            <a:off x="4949367" y="1475468"/>
            <a:ext cx="1540933" cy="1591733"/>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6" name="Freeform 13"/>
          <p:cNvSpPr/>
          <p:nvPr/>
        </p:nvSpPr>
        <p:spPr bwMode="auto">
          <a:xfrm>
            <a:off x="4945134" y="3416451"/>
            <a:ext cx="1555751" cy="1604433"/>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7" name="Freeform 14"/>
          <p:cNvSpPr/>
          <p:nvPr/>
        </p:nvSpPr>
        <p:spPr bwMode="auto">
          <a:xfrm>
            <a:off x="5707134" y="2455484"/>
            <a:ext cx="1540933" cy="1581149"/>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rot="19086412">
            <a:off x="6607715" y="4579829"/>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01</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Text Placeholder 3"/>
          <p:cNvSpPr txBox="1"/>
          <p:nvPr/>
        </p:nvSpPr>
        <p:spPr>
          <a:xfrm rot="2817072">
            <a:off x="5135423" y="3569094"/>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02</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Text Placeholder 3"/>
          <p:cNvSpPr txBox="1"/>
          <p:nvPr/>
        </p:nvSpPr>
        <p:spPr>
          <a:xfrm rot="18997969">
            <a:off x="6587961" y="2635936"/>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03</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 name="Text Placeholder 3"/>
          <p:cNvSpPr txBox="1"/>
          <p:nvPr/>
        </p:nvSpPr>
        <p:spPr>
          <a:xfrm rot="2817072">
            <a:off x="5155744" y="1662712"/>
            <a:ext cx="417830"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lang="en-US" sz="2665" dirty="0" smtClean="0">
                <a:solidFill>
                  <a:schemeClr val="bg1"/>
                </a:solidFill>
                <a:latin typeface="微软雅黑" panose="020B0503020204020204" pitchFamily="34" charset="-122"/>
                <a:ea typeface="微软雅黑" panose="020B0503020204020204" pitchFamily="34" charset="-122"/>
              </a:rPr>
              <a:t>04</a:t>
            </a:r>
            <a:endParaRPr kumimoji="0" lang="en-US" sz="2665"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2" name="Rectangle 23"/>
          <p:cNvSpPr/>
          <p:nvPr/>
        </p:nvSpPr>
        <p:spPr>
          <a:xfrm rot="18897855">
            <a:off x="5725811" y="3245379"/>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Rectangle 26"/>
          <p:cNvSpPr/>
          <p:nvPr/>
        </p:nvSpPr>
        <p:spPr>
          <a:xfrm rot="2726022">
            <a:off x="5227351" y="2260991"/>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4" name="Rectangle 27"/>
          <p:cNvSpPr/>
          <p:nvPr/>
        </p:nvSpPr>
        <p:spPr>
          <a:xfrm rot="2786029">
            <a:off x="5213651" y="4198113"/>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5" name="Rectangle 28"/>
          <p:cNvSpPr/>
          <p:nvPr/>
        </p:nvSpPr>
        <p:spPr>
          <a:xfrm rot="18897855">
            <a:off x="5738510" y="5165612"/>
            <a:ext cx="1219200" cy="260985"/>
          </a:xfrm>
          <a:prstGeom prst="rect">
            <a:avLst/>
          </a:prstGeom>
        </p:spPr>
        <p:txBody>
          <a:bodyPr wrap="none" lIns="0" tIns="0" rIns="0" bIns="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sp>
        <p:nvSpPr>
          <p:cNvPr id="16" name="Freeform 100"/>
          <p:cNvSpPr>
            <a:spLocks noEditPoints="1"/>
          </p:cNvSpPr>
          <p:nvPr/>
        </p:nvSpPr>
        <p:spPr bwMode="auto">
          <a:xfrm>
            <a:off x="5521775" y="6248931"/>
            <a:ext cx="511715" cy="490540"/>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17" name="Freeform 187"/>
          <p:cNvSpPr>
            <a:spLocks noEditPoints="1"/>
          </p:cNvSpPr>
          <p:nvPr/>
        </p:nvSpPr>
        <p:spPr bwMode="auto">
          <a:xfrm>
            <a:off x="7381191" y="4445705"/>
            <a:ext cx="580319"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8" name="Freeform 52"/>
          <p:cNvSpPr>
            <a:spLocks noEditPoints="1"/>
          </p:cNvSpPr>
          <p:nvPr/>
        </p:nvSpPr>
        <p:spPr bwMode="auto">
          <a:xfrm>
            <a:off x="4309204" y="3465587"/>
            <a:ext cx="558447" cy="55844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9" name="Freeform 51"/>
          <p:cNvSpPr>
            <a:spLocks noEditPoints="1"/>
          </p:cNvSpPr>
          <p:nvPr/>
        </p:nvSpPr>
        <p:spPr bwMode="auto">
          <a:xfrm>
            <a:off x="7347564" y="2382488"/>
            <a:ext cx="481521" cy="68170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0" name="Freeform 152"/>
          <p:cNvSpPr>
            <a:spLocks noEditPoints="1"/>
          </p:cNvSpPr>
          <p:nvPr/>
        </p:nvSpPr>
        <p:spPr bwMode="auto">
          <a:xfrm>
            <a:off x="4288943" y="1536164"/>
            <a:ext cx="529296" cy="4891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1" name="TextBox 37"/>
          <p:cNvSpPr txBox="1"/>
          <p:nvPr/>
        </p:nvSpPr>
        <p:spPr>
          <a:xfrm>
            <a:off x="8145266" y="4426443"/>
            <a:ext cx="2861748"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Rectangle 38"/>
          <p:cNvSpPr/>
          <p:nvPr/>
        </p:nvSpPr>
        <p:spPr>
          <a:xfrm>
            <a:off x="8145264" y="4146839"/>
            <a:ext cx="1219200" cy="260985"/>
          </a:xfrm>
          <a:prstGeom prst="rect">
            <a:avLst/>
          </a:prstGeom>
        </p:spPr>
        <p:txBody>
          <a:bodyPr wrap="none" lIns="0" tIns="0" rIns="0" bIns="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TextBox 40"/>
          <p:cNvSpPr txBox="1"/>
          <p:nvPr/>
        </p:nvSpPr>
        <p:spPr>
          <a:xfrm>
            <a:off x="8145266" y="2555621"/>
            <a:ext cx="2861749"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Rectangle 41"/>
          <p:cNvSpPr/>
          <p:nvPr/>
        </p:nvSpPr>
        <p:spPr>
          <a:xfrm>
            <a:off x="8145264" y="2263317"/>
            <a:ext cx="1219200" cy="260985"/>
          </a:xfrm>
          <a:prstGeom prst="rect">
            <a:avLst/>
          </a:prstGeom>
        </p:spPr>
        <p:txBody>
          <a:bodyPr wrap="none" lIns="0" tIns="0" rIns="0" bIns="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5" name="TextBox 43"/>
          <p:cNvSpPr txBox="1"/>
          <p:nvPr/>
        </p:nvSpPr>
        <p:spPr>
          <a:xfrm>
            <a:off x="1127739" y="3581540"/>
            <a:ext cx="3034928"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Rectangle 44"/>
          <p:cNvSpPr/>
          <p:nvPr/>
        </p:nvSpPr>
        <p:spPr>
          <a:xfrm>
            <a:off x="2695511" y="3327336"/>
            <a:ext cx="1219200" cy="260985"/>
          </a:xfrm>
          <a:prstGeom prst="rect">
            <a:avLst/>
          </a:prstGeom>
        </p:spPr>
        <p:txBody>
          <a:bodyPr wrap="none" lIns="0" tIns="0" rIns="0" bIns="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27" name="TextBox 46"/>
          <p:cNvSpPr txBox="1"/>
          <p:nvPr/>
        </p:nvSpPr>
        <p:spPr>
          <a:xfrm>
            <a:off x="1363664" y="1623051"/>
            <a:ext cx="2799003" cy="378460"/>
          </a:xfrm>
          <a:prstGeom prst="rect">
            <a:avLst/>
          </a:prstGeom>
          <a:noFill/>
        </p:spPr>
        <p:txBody>
          <a:bodyPr wrap="square" lIns="0" tIns="0" rIns="0" bIns="0"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47"/>
          <p:cNvSpPr/>
          <p:nvPr/>
        </p:nvSpPr>
        <p:spPr>
          <a:xfrm>
            <a:off x="2695511" y="1368847"/>
            <a:ext cx="1219200" cy="260985"/>
          </a:xfrm>
          <a:prstGeom prst="rect">
            <a:avLst/>
          </a:prstGeom>
        </p:spPr>
        <p:txBody>
          <a:bodyPr wrap="none" lIns="0" tIns="0" rIns="0" bIns="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ppt_w</p:attrName>
                                        </p:attrNameLst>
                                      </p:cBhvr>
                                      <p:tavLst>
                                        <p:tav tm="0">
                                          <p:val>
                                            <p:fltVal val="0"/>
                                          </p:val>
                                        </p:tav>
                                        <p:tav tm="100000">
                                          <p:val>
                                            <p:strVal val="#ppt_w"/>
                                          </p:val>
                                        </p:tav>
                                      </p:tavLst>
                                    </p:anim>
                                    <p:anim calcmode="lin" valueType="num">
                                      <p:cBhvr>
                                        <p:cTn id="62" dur="500" fill="hold"/>
                                        <p:tgtEl>
                                          <p:spTgt spid="7"/>
                                        </p:tgtEl>
                                        <p:attrNameLst>
                                          <p:attrName>ppt_h</p:attrName>
                                        </p:attrNameLst>
                                      </p:cBhvr>
                                      <p:tavLst>
                                        <p:tav tm="0">
                                          <p:val>
                                            <p:fltVal val="0"/>
                                          </p:val>
                                        </p:tav>
                                        <p:tav tm="100000">
                                          <p:val>
                                            <p:strVal val="#ppt_h"/>
                                          </p:val>
                                        </p:tav>
                                      </p:tavLst>
                                    </p:anim>
                                    <p:animEffect transition="in" filter="fade">
                                      <p:cBhvr>
                                        <p:cTn id="63" dur="500"/>
                                        <p:tgtEl>
                                          <p:spTgt spid="7"/>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p:cTn id="85" dur="500" fill="hold"/>
                                        <p:tgtEl>
                                          <p:spTgt spid="5"/>
                                        </p:tgtEl>
                                        <p:attrNameLst>
                                          <p:attrName>ppt_w</p:attrName>
                                        </p:attrNameLst>
                                      </p:cBhvr>
                                      <p:tavLst>
                                        <p:tav tm="0">
                                          <p:val>
                                            <p:fltVal val="0"/>
                                          </p:val>
                                        </p:tav>
                                        <p:tav tm="100000">
                                          <p:val>
                                            <p:strVal val="#ppt_w"/>
                                          </p:val>
                                        </p:tav>
                                      </p:tavLst>
                                    </p:anim>
                                    <p:anim calcmode="lin" valueType="num">
                                      <p:cBhvr>
                                        <p:cTn id="86" dur="500" fill="hold"/>
                                        <p:tgtEl>
                                          <p:spTgt spid="5"/>
                                        </p:tgtEl>
                                        <p:attrNameLst>
                                          <p:attrName>ppt_h</p:attrName>
                                        </p:attrNameLst>
                                      </p:cBhvr>
                                      <p:tavLst>
                                        <p:tav tm="0">
                                          <p:val>
                                            <p:fltVal val="0"/>
                                          </p:val>
                                        </p:tav>
                                        <p:tav tm="100000">
                                          <p:val>
                                            <p:strVal val="#ppt_h"/>
                                          </p:val>
                                        </p:tav>
                                      </p:tavLst>
                                    </p:anim>
                                    <p:animEffect transition="in" filter="fade">
                                      <p:cBhvr>
                                        <p:cTn id="87" dur="500"/>
                                        <p:tgtEl>
                                          <p:spTgt spid="5"/>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ppt_w</p:attrName>
                                        </p:attrNameLst>
                                      </p:cBhvr>
                                      <p:tavLst>
                                        <p:tav tm="0">
                                          <p:val>
                                            <p:fltVal val="0"/>
                                          </p:val>
                                        </p:tav>
                                        <p:tav tm="100000">
                                          <p:val>
                                            <p:strVal val="#ppt_w"/>
                                          </p:val>
                                        </p:tav>
                                      </p:tavLst>
                                    </p:anim>
                                    <p:anim calcmode="lin" valueType="num">
                                      <p:cBhvr>
                                        <p:cTn id="92" dur="500" fill="hold"/>
                                        <p:tgtEl>
                                          <p:spTgt spid="11"/>
                                        </p:tgtEl>
                                        <p:attrNameLst>
                                          <p:attrName>ppt_h</p:attrName>
                                        </p:attrNameLst>
                                      </p:cBhvr>
                                      <p:tavLst>
                                        <p:tav tm="0">
                                          <p:val>
                                            <p:fltVal val="0"/>
                                          </p:val>
                                        </p:tav>
                                        <p:tav tm="100000">
                                          <p:val>
                                            <p:strVal val="#ppt_h"/>
                                          </p:val>
                                        </p:tav>
                                      </p:tavLst>
                                    </p:anim>
                                    <p:animEffect transition="in" filter="fade">
                                      <p:cBhvr>
                                        <p:cTn id="93" dur="500"/>
                                        <p:tgtEl>
                                          <p:spTgt spid="11"/>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ppt_w</p:attrName>
                                        </p:attrNameLst>
                                      </p:cBhvr>
                                      <p:tavLst>
                                        <p:tav tm="0">
                                          <p:val>
                                            <p:fltVal val="0"/>
                                          </p:val>
                                        </p:tav>
                                        <p:tav tm="100000">
                                          <p:val>
                                            <p:strVal val="#ppt_w"/>
                                          </p:val>
                                        </p:tav>
                                      </p:tavLst>
                                    </p:anim>
                                    <p:anim calcmode="lin" valueType="num">
                                      <p:cBhvr>
                                        <p:cTn id="98" dur="500" fill="hold"/>
                                        <p:tgtEl>
                                          <p:spTgt spid="13"/>
                                        </p:tgtEl>
                                        <p:attrNameLst>
                                          <p:attrName>ppt_h</p:attrName>
                                        </p:attrNameLst>
                                      </p:cBhvr>
                                      <p:tavLst>
                                        <p:tav tm="0">
                                          <p:val>
                                            <p:fltVal val="0"/>
                                          </p:val>
                                        </p:tav>
                                        <p:tav tm="100000">
                                          <p:val>
                                            <p:strVal val="#ppt_h"/>
                                          </p:val>
                                        </p:tav>
                                      </p:tavLst>
                                    </p:anim>
                                    <p:animEffect transition="in" filter="fade">
                                      <p:cBhvr>
                                        <p:cTn id="99" dur="500"/>
                                        <p:tgtEl>
                                          <p:spTgt spid="13"/>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500" fill="hold"/>
                                        <p:tgtEl>
                                          <p:spTgt spid="20"/>
                                        </p:tgtEl>
                                        <p:attrNameLst>
                                          <p:attrName>ppt_w</p:attrName>
                                        </p:attrNameLst>
                                      </p:cBhvr>
                                      <p:tavLst>
                                        <p:tav tm="0">
                                          <p:val>
                                            <p:fltVal val="0"/>
                                          </p:val>
                                        </p:tav>
                                        <p:tav tm="100000">
                                          <p:val>
                                            <p:strVal val="#ppt_w"/>
                                          </p:val>
                                        </p:tav>
                                      </p:tavLst>
                                    </p:anim>
                                    <p:anim calcmode="lin" valueType="num">
                                      <p:cBhvr>
                                        <p:cTn id="104" dur="500" fill="hold"/>
                                        <p:tgtEl>
                                          <p:spTgt spid="20"/>
                                        </p:tgtEl>
                                        <p:attrNameLst>
                                          <p:attrName>ppt_h</p:attrName>
                                        </p:attrNameLst>
                                      </p:cBhvr>
                                      <p:tavLst>
                                        <p:tav tm="0">
                                          <p:val>
                                            <p:fltVal val="0"/>
                                          </p:val>
                                        </p:tav>
                                        <p:tav tm="100000">
                                          <p:val>
                                            <p:strVal val="#ppt_h"/>
                                          </p:val>
                                        </p:tav>
                                      </p:tavLst>
                                    </p:anim>
                                    <p:animEffect transition="in" filter="fade">
                                      <p:cBhvr>
                                        <p:cTn id="105" dur="500"/>
                                        <p:tgtEl>
                                          <p:spTgt spid="20"/>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ntr" presetSubtype="8" fill="hold" grpId="0" nodeType="click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additive="base">
                                        <p:cTn id="110" dur="500" fill="hold"/>
                                        <p:tgtEl>
                                          <p:spTgt spid="25"/>
                                        </p:tgtEl>
                                        <p:attrNameLst>
                                          <p:attrName>ppt_x</p:attrName>
                                        </p:attrNameLst>
                                      </p:cBhvr>
                                      <p:tavLst>
                                        <p:tav tm="0">
                                          <p:val>
                                            <p:strVal val="0-#ppt_w/2"/>
                                          </p:val>
                                        </p:tav>
                                        <p:tav tm="100000">
                                          <p:val>
                                            <p:strVal val="#ppt_x"/>
                                          </p:val>
                                        </p:tav>
                                      </p:tavLst>
                                    </p:anim>
                                    <p:anim calcmode="lin" valueType="num">
                                      <p:cBhvr additive="base">
                                        <p:cTn id="111" dur="500" fill="hold"/>
                                        <p:tgtEl>
                                          <p:spTgt spid="25"/>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26"/>
                                        </p:tgtEl>
                                        <p:attrNameLst>
                                          <p:attrName>style.visibility</p:attrName>
                                        </p:attrNameLst>
                                      </p:cBhvr>
                                      <p:to>
                                        <p:strVal val="visible"/>
                                      </p:to>
                                    </p:set>
                                    <p:anim calcmode="lin" valueType="num">
                                      <p:cBhvr additive="base">
                                        <p:cTn id="114" dur="500" fill="hold"/>
                                        <p:tgtEl>
                                          <p:spTgt spid="26"/>
                                        </p:tgtEl>
                                        <p:attrNameLst>
                                          <p:attrName>ppt_x</p:attrName>
                                        </p:attrNameLst>
                                      </p:cBhvr>
                                      <p:tavLst>
                                        <p:tav tm="0">
                                          <p:val>
                                            <p:strVal val="0-#ppt_w/2"/>
                                          </p:val>
                                        </p:tav>
                                        <p:tav tm="100000">
                                          <p:val>
                                            <p:strVal val="#ppt_x"/>
                                          </p:val>
                                        </p:tav>
                                      </p:tavLst>
                                    </p:anim>
                                    <p:anim calcmode="lin" valueType="num">
                                      <p:cBhvr additive="base">
                                        <p:cTn id="115" dur="500" fill="hold"/>
                                        <p:tgtEl>
                                          <p:spTgt spid="26"/>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27"/>
                                        </p:tgtEl>
                                        <p:attrNameLst>
                                          <p:attrName>style.visibility</p:attrName>
                                        </p:attrNameLst>
                                      </p:cBhvr>
                                      <p:to>
                                        <p:strVal val="visible"/>
                                      </p:to>
                                    </p:set>
                                    <p:anim calcmode="lin" valueType="num">
                                      <p:cBhvr additive="base">
                                        <p:cTn id="118" dur="500" fill="hold"/>
                                        <p:tgtEl>
                                          <p:spTgt spid="27"/>
                                        </p:tgtEl>
                                        <p:attrNameLst>
                                          <p:attrName>ppt_x</p:attrName>
                                        </p:attrNameLst>
                                      </p:cBhvr>
                                      <p:tavLst>
                                        <p:tav tm="0">
                                          <p:val>
                                            <p:strVal val="0-#ppt_w/2"/>
                                          </p:val>
                                        </p:tav>
                                        <p:tav tm="100000">
                                          <p:val>
                                            <p:strVal val="#ppt_x"/>
                                          </p:val>
                                        </p:tav>
                                      </p:tavLst>
                                    </p:anim>
                                    <p:anim calcmode="lin" valueType="num">
                                      <p:cBhvr additive="base">
                                        <p:cTn id="119" dur="500" fill="hold"/>
                                        <p:tgtEl>
                                          <p:spTgt spid="27"/>
                                        </p:tgtEl>
                                        <p:attrNameLst>
                                          <p:attrName>ppt_y</p:attrName>
                                        </p:attrNameLst>
                                      </p:cBhvr>
                                      <p:tavLst>
                                        <p:tav tm="0">
                                          <p:val>
                                            <p:strVal val="#ppt_y"/>
                                          </p:val>
                                        </p:tav>
                                        <p:tav tm="100000">
                                          <p:val>
                                            <p:strVal val="#ppt_y"/>
                                          </p:val>
                                        </p:tav>
                                      </p:tavLst>
                                    </p:anim>
                                  </p:childTnLst>
                                </p:cTn>
                              </p:par>
                              <p:par>
                                <p:cTn id="120" presetID="2" presetClass="entr" presetSubtype="8" fill="hold" grpId="0" nodeType="withEffect">
                                  <p:stCondLst>
                                    <p:cond delay="0"/>
                                  </p:stCondLst>
                                  <p:childTnLst>
                                    <p:set>
                                      <p:cBhvr>
                                        <p:cTn id="121" dur="1" fill="hold">
                                          <p:stCondLst>
                                            <p:cond delay="0"/>
                                          </p:stCondLst>
                                        </p:cTn>
                                        <p:tgtEl>
                                          <p:spTgt spid="28"/>
                                        </p:tgtEl>
                                        <p:attrNameLst>
                                          <p:attrName>style.visibility</p:attrName>
                                        </p:attrNameLst>
                                      </p:cBhvr>
                                      <p:to>
                                        <p:strVal val="visible"/>
                                      </p:to>
                                    </p:set>
                                    <p:anim calcmode="lin" valueType="num">
                                      <p:cBhvr additive="base">
                                        <p:cTn id="122" dur="500" fill="hold"/>
                                        <p:tgtEl>
                                          <p:spTgt spid="28"/>
                                        </p:tgtEl>
                                        <p:attrNameLst>
                                          <p:attrName>ppt_x</p:attrName>
                                        </p:attrNameLst>
                                      </p:cBhvr>
                                      <p:tavLst>
                                        <p:tav tm="0">
                                          <p:val>
                                            <p:strVal val="0-#ppt_w/2"/>
                                          </p:val>
                                        </p:tav>
                                        <p:tav tm="100000">
                                          <p:val>
                                            <p:strVal val="#ppt_x"/>
                                          </p:val>
                                        </p:tav>
                                      </p:tavLst>
                                    </p:anim>
                                    <p:anim calcmode="lin" valueType="num">
                                      <p:cBhvr additive="base">
                                        <p:cTn id="123"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2" fill="hold" grpId="0" nodeType="clickEffect">
                                  <p:stCondLst>
                                    <p:cond delay="0"/>
                                  </p:stCondLst>
                                  <p:childTnLst>
                                    <p:set>
                                      <p:cBhvr>
                                        <p:cTn id="127" dur="1" fill="hold">
                                          <p:stCondLst>
                                            <p:cond delay="0"/>
                                          </p:stCondLst>
                                        </p:cTn>
                                        <p:tgtEl>
                                          <p:spTgt spid="21"/>
                                        </p:tgtEl>
                                        <p:attrNameLst>
                                          <p:attrName>style.visibility</p:attrName>
                                        </p:attrNameLst>
                                      </p:cBhvr>
                                      <p:to>
                                        <p:strVal val="visible"/>
                                      </p:to>
                                    </p:set>
                                    <p:anim calcmode="lin" valueType="num">
                                      <p:cBhvr additive="base">
                                        <p:cTn id="128" dur="500" fill="hold"/>
                                        <p:tgtEl>
                                          <p:spTgt spid="21"/>
                                        </p:tgtEl>
                                        <p:attrNameLst>
                                          <p:attrName>ppt_x</p:attrName>
                                        </p:attrNameLst>
                                      </p:cBhvr>
                                      <p:tavLst>
                                        <p:tav tm="0">
                                          <p:val>
                                            <p:strVal val="1+#ppt_w/2"/>
                                          </p:val>
                                        </p:tav>
                                        <p:tav tm="100000">
                                          <p:val>
                                            <p:strVal val="#ppt_x"/>
                                          </p:val>
                                        </p:tav>
                                      </p:tavLst>
                                    </p:anim>
                                    <p:anim calcmode="lin" valueType="num">
                                      <p:cBhvr additive="base">
                                        <p:cTn id="129" dur="500" fill="hold"/>
                                        <p:tgtEl>
                                          <p:spTgt spid="21"/>
                                        </p:tgtEl>
                                        <p:attrNameLst>
                                          <p:attrName>ppt_y</p:attrName>
                                        </p:attrNameLst>
                                      </p:cBhvr>
                                      <p:tavLst>
                                        <p:tav tm="0">
                                          <p:val>
                                            <p:strVal val="#ppt_y"/>
                                          </p:val>
                                        </p:tav>
                                        <p:tav tm="100000">
                                          <p:val>
                                            <p:strVal val="#ppt_y"/>
                                          </p:val>
                                        </p:tav>
                                      </p:tavLst>
                                    </p:anim>
                                  </p:childTnLst>
                                </p:cTn>
                              </p:par>
                              <p:par>
                                <p:cTn id="130" presetID="2" presetClass="entr" presetSubtype="2" fill="hold" grpId="0" nodeType="withEffect">
                                  <p:stCondLst>
                                    <p:cond delay="0"/>
                                  </p:stCondLst>
                                  <p:childTnLst>
                                    <p:set>
                                      <p:cBhvr>
                                        <p:cTn id="131" dur="1" fill="hold">
                                          <p:stCondLst>
                                            <p:cond delay="0"/>
                                          </p:stCondLst>
                                        </p:cTn>
                                        <p:tgtEl>
                                          <p:spTgt spid="22"/>
                                        </p:tgtEl>
                                        <p:attrNameLst>
                                          <p:attrName>style.visibility</p:attrName>
                                        </p:attrNameLst>
                                      </p:cBhvr>
                                      <p:to>
                                        <p:strVal val="visible"/>
                                      </p:to>
                                    </p:set>
                                    <p:anim calcmode="lin" valueType="num">
                                      <p:cBhvr additive="base">
                                        <p:cTn id="132" dur="500" fill="hold"/>
                                        <p:tgtEl>
                                          <p:spTgt spid="22"/>
                                        </p:tgtEl>
                                        <p:attrNameLst>
                                          <p:attrName>ppt_x</p:attrName>
                                        </p:attrNameLst>
                                      </p:cBhvr>
                                      <p:tavLst>
                                        <p:tav tm="0">
                                          <p:val>
                                            <p:strVal val="1+#ppt_w/2"/>
                                          </p:val>
                                        </p:tav>
                                        <p:tav tm="100000">
                                          <p:val>
                                            <p:strVal val="#ppt_x"/>
                                          </p:val>
                                        </p:tav>
                                      </p:tavLst>
                                    </p:anim>
                                    <p:anim calcmode="lin" valueType="num">
                                      <p:cBhvr additive="base">
                                        <p:cTn id="133" dur="500" fill="hold"/>
                                        <p:tgtEl>
                                          <p:spTgt spid="22"/>
                                        </p:tgtEl>
                                        <p:attrNameLst>
                                          <p:attrName>ppt_y</p:attrName>
                                        </p:attrNameLst>
                                      </p:cBhvr>
                                      <p:tavLst>
                                        <p:tav tm="0">
                                          <p:val>
                                            <p:strVal val="#ppt_y"/>
                                          </p:val>
                                        </p:tav>
                                        <p:tav tm="100000">
                                          <p:val>
                                            <p:strVal val="#ppt_y"/>
                                          </p:val>
                                        </p:tav>
                                      </p:tavLst>
                                    </p:anim>
                                  </p:childTnLst>
                                </p:cTn>
                              </p:par>
                              <p:par>
                                <p:cTn id="134" presetID="2" presetClass="entr" presetSubtype="2" fill="hold" grpId="0" nodeType="withEffect">
                                  <p:stCondLst>
                                    <p:cond delay="0"/>
                                  </p:stCondLst>
                                  <p:childTnLst>
                                    <p:set>
                                      <p:cBhvr>
                                        <p:cTn id="135" dur="1" fill="hold">
                                          <p:stCondLst>
                                            <p:cond delay="0"/>
                                          </p:stCondLst>
                                        </p:cTn>
                                        <p:tgtEl>
                                          <p:spTgt spid="23"/>
                                        </p:tgtEl>
                                        <p:attrNameLst>
                                          <p:attrName>style.visibility</p:attrName>
                                        </p:attrNameLst>
                                      </p:cBhvr>
                                      <p:to>
                                        <p:strVal val="visible"/>
                                      </p:to>
                                    </p:set>
                                    <p:anim calcmode="lin" valueType="num">
                                      <p:cBhvr additive="base">
                                        <p:cTn id="136" dur="500" fill="hold"/>
                                        <p:tgtEl>
                                          <p:spTgt spid="23"/>
                                        </p:tgtEl>
                                        <p:attrNameLst>
                                          <p:attrName>ppt_x</p:attrName>
                                        </p:attrNameLst>
                                      </p:cBhvr>
                                      <p:tavLst>
                                        <p:tav tm="0">
                                          <p:val>
                                            <p:strVal val="1+#ppt_w/2"/>
                                          </p:val>
                                        </p:tav>
                                        <p:tav tm="100000">
                                          <p:val>
                                            <p:strVal val="#ppt_x"/>
                                          </p:val>
                                        </p:tav>
                                      </p:tavLst>
                                    </p:anim>
                                    <p:anim calcmode="lin" valueType="num">
                                      <p:cBhvr additive="base">
                                        <p:cTn id="137" dur="500" fill="hold"/>
                                        <p:tgtEl>
                                          <p:spTgt spid="23"/>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0"/>
                                  </p:stCondLst>
                                  <p:childTnLst>
                                    <p:set>
                                      <p:cBhvr>
                                        <p:cTn id="139" dur="1" fill="hold">
                                          <p:stCondLst>
                                            <p:cond delay="0"/>
                                          </p:stCondLst>
                                        </p:cTn>
                                        <p:tgtEl>
                                          <p:spTgt spid="24"/>
                                        </p:tgtEl>
                                        <p:attrNameLst>
                                          <p:attrName>style.visibility</p:attrName>
                                        </p:attrNameLst>
                                      </p:cBhvr>
                                      <p:to>
                                        <p:strVal val="visible"/>
                                      </p:to>
                                    </p:set>
                                    <p:anim calcmode="lin" valueType="num">
                                      <p:cBhvr additive="base">
                                        <p:cTn id="140" dur="500" fill="hold"/>
                                        <p:tgtEl>
                                          <p:spTgt spid="24"/>
                                        </p:tgtEl>
                                        <p:attrNameLst>
                                          <p:attrName>ppt_x</p:attrName>
                                        </p:attrNameLst>
                                      </p:cBhvr>
                                      <p:tavLst>
                                        <p:tav tm="0">
                                          <p:val>
                                            <p:strVal val="1+#ppt_w/2"/>
                                          </p:val>
                                        </p:tav>
                                        <p:tav tm="100000">
                                          <p:val>
                                            <p:strVal val="#ppt_x"/>
                                          </p:val>
                                        </p:tav>
                                      </p:tavLst>
                                    </p:anim>
                                    <p:anim calcmode="lin" valueType="num">
                                      <p:cBhvr additive="base">
                                        <p:cTn id="141" dur="500" fill="hold"/>
                                        <p:tgtEl>
                                          <p:spTgt spid="24"/>
                                        </p:tgtEl>
                                        <p:attrNameLst>
                                          <p:attrName>ppt_y</p:attrName>
                                        </p:attrNameLst>
                                      </p:cBhvr>
                                      <p:tavLst>
                                        <p:tav tm="0">
                                          <p:val>
                                            <p:strVal val="#ppt_y"/>
                                          </p:val>
                                        </p:tav>
                                        <p:tav tm="100000">
                                          <p:val>
                                            <p:strVal val="#ppt_y"/>
                                          </p:val>
                                        </p:tav>
                                      </p:tavLst>
                                    </p:anim>
                                  </p:childTnLst>
                                </p:cTn>
                              </p:par>
                            </p:childTnLst>
                          </p:cTn>
                        </p:par>
                        <p:par>
                          <p:cTn id="142" fill="hold">
                            <p:stCondLst>
                              <p:cond delay="500"/>
                            </p:stCondLst>
                            <p:childTnLst>
                              <p:par>
                                <p:cTn id="143" presetID="2" presetClass="entr" presetSubtype="1" fill="hold" grpId="0" nodeType="afterEffect">
                                  <p:stCondLst>
                                    <p:cond delay="0"/>
                                  </p:stCondLst>
                                  <p:childTnLst>
                                    <p:set>
                                      <p:cBhvr>
                                        <p:cTn id="144" dur="1" fill="hold">
                                          <p:stCondLst>
                                            <p:cond delay="0"/>
                                          </p:stCondLst>
                                        </p:cTn>
                                        <p:tgtEl>
                                          <p:spTgt spid="103"/>
                                        </p:tgtEl>
                                        <p:attrNameLst>
                                          <p:attrName>style.visibility</p:attrName>
                                        </p:attrNameLst>
                                      </p:cBhvr>
                                      <p:to>
                                        <p:strVal val="visible"/>
                                      </p:to>
                                    </p:set>
                                    <p:anim calcmode="lin" valueType="num">
                                      <p:cBhvr additive="base">
                                        <p:cTn id="145" dur="500" fill="hold"/>
                                        <p:tgtEl>
                                          <p:spTgt spid="103"/>
                                        </p:tgtEl>
                                        <p:attrNameLst>
                                          <p:attrName>ppt_x</p:attrName>
                                        </p:attrNameLst>
                                      </p:cBhvr>
                                      <p:tavLst>
                                        <p:tav tm="0">
                                          <p:val>
                                            <p:strVal val="#ppt_x"/>
                                          </p:val>
                                        </p:tav>
                                        <p:tav tm="100000">
                                          <p:val>
                                            <p:strVal val="#ppt_x"/>
                                          </p:val>
                                        </p:tav>
                                      </p:tavLst>
                                    </p:anim>
                                    <p:anim calcmode="lin" valueType="num">
                                      <p:cBhvr additive="base">
                                        <p:cTn id="146" dur="500" fill="hold"/>
                                        <p:tgtEl>
                                          <p:spTgt spid="103"/>
                                        </p:tgtEl>
                                        <p:attrNameLst>
                                          <p:attrName>ppt_y</p:attrName>
                                        </p:attrNameLst>
                                      </p:cBhvr>
                                      <p:tavLst>
                                        <p:tav tm="0">
                                          <p:val>
                                            <p:strVal val="0-#ppt_h/2"/>
                                          </p:val>
                                        </p:tav>
                                        <p:tav tm="100000">
                                          <p:val>
                                            <p:strVal val="#ppt_y"/>
                                          </p:val>
                                        </p:tav>
                                      </p:tavLst>
                                    </p:anim>
                                  </p:childTnLst>
                                </p:cTn>
                              </p:par>
                              <p:par>
                                <p:cTn id="147" presetID="2" presetClass="entr" presetSubtype="2" fill="hold" nodeType="withEffect">
                                  <p:stCondLst>
                                    <p:cond delay="500"/>
                                  </p:stCondLst>
                                  <p:childTnLst>
                                    <p:set>
                                      <p:cBhvr>
                                        <p:cTn id="148" dur="1" fill="hold">
                                          <p:stCondLst>
                                            <p:cond delay="0"/>
                                          </p:stCondLst>
                                        </p:cTn>
                                        <p:tgtEl>
                                          <p:spTgt spid="104"/>
                                        </p:tgtEl>
                                        <p:attrNameLst>
                                          <p:attrName>style.visibility</p:attrName>
                                        </p:attrNameLst>
                                      </p:cBhvr>
                                      <p:to>
                                        <p:strVal val="visible"/>
                                      </p:to>
                                    </p:set>
                                    <p:anim calcmode="lin" valueType="num">
                                      <p:cBhvr additive="base">
                                        <p:cTn id="149" dur="500" fill="hold"/>
                                        <p:tgtEl>
                                          <p:spTgt spid="104"/>
                                        </p:tgtEl>
                                        <p:attrNameLst>
                                          <p:attrName>ppt_x</p:attrName>
                                        </p:attrNameLst>
                                      </p:cBhvr>
                                      <p:tavLst>
                                        <p:tav tm="0">
                                          <p:val>
                                            <p:strVal val="1+#ppt_w/2"/>
                                          </p:val>
                                        </p:tav>
                                        <p:tav tm="100000">
                                          <p:val>
                                            <p:strVal val="#ppt_x"/>
                                          </p:val>
                                        </p:tav>
                                      </p:tavLst>
                                    </p:anim>
                                    <p:anim calcmode="lin" valueType="num">
                                      <p:cBhvr additive="base">
                                        <p:cTn id="150" dur="500" fill="hold"/>
                                        <p:tgtEl>
                                          <p:spTgt spid="104"/>
                                        </p:tgtEl>
                                        <p:attrNameLst>
                                          <p:attrName>ppt_y</p:attrName>
                                        </p:attrNameLst>
                                      </p:cBhvr>
                                      <p:tavLst>
                                        <p:tav tm="0">
                                          <p:val>
                                            <p:strVal val="#ppt_y"/>
                                          </p:val>
                                        </p:tav>
                                        <p:tav tm="100000">
                                          <p:val>
                                            <p:strVal val="#ppt_y"/>
                                          </p:val>
                                        </p:tav>
                                      </p:tavLst>
                                    </p:anim>
                                  </p:childTnLst>
                                </p:cTn>
                              </p:par>
                              <p:par>
                                <p:cTn id="151" presetID="2" presetClass="entr" presetSubtype="8" fill="hold" nodeType="withEffect">
                                  <p:stCondLst>
                                    <p:cond delay="500"/>
                                  </p:stCondLst>
                                  <p:childTnLst>
                                    <p:set>
                                      <p:cBhvr>
                                        <p:cTn id="152" dur="1" fill="hold">
                                          <p:stCondLst>
                                            <p:cond delay="0"/>
                                          </p:stCondLst>
                                        </p:cTn>
                                        <p:tgtEl>
                                          <p:spTgt spid="108"/>
                                        </p:tgtEl>
                                        <p:attrNameLst>
                                          <p:attrName>style.visibility</p:attrName>
                                        </p:attrNameLst>
                                      </p:cBhvr>
                                      <p:to>
                                        <p:strVal val="visible"/>
                                      </p:to>
                                    </p:set>
                                    <p:anim calcmode="lin" valueType="num">
                                      <p:cBhvr additive="base">
                                        <p:cTn id="153" dur="500" fill="hold"/>
                                        <p:tgtEl>
                                          <p:spTgt spid="108"/>
                                        </p:tgtEl>
                                        <p:attrNameLst>
                                          <p:attrName>ppt_x</p:attrName>
                                        </p:attrNameLst>
                                      </p:cBhvr>
                                      <p:tavLst>
                                        <p:tav tm="0">
                                          <p:val>
                                            <p:strVal val="0-#ppt_w/2"/>
                                          </p:val>
                                        </p:tav>
                                        <p:tav tm="100000">
                                          <p:val>
                                            <p:strVal val="#ppt_x"/>
                                          </p:val>
                                        </p:tav>
                                      </p:tavLst>
                                    </p:anim>
                                    <p:anim calcmode="lin" valueType="num">
                                      <p:cBhvr additive="base">
                                        <p:cTn id="154" dur="500" fill="hold"/>
                                        <p:tgtEl>
                                          <p:spTgt spid="108"/>
                                        </p:tgtEl>
                                        <p:attrNameLst>
                                          <p:attrName>ppt_y</p:attrName>
                                        </p:attrNameLst>
                                      </p:cBhvr>
                                      <p:tavLst>
                                        <p:tav tm="0">
                                          <p:val>
                                            <p:strVal val="#ppt_y"/>
                                          </p:val>
                                        </p:tav>
                                        <p:tav tm="100000">
                                          <p:val>
                                            <p:strVal val="#ppt_y"/>
                                          </p:val>
                                        </p:tav>
                                      </p:tavLst>
                                    </p:anim>
                                  </p:childTnLst>
                                </p:cTn>
                              </p:par>
                            </p:childTnLst>
                          </p:cTn>
                        </p:par>
                        <p:par>
                          <p:cTn id="155" fill="hold">
                            <p:stCondLst>
                              <p:cond delay="1000"/>
                            </p:stCondLst>
                            <p:childTnLst>
                              <p:par>
                                <p:cTn id="156" presetID="53" presetClass="entr" presetSubtype="16" fill="hold" grpId="0" nodeType="afterEffect">
                                  <p:stCondLst>
                                    <p:cond delay="0"/>
                                  </p:stCondLst>
                                  <p:childTnLst>
                                    <p:set>
                                      <p:cBhvr>
                                        <p:cTn id="157" dur="1" fill="hold">
                                          <p:stCondLst>
                                            <p:cond delay="0"/>
                                          </p:stCondLst>
                                        </p:cTn>
                                        <p:tgtEl>
                                          <p:spTgt spid="2"/>
                                        </p:tgtEl>
                                        <p:attrNameLst>
                                          <p:attrName>style.visibility</p:attrName>
                                        </p:attrNameLst>
                                      </p:cBhvr>
                                      <p:to>
                                        <p:strVal val="visible"/>
                                      </p:to>
                                    </p:set>
                                    <p:anim calcmode="lin" valueType="num">
                                      <p:cBhvr>
                                        <p:cTn id="158" dur="500" fill="hold"/>
                                        <p:tgtEl>
                                          <p:spTgt spid="2"/>
                                        </p:tgtEl>
                                        <p:attrNameLst>
                                          <p:attrName>ppt_w</p:attrName>
                                        </p:attrNameLst>
                                      </p:cBhvr>
                                      <p:tavLst>
                                        <p:tav tm="0">
                                          <p:val>
                                            <p:fltVal val="0"/>
                                          </p:val>
                                        </p:tav>
                                        <p:tav tm="100000">
                                          <p:val>
                                            <p:strVal val="#ppt_w"/>
                                          </p:val>
                                        </p:tav>
                                      </p:tavLst>
                                    </p:anim>
                                    <p:anim calcmode="lin" valueType="num">
                                      <p:cBhvr>
                                        <p:cTn id="159" dur="500" fill="hold"/>
                                        <p:tgtEl>
                                          <p:spTgt spid="2"/>
                                        </p:tgtEl>
                                        <p:attrNameLst>
                                          <p:attrName>ppt_h</p:attrName>
                                        </p:attrNameLst>
                                      </p:cBhvr>
                                      <p:tavLst>
                                        <p:tav tm="0">
                                          <p:val>
                                            <p:fltVal val="0"/>
                                          </p:val>
                                        </p:tav>
                                        <p:tav tm="100000">
                                          <p:val>
                                            <p:strVal val="#ppt_h"/>
                                          </p:val>
                                        </p:tav>
                                      </p:tavLst>
                                    </p:anim>
                                    <p:animEffect transition="in" filter="fade">
                                      <p:cBhvr>
                                        <p:cTn id="1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p:bldP spid="9" grpId="0"/>
      <p:bldP spid="10" grpId="0"/>
      <p:bldP spid="11" grpId="0"/>
      <p:bldP spid="12" grpId="0"/>
      <p:bldP spid="13" grpId="0"/>
      <p:bldP spid="14" grpId="0"/>
      <p:bldP spid="15" grpId="0"/>
      <p:bldP spid="16" grpId="0" bldLvl="0" animBg="1"/>
      <p:bldP spid="17" grpId="0" bldLvl="0" animBg="1"/>
      <p:bldP spid="18" grpId="0" bldLvl="0" animBg="1"/>
      <p:bldP spid="19" grpId="0" bldLvl="0" animBg="1"/>
      <p:bldP spid="20" grpId="0" bldLvl="0" animBg="1"/>
      <p:bldP spid="21" grpId="0"/>
      <p:bldP spid="22" grpId="0"/>
      <p:bldP spid="23" grpId="0"/>
      <p:bldP spid="24" grpId="0"/>
      <p:bldP spid="25" grpId="0"/>
      <p:bldP spid="26" grpId="0"/>
      <p:bldP spid="27" grpId="0"/>
      <p:bldP spid="28" grpId="0"/>
      <p:bldP spid="103" grpId="0" bldLvl="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148458" y="2093552"/>
            <a:ext cx="1440000" cy="1440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3983877" y="2093552"/>
            <a:ext cx="1440000" cy="144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 name="椭圆 5"/>
          <p:cNvSpPr/>
          <p:nvPr/>
        </p:nvSpPr>
        <p:spPr>
          <a:xfrm>
            <a:off x="6755797" y="2093552"/>
            <a:ext cx="1440000" cy="1440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293838" y="3819399"/>
            <a:ext cx="1184391" cy="352425"/>
          </a:xfrm>
          <a:prstGeom prst="rect">
            <a:avLst/>
          </a:prstGeom>
          <a:noFill/>
        </p:spPr>
        <p:txBody>
          <a:bodyPr wrap="square" rtlCol="0">
            <a:spAutoFit/>
          </a:bodyPr>
          <a:lstStyle/>
          <a:p>
            <a:r>
              <a:rPr lang="zh-CN" altLang="en-US" sz="1600" dirty="0" smtClean="0">
                <a:solidFill>
                  <a:schemeClr val="accent1"/>
                </a:solidFill>
                <a:latin typeface="微软雅黑" panose="020B0503020204020204" pitchFamily="34" charset="-122"/>
                <a:ea typeface="微软雅黑" panose="020B0503020204020204" pitchFamily="34" charset="-122"/>
              </a:rPr>
              <a:t>编辑</a:t>
            </a:r>
            <a:r>
              <a:rPr lang="zh-CN" altLang="en-US" sz="1600" dirty="0">
                <a:solidFill>
                  <a:schemeClr val="accent1"/>
                </a:solidFill>
                <a:latin typeface="微软雅黑" panose="020B0503020204020204" pitchFamily="34" charset="-122"/>
                <a:ea typeface="微软雅黑" panose="020B0503020204020204" pitchFamily="34" charset="-122"/>
              </a:rPr>
              <a:t>标题</a:t>
            </a:r>
          </a:p>
        </p:txBody>
      </p:sp>
      <p:sp>
        <p:nvSpPr>
          <p:cNvPr id="8" name="文本框 7"/>
          <p:cNvSpPr txBox="1"/>
          <p:nvPr/>
        </p:nvSpPr>
        <p:spPr>
          <a:xfrm>
            <a:off x="971627" y="4443257"/>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文本框 8"/>
          <p:cNvSpPr txBox="1"/>
          <p:nvPr/>
        </p:nvSpPr>
        <p:spPr>
          <a:xfrm>
            <a:off x="3819185" y="4443256"/>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6723997" y="4443257"/>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4144700" y="3819399"/>
            <a:ext cx="1184391" cy="352425"/>
          </a:xfrm>
          <a:prstGeom prst="rect">
            <a:avLst/>
          </a:prstGeom>
          <a:noFill/>
        </p:spPr>
        <p:txBody>
          <a:bodyPr wrap="square" rtlCol="0">
            <a:spAutoFit/>
          </a:bodyPr>
          <a:lstStyle/>
          <a:p>
            <a:r>
              <a:rPr lang="zh-CN" altLang="en-US" sz="1600" dirty="0" smtClean="0">
                <a:solidFill>
                  <a:schemeClr val="accent2"/>
                </a:solidFill>
                <a:latin typeface="微软雅黑" panose="020B0503020204020204" pitchFamily="34" charset="-122"/>
                <a:ea typeface="微软雅黑" panose="020B0503020204020204" pitchFamily="34" charset="-122"/>
              </a:rPr>
              <a:t>编辑</a:t>
            </a: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sp>
        <p:nvSpPr>
          <p:cNvPr id="12" name="文本框 11"/>
          <p:cNvSpPr txBox="1"/>
          <p:nvPr/>
        </p:nvSpPr>
        <p:spPr>
          <a:xfrm>
            <a:off x="6949497" y="3807064"/>
            <a:ext cx="1184391" cy="352425"/>
          </a:xfrm>
          <a:prstGeom prst="rect">
            <a:avLst/>
          </a:prstGeom>
          <a:noFill/>
        </p:spPr>
        <p:txBody>
          <a:bodyPr wrap="square" rtlCol="0">
            <a:spAutoFit/>
          </a:bodyPr>
          <a:lstStyle/>
          <a:p>
            <a:r>
              <a:rPr lang="zh-CN" altLang="en-US" sz="1600" dirty="0" smtClean="0">
                <a:solidFill>
                  <a:schemeClr val="accent3"/>
                </a:solidFill>
                <a:latin typeface="微软雅黑" panose="020B0503020204020204" pitchFamily="34" charset="-122"/>
                <a:ea typeface="微软雅黑" panose="020B0503020204020204" pitchFamily="34" charset="-122"/>
              </a:rPr>
              <a:t>编辑</a:t>
            </a:r>
            <a:r>
              <a:rPr lang="zh-CN" altLang="en-US" sz="1600" dirty="0">
                <a:solidFill>
                  <a:schemeClr val="accent3"/>
                </a:solidFill>
                <a:latin typeface="微软雅黑" panose="020B0503020204020204" pitchFamily="34" charset="-122"/>
                <a:ea typeface="微软雅黑" panose="020B0503020204020204" pitchFamily="34" charset="-122"/>
              </a:rPr>
              <a:t>标题</a:t>
            </a:r>
          </a:p>
        </p:txBody>
      </p:sp>
      <p:grpSp>
        <p:nvGrpSpPr>
          <p:cNvPr id="13" name="组合 12"/>
          <p:cNvGrpSpPr>
            <a:grpSpLocks noChangeAspect="1"/>
          </p:cNvGrpSpPr>
          <p:nvPr/>
        </p:nvGrpSpPr>
        <p:grpSpPr>
          <a:xfrm>
            <a:off x="1568169" y="2525852"/>
            <a:ext cx="547811" cy="542159"/>
            <a:chOff x="6967126" y="4092464"/>
            <a:chExt cx="453105" cy="448433"/>
          </a:xfrm>
          <a:solidFill>
            <a:schemeClr val="accent1"/>
          </a:solidFill>
          <a:effectLst/>
        </p:grpSpPr>
        <p:sp>
          <p:nvSpPr>
            <p:cNvPr id="1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399137" y="2388148"/>
            <a:ext cx="565077" cy="679863"/>
            <a:chOff x="6447145" y="3737787"/>
            <a:chExt cx="348964" cy="419850"/>
          </a:xfrm>
          <a:solidFill>
            <a:schemeClr val="accent2"/>
          </a:solidFill>
        </p:grpSpPr>
        <p:sp>
          <p:nvSpPr>
            <p:cNvPr id="17" name="Freeform 32"/>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8" name="Freeform 33"/>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9" name="Freeform 34"/>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20" name="Freeform 98"/>
          <p:cNvSpPr>
            <a:spLocks noEditPoints="1"/>
          </p:cNvSpPr>
          <p:nvPr/>
        </p:nvSpPr>
        <p:spPr bwMode="auto">
          <a:xfrm>
            <a:off x="7197802" y="2527771"/>
            <a:ext cx="549011" cy="56128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solidFill>
              <a:schemeClr val="bg1"/>
            </a:solidFill>
          </a:ln>
        </p:spPr>
        <p:txBody>
          <a:bodyPr vert="horz" wrap="square" lIns="91440" tIns="45720" rIns="91440" bIns="45720" numCol="1" anchor="t" anchorCtr="0" compatLnSpc="1"/>
          <a:lstStyle/>
          <a:p>
            <a:endParaRPr lang="en-US" sz="1355" dirty="0">
              <a:solidFill>
                <a:schemeClr val="tx2"/>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504307" y="4039119"/>
            <a:ext cx="2088023" cy="476737"/>
            <a:chOff x="5129990" y="4125154"/>
            <a:chExt cx="2088023" cy="476737"/>
          </a:xfrm>
          <a:solidFill>
            <a:schemeClr val="accent3"/>
          </a:solidFill>
        </p:grpSpPr>
        <p:cxnSp>
          <p:nvCxnSpPr>
            <p:cNvPr id="22" name="直接连接符 21"/>
            <p:cNvCxnSpPr/>
            <p:nvPr/>
          </p:nvCxnSpPr>
          <p:spPr>
            <a:xfrm>
              <a:off x="5503109" y="4371285"/>
              <a:ext cx="1327164" cy="2581"/>
            </a:xfrm>
            <a:prstGeom prst="line">
              <a:avLst/>
            </a:prstGeom>
            <a:grpFill/>
            <a:ln w="2222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3" name="Group 21"/>
            <p:cNvGrpSpPr>
              <a:grpSpLocks noChangeAspect="1"/>
            </p:cNvGrpSpPr>
            <p:nvPr/>
          </p:nvGrpSpPr>
          <p:grpSpPr bwMode="auto">
            <a:xfrm>
              <a:off x="5129990" y="4125154"/>
              <a:ext cx="336993" cy="468705"/>
              <a:chOff x="2708" y="2559"/>
              <a:chExt cx="284" cy="395"/>
            </a:xfrm>
            <a:grpFill/>
          </p:grpSpPr>
          <p:sp>
            <p:nvSpPr>
              <p:cNvPr id="30"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1"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2"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3"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4"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24" name="Group 21"/>
            <p:cNvGrpSpPr>
              <a:grpSpLocks noChangeAspect="1"/>
            </p:cNvGrpSpPr>
            <p:nvPr/>
          </p:nvGrpSpPr>
          <p:grpSpPr bwMode="auto">
            <a:xfrm rot="10800000">
              <a:off x="6881020" y="4133186"/>
              <a:ext cx="336993" cy="468705"/>
              <a:chOff x="2708" y="2559"/>
              <a:chExt cx="284" cy="395"/>
            </a:xfrm>
            <a:grpFill/>
          </p:grpSpPr>
          <p:sp>
            <p:nvSpPr>
              <p:cNvPr id="25"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6"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7"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8"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9"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3601219" y="4039119"/>
            <a:ext cx="2088023" cy="476737"/>
            <a:chOff x="5129990" y="4125154"/>
            <a:chExt cx="2088023" cy="476737"/>
          </a:xfrm>
          <a:solidFill>
            <a:schemeClr val="accent2"/>
          </a:solidFill>
        </p:grpSpPr>
        <p:grpSp>
          <p:nvGrpSpPr>
            <p:cNvPr id="36" name="Group 21"/>
            <p:cNvGrpSpPr>
              <a:grpSpLocks noChangeAspect="1"/>
            </p:cNvGrpSpPr>
            <p:nvPr/>
          </p:nvGrpSpPr>
          <p:grpSpPr bwMode="auto">
            <a:xfrm>
              <a:off x="5129990" y="4125154"/>
              <a:ext cx="336993" cy="468705"/>
              <a:chOff x="2708" y="2559"/>
              <a:chExt cx="284" cy="395"/>
            </a:xfrm>
            <a:grpFill/>
          </p:grpSpPr>
          <p:sp>
            <p:nvSpPr>
              <p:cNvPr id="43"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4"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5"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6"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7"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37" name="Group 21"/>
            <p:cNvGrpSpPr>
              <a:grpSpLocks noChangeAspect="1"/>
            </p:cNvGrpSpPr>
            <p:nvPr/>
          </p:nvGrpSpPr>
          <p:grpSpPr bwMode="auto">
            <a:xfrm rot="10800000">
              <a:off x="6881020" y="4133186"/>
              <a:ext cx="336993" cy="468705"/>
              <a:chOff x="2708" y="2559"/>
              <a:chExt cx="284" cy="395"/>
            </a:xfrm>
            <a:grpFill/>
          </p:grpSpPr>
          <p:sp>
            <p:nvSpPr>
              <p:cNvPr id="38"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39"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0"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1"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42"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48" name="直接连接符 47"/>
          <p:cNvCxnSpPr/>
          <p:nvPr/>
        </p:nvCxnSpPr>
        <p:spPr>
          <a:xfrm>
            <a:off x="3969732" y="4281228"/>
            <a:ext cx="1327164" cy="2581"/>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827803" y="4031800"/>
            <a:ext cx="2088023" cy="476737"/>
            <a:chOff x="2326534" y="4174855"/>
            <a:chExt cx="2088023" cy="476737"/>
          </a:xfrm>
          <a:solidFill>
            <a:schemeClr val="accent1"/>
          </a:solidFill>
        </p:grpSpPr>
        <p:grpSp>
          <p:nvGrpSpPr>
            <p:cNvPr id="50" name="组合 49"/>
            <p:cNvGrpSpPr/>
            <p:nvPr/>
          </p:nvGrpSpPr>
          <p:grpSpPr>
            <a:xfrm>
              <a:off x="2326534" y="4174855"/>
              <a:ext cx="2088023" cy="476737"/>
              <a:chOff x="5129990" y="4125154"/>
              <a:chExt cx="2088023" cy="476737"/>
            </a:xfrm>
            <a:grpFill/>
          </p:grpSpPr>
          <p:grpSp>
            <p:nvGrpSpPr>
              <p:cNvPr id="52" name="Group 21"/>
              <p:cNvGrpSpPr>
                <a:grpSpLocks noChangeAspect="1"/>
              </p:cNvGrpSpPr>
              <p:nvPr/>
            </p:nvGrpSpPr>
            <p:grpSpPr bwMode="auto">
              <a:xfrm>
                <a:off x="5129990" y="4125154"/>
                <a:ext cx="336993" cy="468705"/>
                <a:chOff x="2708" y="2559"/>
                <a:chExt cx="284" cy="395"/>
              </a:xfrm>
              <a:grpFill/>
            </p:grpSpPr>
            <p:sp>
              <p:nvSpPr>
                <p:cNvPr id="59"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0"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1"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2"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3"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53" name="Group 21"/>
              <p:cNvGrpSpPr>
                <a:grpSpLocks noChangeAspect="1"/>
              </p:cNvGrpSpPr>
              <p:nvPr/>
            </p:nvGrpSpPr>
            <p:grpSpPr bwMode="auto">
              <a:xfrm rot="10800000">
                <a:off x="6881020" y="4133186"/>
                <a:ext cx="336993" cy="468705"/>
                <a:chOff x="2708" y="2559"/>
                <a:chExt cx="284" cy="395"/>
              </a:xfrm>
              <a:grpFill/>
            </p:grpSpPr>
            <p:sp>
              <p:nvSpPr>
                <p:cNvPr id="54"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5"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6"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7"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58"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51" name="直接连接符 50"/>
            <p:cNvCxnSpPr/>
            <p:nvPr/>
          </p:nvCxnSpPr>
          <p:spPr>
            <a:xfrm>
              <a:off x="2692969" y="4421459"/>
              <a:ext cx="1327164" cy="2581"/>
            </a:xfrm>
            <a:prstGeom prst="line">
              <a:avLst/>
            </a:prstGeom>
            <a:grpFill/>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
        <p:nvSpPr>
          <p:cNvPr id="64" name="椭圆 63"/>
          <p:cNvSpPr/>
          <p:nvPr/>
        </p:nvSpPr>
        <p:spPr>
          <a:xfrm>
            <a:off x="9600452" y="2088472"/>
            <a:ext cx="1440000" cy="14400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9435760" y="4438176"/>
            <a:ext cx="1758543" cy="65278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6" name="文本框 65"/>
          <p:cNvSpPr txBox="1"/>
          <p:nvPr/>
        </p:nvSpPr>
        <p:spPr>
          <a:xfrm>
            <a:off x="9761275" y="3814319"/>
            <a:ext cx="1184391" cy="352425"/>
          </a:xfrm>
          <a:prstGeom prst="rect">
            <a:avLst/>
          </a:prstGeom>
          <a:noFill/>
        </p:spPr>
        <p:txBody>
          <a:bodyPr wrap="square" rtlCol="0">
            <a:spAutoFit/>
          </a:bodyPr>
          <a:lstStyle/>
          <a:p>
            <a:r>
              <a:rPr lang="zh-CN" altLang="en-US" sz="1600" dirty="0" smtClean="0">
                <a:solidFill>
                  <a:schemeClr val="accent2"/>
                </a:solidFill>
                <a:latin typeface="微软雅黑" panose="020B0503020204020204" pitchFamily="34" charset="-122"/>
                <a:ea typeface="微软雅黑" panose="020B0503020204020204" pitchFamily="34" charset="-122"/>
              </a:rPr>
              <a:t>编辑</a:t>
            </a: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nvGrpSpPr>
          <p:cNvPr id="67" name="组合 66"/>
          <p:cNvGrpSpPr/>
          <p:nvPr/>
        </p:nvGrpSpPr>
        <p:grpSpPr>
          <a:xfrm>
            <a:off x="10015712" y="2383068"/>
            <a:ext cx="565077" cy="679863"/>
            <a:chOff x="6447145" y="3737787"/>
            <a:chExt cx="348964" cy="419850"/>
          </a:xfrm>
          <a:solidFill>
            <a:schemeClr val="accent2"/>
          </a:solidFill>
        </p:grpSpPr>
        <p:sp>
          <p:nvSpPr>
            <p:cNvPr id="68" name="Freeform 32"/>
            <p:cNvSpPr/>
            <p:nvPr/>
          </p:nvSpPr>
          <p:spPr bwMode="auto">
            <a:xfrm>
              <a:off x="6576901" y="3737787"/>
              <a:ext cx="88470" cy="419850"/>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69" name="Freeform 33"/>
            <p:cNvSpPr/>
            <p:nvPr/>
          </p:nvSpPr>
          <p:spPr bwMode="auto">
            <a:xfrm>
              <a:off x="6447145" y="3993951"/>
              <a:ext cx="87487" cy="163686"/>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0" name="Freeform 34"/>
            <p:cNvSpPr/>
            <p:nvPr/>
          </p:nvSpPr>
          <p:spPr bwMode="auto">
            <a:xfrm>
              <a:off x="6707639" y="3872805"/>
              <a:ext cx="88470" cy="284832"/>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9217794" y="4034039"/>
            <a:ext cx="2088023" cy="476737"/>
            <a:chOff x="5129990" y="4125154"/>
            <a:chExt cx="2088023" cy="476737"/>
          </a:xfrm>
          <a:solidFill>
            <a:schemeClr val="accent2"/>
          </a:solidFill>
        </p:grpSpPr>
        <p:grpSp>
          <p:nvGrpSpPr>
            <p:cNvPr id="72" name="Group 21"/>
            <p:cNvGrpSpPr>
              <a:grpSpLocks noChangeAspect="1"/>
            </p:cNvGrpSpPr>
            <p:nvPr/>
          </p:nvGrpSpPr>
          <p:grpSpPr bwMode="auto">
            <a:xfrm>
              <a:off x="5129990" y="4125154"/>
              <a:ext cx="336993" cy="468705"/>
              <a:chOff x="2708" y="2559"/>
              <a:chExt cx="284" cy="395"/>
            </a:xfrm>
            <a:grpFill/>
          </p:grpSpPr>
          <p:sp>
            <p:nvSpPr>
              <p:cNvPr id="73"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4"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5"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6"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7"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78" name="Group 21"/>
            <p:cNvGrpSpPr>
              <a:grpSpLocks noChangeAspect="1"/>
            </p:cNvGrpSpPr>
            <p:nvPr/>
          </p:nvGrpSpPr>
          <p:grpSpPr bwMode="auto">
            <a:xfrm rot="10800000">
              <a:off x="6881020" y="4133186"/>
              <a:ext cx="336993" cy="468705"/>
              <a:chOff x="2708" y="2559"/>
              <a:chExt cx="284" cy="395"/>
            </a:xfrm>
            <a:grpFill/>
          </p:grpSpPr>
          <p:sp>
            <p:nvSpPr>
              <p:cNvPr id="79" name="Freeform 22"/>
              <p:cNvSpPr/>
              <p:nvPr/>
            </p:nvSpPr>
            <p:spPr bwMode="auto">
              <a:xfrm>
                <a:off x="2829" y="2559"/>
                <a:ext cx="163" cy="195"/>
              </a:xfrm>
              <a:custGeom>
                <a:avLst/>
                <a:gdLst>
                  <a:gd name="T0" fmla="*/ 28 w 67"/>
                  <a:gd name="T1" fmla="*/ 19 h 81"/>
                  <a:gd name="T2" fmla="*/ 28 w 67"/>
                  <a:gd name="T3" fmla="*/ 39 h 81"/>
                  <a:gd name="T4" fmla="*/ 41 w 67"/>
                  <a:gd name="T5" fmla="*/ 24 h 81"/>
                  <a:gd name="T6" fmla="*/ 48 w 67"/>
                  <a:gd name="T7" fmla="*/ 55 h 81"/>
                  <a:gd name="T8" fmla="*/ 67 w 67"/>
                  <a:gd name="T9" fmla="*/ 78 h 81"/>
                  <a:gd name="T10" fmla="*/ 23 w 67"/>
                  <a:gd name="T11" fmla="*/ 61 h 81"/>
                  <a:gd name="T12" fmla="*/ 13 w 67"/>
                  <a:gd name="T13" fmla="*/ 2 h 81"/>
                  <a:gd name="T14" fmla="*/ 28 w 67"/>
                  <a:gd name="T15" fmla="*/ 19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8" y="19"/>
                    </a:moveTo>
                    <a:cubicBezTo>
                      <a:pt x="25" y="28"/>
                      <a:pt x="28" y="39"/>
                      <a:pt x="28" y="39"/>
                    </a:cubicBezTo>
                    <a:cubicBezTo>
                      <a:pt x="27" y="32"/>
                      <a:pt x="30" y="19"/>
                      <a:pt x="41" y="24"/>
                    </a:cubicBezTo>
                    <a:cubicBezTo>
                      <a:pt x="51" y="28"/>
                      <a:pt x="47" y="36"/>
                      <a:pt x="48" y="55"/>
                    </a:cubicBezTo>
                    <a:cubicBezTo>
                      <a:pt x="50" y="74"/>
                      <a:pt x="67" y="78"/>
                      <a:pt x="67" y="78"/>
                    </a:cubicBezTo>
                    <a:cubicBezTo>
                      <a:pt x="67" y="78"/>
                      <a:pt x="48" y="81"/>
                      <a:pt x="23" y="61"/>
                    </a:cubicBezTo>
                    <a:cubicBezTo>
                      <a:pt x="0" y="41"/>
                      <a:pt x="0" y="3"/>
                      <a:pt x="13" y="2"/>
                    </a:cubicBezTo>
                    <a:cubicBezTo>
                      <a:pt x="26" y="0"/>
                      <a:pt x="31" y="1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0" name="Freeform 23"/>
              <p:cNvSpPr/>
              <p:nvPr/>
            </p:nvSpPr>
            <p:spPr bwMode="auto">
              <a:xfrm>
                <a:off x="2756" y="2660"/>
                <a:ext cx="161" cy="109"/>
              </a:xfrm>
              <a:custGeom>
                <a:avLst/>
                <a:gdLst>
                  <a:gd name="T0" fmla="*/ 42 w 66"/>
                  <a:gd name="T1" fmla="*/ 18 h 45"/>
                  <a:gd name="T2" fmla="*/ 66 w 66"/>
                  <a:gd name="T3" fmla="*/ 34 h 45"/>
                  <a:gd name="T4" fmla="*/ 14 w 66"/>
                  <a:gd name="T5" fmla="*/ 14 h 45"/>
                  <a:gd name="T6" fmla="*/ 0 w 66"/>
                  <a:gd name="T7" fmla="*/ 8 h 45"/>
                  <a:gd name="T8" fmla="*/ 42 w 66"/>
                  <a:gd name="T9" fmla="*/ 18 h 45"/>
                </a:gdLst>
                <a:ahLst/>
                <a:cxnLst>
                  <a:cxn ang="0">
                    <a:pos x="T0" y="T1"/>
                  </a:cxn>
                  <a:cxn ang="0">
                    <a:pos x="T2" y="T3"/>
                  </a:cxn>
                  <a:cxn ang="0">
                    <a:pos x="T4" y="T5"/>
                  </a:cxn>
                  <a:cxn ang="0">
                    <a:pos x="T6" y="T7"/>
                  </a:cxn>
                  <a:cxn ang="0">
                    <a:pos x="T8" y="T9"/>
                  </a:cxn>
                </a:cxnLst>
                <a:rect l="0" t="0" r="r" b="b"/>
                <a:pathLst>
                  <a:path w="66" h="45">
                    <a:moveTo>
                      <a:pt x="42" y="18"/>
                    </a:moveTo>
                    <a:cubicBezTo>
                      <a:pt x="50" y="32"/>
                      <a:pt x="66" y="34"/>
                      <a:pt x="66" y="34"/>
                    </a:cubicBezTo>
                    <a:cubicBezTo>
                      <a:pt x="24" y="45"/>
                      <a:pt x="17" y="21"/>
                      <a:pt x="14" y="14"/>
                    </a:cubicBezTo>
                    <a:cubicBezTo>
                      <a:pt x="11" y="7"/>
                      <a:pt x="0" y="8"/>
                      <a:pt x="0" y="8"/>
                    </a:cubicBezTo>
                    <a:cubicBezTo>
                      <a:pt x="7" y="0"/>
                      <a:pt x="34" y="4"/>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1" name="Freeform 24"/>
              <p:cNvSpPr/>
              <p:nvPr/>
            </p:nvSpPr>
            <p:spPr bwMode="auto">
              <a:xfrm>
                <a:off x="2708" y="2718"/>
                <a:ext cx="131" cy="77"/>
              </a:xfrm>
              <a:custGeom>
                <a:avLst/>
                <a:gdLst>
                  <a:gd name="T0" fmla="*/ 42 w 54"/>
                  <a:gd name="T1" fmla="*/ 12 h 32"/>
                  <a:gd name="T2" fmla="*/ 52 w 54"/>
                  <a:gd name="T3" fmla="*/ 15 h 32"/>
                  <a:gd name="T4" fmla="*/ 54 w 54"/>
                  <a:gd name="T5" fmla="*/ 16 h 32"/>
                  <a:gd name="T6" fmla="*/ 53 w 54"/>
                  <a:gd name="T7" fmla="*/ 16 h 32"/>
                  <a:gd name="T8" fmla="*/ 54 w 54"/>
                  <a:gd name="T9" fmla="*/ 17 h 32"/>
                  <a:gd name="T10" fmla="*/ 52 w 54"/>
                  <a:gd name="T11" fmla="*/ 17 h 32"/>
                  <a:gd name="T12" fmla="*/ 42 w 54"/>
                  <a:gd name="T13" fmla="*/ 20 h 32"/>
                  <a:gd name="T14" fmla="*/ 39 w 54"/>
                  <a:gd name="T15" fmla="*/ 23 h 32"/>
                  <a:gd name="T16" fmla="*/ 14 w 54"/>
                  <a:gd name="T17" fmla="*/ 24 h 32"/>
                  <a:gd name="T18" fmla="*/ 7 w 54"/>
                  <a:gd name="T19" fmla="*/ 18 h 32"/>
                  <a:gd name="T20" fmla="*/ 0 w 54"/>
                  <a:gd name="T21" fmla="*/ 16 h 32"/>
                  <a:gd name="T22" fmla="*/ 2 w 54"/>
                  <a:gd name="T23" fmla="*/ 16 h 32"/>
                  <a:gd name="T24" fmla="*/ 0 w 54"/>
                  <a:gd name="T25" fmla="*/ 16 h 32"/>
                  <a:gd name="T26" fmla="*/ 7 w 54"/>
                  <a:gd name="T27" fmla="*/ 14 h 32"/>
                  <a:gd name="T28" fmla="*/ 14 w 54"/>
                  <a:gd name="T29" fmla="*/ 8 h 32"/>
                  <a:gd name="T30" fmla="*/ 39 w 54"/>
                  <a:gd name="T31" fmla="*/ 10 h 32"/>
                  <a:gd name="T32" fmla="*/ 42 w 54"/>
                  <a:gd name="T3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32">
                    <a:moveTo>
                      <a:pt x="42" y="12"/>
                    </a:moveTo>
                    <a:cubicBezTo>
                      <a:pt x="46" y="13"/>
                      <a:pt x="49" y="14"/>
                      <a:pt x="52" y="15"/>
                    </a:cubicBezTo>
                    <a:cubicBezTo>
                      <a:pt x="53" y="16"/>
                      <a:pt x="54" y="16"/>
                      <a:pt x="54" y="16"/>
                    </a:cubicBezTo>
                    <a:cubicBezTo>
                      <a:pt x="54" y="16"/>
                      <a:pt x="54" y="16"/>
                      <a:pt x="53" y="16"/>
                    </a:cubicBezTo>
                    <a:cubicBezTo>
                      <a:pt x="54" y="16"/>
                      <a:pt x="54" y="17"/>
                      <a:pt x="54" y="17"/>
                    </a:cubicBezTo>
                    <a:cubicBezTo>
                      <a:pt x="54" y="17"/>
                      <a:pt x="53" y="17"/>
                      <a:pt x="52" y="17"/>
                    </a:cubicBezTo>
                    <a:cubicBezTo>
                      <a:pt x="49" y="19"/>
                      <a:pt x="46" y="20"/>
                      <a:pt x="42" y="20"/>
                    </a:cubicBezTo>
                    <a:cubicBezTo>
                      <a:pt x="41" y="21"/>
                      <a:pt x="40" y="22"/>
                      <a:pt x="39" y="23"/>
                    </a:cubicBezTo>
                    <a:cubicBezTo>
                      <a:pt x="32" y="28"/>
                      <a:pt x="22" y="32"/>
                      <a:pt x="14" y="24"/>
                    </a:cubicBezTo>
                    <a:cubicBezTo>
                      <a:pt x="11" y="21"/>
                      <a:pt x="9" y="19"/>
                      <a:pt x="7" y="18"/>
                    </a:cubicBezTo>
                    <a:cubicBezTo>
                      <a:pt x="3" y="17"/>
                      <a:pt x="0" y="16"/>
                      <a:pt x="0" y="16"/>
                    </a:cubicBezTo>
                    <a:cubicBezTo>
                      <a:pt x="0" y="16"/>
                      <a:pt x="1" y="17"/>
                      <a:pt x="2" y="16"/>
                    </a:cubicBezTo>
                    <a:cubicBezTo>
                      <a:pt x="1" y="16"/>
                      <a:pt x="0" y="16"/>
                      <a:pt x="0" y="16"/>
                    </a:cubicBezTo>
                    <a:cubicBezTo>
                      <a:pt x="0" y="16"/>
                      <a:pt x="3" y="15"/>
                      <a:pt x="7" y="14"/>
                    </a:cubicBezTo>
                    <a:cubicBezTo>
                      <a:pt x="9" y="13"/>
                      <a:pt x="11" y="11"/>
                      <a:pt x="14" y="8"/>
                    </a:cubicBezTo>
                    <a:cubicBezTo>
                      <a:pt x="22" y="0"/>
                      <a:pt x="32" y="5"/>
                      <a:pt x="39" y="10"/>
                    </a:cubicBezTo>
                    <a:cubicBezTo>
                      <a:pt x="40" y="11"/>
                      <a:pt x="41" y="11"/>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2" name="Freeform 25"/>
              <p:cNvSpPr/>
              <p:nvPr/>
            </p:nvSpPr>
            <p:spPr bwMode="auto">
              <a:xfrm>
                <a:off x="2829" y="2759"/>
                <a:ext cx="163" cy="195"/>
              </a:xfrm>
              <a:custGeom>
                <a:avLst/>
                <a:gdLst>
                  <a:gd name="T0" fmla="*/ 23 w 67"/>
                  <a:gd name="T1" fmla="*/ 21 h 81"/>
                  <a:gd name="T2" fmla="*/ 67 w 67"/>
                  <a:gd name="T3" fmla="*/ 3 h 81"/>
                  <a:gd name="T4" fmla="*/ 48 w 67"/>
                  <a:gd name="T5" fmla="*/ 26 h 81"/>
                  <a:gd name="T6" fmla="*/ 41 w 67"/>
                  <a:gd name="T7" fmla="*/ 58 h 81"/>
                  <a:gd name="T8" fmla="*/ 28 w 67"/>
                  <a:gd name="T9" fmla="*/ 42 h 81"/>
                  <a:gd name="T10" fmla="*/ 28 w 67"/>
                  <a:gd name="T11" fmla="*/ 62 h 81"/>
                  <a:gd name="T12" fmla="*/ 13 w 67"/>
                  <a:gd name="T13" fmla="*/ 80 h 81"/>
                  <a:gd name="T14" fmla="*/ 23 w 67"/>
                  <a:gd name="T15" fmla="*/ 21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81">
                    <a:moveTo>
                      <a:pt x="23" y="21"/>
                    </a:moveTo>
                    <a:cubicBezTo>
                      <a:pt x="48" y="0"/>
                      <a:pt x="67" y="3"/>
                      <a:pt x="67" y="3"/>
                    </a:cubicBezTo>
                    <a:cubicBezTo>
                      <a:pt x="67" y="3"/>
                      <a:pt x="50" y="7"/>
                      <a:pt x="48" y="26"/>
                    </a:cubicBezTo>
                    <a:cubicBezTo>
                      <a:pt x="47" y="46"/>
                      <a:pt x="51" y="53"/>
                      <a:pt x="41" y="58"/>
                    </a:cubicBezTo>
                    <a:cubicBezTo>
                      <a:pt x="30" y="62"/>
                      <a:pt x="27" y="49"/>
                      <a:pt x="28" y="42"/>
                    </a:cubicBezTo>
                    <a:cubicBezTo>
                      <a:pt x="28" y="42"/>
                      <a:pt x="25" y="53"/>
                      <a:pt x="28" y="62"/>
                    </a:cubicBezTo>
                    <a:cubicBezTo>
                      <a:pt x="31" y="71"/>
                      <a:pt x="26" y="81"/>
                      <a:pt x="13" y="80"/>
                    </a:cubicBezTo>
                    <a:cubicBezTo>
                      <a:pt x="0" y="78"/>
                      <a:pt x="0" y="40"/>
                      <a:pt x="2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83" name="Freeform 26"/>
              <p:cNvSpPr/>
              <p:nvPr/>
            </p:nvSpPr>
            <p:spPr bwMode="auto">
              <a:xfrm>
                <a:off x="2756" y="2745"/>
                <a:ext cx="161" cy="110"/>
              </a:xfrm>
              <a:custGeom>
                <a:avLst/>
                <a:gdLst>
                  <a:gd name="T0" fmla="*/ 66 w 66"/>
                  <a:gd name="T1" fmla="*/ 12 h 46"/>
                  <a:gd name="T2" fmla="*/ 42 w 66"/>
                  <a:gd name="T3" fmla="*/ 27 h 46"/>
                  <a:gd name="T4" fmla="*/ 0 w 66"/>
                  <a:gd name="T5" fmla="*/ 37 h 46"/>
                  <a:gd name="T6" fmla="*/ 14 w 66"/>
                  <a:gd name="T7" fmla="*/ 32 h 46"/>
                  <a:gd name="T8" fmla="*/ 66 w 66"/>
                  <a:gd name="T9" fmla="*/ 12 h 46"/>
                </a:gdLst>
                <a:ahLst/>
                <a:cxnLst>
                  <a:cxn ang="0">
                    <a:pos x="T0" y="T1"/>
                  </a:cxn>
                  <a:cxn ang="0">
                    <a:pos x="T2" y="T3"/>
                  </a:cxn>
                  <a:cxn ang="0">
                    <a:pos x="T4" y="T5"/>
                  </a:cxn>
                  <a:cxn ang="0">
                    <a:pos x="T6" y="T7"/>
                  </a:cxn>
                  <a:cxn ang="0">
                    <a:pos x="T8" y="T9"/>
                  </a:cxn>
                </a:cxnLst>
                <a:rect l="0" t="0" r="r" b="b"/>
                <a:pathLst>
                  <a:path w="66" h="46">
                    <a:moveTo>
                      <a:pt x="66" y="12"/>
                    </a:moveTo>
                    <a:cubicBezTo>
                      <a:pt x="66" y="12"/>
                      <a:pt x="50" y="13"/>
                      <a:pt x="42" y="27"/>
                    </a:cubicBezTo>
                    <a:cubicBezTo>
                      <a:pt x="34" y="42"/>
                      <a:pt x="7" y="46"/>
                      <a:pt x="0" y="37"/>
                    </a:cubicBezTo>
                    <a:cubicBezTo>
                      <a:pt x="0" y="37"/>
                      <a:pt x="11" y="39"/>
                      <a:pt x="14" y="32"/>
                    </a:cubicBezTo>
                    <a:cubicBezTo>
                      <a:pt x="17" y="25"/>
                      <a:pt x="24" y="0"/>
                      <a:pt x="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cxnSp>
        <p:nvCxnSpPr>
          <p:cNvPr id="84" name="直接连接符 83"/>
          <p:cNvCxnSpPr/>
          <p:nvPr/>
        </p:nvCxnSpPr>
        <p:spPr>
          <a:xfrm>
            <a:off x="9586307" y="4276148"/>
            <a:ext cx="1327164" cy="2581"/>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1000"/>
                                        <p:tgtEl>
                                          <p:spTgt spid="48"/>
                                        </p:tgtEl>
                                      </p:cBhvr>
                                    </p:animEffect>
                                    <p:anim calcmode="lin" valueType="num">
                                      <p:cBhvr>
                                        <p:cTn id="60" dur="1000" fill="hold"/>
                                        <p:tgtEl>
                                          <p:spTgt spid="48"/>
                                        </p:tgtEl>
                                        <p:attrNameLst>
                                          <p:attrName>ppt_x</p:attrName>
                                        </p:attrNameLst>
                                      </p:cBhvr>
                                      <p:tavLst>
                                        <p:tav tm="0">
                                          <p:val>
                                            <p:strVal val="#ppt_x"/>
                                          </p:val>
                                        </p:tav>
                                        <p:tav tm="100000">
                                          <p:val>
                                            <p:strVal val="#ppt_x"/>
                                          </p:val>
                                        </p:tav>
                                      </p:tavLst>
                                    </p:anim>
                                    <p:anim calcmode="lin" valueType="num">
                                      <p:cBhvr>
                                        <p:cTn id="6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1000"/>
                                        <p:tgtEl>
                                          <p:spTgt spid="6"/>
                                        </p:tgtEl>
                                      </p:cBhvr>
                                    </p:animEffect>
                                    <p:anim calcmode="lin" valueType="num">
                                      <p:cBhvr>
                                        <p:cTn id="67" dur="1000" fill="hold"/>
                                        <p:tgtEl>
                                          <p:spTgt spid="6"/>
                                        </p:tgtEl>
                                        <p:attrNameLst>
                                          <p:attrName>ppt_x</p:attrName>
                                        </p:attrNameLst>
                                      </p:cBhvr>
                                      <p:tavLst>
                                        <p:tav tm="0">
                                          <p:val>
                                            <p:strVal val="#ppt_x"/>
                                          </p:val>
                                        </p:tav>
                                        <p:tav tm="100000">
                                          <p:val>
                                            <p:strVal val="#ppt_x"/>
                                          </p:val>
                                        </p:tav>
                                      </p:tavLst>
                                    </p:anim>
                                    <p:anim calcmode="lin" valueType="num">
                                      <p:cBhvr>
                                        <p:cTn id="68" dur="1000" fill="hold"/>
                                        <p:tgtEl>
                                          <p:spTgt spid="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1000"/>
                                        <p:tgtEl>
                                          <p:spTgt spid="10"/>
                                        </p:tgtEl>
                                      </p:cBhvr>
                                    </p:animEffect>
                                    <p:anim calcmode="lin" valueType="num">
                                      <p:cBhvr>
                                        <p:cTn id="72" dur="1000" fill="hold"/>
                                        <p:tgtEl>
                                          <p:spTgt spid="10"/>
                                        </p:tgtEl>
                                        <p:attrNameLst>
                                          <p:attrName>ppt_x</p:attrName>
                                        </p:attrNameLst>
                                      </p:cBhvr>
                                      <p:tavLst>
                                        <p:tav tm="0">
                                          <p:val>
                                            <p:strVal val="#ppt_x"/>
                                          </p:val>
                                        </p:tav>
                                        <p:tav tm="100000">
                                          <p:val>
                                            <p:strVal val="#ppt_x"/>
                                          </p:val>
                                        </p:tav>
                                      </p:tavLst>
                                    </p:anim>
                                    <p:anim calcmode="lin" valueType="num">
                                      <p:cBhvr>
                                        <p:cTn id="73" dur="1000" fill="hold"/>
                                        <p:tgtEl>
                                          <p:spTgt spid="1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childTnLst>
                          </p:cTn>
                        </p:par>
                        <p:par>
                          <p:cTn id="89" fill="hold">
                            <p:stCondLst>
                              <p:cond delay="1000"/>
                            </p:stCondLst>
                            <p:childTnLst>
                              <p:par>
                                <p:cTn id="90" presetID="2" presetClass="entr" presetSubtype="1" fill="hold" grpId="0" nodeType="afterEffect">
                                  <p:stCondLst>
                                    <p:cond delay="0"/>
                                  </p:stCondLst>
                                  <p:childTnLst>
                                    <p:set>
                                      <p:cBhvr>
                                        <p:cTn id="91" dur="1" fill="hold">
                                          <p:stCondLst>
                                            <p:cond delay="0"/>
                                          </p:stCondLst>
                                        </p:cTn>
                                        <p:tgtEl>
                                          <p:spTgt spid="103"/>
                                        </p:tgtEl>
                                        <p:attrNameLst>
                                          <p:attrName>style.visibility</p:attrName>
                                        </p:attrNameLst>
                                      </p:cBhvr>
                                      <p:to>
                                        <p:strVal val="visible"/>
                                      </p:to>
                                    </p:set>
                                    <p:anim calcmode="lin" valueType="num">
                                      <p:cBhvr additive="base">
                                        <p:cTn id="92" dur="500" fill="hold"/>
                                        <p:tgtEl>
                                          <p:spTgt spid="103"/>
                                        </p:tgtEl>
                                        <p:attrNameLst>
                                          <p:attrName>ppt_x</p:attrName>
                                        </p:attrNameLst>
                                      </p:cBhvr>
                                      <p:tavLst>
                                        <p:tav tm="0">
                                          <p:val>
                                            <p:strVal val="#ppt_x"/>
                                          </p:val>
                                        </p:tav>
                                        <p:tav tm="100000">
                                          <p:val>
                                            <p:strVal val="#ppt_x"/>
                                          </p:val>
                                        </p:tav>
                                      </p:tavLst>
                                    </p:anim>
                                    <p:anim calcmode="lin" valueType="num">
                                      <p:cBhvr additive="base">
                                        <p:cTn id="93" dur="500" fill="hold"/>
                                        <p:tgtEl>
                                          <p:spTgt spid="103"/>
                                        </p:tgtEl>
                                        <p:attrNameLst>
                                          <p:attrName>ppt_y</p:attrName>
                                        </p:attrNameLst>
                                      </p:cBhvr>
                                      <p:tavLst>
                                        <p:tav tm="0">
                                          <p:val>
                                            <p:strVal val="0-#ppt_h/2"/>
                                          </p:val>
                                        </p:tav>
                                        <p:tav tm="100000">
                                          <p:val>
                                            <p:strVal val="#ppt_y"/>
                                          </p:val>
                                        </p:tav>
                                      </p:tavLst>
                                    </p:anim>
                                  </p:childTnLst>
                                </p:cTn>
                              </p:par>
                              <p:par>
                                <p:cTn id="94" presetID="2" presetClass="entr" presetSubtype="2" fill="hold" nodeType="withEffect">
                                  <p:stCondLst>
                                    <p:cond delay="500"/>
                                  </p:stCondLst>
                                  <p:childTnLst>
                                    <p:set>
                                      <p:cBhvr>
                                        <p:cTn id="95" dur="1" fill="hold">
                                          <p:stCondLst>
                                            <p:cond delay="0"/>
                                          </p:stCondLst>
                                        </p:cTn>
                                        <p:tgtEl>
                                          <p:spTgt spid="104"/>
                                        </p:tgtEl>
                                        <p:attrNameLst>
                                          <p:attrName>style.visibility</p:attrName>
                                        </p:attrNameLst>
                                      </p:cBhvr>
                                      <p:to>
                                        <p:strVal val="visible"/>
                                      </p:to>
                                    </p:set>
                                    <p:anim calcmode="lin" valueType="num">
                                      <p:cBhvr additive="base">
                                        <p:cTn id="96" dur="500" fill="hold"/>
                                        <p:tgtEl>
                                          <p:spTgt spid="104"/>
                                        </p:tgtEl>
                                        <p:attrNameLst>
                                          <p:attrName>ppt_x</p:attrName>
                                        </p:attrNameLst>
                                      </p:cBhvr>
                                      <p:tavLst>
                                        <p:tav tm="0">
                                          <p:val>
                                            <p:strVal val="1+#ppt_w/2"/>
                                          </p:val>
                                        </p:tav>
                                        <p:tav tm="100000">
                                          <p:val>
                                            <p:strVal val="#ppt_x"/>
                                          </p:val>
                                        </p:tav>
                                      </p:tavLst>
                                    </p:anim>
                                    <p:anim calcmode="lin" valueType="num">
                                      <p:cBhvr additive="base">
                                        <p:cTn id="97" dur="500" fill="hold"/>
                                        <p:tgtEl>
                                          <p:spTgt spid="104"/>
                                        </p:tgtEl>
                                        <p:attrNameLst>
                                          <p:attrName>ppt_y</p:attrName>
                                        </p:attrNameLst>
                                      </p:cBhvr>
                                      <p:tavLst>
                                        <p:tav tm="0">
                                          <p:val>
                                            <p:strVal val="#ppt_y"/>
                                          </p:val>
                                        </p:tav>
                                        <p:tav tm="100000">
                                          <p:val>
                                            <p:strVal val="#ppt_y"/>
                                          </p:val>
                                        </p:tav>
                                      </p:tavLst>
                                    </p:anim>
                                  </p:childTnLst>
                                </p:cTn>
                              </p:par>
                              <p:par>
                                <p:cTn id="98" presetID="2" presetClass="entr" presetSubtype="8" fill="hold" nodeType="withEffect">
                                  <p:stCondLst>
                                    <p:cond delay="500"/>
                                  </p:stCondLst>
                                  <p:childTnLst>
                                    <p:set>
                                      <p:cBhvr>
                                        <p:cTn id="99" dur="1" fill="hold">
                                          <p:stCondLst>
                                            <p:cond delay="0"/>
                                          </p:stCondLst>
                                        </p:cTn>
                                        <p:tgtEl>
                                          <p:spTgt spid="108"/>
                                        </p:tgtEl>
                                        <p:attrNameLst>
                                          <p:attrName>style.visibility</p:attrName>
                                        </p:attrNameLst>
                                      </p:cBhvr>
                                      <p:to>
                                        <p:strVal val="visible"/>
                                      </p:to>
                                    </p:set>
                                    <p:anim calcmode="lin" valueType="num">
                                      <p:cBhvr additive="base">
                                        <p:cTn id="100" dur="500" fill="hold"/>
                                        <p:tgtEl>
                                          <p:spTgt spid="108"/>
                                        </p:tgtEl>
                                        <p:attrNameLst>
                                          <p:attrName>ppt_x</p:attrName>
                                        </p:attrNameLst>
                                      </p:cBhvr>
                                      <p:tavLst>
                                        <p:tav tm="0">
                                          <p:val>
                                            <p:strVal val="0-#ppt_w/2"/>
                                          </p:val>
                                        </p:tav>
                                        <p:tav tm="100000">
                                          <p:val>
                                            <p:strVal val="#ppt_x"/>
                                          </p:val>
                                        </p:tav>
                                      </p:tavLst>
                                    </p:anim>
                                    <p:anim calcmode="lin" valueType="num">
                                      <p:cBhvr additive="base">
                                        <p:cTn id="101" dur="500" fill="hold"/>
                                        <p:tgtEl>
                                          <p:spTgt spid="108"/>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53" presetClass="entr" presetSubtype="16" fill="hold" grpId="0" nodeType="after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64"/>
                                        </p:tgtEl>
                                        <p:attrNameLst>
                                          <p:attrName>style.visibility</p:attrName>
                                        </p:attrNameLst>
                                      </p:cBhvr>
                                      <p:to>
                                        <p:strVal val="visible"/>
                                      </p:to>
                                    </p:set>
                                    <p:animEffect transition="in" filter="fade">
                                      <p:cBhvr>
                                        <p:cTn id="112" dur="1000"/>
                                        <p:tgtEl>
                                          <p:spTgt spid="64"/>
                                        </p:tgtEl>
                                      </p:cBhvr>
                                    </p:animEffect>
                                    <p:anim calcmode="lin" valueType="num">
                                      <p:cBhvr>
                                        <p:cTn id="113" dur="1000" fill="hold"/>
                                        <p:tgtEl>
                                          <p:spTgt spid="64"/>
                                        </p:tgtEl>
                                        <p:attrNameLst>
                                          <p:attrName>ppt_x</p:attrName>
                                        </p:attrNameLst>
                                      </p:cBhvr>
                                      <p:tavLst>
                                        <p:tav tm="0">
                                          <p:val>
                                            <p:strVal val="#ppt_x"/>
                                          </p:val>
                                        </p:tav>
                                        <p:tav tm="100000">
                                          <p:val>
                                            <p:strVal val="#ppt_x"/>
                                          </p:val>
                                        </p:tav>
                                      </p:tavLst>
                                    </p:anim>
                                    <p:anim calcmode="lin" valueType="num">
                                      <p:cBhvr>
                                        <p:cTn id="114" dur="1000" fill="hold"/>
                                        <p:tgtEl>
                                          <p:spTgt spid="6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65"/>
                                        </p:tgtEl>
                                        <p:attrNameLst>
                                          <p:attrName>style.visibility</p:attrName>
                                        </p:attrNameLst>
                                      </p:cBhvr>
                                      <p:to>
                                        <p:strVal val="visible"/>
                                      </p:to>
                                    </p:set>
                                    <p:animEffect transition="in" filter="fade">
                                      <p:cBhvr>
                                        <p:cTn id="117" dur="1000"/>
                                        <p:tgtEl>
                                          <p:spTgt spid="65"/>
                                        </p:tgtEl>
                                      </p:cBhvr>
                                    </p:animEffect>
                                    <p:anim calcmode="lin" valueType="num">
                                      <p:cBhvr>
                                        <p:cTn id="118" dur="1000" fill="hold"/>
                                        <p:tgtEl>
                                          <p:spTgt spid="65"/>
                                        </p:tgtEl>
                                        <p:attrNameLst>
                                          <p:attrName>ppt_x</p:attrName>
                                        </p:attrNameLst>
                                      </p:cBhvr>
                                      <p:tavLst>
                                        <p:tav tm="0">
                                          <p:val>
                                            <p:strVal val="#ppt_x"/>
                                          </p:val>
                                        </p:tav>
                                        <p:tav tm="100000">
                                          <p:val>
                                            <p:strVal val="#ppt_x"/>
                                          </p:val>
                                        </p:tav>
                                      </p:tavLst>
                                    </p:anim>
                                    <p:anim calcmode="lin" valueType="num">
                                      <p:cBhvr>
                                        <p:cTn id="119" dur="1000" fill="hold"/>
                                        <p:tgtEl>
                                          <p:spTgt spid="65"/>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66"/>
                                        </p:tgtEl>
                                        <p:attrNameLst>
                                          <p:attrName>style.visibility</p:attrName>
                                        </p:attrNameLst>
                                      </p:cBhvr>
                                      <p:to>
                                        <p:strVal val="visible"/>
                                      </p:to>
                                    </p:set>
                                    <p:animEffect transition="in" filter="fade">
                                      <p:cBhvr>
                                        <p:cTn id="122" dur="1000"/>
                                        <p:tgtEl>
                                          <p:spTgt spid="66"/>
                                        </p:tgtEl>
                                      </p:cBhvr>
                                    </p:animEffect>
                                    <p:anim calcmode="lin" valueType="num">
                                      <p:cBhvr>
                                        <p:cTn id="123" dur="1000" fill="hold"/>
                                        <p:tgtEl>
                                          <p:spTgt spid="66"/>
                                        </p:tgtEl>
                                        <p:attrNameLst>
                                          <p:attrName>ppt_x</p:attrName>
                                        </p:attrNameLst>
                                      </p:cBhvr>
                                      <p:tavLst>
                                        <p:tav tm="0">
                                          <p:val>
                                            <p:strVal val="#ppt_x"/>
                                          </p:val>
                                        </p:tav>
                                        <p:tav tm="100000">
                                          <p:val>
                                            <p:strVal val="#ppt_x"/>
                                          </p:val>
                                        </p:tav>
                                      </p:tavLst>
                                    </p:anim>
                                    <p:anim calcmode="lin" valueType="num">
                                      <p:cBhvr>
                                        <p:cTn id="124" dur="1000" fill="hold"/>
                                        <p:tgtEl>
                                          <p:spTgt spid="66"/>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1000"/>
                                        <p:tgtEl>
                                          <p:spTgt spid="67"/>
                                        </p:tgtEl>
                                      </p:cBhvr>
                                    </p:animEffect>
                                    <p:anim calcmode="lin" valueType="num">
                                      <p:cBhvr>
                                        <p:cTn id="128" dur="1000" fill="hold"/>
                                        <p:tgtEl>
                                          <p:spTgt spid="67"/>
                                        </p:tgtEl>
                                        <p:attrNameLst>
                                          <p:attrName>ppt_x</p:attrName>
                                        </p:attrNameLst>
                                      </p:cBhvr>
                                      <p:tavLst>
                                        <p:tav tm="0">
                                          <p:val>
                                            <p:strVal val="#ppt_x"/>
                                          </p:val>
                                        </p:tav>
                                        <p:tav tm="100000">
                                          <p:val>
                                            <p:strVal val="#ppt_x"/>
                                          </p:val>
                                        </p:tav>
                                      </p:tavLst>
                                    </p:anim>
                                    <p:anim calcmode="lin" valueType="num">
                                      <p:cBhvr>
                                        <p:cTn id="129" dur="1000" fill="hold"/>
                                        <p:tgtEl>
                                          <p:spTgt spid="67"/>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fade">
                                      <p:cBhvr>
                                        <p:cTn id="132" dur="1000"/>
                                        <p:tgtEl>
                                          <p:spTgt spid="71"/>
                                        </p:tgtEl>
                                      </p:cBhvr>
                                    </p:animEffect>
                                    <p:anim calcmode="lin" valueType="num">
                                      <p:cBhvr>
                                        <p:cTn id="133" dur="1000" fill="hold"/>
                                        <p:tgtEl>
                                          <p:spTgt spid="71"/>
                                        </p:tgtEl>
                                        <p:attrNameLst>
                                          <p:attrName>ppt_x</p:attrName>
                                        </p:attrNameLst>
                                      </p:cBhvr>
                                      <p:tavLst>
                                        <p:tav tm="0">
                                          <p:val>
                                            <p:strVal val="#ppt_x"/>
                                          </p:val>
                                        </p:tav>
                                        <p:tav tm="100000">
                                          <p:val>
                                            <p:strVal val="#ppt_x"/>
                                          </p:val>
                                        </p:tav>
                                      </p:tavLst>
                                    </p:anim>
                                    <p:anim calcmode="lin" valueType="num">
                                      <p:cBhvr>
                                        <p:cTn id="134" dur="1000" fill="hold"/>
                                        <p:tgtEl>
                                          <p:spTgt spid="71"/>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p:bldP spid="8" grpId="0"/>
      <p:bldP spid="9" grpId="0"/>
      <p:bldP spid="10" grpId="0"/>
      <p:bldP spid="11" grpId="0"/>
      <p:bldP spid="12" grpId="0"/>
      <p:bldP spid="20" grpId="0" bldLvl="0" animBg="1"/>
      <p:bldP spid="103" grpId="0" bldLvl="0" animBg="1"/>
      <p:bldP spid="2" grpId="0"/>
      <p:bldP spid="64" grpId="0" bldLvl="0" animBg="1"/>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4218331" y="2222801"/>
            <a:ext cx="1057839" cy="3140828"/>
          </a:xfrm>
          <a:custGeom>
            <a:avLst/>
            <a:gdLst>
              <a:gd name="connsiteX0" fmla="*/ 242455 w 1502447"/>
              <a:gd name="connsiteY0" fmla="*/ 0 h 4463446"/>
              <a:gd name="connsiteX1" fmla="*/ 484909 w 1502447"/>
              <a:gd name="connsiteY1" fmla="*/ 519546 h 4463446"/>
              <a:gd name="connsiteX2" fmla="*/ 363682 w 1502447"/>
              <a:gd name="connsiteY2" fmla="*/ 519546 h 4463446"/>
              <a:gd name="connsiteX3" fmla="*/ 363682 w 1502447"/>
              <a:gd name="connsiteY3" fmla="*/ 1837719 h 4463446"/>
              <a:gd name="connsiteX4" fmla="*/ 1373845 w 1502447"/>
              <a:gd name="connsiteY4" fmla="*/ 1837719 h 4463446"/>
              <a:gd name="connsiteX5" fmla="*/ 1373845 w 1502447"/>
              <a:gd name="connsiteY5" fmla="*/ 1838928 h 4463446"/>
              <a:gd name="connsiteX6" fmla="*/ 1378610 w 1502447"/>
              <a:gd name="connsiteY6" fmla="*/ 1837781 h 4463446"/>
              <a:gd name="connsiteX7" fmla="*/ 1443150 w 1502447"/>
              <a:gd name="connsiteY7" fmla="*/ 1857630 h 4463446"/>
              <a:gd name="connsiteX8" fmla="*/ 1502182 w 1502447"/>
              <a:gd name="connsiteY8" fmla="*/ 1973732 h 4463446"/>
              <a:gd name="connsiteX9" fmla="*/ 1500846 w 1502447"/>
              <a:gd name="connsiteY9" fmla="*/ 1973646 h 4463446"/>
              <a:gd name="connsiteX10" fmla="*/ 1500846 w 1502447"/>
              <a:gd name="connsiteY10" fmla="*/ 4463446 h 4463446"/>
              <a:gd name="connsiteX11" fmla="*/ 1246846 w 1502447"/>
              <a:gd name="connsiteY11" fmla="*/ 4463446 h 4463446"/>
              <a:gd name="connsiteX12" fmla="*/ 1246846 w 1502447"/>
              <a:gd name="connsiteY12" fmla="*/ 2093320 h 4463446"/>
              <a:gd name="connsiteX13" fmla="*/ 243256 w 1502447"/>
              <a:gd name="connsiteY13" fmla="*/ 2093320 h 4463446"/>
              <a:gd name="connsiteX14" fmla="*/ 243256 w 1502447"/>
              <a:gd name="connsiteY14" fmla="*/ 2091375 h 4463446"/>
              <a:gd name="connsiteX15" fmla="*/ 231327 w 1502447"/>
              <a:gd name="connsiteY15" fmla="*/ 2091983 h 4463446"/>
              <a:gd name="connsiteX16" fmla="*/ 122858 w 1502447"/>
              <a:gd name="connsiteY16" fmla="*/ 1950478 h 4463446"/>
              <a:gd name="connsiteX17" fmla="*/ 124618 w 1502447"/>
              <a:gd name="connsiteY17" fmla="*/ 1945055 h 4463446"/>
              <a:gd name="connsiteX18" fmla="*/ 121227 w 1502447"/>
              <a:gd name="connsiteY18" fmla="*/ 1945055 h 4463446"/>
              <a:gd name="connsiteX19" fmla="*/ 121227 w 1502447"/>
              <a:gd name="connsiteY19" fmla="*/ 519546 h 4463446"/>
              <a:gd name="connsiteX20" fmla="*/ 0 w 1502447"/>
              <a:gd name="connsiteY20" fmla="*/ 519546 h 446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44634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463446"/>
                </a:lnTo>
                <a:lnTo>
                  <a:pt x="1246846" y="44634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5" name="MH_Other_2"/>
          <p:cNvSpPr/>
          <p:nvPr>
            <p:custDataLst>
              <p:tags r:id="rId2"/>
            </p:custDataLst>
          </p:nvPr>
        </p:nvSpPr>
        <p:spPr>
          <a:xfrm>
            <a:off x="3314786" y="2679148"/>
            <a:ext cx="1057840" cy="2684480"/>
          </a:xfrm>
          <a:custGeom>
            <a:avLst/>
            <a:gdLst>
              <a:gd name="connsiteX0" fmla="*/ 242455 w 1502447"/>
              <a:gd name="connsiteY0" fmla="*/ 0 h 3815746"/>
              <a:gd name="connsiteX1" fmla="*/ 484909 w 1502447"/>
              <a:gd name="connsiteY1" fmla="*/ 519546 h 3815746"/>
              <a:gd name="connsiteX2" fmla="*/ 363682 w 1502447"/>
              <a:gd name="connsiteY2" fmla="*/ 519546 h 3815746"/>
              <a:gd name="connsiteX3" fmla="*/ 363682 w 1502447"/>
              <a:gd name="connsiteY3" fmla="*/ 1837719 h 3815746"/>
              <a:gd name="connsiteX4" fmla="*/ 1373845 w 1502447"/>
              <a:gd name="connsiteY4" fmla="*/ 1837719 h 3815746"/>
              <a:gd name="connsiteX5" fmla="*/ 1373845 w 1502447"/>
              <a:gd name="connsiteY5" fmla="*/ 1838928 h 3815746"/>
              <a:gd name="connsiteX6" fmla="*/ 1378610 w 1502447"/>
              <a:gd name="connsiteY6" fmla="*/ 1837781 h 3815746"/>
              <a:gd name="connsiteX7" fmla="*/ 1443150 w 1502447"/>
              <a:gd name="connsiteY7" fmla="*/ 1857630 h 3815746"/>
              <a:gd name="connsiteX8" fmla="*/ 1502182 w 1502447"/>
              <a:gd name="connsiteY8" fmla="*/ 1973732 h 3815746"/>
              <a:gd name="connsiteX9" fmla="*/ 1500846 w 1502447"/>
              <a:gd name="connsiteY9" fmla="*/ 1973646 h 3815746"/>
              <a:gd name="connsiteX10" fmla="*/ 1500846 w 1502447"/>
              <a:gd name="connsiteY10" fmla="*/ 3815746 h 3815746"/>
              <a:gd name="connsiteX11" fmla="*/ 1246846 w 1502447"/>
              <a:gd name="connsiteY11" fmla="*/ 3815746 h 3815746"/>
              <a:gd name="connsiteX12" fmla="*/ 1246846 w 1502447"/>
              <a:gd name="connsiteY12" fmla="*/ 2093320 h 3815746"/>
              <a:gd name="connsiteX13" fmla="*/ 243256 w 1502447"/>
              <a:gd name="connsiteY13" fmla="*/ 2093320 h 3815746"/>
              <a:gd name="connsiteX14" fmla="*/ 243256 w 1502447"/>
              <a:gd name="connsiteY14" fmla="*/ 2091375 h 3815746"/>
              <a:gd name="connsiteX15" fmla="*/ 231327 w 1502447"/>
              <a:gd name="connsiteY15" fmla="*/ 2091983 h 3815746"/>
              <a:gd name="connsiteX16" fmla="*/ 122858 w 1502447"/>
              <a:gd name="connsiteY16" fmla="*/ 1950478 h 3815746"/>
              <a:gd name="connsiteX17" fmla="*/ 124618 w 1502447"/>
              <a:gd name="connsiteY17" fmla="*/ 1945055 h 3815746"/>
              <a:gd name="connsiteX18" fmla="*/ 121227 w 1502447"/>
              <a:gd name="connsiteY18" fmla="*/ 1945055 h 3815746"/>
              <a:gd name="connsiteX19" fmla="*/ 121227 w 1502447"/>
              <a:gd name="connsiteY19" fmla="*/ 519546 h 3815746"/>
              <a:gd name="connsiteX20" fmla="*/ 0 w 1502447"/>
              <a:gd name="connsiteY20" fmla="*/ 519546 h 381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8157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815746"/>
                </a:lnTo>
                <a:lnTo>
                  <a:pt x="1246846" y="38157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6" name="MH_Other_3"/>
          <p:cNvSpPr/>
          <p:nvPr>
            <p:custDataLst>
              <p:tags r:id="rId3"/>
            </p:custDataLst>
          </p:nvPr>
        </p:nvSpPr>
        <p:spPr>
          <a:xfrm>
            <a:off x="2411242" y="3134189"/>
            <a:ext cx="1056532" cy="2229439"/>
          </a:xfrm>
          <a:custGeom>
            <a:avLst/>
            <a:gdLst>
              <a:gd name="connsiteX0" fmla="*/ 242455 w 1502447"/>
              <a:gd name="connsiteY0" fmla="*/ 0 h 3168045"/>
              <a:gd name="connsiteX1" fmla="*/ 484909 w 1502447"/>
              <a:gd name="connsiteY1" fmla="*/ 519546 h 3168045"/>
              <a:gd name="connsiteX2" fmla="*/ 363682 w 1502447"/>
              <a:gd name="connsiteY2" fmla="*/ 519546 h 3168045"/>
              <a:gd name="connsiteX3" fmla="*/ 363682 w 1502447"/>
              <a:gd name="connsiteY3" fmla="*/ 1837719 h 3168045"/>
              <a:gd name="connsiteX4" fmla="*/ 1373845 w 1502447"/>
              <a:gd name="connsiteY4" fmla="*/ 1837719 h 3168045"/>
              <a:gd name="connsiteX5" fmla="*/ 1373845 w 1502447"/>
              <a:gd name="connsiteY5" fmla="*/ 1838928 h 3168045"/>
              <a:gd name="connsiteX6" fmla="*/ 1378610 w 1502447"/>
              <a:gd name="connsiteY6" fmla="*/ 1837781 h 3168045"/>
              <a:gd name="connsiteX7" fmla="*/ 1443150 w 1502447"/>
              <a:gd name="connsiteY7" fmla="*/ 1857630 h 3168045"/>
              <a:gd name="connsiteX8" fmla="*/ 1502182 w 1502447"/>
              <a:gd name="connsiteY8" fmla="*/ 1973732 h 3168045"/>
              <a:gd name="connsiteX9" fmla="*/ 1500846 w 1502447"/>
              <a:gd name="connsiteY9" fmla="*/ 1973646 h 3168045"/>
              <a:gd name="connsiteX10" fmla="*/ 1500846 w 1502447"/>
              <a:gd name="connsiteY10" fmla="*/ 3168045 h 3168045"/>
              <a:gd name="connsiteX11" fmla="*/ 1246846 w 1502447"/>
              <a:gd name="connsiteY11" fmla="*/ 3168045 h 3168045"/>
              <a:gd name="connsiteX12" fmla="*/ 1246846 w 1502447"/>
              <a:gd name="connsiteY12" fmla="*/ 2093320 h 3168045"/>
              <a:gd name="connsiteX13" fmla="*/ 243256 w 1502447"/>
              <a:gd name="connsiteY13" fmla="*/ 2093320 h 3168045"/>
              <a:gd name="connsiteX14" fmla="*/ 243256 w 1502447"/>
              <a:gd name="connsiteY14" fmla="*/ 2091375 h 3168045"/>
              <a:gd name="connsiteX15" fmla="*/ 231327 w 1502447"/>
              <a:gd name="connsiteY15" fmla="*/ 2091983 h 3168045"/>
              <a:gd name="connsiteX16" fmla="*/ 122858 w 1502447"/>
              <a:gd name="connsiteY16" fmla="*/ 1950478 h 3168045"/>
              <a:gd name="connsiteX17" fmla="*/ 124618 w 1502447"/>
              <a:gd name="connsiteY17" fmla="*/ 1945055 h 3168045"/>
              <a:gd name="connsiteX18" fmla="*/ 121227 w 1502447"/>
              <a:gd name="connsiteY18" fmla="*/ 1945055 h 3168045"/>
              <a:gd name="connsiteX19" fmla="*/ 121227 w 1502447"/>
              <a:gd name="connsiteY19" fmla="*/ 519546 h 3168045"/>
              <a:gd name="connsiteX20" fmla="*/ 0 w 1502447"/>
              <a:gd name="connsiteY20" fmla="*/ 519546 h 316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1680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168045"/>
                </a:lnTo>
                <a:lnTo>
                  <a:pt x="1246846" y="31680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7" name="MH_Other_4"/>
          <p:cNvSpPr/>
          <p:nvPr>
            <p:custDataLst>
              <p:tags r:id="rId4"/>
            </p:custDataLst>
          </p:nvPr>
        </p:nvSpPr>
        <p:spPr>
          <a:xfrm>
            <a:off x="1507698" y="3615381"/>
            <a:ext cx="1056532" cy="1773091"/>
          </a:xfrm>
          <a:custGeom>
            <a:avLst/>
            <a:gdLst>
              <a:gd name="connsiteX0" fmla="*/ 242455 w 1502447"/>
              <a:gd name="connsiteY0" fmla="*/ 0 h 2520345"/>
              <a:gd name="connsiteX1" fmla="*/ 484909 w 1502447"/>
              <a:gd name="connsiteY1" fmla="*/ 519546 h 2520345"/>
              <a:gd name="connsiteX2" fmla="*/ 363682 w 1502447"/>
              <a:gd name="connsiteY2" fmla="*/ 519546 h 2520345"/>
              <a:gd name="connsiteX3" fmla="*/ 363682 w 1502447"/>
              <a:gd name="connsiteY3" fmla="*/ 1837719 h 2520345"/>
              <a:gd name="connsiteX4" fmla="*/ 1373845 w 1502447"/>
              <a:gd name="connsiteY4" fmla="*/ 1837719 h 2520345"/>
              <a:gd name="connsiteX5" fmla="*/ 1373845 w 1502447"/>
              <a:gd name="connsiteY5" fmla="*/ 1838928 h 2520345"/>
              <a:gd name="connsiteX6" fmla="*/ 1378610 w 1502447"/>
              <a:gd name="connsiteY6" fmla="*/ 1837781 h 2520345"/>
              <a:gd name="connsiteX7" fmla="*/ 1443150 w 1502447"/>
              <a:gd name="connsiteY7" fmla="*/ 1857630 h 2520345"/>
              <a:gd name="connsiteX8" fmla="*/ 1502182 w 1502447"/>
              <a:gd name="connsiteY8" fmla="*/ 1973732 h 2520345"/>
              <a:gd name="connsiteX9" fmla="*/ 1500846 w 1502447"/>
              <a:gd name="connsiteY9" fmla="*/ 1973646 h 2520345"/>
              <a:gd name="connsiteX10" fmla="*/ 1500846 w 1502447"/>
              <a:gd name="connsiteY10" fmla="*/ 2520345 h 2520345"/>
              <a:gd name="connsiteX11" fmla="*/ 1246846 w 1502447"/>
              <a:gd name="connsiteY11" fmla="*/ 2520345 h 2520345"/>
              <a:gd name="connsiteX12" fmla="*/ 1246846 w 1502447"/>
              <a:gd name="connsiteY12" fmla="*/ 2093320 h 2520345"/>
              <a:gd name="connsiteX13" fmla="*/ 243256 w 1502447"/>
              <a:gd name="connsiteY13" fmla="*/ 2093320 h 2520345"/>
              <a:gd name="connsiteX14" fmla="*/ 243256 w 1502447"/>
              <a:gd name="connsiteY14" fmla="*/ 2091375 h 2520345"/>
              <a:gd name="connsiteX15" fmla="*/ 231327 w 1502447"/>
              <a:gd name="connsiteY15" fmla="*/ 2091983 h 2520345"/>
              <a:gd name="connsiteX16" fmla="*/ 122858 w 1502447"/>
              <a:gd name="connsiteY16" fmla="*/ 1950478 h 2520345"/>
              <a:gd name="connsiteX17" fmla="*/ 124618 w 1502447"/>
              <a:gd name="connsiteY17" fmla="*/ 1945055 h 2520345"/>
              <a:gd name="connsiteX18" fmla="*/ 121227 w 1502447"/>
              <a:gd name="connsiteY18" fmla="*/ 1945055 h 2520345"/>
              <a:gd name="connsiteX19" fmla="*/ 121227 w 1502447"/>
              <a:gd name="connsiteY19" fmla="*/ 519546 h 2520345"/>
              <a:gd name="connsiteX20" fmla="*/ 0 w 1502447"/>
              <a:gd name="connsiteY20" fmla="*/ 519546 h 252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25203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2520345"/>
                </a:lnTo>
                <a:lnTo>
                  <a:pt x="1246846" y="25203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5"/>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8" name="MH_Other_5"/>
          <p:cNvSpPr/>
          <p:nvPr>
            <p:custDataLst>
              <p:tags r:id="rId5"/>
            </p:custDataLst>
          </p:nvPr>
        </p:nvSpPr>
        <p:spPr>
          <a:xfrm>
            <a:off x="5121874" y="1767760"/>
            <a:ext cx="1057840" cy="3595868"/>
          </a:xfrm>
          <a:custGeom>
            <a:avLst/>
            <a:gdLst>
              <a:gd name="connsiteX0" fmla="*/ 242455 w 1502447"/>
              <a:gd name="connsiteY0" fmla="*/ 0 h 5111146"/>
              <a:gd name="connsiteX1" fmla="*/ 484909 w 1502447"/>
              <a:gd name="connsiteY1" fmla="*/ 519546 h 5111146"/>
              <a:gd name="connsiteX2" fmla="*/ 363682 w 1502447"/>
              <a:gd name="connsiteY2" fmla="*/ 519546 h 5111146"/>
              <a:gd name="connsiteX3" fmla="*/ 363682 w 1502447"/>
              <a:gd name="connsiteY3" fmla="*/ 1837719 h 5111146"/>
              <a:gd name="connsiteX4" fmla="*/ 1373845 w 1502447"/>
              <a:gd name="connsiteY4" fmla="*/ 1837719 h 5111146"/>
              <a:gd name="connsiteX5" fmla="*/ 1373845 w 1502447"/>
              <a:gd name="connsiteY5" fmla="*/ 1838928 h 5111146"/>
              <a:gd name="connsiteX6" fmla="*/ 1378610 w 1502447"/>
              <a:gd name="connsiteY6" fmla="*/ 1837781 h 5111146"/>
              <a:gd name="connsiteX7" fmla="*/ 1443150 w 1502447"/>
              <a:gd name="connsiteY7" fmla="*/ 1857630 h 5111146"/>
              <a:gd name="connsiteX8" fmla="*/ 1502182 w 1502447"/>
              <a:gd name="connsiteY8" fmla="*/ 1973732 h 5111146"/>
              <a:gd name="connsiteX9" fmla="*/ 1500846 w 1502447"/>
              <a:gd name="connsiteY9" fmla="*/ 1973646 h 5111146"/>
              <a:gd name="connsiteX10" fmla="*/ 1500846 w 1502447"/>
              <a:gd name="connsiteY10" fmla="*/ 4528702 h 5111146"/>
              <a:gd name="connsiteX11" fmla="*/ 1502447 w 1502447"/>
              <a:gd name="connsiteY11" fmla="*/ 4528702 h 5111146"/>
              <a:gd name="connsiteX12" fmla="*/ 1502447 w 1502447"/>
              <a:gd name="connsiteY12" fmla="*/ 5111146 h 5111146"/>
              <a:gd name="connsiteX13" fmla="*/ 1246847 w 1502447"/>
              <a:gd name="connsiteY13" fmla="*/ 5111146 h 5111146"/>
              <a:gd name="connsiteX14" fmla="*/ 1246847 w 1502447"/>
              <a:gd name="connsiteY14" fmla="*/ 4809520 h 5111146"/>
              <a:gd name="connsiteX15" fmla="*/ 1246846 w 1502447"/>
              <a:gd name="connsiteY15" fmla="*/ 4809520 h 5111146"/>
              <a:gd name="connsiteX16" fmla="*/ 1246846 w 1502447"/>
              <a:gd name="connsiteY16" fmla="*/ 2093320 h 5111146"/>
              <a:gd name="connsiteX17" fmla="*/ 243256 w 1502447"/>
              <a:gd name="connsiteY17" fmla="*/ 2093320 h 5111146"/>
              <a:gd name="connsiteX18" fmla="*/ 243256 w 1502447"/>
              <a:gd name="connsiteY18" fmla="*/ 2091375 h 5111146"/>
              <a:gd name="connsiteX19" fmla="*/ 231327 w 1502447"/>
              <a:gd name="connsiteY19" fmla="*/ 2091983 h 5111146"/>
              <a:gd name="connsiteX20" fmla="*/ 122858 w 1502447"/>
              <a:gd name="connsiteY20" fmla="*/ 1950478 h 5111146"/>
              <a:gd name="connsiteX21" fmla="*/ 124618 w 1502447"/>
              <a:gd name="connsiteY21" fmla="*/ 1945055 h 5111146"/>
              <a:gd name="connsiteX22" fmla="*/ 121227 w 1502447"/>
              <a:gd name="connsiteY22" fmla="*/ 1945055 h 5111146"/>
              <a:gd name="connsiteX23" fmla="*/ 121227 w 1502447"/>
              <a:gd name="connsiteY23" fmla="*/ 519546 h 5111146"/>
              <a:gd name="connsiteX24" fmla="*/ 0 w 1502447"/>
              <a:gd name="connsiteY24" fmla="*/ 519546 h 511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2447" h="51111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528702"/>
                </a:lnTo>
                <a:lnTo>
                  <a:pt x="1502447" y="4528702"/>
                </a:lnTo>
                <a:lnTo>
                  <a:pt x="1502447" y="5111146"/>
                </a:lnTo>
                <a:lnTo>
                  <a:pt x="1246847" y="5111146"/>
                </a:lnTo>
                <a:lnTo>
                  <a:pt x="1246847" y="4809520"/>
                </a:lnTo>
                <a:lnTo>
                  <a:pt x="1246846" y="4809520"/>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pic>
        <p:nvPicPr>
          <p:cNvPr id="9" name="MH_Other_6"/>
          <p:cNvPicPr>
            <a:picLocks noChangeAspect="1"/>
          </p:cNvPicPr>
          <p:nvPr>
            <p:custDataLst>
              <p:tags r:id="rId6"/>
            </p:custDataLst>
          </p:nvPr>
        </p:nvPicPr>
        <p:blipFill>
          <a:blip r:embed="rId24" cstate="email"/>
          <a:srcRect/>
          <a:stretch>
            <a:fillRect/>
          </a:stretch>
        </p:blipFill>
        <p:spPr bwMode="auto">
          <a:xfrm>
            <a:off x="1407015" y="5311325"/>
            <a:ext cx="5238200" cy="27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H_Other_7"/>
          <p:cNvSpPr txBox="1"/>
          <p:nvPr>
            <p:custDataLst>
              <p:tags r:id="rId7"/>
            </p:custDataLst>
          </p:nvPr>
        </p:nvSpPr>
        <p:spPr>
          <a:xfrm>
            <a:off x="5460371" y="2636959"/>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01</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1" name="MH_Other_8"/>
          <p:cNvSpPr txBox="1"/>
          <p:nvPr>
            <p:custDataLst>
              <p:tags r:id="rId8"/>
            </p:custDataLst>
          </p:nvPr>
        </p:nvSpPr>
        <p:spPr>
          <a:xfrm>
            <a:off x="4520643" y="3114100"/>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02</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2" name="MH_Other_9"/>
          <p:cNvSpPr txBox="1"/>
          <p:nvPr>
            <p:custDataLst>
              <p:tags r:id="rId9"/>
            </p:custDataLst>
          </p:nvPr>
        </p:nvSpPr>
        <p:spPr>
          <a:xfrm>
            <a:off x="3614196" y="3564276"/>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03</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3" name="MH_Other_10"/>
          <p:cNvSpPr txBox="1"/>
          <p:nvPr>
            <p:custDataLst>
              <p:tags r:id="rId10"/>
            </p:custDataLst>
          </p:nvPr>
        </p:nvSpPr>
        <p:spPr>
          <a:xfrm>
            <a:off x="2728611" y="4021168"/>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04</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4" name="MH_Other_11"/>
          <p:cNvSpPr txBox="1"/>
          <p:nvPr>
            <p:custDataLst>
              <p:tags r:id="rId11"/>
            </p:custDataLst>
          </p:nvPr>
        </p:nvSpPr>
        <p:spPr>
          <a:xfrm>
            <a:off x="1835144" y="4487313"/>
            <a:ext cx="585470" cy="531495"/>
          </a:xfrm>
          <a:prstGeom prst="rect">
            <a:avLst/>
          </a:prstGeom>
          <a:noFill/>
          <a:effectLst>
            <a:outerShdw blurRad="139700" dist="114300" dir="2700000" algn="tl" rotWithShape="0">
              <a:prstClr val="black">
                <a:alpha val="29000"/>
              </a:prstClr>
            </a:outerShdw>
          </a:effectLst>
        </p:spPr>
        <p:txBody>
          <a:bodyPr wrap="none">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700" dirty="0">
                <a:solidFill>
                  <a:schemeClr val="tx2"/>
                </a:solidFill>
                <a:latin typeface="微软雅黑" panose="020B0503020204020204" pitchFamily="34" charset="-122"/>
                <a:ea typeface="微软雅黑" panose="020B0503020204020204" pitchFamily="34" charset="-122"/>
              </a:rPr>
              <a:t>05</a:t>
            </a:r>
            <a:endParaRPr lang="zh-CN" altLang="en-US" sz="2700" dirty="0">
              <a:solidFill>
                <a:schemeClr val="tx2"/>
              </a:solidFill>
              <a:latin typeface="微软雅黑" panose="020B0503020204020204" pitchFamily="34" charset="-122"/>
              <a:ea typeface="微软雅黑" panose="020B0503020204020204" pitchFamily="34" charset="-122"/>
            </a:endParaRPr>
          </a:p>
        </p:txBody>
      </p:sp>
      <p:sp>
        <p:nvSpPr>
          <p:cNvPr id="15" name="MH_SubTitle_1"/>
          <p:cNvSpPr txBox="1"/>
          <p:nvPr>
            <p:custDataLst>
              <p:tags r:id="rId12"/>
            </p:custDataLst>
          </p:nvPr>
        </p:nvSpPr>
        <p:spPr>
          <a:xfrm>
            <a:off x="5313624" y="2115683"/>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单击编辑标题</a:t>
            </a:r>
          </a:p>
        </p:txBody>
      </p:sp>
      <p:sp>
        <p:nvSpPr>
          <p:cNvPr id="16" name="MH_SubTitle_2"/>
          <p:cNvSpPr txBox="1"/>
          <p:nvPr>
            <p:custDataLst>
              <p:tags r:id="rId13"/>
            </p:custDataLst>
          </p:nvPr>
        </p:nvSpPr>
        <p:spPr>
          <a:xfrm>
            <a:off x="4368238" y="2611260"/>
            <a:ext cx="860393" cy="532189"/>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2"/>
                </a:solidFill>
              </a:rPr>
              <a:t>单击编辑标题</a:t>
            </a:r>
          </a:p>
        </p:txBody>
      </p:sp>
      <p:sp>
        <p:nvSpPr>
          <p:cNvPr id="17" name="MH_SubTitle_3"/>
          <p:cNvSpPr txBox="1"/>
          <p:nvPr>
            <p:custDataLst>
              <p:tags r:id="rId14"/>
            </p:custDataLst>
          </p:nvPr>
        </p:nvSpPr>
        <p:spPr>
          <a:xfrm>
            <a:off x="3458156" y="3083299"/>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3"/>
                </a:solidFill>
              </a:rPr>
              <a:t>单击编辑标题</a:t>
            </a:r>
          </a:p>
        </p:txBody>
      </p:sp>
      <p:sp>
        <p:nvSpPr>
          <p:cNvPr id="18" name="MH_SubTitle_4"/>
          <p:cNvSpPr txBox="1"/>
          <p:nvPr>
            <p:custDataLst>
              <p:tags r:id="rId15"/>
            </p:custDataLst>
          </p:nvPr>
        </p:nvSpPr>
        <p:spPr>
          <a:xfrm>
            <a:off x="2592534" y="3484729"/>
            <a:ext cx="858904" cy="532189"/>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4"/>
                </a:solidFill>
              </a:rPr>
              <a:t>单击编辑标题</a:t>
            </a:r>
          </a:p>
        </p:txBody>
      </p:sp>
      <p:sp>
        <p:nvSpPr>
          <p:cNvPr id="19" name="MH_SubTitle_5"/>
          <p:cNvSpPr txBox="1"/>
          <p:nvPr>
            <p:custDataLst>
              <p:tags r:id="rId16"/>
            </p:custDataLst>
          </p:nvPr>
        </p:nvSpPr>
        <p:spPr>
          <a:xfrm>
            <a:off x="1691603" y="3969844"/>
            <a:ext cx="860393" cy="532188"/>
          </a:xfrm>
          <a:prstGeom prst="rect">
            <a:avLst/>
          </a:prstGeom>
          <a:noFill/>
          <a:effectLst>
            <a:outerShdw blurRad="330200" dist="165100" dir="2700000" algn="tl" rotWithShape="0">
              <a:prstClr val="black">
                <a:alpha val="40000"/>
              </a:prstClr>
            </a:outerShdw>
          </a:effectLst>
        </p:spPr>
        <p:txBody>
          <a:bodyP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5"/>
                </a:solidFill>
              </a:rPr>
              <a:t>单击编辑标题</a:t>
            </a:r>
          </a:p>
        </p:txBody>
      </p:sp>
      <p:sp>
        <p:nvSpPr>
          <p:cNvPr id="20" name="MH_Other_41"/>
          <p:cNvSpPr>
            <a:spLocks noChangeAspect="1" noEditPoints="1"/>
          </p:cNvSpPr>
          <p:nvPr>
            <p:custDataLst>
              <p:tags r:id="rId17"/>
            </p:custDataLst>
          </p:nvPr>
        </p:nvSpPr>
        <p:spPr bwMode="auto">
          <a:xfrm>
            <a:off x="3754135" y="2639920"/>
            <a:ext cx="324281" cy="303360"/>
          </a:xfrm>
          <a:custGeom>
            <a:avLst/>
            <a:gdLst>
              <a:gd name="T0" fmla="*/ 7 w 66"/>
              <a:gd name="T1" fmla="*/ 51 h 62"/>
              <a:gd name="T2" fmla="*/ 30 w 66"/>
              <a:gd name="T3" fmla="*/ 47 h 62"/>
              <a:gd name="T4" fmla="*/ 36 w 66"/>
              <a:gd name="T5" fmla="*/ 53 h 62"/>
              <a:gd name="T6" fmla="*/ 59 w 66"/>
              <a:gd name="T7" fmla="*/ 14 h 62"/>
              <a:gd name="T8" fmla="*/ 61 w 66"/>
              <a:gd name="T9" fmla="*/ 12 h 62"/>
              <a:gd name="T10" fmla="*/ 62 w 66"/>
              <a:gd name="T11" fmla="*/ 17 h 62"/>
              <a:gd name="T12" fmla="*/ 37 w 66"/>
              <a:gd name="T13" fmla="*/ 59 h 62"/>
              <a:gd name="T14" fmla="*/ 29 w 66"/>
              <a:gd name="T15" fmla="*/ 59 h 62"/>
              <a:gd name="T16" fmla="*/ 5 w 66"/>
              <a:gd name="T17" fmla="*/ 17 h 62"/>
              <a:gd name="T18" fmla="*/ 6 w 66"/>
              <a:gd name="T19" fmla="*/ 12 h 62"/>
              <a:gd name="T20" fmla="*/ 25 w 66"/>
              <a:gd name="T21" fmla="*/ 30 h 62"/>
              <a:gd name="T22" fmla="*/ 33 w 66"/>
              <a:gd name="T23" fmla="*/ 41 h 62"/>
              <a:gd name="T24" fmla="*/ 41 w 66"/>
              <a:gd name="T25" fmla="*/ 30 h 62"/>
              <a:gd name="T26" fmla="*/ 31 w 66"/>
              <a:gd name="T27" fmla="*/ 27 h 62"/>
              <a:gd name="T28" fmla="*/ 31 w 66"/>
              <a:gd name="T29" fmla="*/ 17 h 62"/>
              <a:gd name="T30" fmla="*/ 33 w 66"/>
              <a:gd name="T31" fmla="*/ 17 h 62"/>
              <a:gd name="T32" fmla="*/ 35 w 66"/>
              <a:gd name="T33" fmla="*/ 17 h 62"/>
              <a:gd name="T34" fmla="*/ 36 w 66"/>
              <a:gd name="T35" fmla="*/ 27 h 62"/>
              <a:gd name="T36" fmla="*/ 38 w 66"/>
              <a:gd name="T37" fmla="*/ 16 h 62"/>
              <a:gd name="T38" fmla="*/ 31 w 66"/>
              <a:gd name="T39" fmla="*/ 16 h 62"/>
              <a:gd name="T40" fmla="*/ 27 w 66"/>
              <a:gd name="T41" fmla="*/ 16 h 62"/>
              <a:gd name="T42" fmla="*/ 24 w 66"/>
              <a:gd name="T43" fmla="*/ 27 h 62"/>
              <a:gd name="T44" fmla="*/ 23 w 66"/>
              <a:gd name="T45" fmla="*/ 11 h 62"/>
              <a:gd name="T46" fmla="*/ 38 w 66"/>
              <a:gd name="T47" fmla="*/ 5 h 62"/>
              <a:gd name="T48" fmla="*/ 38 w 66"/>
              <a:gd name="T49" fmla="*/ 27 h 62"/>
              <a:gd name="T50" fmla="*/ 47 w 66"/>
              <a:gd name="T51" fmla="*/ 10 h 62"/>
              <a:gd name="T52" fmla="*/ 26 w 66"/>
              <a:gd name="T53" fmla="*/ 1 h 62"/>
              <a:gd name="T54" fmla="*/ 24 w 66"/>
              <a:gd name="T55" fmla="*/ 27 h 62"/>
              <a:gd name="T56" fmla="*/ 57 w 66"/>
              <a:gd name="T57" fmla="*/ 20 h 62"/>
              <a:gd name="T58" fmla="*/ 43 w 66"/>
              <a:gd name="T59" fmla="*/ 44 h 62"/>
              <a:gd name="T60" fmla="*/ 57 w 66"/>
              <a:gd name="T61" fmla="*/ 45 h 62"/>
              <a:gd name="T62" fmla="*/ 43 w 66"/>
              <a:gd name="T63" fmla="*/ 44 h 62"/>
              <a:gd name="T64" fmla="*/ 49 w 66"/>
              <a:gd name="T65" fmla="*/ 41 h 62"/>
              <a:gd name="T66" fmla="*/ 49 w 66"/>
              <a:gd name="T67" fmla="*/ 40 h 62"/>
              <a:gd name="T68" fmla="*/ 47 w 66"/>
              <a:gd name="T69" fmla="*/ 27 h 62"/>
              <a:gd name="T70" fmla="*/ 49 w 66"/>
              <a:gd name="T71" fmla="*/ 28 h 62"/>
              <a:gd name="T72" fmla="*/ 49 w 66"/>
              <a:gd name="T73" fmla="*/ 27 h 62"/>
              <a:gd name="T74" fmla="*/ 48 w 66"/>
              <a:gd name="T75" fmla="*/ 24 h 62"/>
              <a:gd name="T76" fmla="*/ 57 w 66"/>
              <a:gd name="T77" fmla="*/ 23 h 62"/>
              <a:gd name="T78" fmla="*/ 10 w 66"/>
              <a:gd name="T79" fmla="*/ 18 h 62"/>
              <a:gd name="T80" fmla="*/ 15 w 66"/>
              <a:gd name="T81" fmla="*/ 18 h 62"/>
              <a:gd name="T82" fmla="*/ 10 w 66"/>
              <a:gd name="T83" fmla="*/ 43 h 62"/>
              <a:gd name="T84" fmla="*/ 23 w 66"/>
              <a:gd name="T85" fmla="*/ 46 h 62"/>
              <a:gd name="T86" fmla="*/ 18 w 66"/>
              <a:gd name="T87" fmla="*/ 40 h 62"/>
              <a:gd name="T88" fmla="*/ 17 w 66"/>
              <a:gd name="T89" fmla="*/ 41 h 62"/>
              <a:gd name="T90" fmla="*/ 19 w 66"/>
              <a:gd name="T91" fmla="*/ 27 h 62"/>
              <a:gd name="T92" fmla="*/ 10 w 66"/>
              <a:gd name="T93" fmla="*/ 28 h 62"/>
              <a:gd name="T94" fmla="*/ 19 w 66"/>
              <a:gd name="T95" fmla="*/ 27 h 62"/>
              <a:gd name="T96" fmla="*/ 10 w 66"/>
              <a:gd name="T97" fmla="*/ 24 h 62"/>
              <a:gd name="T98" fmla="*/ 17 w 66"/>
              <a:gd name="T99" fmla="*/ 2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2">
                <a:moveTo>
                  <a:pt x="14" y="14"/>
                </a:moveTo>
                <a:cubicBezTo>
                  <a:pt x="11" y="14"/>
                  <a:pt x="9" y="14"/>
                  <a:pt x="7" y="14"/>
                </a:cubicBezTo>
                <a:cubicBezTo>
                  <a:pt x="7" y="51"/>
                  <a:pt x="7" y="51"/>
                  <a:pt x="7" y="51"/>
                </a:cubicBezTo>
                <a:cubicBezTo>
                  <a:pt x="15" y="49"/>
                  <a:pt x="22" y="51"/>
                  <a:pt x="29" y="52"/>
                </a:cubicBezTo>
                <a:cubicBezTo>
                  <a:pt x="30" y="53"/>
                  <a:pt x="30" y="53"/>
                  <a:pt x="30" y="53"/>
                </a:cubicBezTo>
                <a:cubicBezTo>
                  <a:pt x="30" y="47"/>
                  <a:pt x="30" y="47"/>
                  <a:pt x="30" y="47"/>
                </a:cubicBezTo>
                <a:cubicBezTo>
                  <a:pt x="31" y="48"/>
                  <a:pt x="32" y="48"/>
                  <a:pt x="33" y="48"/>
                </a:cubicBezTo>
                <a:cubicBezTo>
                  <a:pt x="34" y="48"/>
                  <a:pt x="35" y="48"/>
                  <a:pt x="36" y="47"/>
                </a:cubicBezTo>
                <a:cubicBezTo>
                  <a:pt x="36" y="53"/>
                  <a:pt x="36" y="53"/>
                  <a:pt x="36" y="53"/>
                </a:cubicBezTo>
                <a:cubicBezTo>
                  <a:pt x="37" y="52"/>
                  <a:pt x="37" y="52"/>
                  <a:pt x="37" y="52"/>
                </a:cubicBezTo>
                <a:cubicBezTo>
                  <a:pt x="44" y="51"/>
                  <a:pt x="52" y="49"/>
                  <a:pt x="59" y="51"/>
                </a:cubicBezTo>
                <a:cubicBezTo>
                  <a:pt x="59" y="14"/>
                  <a:pt x="59" y="14"/>
                  <a:pt x="59" y="14"/>
                </a:cubicBezTo>
                <a:cubicBezTo>
                  <a:pt x="57" y="14"/>
                  <a:pt x="55" y="14"/>
                  <a:pt x="52" y="14"/>
                </a:cubicBezTo>
                <a:cubicBezTo>
                  <a:pt x="52" y="13"/>
                  <a:pt x="52" y="12"/>
                  <a:pt x="52" y="11"/>
                </a:cubicBezTo>
                <a:cubicBezTo>
                  <a:pt x="55" y="11"/>
                  <a:pt x="58" y="11"/>
                  <a:pt x="61" y="12"/>
                </a:cubicBezTo>
                <a:cubicBezTo>
                  <a:pt x="62" y="13"/>
                  <a:pt x="62" y="13"/>
                  <a:pt x="62" y="13"/>
                </a:cubicBezTo>
                <a:cubicBezTo>
                  <a:pt x="62" y="14"/>
                  <a:pt x="62" y="14"/>
                  <a:pt x="62" y="14"/>
                </a:cubicBezTo>
                <a:cubicBezTo>
                  <a:pt x="62" y="17"/>
                  <a:pt x="62" y="17"/>
                  <a:pt x="62" y="17"/>
                </a:cubicBezTo>
                <a:cubicBezTo>
                  <a:pt x="66" y="18"/>
                  <a:pt x="66" y="18"/>
                  <a:pt x="66" y="18"/>
                </a:cubicBezTo>
                <a:cubicBezTo>
                  <a:pt x="66" y="59"/>
                  <a:pt x="66" y="59"/>
                  <a:pt x="66" y="59"/>
                </a:cubicBezTo>
                <a:cubicBezTo>
                  <a:pt x="59" y="58"/>
                  <a:pt x="53" y="56"/>
                  <a:pt x="37" y="59"/>
                </a:cubicBezTo>
                <a:cubicBezTo>
                  <a:pt x="37" y="60"/>
                  <a:pt x="37" y="60"/>
                  <a:pt x="37" y="60"/>
                </a:cubicBezTo>
                <a:cubicBezTo>
                  <a:pt x="32" y="62"/>
                  <a:pt x="34" y="62"/>
                  <a:pt x="29" y="60"/>
                </a:cubicBezTo>
                <a:cubicBezTo>
                  <a:pt x="29" y="59"/>
                  <a:pt x="29" y="59"/>
                  <a:pt x="29" y="59"/>
                </a:cubicBezTo>
                <a:cubicBezTo>
                  <a:pt x="14" y="56"/>
                  <a:pt x="7" y="58"/>
                  <a:pt x="0" y="59"/>
                </a:cubicBezTo>
                <a:cubicBezTo>
                  <a:pt x="0" y="18"/>
                  <a:pt x="0" y="18"/>
                  <a:pt x="0" y="18"/>
                </a:cubicBezTo>
                <a:cubicBezTo>
                  <a:pt x="5" y="17"/>
                  <a:pt x="5" y="17"/>
                  <a:pt x="5" y="17"/>
                </a:cubicBezTo>
                <a:cubicBezTo>
                  <a:pt x="5" y="14"/>
                  <a:pt x="5" y="14"/>
                  <a:pt x="5" y="14"/>
                </a:cubicBezTo>
                <a:cubicBezTo>
                  <a:pt x="5" y="13"/>
                  <a:pt x="5" y="13"/>
                  <a:pt x="5" y="13"/>
                </a:cubicBezTo>
                <a:cubicBezTo>
                  <a:pt x="6" y="12"/>
                  <a:pt x="6" y="12"/>
                  <a:pt x="6" y="12"/>
                </a:cubicBezTo>
                <a:cubicBezTo>
                  <a:pt x="8" y="11"/>
                  <a:pt x="11" y="11"/>
                  <a:pt x="14" y="11"/>
                </a:cubicBezTo>
                <a:cubicBezTo>
                  <a:pt x="14" y="12"/>
                  <a:pt x="14" y="13"/>
                  <a:pt x="14" y="14"/>
                </a:cubicBezTo>
                <a:close/>
                <a:moveTo>
                  <a:pt x="25" y="30"/>
                </a:moveTo>
                <a:cubicBezTo>
                  <a:pt x="27" y="39"/>
                  <a:pt x="27" y="39"/>
                  <a:pt x="27" y="39"/>
                </a:cubicBezTo>
                <a:cubicBezTo>
                  <a:pt x="30" y="39"/>
                  <a:pt x="30" y="39"/>
                  <a:pt x="30" y="39"/>
                </a:cubicBezTo>
                <a:cubicBezTo>
                  <a:pt x="30" y="40"/>
                  <a:pt x="32" y="41"/>
                  <a:pt x="33" y="41"/>
                </a:cubicBezTo>
                <a:cubicBezTo>
                  <a:pt x="35" y="41"/>
                  <a:pt x="36" y="40"/>
                  <a:pt x="36" y="39"/>
                </a:cubicBezTo>
                <a:cubicBezTo>
                  <a:pt x="39" y="39"/>
                  <a:pt x="39" y="39"/>
                  <a:pt x="39" y="39"/>
                </a:cubicBezTo>
                <a:cubicBezTo>
                  <a:pt x="41" y="30"/>
                  <a:pt x="41" y="30"/>
                  <a:pt x="41" y="30"/>
                </a:cubicBezTo>
                <a:cubicBezTo>
                  <a:pt x="25" y="30"/>
                  <a:pt x="25" y="30"/>
                  <a:pt x="25" y="30"/>
                </a:cubicBezTo>
                <a:close/>
                <a:moveTo>
                  <a:pt x="30" y="27"/>
                </a:moveTo>
                <a:cubicBezTo>
                  <a:pt x="31" y="27"/>
                  <a:pt x="31" y="27"/>
                  <a:pt x="31" y="27"/>
                </a:cubicBezTo>
                <a:cubicBezTo>
                  <a:pt x="29" y="17"/>
                  <a:pt x="29" y="17"/>
                  <a:pt x="29" y="17"/>
                </a:cubicBezTo>
                <a:cubicBezTo>
                  <a:pt x="29" y="17"/>
                  <a:pt x="29" y="17"/>
                  <a:pt x="30" y="17"/>
                </a:cubicBezTo>
                <a:cubicBezTo>
                  <a:pt x="30" y="17"/>
                  <a:pt x="31" y="17"/>
                  <a:pt x="31" y="17"/>
                </a:cubicBezTo>
                <a:cubicBezTo>
                  <a:pt x="32" y="17"/>
                  <a:pt x="32" y="17"/>
                  <a:pt x="32" y="17"/>
                </a:cubicBezTo>
                <a:cubicBezTo>
                  <a:pt x="32" y="17"/>
                  <a:pt x="32" y="17"/>
                  <a:pt x="32" y="17"/>
                </a:cubicBezTo>
                <a:cubicBezTo>
                  <a:pt x="32" y="17"/>
                  <a:pt x="33" y="17"/>
                  <a:pt x="33" y="17"/>
                </a:cubicBezTo>
                <a:cubicBezTo>
                  <a:pt x="33" y="17"/>
                  <a:pt x="34" y="17"/>
                  <a:pt x="34" y="17"/>
                </a:cubicBezTo>
                <a:cubicBezTo>
                  <a:pt x="35" y="17"/>
                  <a:pt x="35" y="17"/>
                  <a:pt x="35" y="17"/>
                </a:cubicBezTo>
                <a:cubicBezTo>
                  <a:pt x="35" y="17"/>
                  <a:pt x="35" y="17"/>
                  <a:pt x="35" y="17"/>
                </a:cubicBezTo>
                <a:cubicBezTo>
                  <a:pt x="36" y="17"/>
                  <a:pt x="36" y="17"/>
                  <a:pt x="37" y="17"/>
                </a:cubicBezTo>
                <a:cubicBezTo>
                  <a:pt x="35" y="27"/>
                  <a:pt x="35" y="27"/>
                  <a:pt x="35" y="27"/>
                </a:cubicBezTo>
                <a:cubicBezTo>
                  <a:pt x="36" y="27"/>
                  <a:pt x="36" y="27"/>
                  <a:pt x="36" y="27"/>
                </a:cubicBezTo>
                <a:cubicBezTo>
                  <a:pt x="39" y="17"/>
                  <a:pt x="39" y="17"/>
                  <a:pt x="39" y="17"/>
                </a:cubicBezTo>
                <a:cubicBezTo>
                  <a:pt x="39" y="16"/>
                  <a:pt x="39" y="16"/>
                  <a:pt x="39" y="16"/>
                </a:cubicBezTo>
                <a:cubicBezTo>
                  <a:pt x="38" y="16"/>
                  <a:pt x="38" y="16"/>
                  <a:pt x="38" y="16"/>
                </a:cubicBezTo>
                <a:cubicBezTo>
                  <a:pt x="37" y="15"/>
                  <a:pt x="36" y="15"/>
                  <a:pt x="35" y="16"/>
                </a:cubicBezTo>
                <a:cubicBezTo>
                  <a:pt x="34" y="15"/>
                  <a:pt x="34" y="15"/>
                  <a:pt x="33" y="15"/>
                </a:cubicBezTo>
                <a:cubicBezTo>
                  <a:pt x="33" y="15"/>
                  <a:pt x="32" y="15"/>
                  <a:pt x="31" y="16"/>
                </a:cubicBezTo>
                <a:cubicBezTo>
                  <a:pt x="31" y="15"/>
                  <a:pt x="30" y="15"/>
                  <a:pt x="30" y="15"/>
                </a:cubicBezTo>
                <a:cubicBezTo>
                  <a:pt x="29" y="15"/>
                  <a:pt x="28" y="16"/>
                  <a:pt x="28" y="16"/>
                </a:cubicBezTo>
                <a:cubicBezTo>
                  <a:pt x="27" y="16"/>
                  <a:pt x="27" y="16"/>
                  <a:pt x="27" y="16"/>
                </a:cubicBezTo>
                <a:cubicBezTo>
                  <a:pt x="27" y="17"/>
                  <a:pt x="27" y="17"/>
                  <a:pt x="27" y="17"/>
                </a:cubicBezTo>
                <a:cubicBezTo>
                  <a:pt x="30" y="27"/>
                  <a:pt x="30" y="27"/>
                  <a:pt x="30" y="27"/>
                </a:cubicBezTo>
                <a:close/>
                <a:moveTo>
                  <a:pt x="24" y="27"/>
                </a:moveTo>
                <a:cubicBezTo>
                  <a:pt x="28" y="27"/>
                  <a:pt x="28" y="27"/>
                  <a:pt x="28" y="27"/>
                </a:cubicBezTo>
                <a:cubicBezTo>
                  <a:pt x="28" y="24"/>
                  <a:pt x="26" y="21"/>
                  <a:pt x="25" y="18"/>
                </a:cubicBezTo>
                <a:cubicBezTo>
                  <a:pt x="24" y="15"/>
                  <a:pt x="23" y="13"/>
                  <a:pt x="23" y="11"/>
                </a:cubicBezTo>
                <a:cubicBezTo>
                  <a:pt x="24" y="8"/>
                  <a:pt x="25" y="6"/>
                  <a:pt x="28" y="5"/>
                </a:cubicBezTo>
                <a:cubicBezTo>
                  <a:pt x="29" y="4"/>
                  <a:pt x="31" y="3"/>
                  <a:pt x="33" y="4"/>
                </a:cubicBezTo>
                <a:cubicBezTo>
                  <a:pt x="35" y="4"/>
                  <a:pt x="37" y="4"/>
                  <a:pt x="38" y="5"/>
                </a:cubicBezTo>
                <a:cubicBezTo>
                  <a:pt x="41" y="6"/>
                  <a:pt x="42" y="8"/>
                  <a:pt x="43" y="11"/>
                </a:cubicBezTo>
                <a:cubicBezTo>
                  <a:pt x="43" y="13"/>
                  <a:pt x="42" y="15"/>
                  <a:pt x="41" y="18"/>
                </a:cubicBezTo>
                <a:cubicBezTo>
                  <a:pt x="39" y="21"/>
                  <a:pt x="38" y="24"/>
                  <a:pt x="38" y="27"/>
                </a:cubicBezTo>
                <a:cubicBezTo>
                  <a:pt x="41" y="27"/>
                  <a:pt x="41" y="27"/>
                  <a:pt x="41" y="27"/>
                </a:cubicBezTo>
                <a:cubicBezTo>
                  <a:pt x="42" y="25"/>
                  <a:pt x="43" y="22"/>
                  <a:pt x="44" y="20"/>
                </a:cubicBezTo>
                <a:cubicBezTo>
                  <a:pt x="46" y="17"/>
                  <a:pt x="47" y="13"/>
                  <a:pt x="47" y="10"/>
                </a:cubicBezTo>
                <a:cubicBezTo>
                  <a:pt x="46" y="6"/>
                  <a:pt x="43" y="3"/>
                  <a:pt x="40" y="1"/>
                </a:cubicBezTo>
                <a:cubicBezTo>
                  <a:pt x="38" y="0"/>
                  <a:pt x="36" y="0"/>
                  <a:pt x="33" y="0"/>
                </a:cubicBezTo>
                <a:cubicBezTo>
                  <a:pt x="31" y="0"/>
                  <a:pt x="28" y="0"/>
                  <a:pt x="26" y="1"/>
                </a:cubicBezTo>
                <a:cubicBezTo>
                  <a:pt x="23" y="3"/>
                  <a:pt x="20" y="6"/>
                  <a:pt x="19" y="10"/>
                </a:cubicBezTo>
                <a:cubicBezTo>
                  <a:pt x="18" y="13"/>
                  <a:pt x="20" y="17"/>
                  <a:pt x="22" y="20"/>
                </a:cubicBezTo>
                <a:cubicBezTo>
                  <a:pt x="23" y="22"/>
                  <a:pt x="24" y="25"/>
                  <a:pt x="24" y="27"/>
                </a:cubicBezTo>
                <a:close/>
                <a:moveTo>
                  <a:pt x="51" y="18"/>
                </a:moveTo>
                <a:cubicBezTo>
                  <a:pt x="50" y="19"/>
                  <a:pt x="50" y="19"/>
                  <a:pt x="50" y="20"/>
                </a:cubicBezTo>
                <a:cubicBezTo>
                  <a:pt x="53" y="19"/>
                  <a:pt x="55" y="19"/>
                  <a:pt x="57" y="20"/>
                </a:cubicBezTo>
                <a:cubicBezTo>
                  <a:pt x="57" y="18"/>
                  <a:pt x="57" y="18"/>
                  <a:pt x="57" y="18"/>
                </a:cubicBezTo>
                <a:cubicBezTo>
                  <a:pt x="55" y="18"/>
                  <a:pt x="53" y="18"/>
                  <a:pt x="51" y="18"/>
                </a:cubicBezTo>
                <a:close/>
                <a:moveTo>
                  <a:pt x="43" y="44"/>
                </a:moveTo>
                <a:cubicBezTo>
                  <a:pt x="43" y="46"/>
                  <a:pt x="43" y="46"/>
                  <a:pt x="43" y="46"/>
                </a:cubicBezTo>
                <a:cubicBezTo>
                  <a:pt x="45" y="45"/>
                  <a:pt x="47" y="45"/>
                  <a:pt x="49" y="45"/>
                </a:cubicBezTo>
                <a:cubicBezTo>
                  <a:pt x="52" y="44"/>
                  <a:pt x="55" y="44"/>
                  <a:pt x="57" y="45"/>
                </a:cubicBezTo>
                <a:cubicBezTo>
                  <a:pt x="57" y="43"/>
                  <a:pt x="57" y="43"/>
                  <a:pt x="57" y="43"/>
                </a:cubicBezTo>
                <a:cubicBezTo>
                  <a:pt x="54" y="43"/>
                  <a:pt x="52" y="43"/>
                  <a:pt x="49" y="43"/>
                </a:cubicBezTo>
                <a:cubicBezTo>
                  <a:pt x="47" y="44"/>
                  <a:pt x="45" y="44"/>
                  <a:pt x="43" y="44"/>
                </a:cubicBezTo>
                <a:close/>
                <a:moveTo>
                  <a:pt x="44" y="40"/>
                </a:moveTo>
                <a:cubicBezTo>
                  <a:pt x="44" y="42"/>
                  <a:pt x="44" y="42"/>
                  <a:pt x="44" y="42"/>
                </a:cubicBezTo>
                <a:cubicBezTo>
                  <a:pt x="45" y="42"/>
                  <a:pt x="47" y="41"/>
                  <a:pt x="49" y="41"/>
                </a:cubicBezTo>
                <a:cubicBezTo>
                  <a:pt x="52" y="41"/>
                  <a:pt x="55" y="41"/>
                  <a:pt x="57" y="41"/>
                </a:cubicBezTo>
                <a:cubicBezTo>
                  <a:pt x="57" y="40"/>
                  <a:pt x="57" y="40"/>
                  <a:pt x="57" y="40"/>
                </a:cubicBezTo>
                <a:cubicBezTo>
                  <a:pt x="54" y="39"/>
                  <a:pt x="52" y="39"/>
                  <a:pt x="49" y="40"/>
                </a:cubicBezTo>
                <a:cubicBezTo>
                  <a:pt x="47" y="40"/>
                  <a:pt x="46" y="40"/>
                  <a:pt x="44" y="40"/>
                </a:cubicBezTo>
                <a:close/>
                <a:moveTo>
                  <a:pt x="47" y="27"/>
                </a:moveTo>
                <a:cubicBezTo>
                  <a:pt x="47" y="27"/>
                  <a:pt x="47" y="27"/>
                  <a:pt x="47" y="27"/>
                </a:cubicBezTo>
                <a:cubicBezTo>
                  <a:pt x="47" y="27"/>
                  <a:pt x="47" y="27"/>
                  <a:pt x="47" y="27"/>
                </a:cubicBezTo>
                <a:cubicBezTo>
                  <a:pt x="47" y="28"/>
                  <a:pt x="47" y="28"/>
                  <a:pt x="47" y="28"/>
                </a:cubicBezTo>
                <a:cubicBezTo>
                  <a:pt x="47" y="28"/>
                  <a:pt x="48" y="28"/>
                  <a:pt x="49" y="28"/>
                </a:cubicBezTo>
                <a:cubicBezTo>
                  <a:pt x="52" y="28"/>
                  <a:pt x="55" y="28"/>
                  <a:pt x="57" y="28"/>
                </a:cubicBezTo>
                <a:cubicBezTo>
                  <a:pt x="57" y="27"/>
                  <a:pt x="57" y="27"/>
                  <a:pt x="57" y="27"/>
                </a:cubicBezTo>
                <a:cubicBezTo>
                  <a:pt x="54" y="26"/>
                  <a:pt x="52" y="26"/>
                  <a:pt x="49" y="27"/>
                </a:cubicBezTo>
                <a:cubicBezTo>
                  <a:pt x="48" y="27"/>
                  <a:pt x="47" y="27"/>
                  <a:pt x="47" y="27"/>
                </a:cubicBezTo>
                <a:close/>
                <a:moveTo>
                  <a:pt x="49" y="22"/>
                </a:moveTo>
                <a:cubicBezTo>
                  <a:pt x="49" y="23"/>
                  <a:pt x="48" y="23"/>
                  <a:pt x="48" y="24"/>
                </a:cubicBezTo>
                <a:cubicBezTo>
                  <a:pt x="48" y="24"/>
                  <a:pt x="49" y="24"/>
                  <a:pt x="49" y="24"/>
                </a:cubicBezTo>
                <a:cubicBezTo>
                  <a:pt x="52" y="24"/>
                  <a:pt x="55" y="23"/>
                  <a:pt x="57" y="24"/>
                </a:cubicBezTo>
                <a:cubicBezTo>
                  <a:pt x="57" y="23"/>
                  <a:pt x="57" y="23"/>
                  <a:pt x="57" y="23"/>
                </a:cubicBezTo>
                <a:cubicBezTo>
                  <a:pt x="55" y="22"/>
                  <a:pt x="52" y="22"/>
                  <a:pt x="49" y="22"/>
                </a:cubicBezTo>
                <a:close/>
                <a:moveTo>
                  <a:pt x="15" y="18"/>
                </a:moveTo>
                <a:cubicBezTo>
                  <a:pt x="13" y="18"/>
                  <a:pt x="11" y="18"/>
                  <a:pt x="10" y="18"/>
                </a:cubicBezTo>
                <a:cubicBezTo>
                  <a:pt x="10" y="20"/>
                  <a:pt x="10" y="20"/>
                  <a:pt x="10" y="20"/>
                </a:cubicBezTo>
                <a:cubicBezTo>
                  <a:pt x="11" y="19"/>
                  <a:pt x="13" y="19"/>
                  <a:pt x="16" y="20"/>
                </a:cubicBezTo>
                <a:cubicBezTo>
                  <a:pt x="15" y="19"/>
                  <a:pt x="15" y="19"/>
                  <a:pt x="15" y="18"/>
                </a:cubicBezTo>
                <a:close/>
                <a:moveTo>
                  <a:pt x="23" y="44"/>
                </a:moveTo>
                <a:cubicBezTo>
                  <a:pt x="21" y="44"/>
                  <a:pt x="19" y="44"/>
                  <a:pt x="18" y="43"/>
                </a:cubicBezTo>
                <a:cubicBezTo>
                  <a:pt x="15" y="43"/>
                  <a:pt x="12" y="43"/>
                  <a:pt x="10" y="43"/>
                </a:cubicBezTo>
                <a:cubicBezTo>
                  <a:pt x="10" y="45"/>
                  <a:pt x="10" y="45"/>
                  <a:pt x="10" y="45"/>
                </a:cubicBezTo>
                <a:cubicBezTo>
                  <a:pt x="12" y="44"/>
                  <a:pt x="14" y="44"/>
                  <a:pt x="17" y="45"/>
                </a:cubicBezTo>
                <a:cubicBezTo>
                  <a:pt x="19" y="45"/>
                  <a:pt x="21" y="45"/>
                  <a:pt x="23" y="46"/>
                </a:cubicBezTo>
                <a:cubicBezTo>
                  <a:pt x="23" y="44"/>
                  <a:pt x="23" y="44"/>
                  <a:pt x="23" y="44"/>
                </a:cubicBezTo>
                <a:close/>
                <a:moveTo>
                  <a:pt x="22" y="40"/>
                </a:moveTo>
                <a:cubicBezTo>
                  <a:pt x="21" y="40"/>
                  <a:pt x="19" y="40"/>
                  <a:pt x="18" y="40"/>
                </a:cubicBezTo>
                <a:cubicBezTo>
                  <a:pt x="15" y="39"/>
                  <a:pt x="12" y="39"/>
                  <a:pt x="10" y="40"/>
                </a:cubicBezTo>
                <a:cubicBezTo>
                  <a:pt x="10" y="41"/>
                  <a:pt x="10" y="41"/>
                  <a:pt x="10" y="41"/>
                </a:cubicBezTo>
                <a:cubicBezTo>
                  <a:pt x="12" y="41"/>
                  <a:pt x="14" y="41"/>
                  <a:pt x="17" y="41"/>
                </a:cubicBezTo>
                <a:cubicBezTo>
                  <a:pt x="19" y="41"/>
                  <a:pt x="21" y="42"/>
                  <a:pt x="22" y="42"/>
                </a:cubicBezTo>
                <a:cubicBezTo>
                  <a:pt x="22" y="40"/>
                  <a:pt x="22" y="40"/>
                  <a:pt x="22" y="40"/>
                </a:cubicBezTo>
                <a:close/>
                <a:moveTo>
                  <a:pt x="19" y="27"/>
                </a:moveTo>
                <a:cubicBezTo>
                  <a:pt x="19" y="27"/>
                  <a:pt x="18" y="27"/>
                  <a:pt x="18" y="27"/>
                </a:cubicBezTo>
                <a:cubicBezTo>
                  <a:pt x="15" y="26"/>
                  <a:pt x="12" y="26"/>
                  <a:pt x="10" y="27"/>
                </a:cubicBezTo>
                <a:cubicBezTo>
                  <a:pt x="10" y="28"/>
                  <a:pt x="10" y="28"/>
                  <a:pt x="10" y="28"/>
                </a:cubicBezTo>
                <a:cubicBezTo>
                  <a:pt x="12" y="28"/>
                  <a:pt x="14" y="28"/>
                  <a:pt x="17" y="28"/>
                </a:cubicBezTo>
                <a:cubicBezTo>
                  <a:pt x="18" y="28"/>
                  <a:pt x="19" y="28"/>
                  <a:pt x="19" y="28"/>
                </a:cubicBezTo>
                <a:cubicBezTo>
                  <a:pt x="19" y="28"/>
                  <a:pt x="19" y="27"/>
                  <a:pt x="19" y="27"/>
                </a:cubicBezTo>
                <a:close/>
                <a:moveTo>
                  <a:pt x="17" y="22"/>
                </a:moveTo>
                <a:cubicBezTo>
                  <a:pt x="14" y="22"/>
                  <a:pt x="12" y="22"/>
                  <a:pt x="10" y="23"/>
                </a:cubicBezTo>
                <a:cubicBezTo>
                  <a:pt x="10" y="24"/>
                  <a:pt x="10" y="24"/>
                  <a:pt x="10" y="24"/>
                </a:cubicBezTo>
                <a:cubicBezTo>
                  <a:pt x="12" y="23"/>
                  <a:pt x="14" y="24"/>
                  <a:pt x="17" y="24"/>
                </a:cubicBezTo>
                <a:cubicBezTo>
                  <a:pt x="18" y="24"/>
                  <a:pt x="18" y="24"/>
                  <a:pt x="18" y="24"/>
                </a:cubicBezTo>
                <a:cubicBezTo>
                  <a:pt x="18" y="23"/>
                  <a:pt x="17" y="23"/>
                  <a:pt x="17" y="23"/>
                </a:cubicBezTo>
                <a:lnTo>
                  <a:pt x="17" y="22"/>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1" name="MH_Other_42"/>
          <p:cNvSpPr>
            <a:spLocks noChangeAspect="1" noEditPoints="1"/>
          </p:cNvSpPr>
          <p:nvPr>
            <p:custDataLst>
              <p:tags r:id="rId18"/>
            </p:custDataLst>
          </p:nvPr>
        </p:nvSpPr>
        <p:spPr bwMode="auto">
          <a:xfrm>
            <a:off x="4626298" y="2241107"/>
            <a:ext cx="397507" cy="303360"/>
          </a:xfrm>
          <a:custGeom>
            <a:avLst/>
            <a:gdLst>
              <a:gd name="T0" fmla="*/ 55 w 77"/>
              <a:gd name="T1" fmla="*/ 14 h 59"/>
              <a:gd name="T2" fmla="*/ 4 w 77"/>
              <a:gd name="T3" fmla="*/ 18 h 59"/>
              <a:gd name="T4" fmla="*/ 65 w 77"/>
              <a:gd name="T5" fmla="*/ 55 h 59"/>
              <a:gd name="T6" fmla="*/ 67 w 77"/>
              <a:gd name="T7" fmla="*/ 34 h 59"/>
              <a:gd name="T8" fmla="*/ 68 w 77"/>
              <a:gd name="T9" fmla="*/ 32 h 59"/>
              <a:gd name="T10" fmla="*/ 68 w 77"/>
              <a:gd name="T11" fmla="*/ 31 h 59"/>
              <a:gd name="T12" fmla="*/ 68 w 77"/>
              <a:gd name="T13" fmla="*/ 59 h 59"/>
              <a:gd name="T14" fmla="*/ 2 w 77"/>
              <a:gd name="T15" fmla="*/ 59 h 59"/>
              <a:gd name="T16" fmla="*/ 0 w 77"/>
              <a:gd name="T17" fmla="*/ 57 h 59"/>
              <a:gd name="T18" fmla="*/ 0 w 77"/>
              <a:gd name="T19" fmla="*/ 14 h 59"/>
              <a:gd name="T20" fmla="*/ 10 w 77"/>
              <a:gd name="T21" fmla="*/ 38 h 59"/>
              <a:gd name="T22" fmla="*/ 29 w 77"/>
              <a:gd name="T23" fmla="*/ 41 h 59"/>
              <a:gd name="T24" fmla="*/ 10 w 77"/>
              <a:gd name="T25" fmla="*/ 38 h 59"/>
              <a:gd name="T26" fmla="*/ 10 w 77"/>
              <a:gd name="T27" fmla="*/ 33 h 59"/>
              <a:gd name="T28" fmla="*/ 43 w 77"/>
              <a:gd name="T29" fmla="*/ 30 h 59"/>
              <a:gd name="T30" fmla="*/ 10 w 77"/>
              <a:gd name="T31" fmla="*/ 22 h 59"/>
              <a:gd name="T32" fmla="*/ 43 w 77"/>
              <a:gd name="T33" fmla="*/ 25 h 59"/>
              <a:gd name="T34" fmla="*/ 10 w 77"/>
              <a:gd name="T35" fmla="*/ 22 h 59"/>
              <a:gd name="T36" fmla="*/ 71 w 77"/>
              <a:gd name="T37" fmla="*/ 9 h 59"/>
              <a:gd name="T38" fmla="*/ 67 w 77"/>
              <a:gd name="T39" fmla="*/ 25 h 59"/>
              <a:gd name="T40" fmla="*/ 70 w 77"/>
              <a:gd name="T41" fmla="*/ 24 h 59"/>
              <a:gd name="T42" fmla="*/ 76 w 77"/>
              <a:gd name="T43" fmla="*/ 10 h 59"/>
              <a:gd name="T44" fmla="*/ 75 w 77"/>
              <a:gd name="T45" fmla="*/ 8 h 59"/>
              <a:gd name="T46" fmla="*/ 61 w 77"/>
              <a:gd name="T47" fmla="*/ 9 h 59"/>
              <a:gd name="T48" fmla="*/ 65 w 77"/>
              <a:gd name="T49" fmla="*/ 29 h 59"/>
              <a:gd name="T50" fmla="*/ 52 w 77"/>
              <a:gd name="T51" fmla="*/ 40 h 59"/>
              <a:gd name="T52" fmla="*/ 50 w 77"/>
              <a:gd name="T53" fmla="*/ 49 h 59"/>
              <a:gd name="T54" fmla="*/ 53 w 77"/>
              <a:gd name="T55" fmla="*/ 45 h 59"/>
              <a:gd name="T56" fmla="*/ 54 w 77"/>
              <a:gd name="T57" fmla="*/ 43 h 59"/>
              <a:gd name="T58" fmla="*/ 54 w 77"/>
              <a:gd name="T59" fmla="*/ 46 h 59"/>
              <a:gd name="T60" fmla="*/ 53 w 77"/>
              <a:gd name="T61" fmla="*/ 50 h 59"/>
              <a:gd name="T62" fmla="*/ 59 w 77"/>
              <a:gd name="T63" fmla="*/ 42 h 59"/>
              <a:gd name="T64" fmla="*/ 64 w 77"/>
              <a:gd name="T65" fmla="*/ 30 h 59"/>
              <a:gd name="T66" fmla="*/ 51 w 77"/>
              <a:gd name="T67" fmla="*/ 38 h 59"/>
              <a:gd name="T68" fmla="*/ 64 w 77"/>
              <a:gd name="T69" fmla="*/ 30 h 59"/>
              <a:gd name="T70" fmla="*/ 24 w 77"/>
              <a:gd name="T71" fmla="*/ 52 h 59"/>
              <a:gd name="T72" fmla="*/ 29 w 77"/>
              <a:gd name="T73" fmla="*/ 48 h 59"/>
              <a:gd name="T74" fmla="*/ 30 w 77"/>
              <a:gd name="T75" fmla="*/ 52 h 59"/>
              <a:gd name="T76" fmla="*/ 37 w 77"/>
              <a:gd name="T77" fmla="*/ 50 h 59"/>
              <a:gd name="T78" fmla="*/ 40 w 77"/>
              <a:gd name="T79" fmla="*/ 51 h 59"/>
              <a:gd name="T80" fmla="*/ 40 w 77"/>
              <a:gd name="T81" fmla="*/ 51 h 59"/>
              <a:gd name="T82" fmla="*/ 40 w 77"/>
              <a:gd name="T83" fmla="*/ 54 h 59"/>
              <a:gd name="T84" fmla="*/ 46 w 77"/>
              <a:gd name="T85" fmla="*/ 55 h 59"/>
              <a:gd name="T86" fmla="*/ 43 w 77"/>
              <a:gd name="T87" fmla="*/ 52 h 59"/>
              <a:gd name="T88" fmla="*/ 43 w 77"/>
              <a:gd name="T89" fmla="*/ 52 h 59"/>
              <a:gd name="T90" fmla="*/ 42 w 77"/>
              <a:gd name="T91" fmla="*/ 48 h 59"/>
              <a:gd name="T92" fmla="*/ 39 w 77"/>
              <a:gd name="T93" fmla="*/ 49 h 59"/>
              <a:gd name="T94" fmla="*/ 31 w 77"/>
              <a:gd name="T95" fmla="*/ 49 h 59"/>
              <a:gd name="T96" fmla="*/ 23 w 77"/>
              <a:gd name="T97" fmla="*/ 5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2" name="MH_Other_43"/>
          <p:cNvSpPr>
            <a:spLocks noChangeAspect="1" noEditPoints="1"/>
          </p:cNvSpPr>
          <p:nvPr>
            <p:custDataLst>
              <p:tags r:id="rId19"/>
            </p:custDataLst>
          </p:nvPr>
        </p:nvSpPr>
        <p:spPr bwMode="auto">
          <a:xfrm>
            <a:off x="2034658" y="3653303"/>
            <a:ext cx="226212" cy="304668"/>
          </a:xfrm>
          <a:custGeom>
            <a:avLst/>
            <a:gdLst>
              <a:gd name="T0" fmla="*/ 42 w 47"/>
              <a:gd name="T1" fmla="*/ 5 h 63"/>
              <a:gd name="T2" fmla="*/ 42 w 47"/>
              <a:gd name="T3" fmla="*/ 5 h 63"/>
              <a:gd name="T4" fmla="*/ 47 w 47"/>
              <a:gd name="T5" fmla="*/ 16 h 63"/>
              <a:gd name="T6" fmla="*/ 42 w 47"/>
              <a:gd name="T7" fmla="*/ 27 h 63"/>
              <a:gd name="T8" fmla="*/ 32 w 47"/>
              <a:gd name="T9" fmla="*/ 37 h 63"/>
              <a:gd name="T10" fmla="*/ 21 w 47"/>
              <a:gd name="T11" fmla="*/ 42 h 63"/>
              <a:gd name="T12" fmla="*/ 14 w 47"/>
              <a:gd name="T13" fmla="*/ 41 h 63"/>
              <a:gd name="T14" fmla="*/ 22 w 47"/>
              <a:gd name="T15" fmla="*/ 33 h 63"/>
              <a:gd name="T16" fmla="*/ 26 w 47"/>
              <a:gd name="T17" fmla="*/ 31 h 63"/>
              <a:gd name="T18" fmla="*/ 36 w 47"/>
              <a:gd name="T19" fmla="*/ 21 h 63"/>
              <a:gd name="T20" fmla="*/ 38 w 47"/>
              <a:gd name="T21" fmla="*/ 16 h 63"/>
              <a:gd name="T22" fmla="*/ 36 w 47"/>
              <a:gd name="T23" fmla="*/ 11 h 63"/>
              <a:gd name="T24" fmla="*/ 36 w 47"/>
              <a:gd name="T25" fmla="*/ 11 h 63"/>
              <a:gd name="T26" fmla="*/ 31 w 47"/>
              <a:gd name="T27" fmla="*/ 9 h 63"/>
              <a:gd name="T28" fmla="*/ 26 w 47"/>
              <a:gd name="T29" fmla="*/ 11 h 63"/>
              <a:gd name="T30" fmla="*/ 16 w 47"/>
              <a:gd name="T31" fmla="*/ 21 h 63"/>
              <a:gd name="T32" fmla="*/ 15 w 47"/>
              <a:gd name="T33" fmla="*/ 22 h 63"/>
              <a:gd name="T34" fmla="*/ 5 w 47"/>
              <a:gd name="T35" fmla="*/ 31 h 63"/>
              <a:gd name="T36" fmla="*/ 5 w 47"/>
              <a:gd name="T37" fmla="*/ 26 h 63"/>
              <a:gd name="T38" fmla="*/ 9 w 47"/>
              <a:gd name="T39" fmla="*/ 15 h 63"/>
              <a:gd name="T40" fmla="*/ 19 w 47"/>
              <a:gd name="T41" fmla="*/ 5 h 63"/>
              <a:gd name="T42" fmla="*/ 31 w 47"/>
              <a:gd name="T43" fmla="*/ 0 h 63"/>
              <a:gd name="T44" fmla="*/ 42 w 47"/>
              <a:gd name="T45" fmla="*/ 5 h 63"/>
              <a:gd name="T46" fmla="*/ 41 w 47"/>
              <a:gd name="T47" fmla="*/ 32 h 63"/>
              <a:gd name="T48" fmla="*/ 31 w 47"/>
              <a:gd name="T49" fmla="*/ 42 h 63"/>
              <a:gd name="T50" fmla="*/ 23 w 47"/>
              <a:gd name="T51" fmla="*/ 50 h 63"/>
              <a:gd name="T52" fmla="*/ 21 w 47"/>
              <a:gd name="T53" fmla="*/ 52 h 63"/>
              <a:gd name="T54" fmla="*/ 16 w 47"/>
              <a:gd name="T55" fmla="*/ 54 h 63"/>
              <a:gd name="T56" fmla="*/ 11 w 47"/>
              <a:gd name="T57" fmla="*/ 52 h 63"/>
              <a:gd name="T58" fmla="*/ 11 w 47"/>
              <a:gd name="T59" fmla="*/ 52 h 63"/>
              <a:gd name="T60" fmla="*/ 8 w 47"/>
              <a:gd name="T61" fmla="*/ 47 h 63"/>
              <a:gd name="T62" fmla="*/ 11 w 47"/>
              <a:gd name="T63" fmla="*/ 41 h 63"/>
              <a:gd name="T64" fmla="*/ 21 w 47"/>
              <a:gd name="T65" fmla="*/ 31 h 63"/>
              <a:gd name="T66" fmla="*/ 25 w 47"/>
              <a:gd name="T67" fmla="*/ 29 h 63"/>
              <a:gd name="T68" fmla="*/ 32 w 47"/>
              <a:gd name="T69" fmla="*/ 22 h 63"/>
              <a:gd name="T70" fmla="*/ 26 w 47"/>
              <a:gd name="T71" fmla="*/ 21 h 63"/>
              <a:gd name="T72" fmla="*/ 14 w 47"/>
              <a:gd name="T73" fmla="*/ 25 h 63"/>
              <a:gd name="T74" fmla="*/ 4 w 47"/>
              <a:gd name="T75" fmla="*/ 35 h 63"/>
              <a:gd name="T76" fmla="*/ 0 w 47"/>
              <a:gd name="T77" fmla="*/ 47 h 63"/>
              <a:gd name="T78" fmla="*/ 4 w 47"/>
              <a:gd name="T79" fmla="*/ 58 h 63"/>
              <a:gd name="T80" fmla="*/ 4 w 47"/>
              <a:gd name="T81" fmla="*/ 58 h 63"/>
              <a:gd name="T82" fmla="*/ 16 w 47"/>
              <a:gd name="T83" fmla="*/ 63 h 63"/>
              <a:gd name="T84" fmla="*/ 27 w 47"/>
              <a:gd name="T85" fmla="*/ 58 h 63"/>
              <a:gd name="T86" fmla="*/ 37 w 47"/>
              <a:gd name="T87" fmla="*/ 48 h 63"/>
              <a:gd name="T88" fmla="*/ 42 w 47"/>
              <a:gd name="T89" fmla="*/ 37 h 63"/>
              <a:gd name="T90" fmla="*/ 41 w 47"/>
              <a:gd name="T9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chemeClr val="accent5"/>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3" name="MH_Other_44"/>
          <p:cNvSpPr>
            <a:spLocks noChangeAspect="1"/>
          </p:cNvSpPr>
          <p:nvPr>
            <p:custDataLst>
              <p:tags r:id="rId20"/>
            </p:custDataLst>
          </p:nvPr>
        </p:nvSpPr>
        <p:spPr bwMode="auto">
          <a:xfrm>
            <a:off x="2849284" y="3140727"/>
            <a:ext cx="398815" cy="303360"/>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4" name="MH_Other_45"/>
          <p:cNvSpPr>
            <a:spLocks noChangeAspect="1" noEditPoints="1"/>
          </p:cNvSpPr>
          <p:nvPr>
            <p:custDataLst>
              <p:tags r:id="rId21"/>
            </p:custDataLst>
          </p:nvPr>
        </p:nvSpPr>
        <p:spPr bwMode="auto">
          <a:xfrm>
            <a:off x="5613527" y="1755991"/>
            <a:ext cx="313821" cy="303360"/>
          </a:xfrm>
          <a:custGeom>
            <a:avLst/>
            <a:gdLst>
              <a:gd name="T0" fmla="*/ 57 w 67"/>
              <a:gd name="T1" fmla="*/ 33 h 65"/>
              <a:gd name="T2" fmla="*/ 29 w 67"/>
              <a:gd name="T3" fmla="*/ 46 h 65"/>
              <a:gd name="T4" fmla="*/ 57 w 67"/>
              <a:gd name="T5" fmla="*/ 60 h 65"/>
              <a:gd name="T6" fmla="*/ 0 w 67"/>
              <a:gd name="T7" fmla="*/ 22 h 65"/>
              <a:gd name="T8" fmla="*/ 22 w 67"/>
              <a:gd name="T9" fmla="*/ 12 h 65"/>
              <a:gd name="T10" fmla="*/ 7 w 67"/>
              <a:gd name="T11" fmla="*/ 60 h 65"/>
              <a:gd name="T12" fmla="*/ 11 w 67"/>
              <a:gd name="T13" fmla="*/ 62 h 65"/>
              <a:gd name="T14" fmla="*/ 7 w 67"/>
              <a:gd name="T15" fmla="*/ 60 h 65"/>
              <a:gd name="T16" fmla="*/ 43 w 67"/>
              <a:gd name="T17" fmla="*/ 42 h 65"/>
              <a:gd name="T18" fmla="*/ 6 w 67"/>
              <a:gd name="T19" fmla="*/ 27 h 65"/>
              <a:gd name="T20" fmla="*/ 12 w 67"/>
              <a:gd name="T21" fmla="*/ 27 h 65"/>
              <a:gd name="T22" fmla="*/ 47 w 67"/>
              <a:gd name="T23" fmla="*/ 27 h 65"/>
              <a:gd name="T24" fmla="*/ 53 w 67"/>
              <a:gd name="T25" fmla="*/ 27 h 65"/>
              <a:gd name="T26" fmla="*/ 40 w 67"/>
              <a:gd name="T27" fmla="*/ 26 h 65"/>
              <a:gd name="T28" fmla="*/ 44 w 67"/>
              <a:gd name="T29" fmla="*/ 28 h 65"/>
              <a:gd name="T30" fmla="*/ 40 w 67"/>
              <a:gd name="T31" fmla="*/ 26 h 65"/>
              <a:gd name="T32" fmla="*/ 32 w 67"/>
              <a:gd name="T33" fmla="*/ 28 h 65"/>
              <a:gd name="T34" fmla="*/ 36 w 67"/>
              <a:gd name="T35" fmla="*/ 26 h 65"/>
              <a:gd name="T36" fmla="*/ 23 w 67"/>
              <a:gd name="T37" fmla="*/ 27 h 65"/>
              <a:gd name="T38" fmla="*/ 29 w 67"/>
              <a:gd name="T39" fmla="*/ 27 h 65"/>
              <a:gd name="T40" fmla="*/ 14 w 67"/>
              <a:gd name="T41" fmla="*/ 27 h 65"/>
              <a:gd name="T42" fmla="*/ 20 w 67"/>
              <a:gd name="T43" fmla="*/ 27 h 65"/>
              <a:gd name="T44" fmla="*/ 5 w 67"/>
              <a:gd name="T45" fmla="*/ 30 h 65"/>
              <a:gd name="T46" fmla="*/ 4 w 67"/>
              <a:gd name="T47" fmla="*/ 34 h 65"/>
              <a:gd name="T48" fmla="*/ 5 w 67"/>
              <a:gd name="T49" fmla="*/ 30 h 65"/>
              <a:gd name="T50" fmla="*/ 5 w 67"/>
              <a:gd name="T51" fmla="*/ 54 h 65"/>
              <a:gd name="T52" fmla="*/ 5 w 67"/>
              <a:gd name="T53" fmla="*/ 60 h 65"/>
              <a:gd name="T54" fmla="*/ 5 w 67"/>
              <a:gd name="T55" fmla="*/ 47 h 65"/>
              <a:gd name="T56" fmla="*/ 4 w 67"/>
              <a:gd name="T57" fmla="*/ 51 h 65"/>
              <a:gd name="T58" fmla="*/ 5 w 67"/>
              <a:gd name="T59" fmla="*/ 47 h 65"/>
              <a:gd name="T60" fmla="*/ 4 w 67"/>
              <a:gd name="T61" fmla="*/ 38 h 65"/>
              <a:gd name="T62" fmla="*/ 5 w 67"/>
              <a:gd name="T63" fmla="*/ 43 h 65"/>
              <a:gd name="T64" fmla="*/ 47 w 67"/>
              <a:gd name="T65" fmla="*/ 61 h 65"/>
              <a:gd name="T66" fmla="*/ 53 w 67"/>
              <a:gd name="T67" fmla="*/ 61 h 65"/>
              <a:gd name="T68" fmla="*/ 39 w 67"/>
              <a:gd name="T69" fmla="*/ 61 h 65"/>
              <a:gd name="T70" fmla="*/ 45 w 67"/>
              <a:gd name="T71" fmla="*/ 61 h 65"/>
              <a:gd name="T72" fmla="*/ 32 w 67"/>
              <a:gd name="T73" fmla="*/ 60 h 65"/>
              <a:gd name="T74" fmla="*/ 36 w 67"/>
              <a:gd name="T75" fmla="*/ 62 h 65"/>
              <a:gd name="T76" fmla="*/ 32 w 67"/>
              <a:gd name="T77" fmla="*/ 60 h 65"/>
              <a:gd name="T78" fmla="*/ 23 w 67"/>
              <a:gd name="T79" fmla="*/ 62 h 65"/>
              <a:gd name="T80" fmla="*/ 28 w 67"/>
              <a:gd name="T81" fmla="*/ 60 h 65"/>
              <a:gd name="T82" fmla="*/ 14 w 67"/>
              <a:gd name="T83" fmla="*/ 61 h 65"/>
              <a:gd name="T84" fmla="*/ 20 w 67"/>
              <a:gd name="T85" fmla="*/ 61 h 65"/>
              <a:gd name="T86" fmla="*/ 16 w 67"/>
              <a:gd name="T87" fmla="*/ 20 h 65"/>
              <a:gd name="T88" fmla="*/ 59 w 67"/>
              <a:gd name="T89" fmla="*/ 34 h 65"/>
              <a:gd name="T90" fmla="*/ 52 w 67"/>
              <a:gd name="T91" fmla="*/ 1 h 65"/>
              <a:gd name="T92" fmla="*/ 35 w 67"/>
              <a:gd name="T93" fmla="*/ 36 h 65"/>
              <a:gd name="T94" fmla="*/ 32 w 67"/>
              <a:gd name="T95" fmla="*/ 48 h 65"/>
              <a:gd name="T96" fmla="*/ 59 w 67"/>
              <a:gd name="T9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5">
                <a:moveTo>
                  <a:pt x="7" y="21"/>
                </a:moveTo>
                <a:cubicBezTo>
                  <a:pt x="52" y="21"/>
                  <a:pt x="52" y="21"/>
                  <a:pt x="52" y="21"/>
                </a:cubicBezTo>
                <a:cubicBezTo>
                  <a:pt x="55" y="21"/>
                  <a:pt x="57" y="24"/>
                  <a:pt x="57" y="27"/>
                </a:cubicBezTo>
                <a:cubicBezTo>
                  <a:pt x="57" y="33"/>
                  <a:pt x="57" y="33"/>
                  <a:pt x="57" y="33"/>
                </a:cubicBezTo>
                <a:cubicBezTo>
                  <a:pt x="35" y="33"/>
                  <a:pt x="35" y="33"/>
                  <a:pt x="35" y="33"/>
                </a:cubicBezTo>
                <a:cubicBezTo>
                  <a:pt x="33" y="33"/>
                  <a:pt x="32" y="34"/>
                  <a:pt x="31" y="35"/>
                </a:cubicBezTo>
                <a:cubicBezTo>
                  <a:pt x="29" y="36"/>
                  <a:pt x="29" y="38"/>
                  <a:pt x="29" y="39"/>
                </a:cubicBezTo>
                <a:cubicBezTo>
                  <a:pt x="29" y="46"/>
                  <a:pt x="29" y="46"/>
                  <a:pt x="29" y="46"/>
                </a:cubicBezTo>
                <a:cubicBezTo>
                  <a:pt x="29" y="47"/>
                  <a:pt x="29" y="49"/>
                  <a:pt x="31" y="50"/>
                </a:cubicBezTo>
                <a:cubicBezTo>
                  <a:pt x="32" y="51"/>
                  <a:pt x="33" y="51"/>
                  <a:pt x="35" y="51"/>
                </a:cubicBezTo>
                <a:cubicBezTo>
                  <a:pt x="57" y="51"/>
                  <a:pt x="57" y="51"/>
                  <a:pt x="57" y="51"/>
                </a:cubicBezTo>
                <a:cubicBezTo>
                  <a:pt x="57" y="60"/>
                  <a:pt x="57" y="60"/>
                  <a:pt x="57" y="60"/>
                </a:cubicBezTo>
                <a:cubicBezTo>
                  <a:pt x="57" y="63"/>
                  <a:pt x="55" y="65"/>
                  <a:pt x="52" y="65"/>
                </a:cubicBezTo>
                <a:cubicBezTo>
                  <a:pt x="7" y="65"/>
                  <a:pt x="7" y="65"/>
                  <a:pt x="7" y="65"/>
                </a:cubicBezTo>
                <a:cubicBezTo>
                  <a:pt x="3" y="65"/>
                  <a:pt x="0" y="64"/>
                  <a:pt x="0" y="60"/>
                </a:cubicBezTo>
                <a:cubicBezTo>
                  <a:pt x="0" y="22"/>
                  <a:pt x="0" y="22"/>
                  <a:pt x="0" y="22"/>
                </a:cubicBezTo>
                <a:cubicBezTo>
                  <a:pt x="0" y="17"/>
                  <a:pt x="2" y="12"/>
                  <a:pt x="5" y="12"/>
                </a:cubicBezTo>
                <a:cubicBezTo>
                  <a:pt x="6" y="12"/>
                  <a:pt x="6" y="12"/>
                  <a:pt x="6" y="12"/>
                </a:cubicBezTo>
                <a:cubicBezTo>
                  <a:pt x="6" y="12"/>
                  <a:pt x="6" y="12"/>
                  <a:pt x="6" y="12"/>
                </a:cubicBezTo>
                <a:cubicBezTo>
                  <a:pt x="22" y="12"/>
                  <a:pt x="22" y="12"/>
                  <a:pt x="22" y="12"/>
                </a:cubicBezTo>
                <a:cubicBezTo>
                  <a:pt x="10" y="17"/>
                  <a:pt x="10" y="17"/>
                  <a:pt x="10" y="17"/>
                </a:cubicBezTo>
                <a:cubicBezTo>
                  <a:pt x="6" y="17"/>
                  <a:pt x="6" y="17"/>
                  <a:pt x="6" y="17"/>
                </a:cubicBezTo>
                <a:cubicBezTo>
                  <a:pt x="5" y="17"/>
                  <a:pt x="5" y="21"/>
                  <a:pt x="7" y="21"/>
                </a:cubicBezTo>
                <a:close/>
                <a:moveTo>
                  <a:pt x="7" y="60"/>
                </a:moveTo>
                <a:cubicBezTo>
                  <a:pt x="6" y="60"/>
                  <a:pt x="6" y="61"/>
                  <a:pt x="6" y="61"/>
                </a:cubicBezTo>
                <a:cubicBezTo>
                  <a:pt x="6" y="61"/>
                  <a:pt x="6" y="61"/>
                  <a:pt x="6" y="61"/>
                </a:cubicBezTo>
                <a:cubicBezTo>
                  <a:pt x="6" y="62"/>
                  <a:pt x="6" y="62"/>
                  <a:pt x="7" y="62"/>
                </a:cubicBezTo>
                <a:cubicBezTo>
                  <a:pt x="11" y="62"/>
                  <a:pt x="11" y="62"/>
                  <a:pt x="11" y="62"/>
                </a:cubicBezTo>
                <a:cubicBezTo>
                  <a:pt x="12" y="62"/>
                  <a:pt x="12" y="62"/>
                  <a:pt x="12" y="61"/>
                </a:cubicBezTo>
                <a:cubicBezTo>
                  <a:pt x="12" y="61"/>
                  <a:pt x="12" y="61"/>
                  <a:pt x="12" y="61"/>
                </a:cubicBezTo>
                <a:cubicBezTo>
                  <a:pt x="12" y="61"/>
                  <a:pt x="12" y="60"/>
                  <a:pt x="11" y="60"/>
                </a:cubicBezTo>
                <a:cubicBezTo>
                  <a:pt x="7" y="60"/>
                  <a:pt x="7" y="60"/>
                  <a:pt x="7" y="60"/>
                </a:cubicBezTo>
                <a:close/>
                <a:moveTo>
                  <a:pt x="39" y="38"/>
                </a:moveTo>
                <a:cubicBezTo>
                  <a:pt x="36" y="38"/>
                  <a:pt x="35" y="40"/>
                  <a:pt x="35" y="42"/>
                </a:cubicBezTo>
                <a:cubicBezTo>
                  <a:pt x="35" y="45"/>
                  <a:pt x="36" y="46"/>
                  <a:pt x="39" y="46"/>
                </a:cubicBezTo>
                <a:cubicBezTo>
                  <a:pt x="41" y="46"/>
                  <a:pt x="43" y="45"/>
                  <a:pt x="43" y="42"/>
                </a:cubicBezTo>
                <a:cubicBezTo>
                  <a:pt x="43" y="40"/>
                  <a:pt x="41" y="38"/>
                  <a:pt x="39" y="38"/>
                </a:cubicBezTo>
                <a:close/>
                <a:moveTo>
                  <a:pt x="7" y="26"/>
                </a:moveTo>
                <a:cubicBezTo>
                  <a:pt x="6" y="26"/>
                  <a:pt x="6" y="27"/>
                  <a:pt x="6" y="27"/>
                </a:cubicBezTo>
                <a:cubicBezTo>
                  <a:pt x="6" y="27"/>
                  <a:pt x="6" y="27"/>
                  <a:pt x="6" y="27"/>
                </a:cubicBezTo>
                <a:cubicBezTo>
                  <a:pt x="6" y="27"/>
                  <a:pt x="6" y="28"/>
                  <a:pt x="7" y="28"/>
                </a:cubicBezTo>
                <a:cubicBezTo>
                  <a:pt x="11" y="28"/>
                  <a:pt x="11" y="28"/>
                  <a:pt x="11" y="28"/>
                </a:cubicBezTo>
                <a:cubicBezTo>
                  <a:pt x="12" y="28"/>
                  <a:pt x="12" y="27"/>
                  <a:pt x="12" y="27"/>
                </a:cubicBezTo>
                <a:cubicBezTo>
                  <a:pt x="12" y="27"/>
                  <a:pt x="12" y="27"/>
                  <a:pt x="12" y="27"/>
                </a:cubicBezTo>
                <a:cubicBezTo>
                  <a:pt x="12" y="27"/>
                  <a:pt x="12" y="26"/>
                  <a:pt x="11" y="26"/>
                </a:cubicBezTo>
                <a:cubicBezTo>
                  <a:pt x="7" y="26"/>
                  <a:pt x="7" y="26"/>
                  <a:pt x="7" y="26"/>
                </a:cubicBezTo>
                <a:close/>
                <a:moveTo>
                  <a:pt x="48" y="26"/>
                </a:moveTo>
                <a:cubicBezTo>
                  <a:pt x="47" y="26"/>
                  <a:pt x="47" y="27"/>
                  <a:pt x="47" y="27"/>
                </a:cubicBezTo>
                <a:cubicBezTo>
                  <a:pt x="47" y="27"/>
                  <a:pt x="47" y="27"/>
                  <a:pt x="47" y="27"/>
                </a:cubicBezTo>
                <a:cubicBezTo>
                  <a:pt x="47" y="27"/>
                  <a:pt x="47" y="28"/>
                  <a:pt x="48" y="28"/>
                </a:cubicBezTo>
                <a:cubicBezTo>
                  <a:pt x="52" y="28"/>
                  <a:pt x="52" y="28"/>
                  <a:pt x="52" y="28"/>
                </a:cubicBezTo>
                <a:cubicBezTo>
                  <a:pt x="53" y="28"/>
                  <a:pt x="53" y="27"/>
                  <a:pt x="53" y="27"/>
                </a:cubicBezTo>
                <a:cubicBezTo>
                  <a:pt x="53" y="27"/>
                  <a:pt x="53" y="27"/>
                  <a:pt x="53" y="27"/>
                </a:cubicBezTo>
                <a:cubicBezTo>
                  <a:pt x="53" y="27"/>
                  <a:pt x="53" y="26"/>
                  <a:pt x="52" y="26"/>
                </a:cubicBezTo>
                <a:cubicBezTo>
                  <a:pt x="48" y="26"/>
                  <a:pt x="48" y="26"/>
                  <a:pt x="48" y="26"/>
                </a:cubicBezTo>
                <a:close/>
                <a:moveTo>
                  <a:pt x="40" y="26"/>
                </a:moveTo>
                <a:cubicBezTo>
                  <a:pt x="39" y="26"/>
                  <a:pt x="39" y="27"/>
                  <a:pt x="39" y="27"/>
                </a:cubicBezTo>
                <a:cubicBezTo>
                  <a:pt x="39" y="27"/>
                  <a:pt x="39" y="27"/>
                  <a:pt x="39" y="27"/>
                </a:cubicBezTo>
                <a:cubicBezTo>
                  <a:pt x="39" y="27"/>
                  <a:pt x="39" y="28"/>
                  <a:pt x="40" y="28"/>
                </a:cubicBezTo>
                <a:cubicBezTo>
                  <a:pt x="44" y="28"/>
                  <a:pt x="44" y="28"/>
                  <a:pt x="44" y="28"/>
                </a:cubicBezTo>
                <a:cubicBezTo>
                  <a:pt x="44" y="28"/>
                  <a:pt x="45" y="27"/>
                  <a:pt x="45" y="27"/>
                </a:cubicBezTo>
                <a:cubicBezTo>
                  <a:pt x="45" y="27"/>
                  <a:pt x="45" y="27"/>
                  <a:pt x="45" y="27"/>
                </a:cubicBezTo>
                <a:cubicBezTo>
                  <a:pt x="45" y="27"/>
                  <a:pt x="44" y="26"/>
                  <a:pt x="44" y="26"/>
                </a:cubicBezTo>
                <a:cubicBezTo>
                  <a:pt x="40" y="26"/>
                  <a:pt x="40" y="26"/>
                  <a:pt x="40" y="26"/>
                </a:cubicBezTo>
                <a:close/>
                <a:moveTo>
                  <a:pt x="32" y="26"/>
                </a:moveTo>
                <a:cubicBezTo>
                  <a:pt x="31" y="26"/>
                  <a:pt x="31" y="27"/>
                  <a:pt x="31" y="27"/>
                </a:cubicBezTo>
                <a:cubicBezTo>
                  <a:pt x="31" y="27"/>
                  <a:pt x="31" y="27"/>
                  <a:pt x="31" y="27"/>
                </a:cubicBezTo>
                <a:cubicBezTo>
                  <a:pt x="31" y="27"/>
                  <a:pt x="31" y="28"/>
                  <a:pt x="32" y="28"/>
                </a:cubicBezTo>
                <a:cubicBezTo>
                  <a:pt x="36" y="28"/>
                  <a:pt x="36" y="28"/>
                  <a:pt x="36" y="28"/>
                </a:cubicBezTo>
                <a:cubicBezTo>
                  <a:pt x="37" y="28"/>
                  <a:pt x="37" y="27"/>
                  <a:pt x="37" y="27"/>
                </a:cubicBezTo>
                <a:cubicBezTo>
                  <a:pt x="37" y="27"/>
                  <a:pt x="37" y="27"/>
                  <a:pt x="37" y="27"/>
                </a:cubicBezTo>
                <a:cubicBezTo>
                  <a:pt x="37" y="27"/>
                  <a:pt x="37" y="26"/>
                  <a:pt x="36" y="26"/>
                </a:cubicBezTo>
                <a:cubicBezTo>
                  <a:pt x="32" y="26"/>
                  <a:pt x="32" y="26"/>
                  <a:pt x="32" y="26"/>
                </a:cubicBezTo>
                <a:close/>
                <a:moveTo>
                  <a:pt x="23" y="26"/>
                </a:moveTo>
                <a:cubicBezTo>
                  <a:pt x="23" y="26"/>
                  <a:pt x="23" y="27"/>
                  <a:pt x="23" y="27"/>
                </a:cubicBezTo>
                <a:cubicBezTo>
                  <a:pt x="23" y="27"/>
                  <a:pt x="23" y="27"/>
                  <a:pt x="23" y="27"/>
                </a:cubicBezTo>
                <a:cubicBezTo>
                  <a:pt x="23" y="27"/>
                  <a:pt x="23" y="28"/>
                  <a:pt x="23" y="28"/>
                </a:cubicBezTo>
                <a:cubicBezTo>
                  <a:pt x="28" y="28"/>
                  <a:pt x="28" y="28"/>
                  <a:pt x="28" y="28"/>
                </a:cubicBezTo>
                <a:cubicBezTo>
                  <a:pt x="28" y="28"/>
                  <a:pt x="29" y="27"/>
                  <a:pt x="29" y="27"/>
                </a:cubicBezTo>
                <a:cubicBezTo>
                  <a:pt x="29" y="27"/>
                  <a:pt x="29" y="27"/>
                  <a:pt x="29" y="27"/>
                </a:cubicBezTo>
                <a:cubicBezTo>
                  <a:pt x="29" y="27"/>
                  <a:pt x="28" y="26"/>
                  <a:pt x="28" y="26"/>
                </a:cubicBezTo>
                <a:cubicBezTo>
                  <a:pt x="23" y="26"/>
                  <a:pt x="23" y="26"/>
                  <a:pt x="23" y="26"/>
                </a:cubicBezTo>
                <a:close/>
                <a:moveTo>
                  <a:pt x="15" y="26"/>
                </a:moveTo>
                <a:cubicBezTo>
                  <a:pt x="14" y="26"/>
                  <a:pt x="14" y="27"/>
                  <a:pt x="14" y="27"/>
                </a:cubicBezTo>
                <a:cubicBezTo>
                  <a:pt x="14" y="27"/>
                  <a:pt x="14" y="27"/>
                  <a:pt x="14" y="27"/>
                </a:cubicBezTo>
                <a:cubicBezTo>
                  <a:pt x="14" y="27"/>
                  <a:pt x="14" y="28"/>
                  <a:pt x="15" y="28"/>
                </a:cubicBezTo>
                <a:cubicBezTo>
                  <a:pt x="19" y="28"/>
                  <a:pt x="19" y="28"/>
                  <a:pt x="19" y="28"/>
                </a:cubicBezTo>
                <a:cubicBezTo>
                  <a:pt x="20" y="28"/>
                  <a:pt x="20" y="27"/>
                  <a:pt x="20" y="27"/>
                </a:cubicBezTo>
                <a:cubicBezTo>
                  <a:pt x="20" y="27"/>
                  <a:pt x="20" y="27"/>
                  <a:pt x="20" y="27"/>
                </a:cubicBezTo>
                <a:cubicBezTo>
                  <a:pt x="20" y="27"/>
                  <a:pt x="20" y="26"/>
                  <a:pt x="19" y="26"/>
                </a:cubicBezTo>
                <a:cubicBezTo>
                  <a:pt x="15" y="26"/>
                  <a:pt x="15" y="26"/>
                  <a:pt x="15" y="26"/>
                </a:cubicBezTo>
                <a:close/>
                <a:moveTo>
                  <a:pt x="5" y="30"/>
                </a:moveTo>
                <a:cubicBezTo>
                  <a:pt x="5" y="30"/>
                  <a:pt x="5" y="29"/>
                  <a:pt x="5" y="29"/>
                </a:cubicBezTo>
                <a:cubicBezTo>
                  <a:pt x="5" y="29"/>
                  <a:pt x="5" y="29"/>
                  <a:pt x="5" y="29"/>
                </a:cubicBezTo>
                <a:cubicBezTo>
                  <a:pt x="4" y="29"/>
                  <a:pt x="4" y="30"/>
                  <a:pt x="4" y="30"/>
                </a:cubicBezTo>
                <a:cubicBezTo>
                  <a:pt x="4" y="34"/>
                  <a:pt x="4" y="34"/>
                  <a:pt x="4" y="34"/>
                </a:cubicBezTo>
                <a:cubicBezTo>
                  <a:pt x="4" y="35"/>
                  <a:pt x="4" y="35"/>
                  <a:pt x="5" y="35"/>
                </a:cubicBezTo>
                <a:cubicBezTo>
                  <a:pt x="5" y="35"/>
                  <a:pt x="5" y="35"/>
                  <a:pt x="5" y="35"/>
                </a:cubicBezTo>
                <a:cubicBezTo>
                  <a:pt x="5" y="35"/>
                  <a:pt x="5" y="35"/>
                  <a:pt x="5" y="34"/>
                </a:cubicBezTo>
                <a:cubicBezTo>
                  <a:pt x="5" y="30"/>
                  <a:pt x="5" y="30"/>
                  <a:pt x="5" y="30"/>
                </a:cubicBezTo>
                <a:close/>
                <a:moveTo>
                  <a:pt x="5" y="62"/>
                </a:moveTo>
                <a:cubicBezTo>
                  <a:pt x="8" y="62"/>
                  <a:pt x="1" y="62"/>
                  <a:pt x="5" y="62"/>
                </a:cubicBezTo>
                <a:close/>
                <a:moveTo>
                  <a:pt x="5" y="55"/>
                </a:moveTo>
                <a:cubicBezTo>
                  <a:pt x="5" y="55"/>
                  <a:pt x="5" y="54"/>
                  <a:pt x="5" y="54"/>
                </a:cubicBezTo>
                <a:cubicBezTo>
                  <a:pt x="5" y="54"/>
                  <a:pt x="5" y="54"/>
                  <a:pt x="5" y="54"/>
                </a:cubicBezTo>
                <a:cubicBezTo>
                  <a:pt x="4" y="54"/>
                  <a:pt x="4" y="55"/>
                  <a:pt x="4" y="55"/>
                </a:cubicBezTo>
                <a:cubicBezTo>
                  <a:pt x="4" y="59"/>
                  <a:pt x="4" y="59"/>
                  <a:pt x="4" y="59"/>
                </a:cubicBezTo>
                <a:cubicBezTo>
                  <a:pt x="4" y="60"/>
                  <a:pt x="4" y="60"/>
                  <a:pt x="5" y="60"/>
                </a:cubicBezTo>
                <a:cubicBezTo>
                  <a:pt x="5" y="60"/>
                  <a:pt x="5" y="60"/>
                  <a:pt x="5" y="60"/>
                </a:cubicBezTo>
                <a:cubicBezTo>
                  <a:pt x="5" y="60"/>
                  <a:pt x="5" y="60"/>
                  <a:pt x="5" y="59"/>
                </a:cubicBezTo>
                <a:cubicBezTo>
                  <a:pt x="5" y="55"/>
                  <a:pt x="5" y="55"/>
                  <a:pt x="5" y="55"/>
                </a:cubicBezTo>
                <a:close/>
                <a:moveTo>
                  <a:pt x="5" y="47"/>
                </a:moveTo>
                <a:cubicBezTo>
                  <a:pt x="5" y="46"/>
                  <a:pt x="5" y="46"/>
                  <a:pt x="5" y="46"/>
                </a:cubicBezTo>
                <a:cubicBezTo>
                  <a:pt x="5" y="46"/>
                  <a:pt x="5" y="46"/>
                  <a:pt x="5" y="46"/>
                </a:cubicBezTo>
                <a:cubicBezTo>
                  <a:pt x="4" y="46"/>
                  <a:pt x="4" y="46"/>
                  <a:pt x="4" y="47"/>
                </a:cubicBezTo>
                <a:cubicBezTo>
                  <a:pt x="4" y="51"/>
                  <a:pt x="4" y="51"/>
                  <a:pt x="4" y="51"/>
                </a:cubicBezTo>
                <a:cubicBezTo>
                  <a:pt x="4" y="52"/>
                  <a:pt x="4" y="52"/>
                  <a:pt x="5" y="52"/>
                </a:cubicBezTo>
                <a:cubicBezTo>
                  <a:pt x="5" y="52"/>
                  <a:pt x="5" y="52"/>
                  <a:pt x="5" y="52"/>
                </a:cubicBezTo>
                <a:cubicBezTo>
                  <a:pt x="5" y="52"/>
                  <a:pt x="5" y="52"/>
                  <a:pt x="5" y="51"/>
                </a:cubicBezTo>
                <a:cubicBezTo>
                  <a:pt x="5" y="47"/>
                  <a:pt x="5" y="47"/>
                  <a:pt x="5" y="47"/>
                </a:cubicBezTo>
                <a:close/>
                <a:moveTo>
                  <a:pt x="5" y="38"/>
                </a:moveTo>
                <a:cubicBezTo>
                  <a:pt x="5" y="38"/>
                  <a:pt x="5" y="37"/>
                  <a:pt x="5" y="37"/>
                </a:cubicBezTo>
                <a:cubicBezTo>
                  <a:pt x="5" y="37"/>
                  <a:pt x="5" y="37"/>
                  <a:pt x="5" y="37"/>
                </a:cubicBezTo>
                <a:cubicBezTo>
                  <a:pt x="4" y="37"/>
                  <a:pt x="4" y="38"/>
                  <a:pt x="4" y="38"/>
                </a:cubicBezTo>
                <a:cubicBezTo>
                  <a:pt x="4" y="43"/>
                  <a:pt x="4" y="43"/>
                  <a:pt x="4" y="43"/>
                </a:cubicBezTo>
                <a:cubicBezTo>
                  <a:pt x="4" y="43"/>
                  <a:pt x="4" y="43"/>
                  <a:pt x="5" y="43"/>
                </a:cubicBezTo>
                <a:cubicBezTo>
                  <a:pt x="5" y="43"/>
                  <a:pt x="5" y="43"/>
                  <a:pt x="5" y="43"/>
                </a:cubicBezTo>
                <a:cubicBezTo>
                  <a:pt x="5" y="43"/>
                  <a:pt x="5" y="43"/>
                  <a:pt x="5" y="43"/>
                </a:cubicBezTo>
                <a:cubicBezTo>
                  <a:pt x="5" y="38"/>
                  <a:pt x="5" y="38"/>
                  <a:pt x="5" y="38"/>
                </a:cubicBezTo>
                <a:close/>
                <a:moveTo>
                  <a:pt x="48" y="60"/>
                </a:moveTo>
                <a:cubicBezTo>
                  <a:pt x="47" y="60"/>
                  <a:pt x="47" y="61"/>
                  <a:pt x="47" y="61"/>
                </a:cubicBezTo>
                <a:cubicBezTo>
                  <a:pt x="47" y="61"/>
                  <a:pt x="47" y="61"/>
                  <a:pt x="47" y="61"/>
                </a:cubicBezTo>
                <a:cubicBezTo>
                  <a:pt x="47" y="62"/>
                  <a:pt x="47" y="62"/>
                  <a:pt x="48" y="62"/>
                </a:cubicBezTo>
                <a:cubicBezTo>
                  <a:pt x="52" y="62"/>
                  <a:pt x="52" y="62"/>
                  <a:pt x="52" y="62"/>
                </a:cubicBezTo>
                <a:cubicBezTo>
                  <a:pt x="53" y="62"/>
                  <a:pt x="53" y="62"/>
                  <a:pt x="53" y="61"/>
                </a:cubicBezTo>
                <a:cubicBezTo>
                  <a:pt x="53" y="61"/>
                  <a:pt x="53" y="61"/>
                  <a:pt x="53" y="61"/>
                </a:cubicBezTo>
                <a:cubicBezTo>
                  <a:pt x="53" y="61"/>
                  <a:pt x="53" y="60"/>
                  <a:pt x="52" y="60"/>
                </a:cubicBezTo>
                <a:cubicBezTo>
                  <a:pt x="48" y="60"/>
                  <a:pt x="48" y="60"/>
                  <a:pt x="48" y="60"/>
                </a:cubicBezTo>
                <a:close/>
                <a:moveTo>
                  <a:pt x="40" y="60"/>
                </a:moveTo>
                <a:cubicBezTo>
                  <a:pt x="39" y="60"/>
                  <a:pt x="39" y="61"/>
                  <a:pt x="39" y="61"/>
                </a:cubicBezTo>
                <a:cubicBezTo>
                  <a:pt x="39" y="61"/>
                  <a:pt x="39" y="61"/>
                  <a:pt x="39" y="61"/>
                </a:cubicBezTo>
                <a:cubicBezTo>
                  <a:pt x="39" y="62"/>
                  <a:pt x="39" y="62"/>
                  <a:pt x="40" y="62"/>
                </a:cubicBezTo>
                <a:cubicBezTo>
                  <a:pt x="44" y="62"/>
                  <a:pt x="44" y="62"/>
                  <a:pt x="44" y="62"/>
                </a:cubicBezTo>
                <a:cubicBezTo>
                  <a:pt x="44" y="62"/>
                  <a:pt x="45" y="62"/>
                  <a:pt x="45" y="61"/>
                </a:cubicBezTo>
                <a:cubicBezTo>
                  <a:pt x="45" y="61"/>
                  <a:pt x="45" y="61"/>
                  <a:pt x="45" y="61"/>
                </a:cubicBezTo>
                <a:cubicBezTo>
                  <a:pt x="45" y="61"/>
                  <a:pt x="44" y="60"/>
                  <a:pt x="44" y="60"/>
                </a:cubicBezTo>
                <a:cubicBezTo>
                  <a:pt x="40" y="60"/>
                  <a:pt x="40" y="60"/>
                  <a:pt x="40" y="60"/>
                </a:cubicBezTo>
                <a:close/>
                <a:moveTo>
                  <a:pt x="32" y="60"/>
                </a:moveTo>
                <a:cubicBezTo>
                  <a:pt x="31" y="60"/>
                  <a:pt x="31" y="61"/>
                  <a:pt x="31" y="61"/>
                </a:cubicBezTo>
                <a:cubicBezTo>
                  <a:pt x="31" y="61"/>
                  <a:pt x="31" y="61"/>
                  <a:pt x="31" y="61"/>
                </a:cubicBezTo>
                <a:cubicBezTo>
                  <a:pt x="31" y="62"/>
                  <a:pt x="31" y="62"/>
                  <a:pt x="32" y="62"/>
                </a:cubicBezTo>
                <a:cubicBezTo>
                  <a:pt x="36" y="62"/>
                  <a:pt x="36" y="62"/>
                  <a:pt x="36" y="62"/>
                </a:cubicBezTo>
                <a:cubicBezTo>
                  <a:pt x="37" y="62"/>
                  <a:pt x="37" y="62"/>
                  <a:pt x="37" y="61"/>
                </a:cubicBezTo>
                <a:cubicBezTo>
                  <a:pt x="37" y="61"/>
                  <a:pt x="37" y="61"/>
                  <a:pt x="37" y="61"/>
                </a:cubicBezTo>
                <a:cubicBezTo>
                  <a:pt x="37" y="61"/>
                  <a:pt x="37" y="60"/>
                  <a:pt x="36" y="60"/>
                </a:cubicBezTo>
                <a:cubicBezTo>
                  <a:pt x="32" y="60"/>
                  <a:pt x="32" y="60"/>
                  <a:pt x="32" y="60"/>
                </a:cubicBezTo>
                <a:close/>
                <a:moveTo>
                  <a:pt x="23" y="60"/>
                </a:moveTo>
                <a:cubicBezTo>
                  <a:pt x="23" y="60"/>
                  <a:pt x="23" y="61"/>
                  <a:pt x="23" y="61"/>
                </a:cubicBezTo>
                <a:cubicBezTo>
                  <a:pt x="23" y="61"/>
                  <a:pt x="23" y="61"/>
                  <a:pt x="23" y="61"/>
                </a:cubicBezTo>
                <a:cubicBezTo>
                  <a:pt x="23" y="62"/>
                  <a:pt x="23" y="62"/>
                  <a:pt x="23" y="62"/>
                </a:cubicBezTo>
                <a:cubicBezTo>
                  <a:pt x="28" y="62"/>
                  <a:pt x="28" y="62"/>
                  <a:pt x="28" y="62"/>
                </a:cubicBezTo>
                <a:cubicBezTo>
                  <a:pt x="28" y="62"/>
                  <a:pt x="29" y="62"/>
                  <a:pt x="29" y="61"/>
                </a:cubicBezTo>
                <a:cubicBezTo>
                  <a:pt x="29" y="61"/>
                  <a:pt x="29" y="61"/>
                  <a:pt x="29" y="61"/>
                </a:cubicBezTo>
                <a:cubicBezTo>
                  <a:pt x="29" y="61"/>
                  <a:pt x="28" y="60"/>
                  <a:pt x="28" y="60"/>
                </a:cubicBezTo>
                <a:cubicBezTo>
                  <a:pt x="23" y="60"/>
                  <a:pt x="23" y="60"/>
                  <a:pt x="23" y="60"/>
                </a:cubicBezTo>
                <a:close/>
                <a:moveTo>
                  <a:pt x="15" y="60"/>
                </a:moveTo>
                <a:cubicBezTo>
                  <a:pt x="14" y="60"/>
                  <a:pt x="14" y="61"/>
                  <a:pt x="14" y="61"/>
                </a:cubicBezTo>
                <a:cubicBezTo>
                  <a:pt x="14" y="61"/>
                  <a:pt x="14" y="61"/>
                  <a:pt x="14" y="61"/>
                </a:cubicBezTo>
                <a:cubicBezTo>
                  <a:pt x="14" y="62"/>
                  <a:pt x="14" y="62"/>
                  <a:pt x="15" y="62"/>
                </a:cubicBezTo>
                <a:cubicBezTo>
                  <a:pt x="19" y="62"/>
                  <a:pt x="19" y="62"/>
                  <a:pt x="19" y="62"/>
                </a:cubicBezTo>
                <a:cubicBezTo>
                  <a:pt x="20" y="62"/>
                  <a:pt x="20" y="62"/>
                  <a:pt x="20" y="61"/>
                </a:cubicBezTo>
                <a:cubicBezTo>
                  <a:pt x="20" y="61"/>
                  <a:pt x="20" y="61"/>
                  <a:pt x="20" y="61"/>
                </a:cubicBezTo>
                <a:cubicBezTo>
                  <a:pt x="20" y="61"/>
                  <a:pt x="20" y="60"/>
                  <a:pt x="19" y="60"/>
                </a:cubicBezTo>
                <a:cubicBezTo>
                  <a:pt x="15" y="60"/>
                  <a:pt x="15" y="60"/>
                  <a:pt x="15" y="60"/>
                </a:cubicBezTo>
                <a:close/>
                <a:moveTo>
                  <a:pt x="7" y="20"/>
                </a:moveTo>
                <a:cubicBezTo>
                  <a:pt x="16" y="20"/>
                  <a:pt x="16" y="20"/>
                  <a:pt x="16" y="20"/>
                </a:cubicBezTo>
                <a:cubicBezTo>
                  <a:pt x="51" y="5"/>
                  <a:pt x="51" y="5"/>
                  <a:pt x="51" y="5"/>
                </a:cubicBezTo>
                <a:cubicBezTo>
                  <a:pt x="62" y="28"/>
                  <a:pt x="62" y="28"/>
                  <a:pt x="62" y="28"/>
                </a:cubicBezTo>
                <a:cubicBezTo>
                  <a:pt x="59" y="30"/>
                  <a:pt x="59" y="30"/>
                  <a:pt x="59" y="30"/>
                </a:cubicBezTo>
                <a:cubicBezTo>
                  <a:pt x="59" y="34"/>
                  <a:pt x="59" y="34"/>
                  <a:pt x="59" y="34"/>
                </a:cubicBezTo>
                <a:cubicBezTo>
                  <a:pt x="67" y="30"/>
                  <a:pt x="67" y="30"/>
                  <a:pt x="67" y="30"/>
                </a:cubicBezTo>
                <a:cubicBezTo>
                  <a:pt x="54" y="2"/>
                  <a:pt x="54" y="2"/>
                  <a:pt x="54" y="2"/>
                </a:cubicBezTo>
                <a:cubicBezTo>
                  <a:pt x="53" y="0"/>
                  <a:pt x="53" y="0"/>
                  <a:pt x="53" y="0"/>
                </a:cubicBezTo>
                <a:cubicBezTo>
                  <a:pt x="52" y="1"/>
                  <a:pt x="52" y="1"/>
                  <a:pt x="52" y="1"/>
                </a:cubicBezTo>
                <a:cubicBezTo>
                  <a:pt x="7" y="20"/>
                  <a:pt x="7" y="20"/>
                  <a:pt x="7" y="20"/>
                </a:cubicBezTo>
                <a:close/>
                <a:moveTo>
                  <a:pt x="59" y="36"/>
                </a:moveTo>
                <a:cubicBezTo>
                  <a:pt x="57" y="36"/>
                  <a:pt x="57" y="36"/>
                  <a:pt x="57" y="36"/>
                </a:cubicBezTo>
                <a:cubicBezTo>
                  <a:pt x="35" y="36"/>
                  <a:pt x="35" y="36"/>
                  <a:pt x="35" y="36"/>
                </a:cubicBezTo>
                <a:cubicBezTo>
                  <a:pt x="34" y="36"/>
                  <a:pt x="33" y="36"/>
                  <a:pt x="32" y="37"/>
                </a:cubicBezTo>
                <a:cubicBezTo>
                  <a:pt x="32" y="38"/>
                  <a:pt x="31" y="38"/>
                  <a:pt x="31" y="39"/>
                </a:cubicBezTo>
                <a:cubicBezTo>
                  <a:pt x="31" y="46"/>
                  <a:pt x="31" y="46"/>
                  <a:pt x="31" y="46"/>
                </a:cubicBezTo>
                <a:cubicBezTo>
                  <a:pt x="31" y="47"/>
                  <a:pt x="32" y="47"/>
                  <a:pt x="32" y="48"/>
                </a:cubicBezTo>
                <a:cubicBezTo>
                  <a:pt x="33" y="49"/>
                  <a:pt x="34" y="49"/>
                  <a:pt x="35" y="49"/>
                </a:cubicBezTo>
                <a:cubicBezTo>
                  <a:pt x="57" y="49"/>
                  <a:pt x="57" y="49"/>
                  <a:pt x="57" y="49"/>
                </a:cubicBezTo>
                <a:cubicBezTo>
                  <a:pt x="59" y="49"/>
                  <a:pt x="59" y="49"/>
                  <a:pt x="59" y="49"/>
                </a:cubicBezTo>
                <a:lnTo>
                  <a:pt x="59" y="3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sz="1355" kern="0">
              <a:solidFill>
                <a:schemeClr val="tx2"/>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275966" y="3277184"/>
            <a:ext cx="4271749" cy="352425"/>
          </a:xfrm>
          <a:prstGeom prst="rect">
            <a:avLst/>
          </a:prstGeom>
          <a:noFill/>
        </p:spPr>
        <p:txBody>
          <a:bodyPr wrap="square" rtlCol="0">
            <a:spAutoFit/>
          </a:body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26" name="TextBox 29"/>
          <p:cNvSpPr txBox="1"/>
          <p:nvPr/>
        </p:nvSpPr>
        <p:spPr>
          <a:xfrm>
            <a:off x="7228638" y="3726539"/>
            <a:ext cx="3332593" cy="967740"/>
          </a:xfrm>
          <a:prstGeom prst="rect">
            <a:avLst/>
          </a:prstGeom>
          <a:noFill/>
        </p:spPr>
        <p:txBody>
          <a:bodyPr wrap="square" rtlCol="0">
            <a:spAutoFit/>
          </a:bodyPr>
          <a:lstStyle/>
          <a:p>
            <a:pPr>
              <a:lnSpc>
                <a:spcPct val="120000"/>
              </a:lnSpc>
              <a:spcBef>
                <a:spcPct val="20000"/>
              </a:spcBef>
            </a:pPr>
            <a:r>
              <a:rPr lang="zh-CN" altLang="en-US"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29"/>
          <p:cNvSpPr txBox="1"/>
          <p:nvPr/>
        </p:nvSpPr>
        <p:spPr>
          <a:xfrm>
            <a:off x="7275966" y="4896089"/>
            <a:ext cx="3332593"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fade">
                                      <p:cBhvr>
                                        <p:cTn id="114" dur="500"/>
                                        <p:tgtEl>
                                          <p:spTgt spid="25"/>
                                        </p:tgtEl>
                                      </p:cBhvr>
                                    </p:animEffect>
                                  </p:childTnLst>
                                </p:cTn>
                              </p:par>
                            </p:childTnLst>
                          </p:cTn>
                        </p:par>
                        <p:par>
                          <p:cTn id="115" fill="hold">
                            <p:stCondLst>
                              <p:cond delay="500"/>
                            </p:stCondLst>
                            <p:childTnLst>
                              <p:par>
                                <p:cTn id="116" presetID="10" presetClass="entr" presetSubtype="0"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500"/>
                                        <p:tgtEl>
                                          <p:spTgt spid="26"/>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500"/>
                                        <p:tgtEl>
                                          <p:spTgt spid="27"/>
                                        </p:tgtEl>
                                      </p:cBhvr>
                                    </p:animEffect>
                                  </p:childTnLst>
                                </p:cTn>
                              </p:par>
                            </p:childTnLst>
                          </p:cTn>
                        </p:par>
                        <p:par>
                          <p:cTn id="123" fill="hold">
                            <p:stCondLst>
                              <p:cond delay="1500"/>
                            </p:stCondLst>
                            <p:childTnLst>
                              <p:par>
                                <p:cTn id="124" presetID="2" presetClass="entr" presetSubtype="1" fill="hold" grpId="0" nodeType="after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0-#ppt_h/2"/>
                                          </p:val>
                                        </p:tav>
                                        <p:tav tm="100000">
                                          <p:val>
                                            <p:strVal val="#ppt_y"/>
                                          </p:val>
                                        </p:tav>
                                      </p:tavLst>
                                    </p:anim>
                                  </p:childTnLst>
                                </p:cTn>
                              </p:par>
                              <p:par>
                                <p:cTn id="128" presetID="2" presetClass="entr" presetSubtype="2" fill="hold" nodeType="withEffect">
                                  <p:stCondLst>
                                    <p:cond delay="500"/>
                                  </p:stCondLst>
                                  <p:childTnLst>
                                    <p:set>
                                      <p:cBhvr>
                                        <p:cTn id="129" dur="1" fill="hold">
                                          <p:stCondLst>
                                            <p:cond delay="0"/>
                                          </p:stCondLst>
                                        </p:cTn>
                                        <p:tgtEl>
                                          <p:spTgt spid="104"/>
                                        </p:tgtEl>
                                        <p:attrNameLst>
                                          <p:attrName>style.visibility</p:attrName>
                                        </p:attrNameLst>
                                      </p:cBhvr>
                                      <p:to>
                                        <p:strVal val="visible"/>
                                      </p:to>
                                    </p:set>
                                    <p:anim calcmode="lin" valueType="num">
                                      <p:cBhvr additive="base">
                                        <p:cTn id="130" dur="500" fill="hold"/>
                                        <p:tgtEl>
                                          <p:spTgt spid="104"/>
                                        </p:tgtEl>
                                        <p:attrNameLst>
                                          <p:attrName>ppt_x</p:attrName>
                                        </p:attrNameLst>
                                      </p:cBhvr>
                                      <p:tavLst>
                                        <p:tav tm="0">
                                          <p:val>
                                            <p:strVal val="1+#ppt_w/2"/>
                                          </p:val>
                                        </p:tav>
                                        <p:tav tm="100000">
                                          <p:val>
                                            <p:strVal val="#ppt_x"/>
                                          </p:val>
                                        </p:tav>
                                      </p:tavLst>
                                    </p:anim>
                                    <p:anim calcmode="lin" valueType="num">
                                      <p:cBhvr additive="base">
                                        <p:cTn id="131" dur="500" fill="hold"/>
                                        <p:tgtEl>
                                          <p:spTgt spid="104"/>
                                        </p:tgtEl>
                                        <p:attrNameLst>
                                          <p:attrName>ppt_y</p:attrName>
                                        </p:attrNameLst>
                                      </p:cBhvr>
                                      <p:tavLst>
                                        <p:tav tm="0">
                                          <p:val>
                                            <p:strVal val="#ppt_y"/>
                                          </p:val>
                                        </p:tav>
                                        <p:tav tm="100000">
                                          <p:val>
                                            <p:strVal val="#ppt_y"/>
                                          </p:val>
                                        </p:tav>
                                      </p:tavLst>
                                    </p:anim>
                                  </p:childTnLst>
                                </p:cTn>
                              </p:par>
                              <p:par>
                                <p:cTn id="132" presetID="2" presetClass="entr" presetSubtype="8" fill="hold" nodeType="withEffect">
                                  <p:stCondLst>
                                    <p:cond delay="500"/>
                                  </p:stCondLst>
                                  <p:childTnLst>
                                    <p:set>
                                      <p:cBhvr>
                                        <p:cTn id="133" dur="1" fill="hold">
                                          <p:stCondLst>
                                            <p:cond delay="0"/>
                                          </p:stCondLst>
                                        </p:cTn>
                                        <p:tgtEl>
                                          <p:spTgt spid="108"/>
                                        </p:tgtEl>
                                        <p:attrNameLst>
                                          <p:attrName>style.visibility</p:attrName>
                                        </p:attrNameLst>
                                      </p:cBhvr>
                                      <p:to>
                                        <p:strVal val="visible"/>
                                      </p:to>
                                    </p:set>
                                    <p:anim calcmode="lin" valueType="num">
                                      <p:cBhvr additive="base">
                                        <p:cTn id="134" dur="500" fill="hold"/>
                                        <p:tgtEl>
                                          <p:spTgt spid="108"/>
                                        </p:tgtEl>
                                        <p:attrNameLst>
                                          <p:attrName>ppt_x</p:attrName>
                                        </p:attrNameLst>
                                      </p:cBhvr>
                                      <p:tavLst>
                                        <p:tav tm="0">
                                          <p:val>
                                            <p:strVal val="0-#ppt_w/2"/>
                                          </p:val>
                                        </p:tav>
                                        <p:tav tm="100000">
                                          <p:val>
                                            <p:strVal val="#ppt_x"/>
                                          </p:val>
                                        </p:tav>
                                      </p:tavLst>
                                    </p:anim>
                                    <p:anim calcmode="lin" valueType="num">
                                      <p:cBhvr additive="base">
                                        <p:cTn id="135" dur="500" fill="hold"/>
                                        <p:tgtEl>
                                          <p:spTgt spid="108"/>
                                        </p:tgtEl>
                                        <p:attrNameLst>
                                          <p:attrName>ppt_y</p:attrName>
                                        </p:attrNameLst>
                                      </p:cBhvr>
                                      <p:tavLst>
                                        <p:tav tm="0">
                                          <p:val>
                                            <p:strVal val="#ppt_y"/>
                                          </p:val>
                                        </p:tav>
                                        <p:tav tm="100000">
                                          <p:val>
                                            <p:strVal val="#ppt_y"/>
                                          </p:val>
                                        </p:tav>
                                      </p:tavLst>
                                    </p:anim>
                                  </p:childTnLst>
                                </p:cTn>
                              </p:par>
                            </p:childTnLst>
                          </p:cTn>
                        </p:par>
                        <p:par>
                          <p:cTn id="136" fill="hold">
                            <p:stCondLst>
                              <p:cond delay="2000"/>
                            </p:stCondLst>
                            <p:childTnLst>
                              <p:par>
                                <p:cTn id="137" presetID="53" presetClass="entr" presetSubtype="16" fill="hold" grpId="0" nodeType="afterEffect">
                                  <p:stCondLst>
                                    <p:cond delay="0"/>
                                  </p:stCondLst>
                                  <p:childTnLst>
                                    <p:set>
                                      <p:cBhvr>
                                        <p:cTn id="138" dur="1" fill="hold">
                                          <p:stCondLst>
                                            <p:cond delay="0"/>
                                          </p:stCondLst>
                                        </p:cTn>
                                        <p:tgtEl>
                                          <p:spTgt spid="2"/>
                                        </p:tgtEl>
                                        <p:attrNameLst>
                                          <p:attrName>style.visibility</p:attrName>
                                        </p:attrNameLst>
                                      </p:cBhvr>
                                      <p:to>
                                        <p:strVal val="visible"/>
                                      </p:to>
                                    </p:set>
                                    <p:anim calcmode="lin" valueType="num">
                                      <p:cBhvr>
                                        <p:cTn id="139" dur="500" fill="hold"/>
                                        <p:tgtEl>
                                          <p:spTgt spid="2"/>
                                        </p:tgtEl>
                                        <p:attrNameLst>
                                          <p:attrName>ppt_w</p:attrName>
                                        </p:attrNameLst>
                                      </p:cBhvr>
                                      <p:tavLst>
                                        <p:tav tm="0">
                                          <p:val>
                                            <p:fltVal val="0"/>
                                          </p:val>
                                        </p:tav>
                                        <p:tav tm="100000">
                                          <p:val>
                                            <p:strVal val="#ppt_w"/>
                                          </p:val>
                                        </p:tav>
                                      </p:tavLst>
                                    </p:anim>
                                    <p:anim calcmode="lin" valueType="num">
                                      <p:cBhvr>
                                        <p:cTn id="140" dur="500" fill="hold"/>
                                        <p:tgtEl>
                                          <p:spTgt spid="2"/>
                                        </p:tgtEl>
                                        <p:attrNameLst>
                                          <p:attrName>ppt_h</p:attrName>
                                        </p:attrNameLst>
                                      </p:cBhvr>
                                      <p:tavLst>
                                        <p:tav tm="0">
                                          <p:val>
                                            <p:fltVal val="0"/>
                                          </p:val>
                                        </p:tav>
                                        <p:tav tm="100000">
                                          <p:val>
                                            <p:strVal val="#ppt_h"/>
                                          </p:val>
                                        </p:tav>
                                      </p:tavLst>
                                    </p:anim>
                                    <p:animEffect transition="in" filter="fade">
                                      <p:cBhvr>
                                        <p:cTn id="1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p:bldP spid="26" grpId="0"/>
      <p:bldP spid="27" grpId="0"/>
      <p:bldP spid="103" grpId="0" bldLvl="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03</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3"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4"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5"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3220650" y="5044831"/>
            <a:ext cx="1219200" cy="260985"/>
          </a:xfrm>
          <a:prstGeom prst="rect">
            <a:avLst/>
          </a:prstGeom>
          <a:noFill/>
        </p:spPr>
        <p:txBody>
          <a:bodyPr wrap="none" lIns="0" tIns="0" rIns="0" bIns="0" rtlCol="0" anchor="t">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5" name="Oval 62"/>
          <p:cNvSpPr>
            <a:spLocks noChangeAspect="1"/>
          </p:cNvSpPr>
          <p:nvPr/>
        </p:nvSpPr>
        <p:spPr>
          <a:xfrm>
            <a:off x="2928336" y="5017788"/>
            <a:ext cx="266911" cy="2592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solidFill>
              <a:latin typeface="微软雅黑" panose="020B0503020204020204" pitchFamily="34" charset="-122"/>
              <a:ea typeface="微软雅黑" panose="020B0503020204020204" pitchFamily="34" charset="-122"/>
            </a:endParaRPr>
          </a:p>
        </p:txBody>
      </p:sp>
      <p:sp>
        <p:nvSpPr>
          <p:cNvPr id="6" name="TextBox 57"/>
          <p:cNvSpPr txBox="1"/>
          <p:nvPr/>
        </p:nvSpPr>
        <p:spPr>
          <a:xfrm>
            <a:off x="5025159" y="5044831"/>
            <a:ext cx="1219200" cy="260985"/>
          </a:xfrm>
          <a:prstGeom prst="rect">
            <a:avLst/>
          </a:prstGeom>
          <a:noFill/>
        </p:spPr>
        <p:txBody>
          <a:bodyPr wrap="none" lIns="0" tIns="0" rIns="0" bIns="0" rtlCol="0" anchor="t">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7" name="Oval 58"/>
          <p:cNvSpPr>
            <a:spLocks noChangeAspect="1"/>
          </p:cNvSpPr>
          <p:nvPr/>
        </p:nvSpPr>
        <p:spPr>
          <a:xfrm>
            <a:off x="4732326" y="5017788"/>
            <a:ext cx="266911" cy="259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8" name="TextBox 48"/>
          <p:cNvSpPr txBox="1"/>
          <p:nvPr/>
        </p:nvSpPr>
        <p:spPr>
          <a:xfrm>
            <a:off x="6891432" y="5055091"/>
            <a:ext cx="1219200" cy="260985"/>
          </a:xfrm>
          <a:prstGeom prst="rect">
            <a:avLst/>
          </a:prstGeom>
          <a:noFill/>
        </p:spPr>
        <p:txBody>
          <a:bodyPr wrap="none" lIns="0" tIns="0" rIns="0" bIns="0" rtlCol="0" anchor="t">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9" name="Oval 55"/>
          <p:cNvSpPr>
            <a:spLocks noChangeAspect="1"/>
          </p:cNvSpPr>
          <p:nvPr/>
        </p:nvSpPr>
        <p:spPr>
          <a:xfrm>
            <a:off x="6548574" y="5017788"/>
            <a:ext cx="266911" cy="259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10" name="TextBox 40"/>
          <p:cNvSpPr txBox="1"/>
          <p:nvPr/>
        </p:nvSpPr>
        <p:spPr>
          <a:xfrm>
            <a:off x="8536531" y="5055091"/>
            <a:ext cx="1219200" cy="260985"/>
          </a:xfrm>
          <a:prstGeom prst="rect">
            <a:avLst/>
          </a:prstGeom>
          <a:noFill/>
        </p:spPr>
        <p:txBody>
          <a:bodyPr wrap="none" lIns="0" tIns="0" rIns="0" bIns="0" rtlCol="0" anchor="t">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1" name="Oval 47"/>
          <p:cNvSpPr>
            <a:spLocks noChangeAspect="1"/>
          </p:cNvSpPr>
          <p:nvPr/>
        </p:nvSpPr>
        <p:spPr>
          <a:xfrm>
            <a:off x="8241647" y="5017788"/>
            <a:ext cx="266911" cy="259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2"/>
              </a:solidFill>
              <a:latin typeface="微软雅黑" panose="020B0503020204020204" pitchFamily="34" charset="-122"/>
              <a:ea typeface="微软雅黑" panose="020B0503020204020204" pitchFamily="34" charset="-122"/>
            </a:endParaRPr>
          </a:p>
        </p:txBody>
      </p:sp>
      <p:sp>
        <p:nvSpPr>
          <p:cNvPr id="12" name="Shape 78"/>
          <p:cNvSpPr/>
          <p:nvPr/>
        </p:nvSpPr>
        <p:spPr>
          <a:xfrm>
            <a:off x="7309727" y="2667036"/>
            <a:ext cx="2098179" cy="2098179"/>
          </a:xfrm>
          <a:prstGeom prst="leftCircularArrow">
            <a:avLst>
              <a:gd name="adj1" fmla="val 4456"/>
              <a:gd name="adj2" fmla="val 565841"/>
              <a:gd name="adj3" fmla="val 2341352"/>
              <a:gd name="adj4" fmla="val 9024489"/>
              <a:gd name="adj5" fmla="val 5199"/>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Shape 69"/>
          <p:cNvSpPr/>
          <p:nvPr/>
        </p:nvSpPr>
        <p:spPr>
          <a:xfrm>
            <a:off x="2621599" y="2667036"/>
            <a:ext cx="2098179" cy="2098179"/>
          </a:xfrm>
          <a:prstGeom prst="leftCircularArrow">
            <a:avLst>
              <a:gd name="adj1" fmla="val 4456"/>
              <a:gd name="adj2" fmla="val 565841"/>
              <a:gd name="adj3" fmla="val 2341352"/>
              <a:gd name="adj4" fmla="val 9024489"/>
              <a:gd name="adj5" fmla="val 5199"/>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reeform 68"/>
          <p:cNvSpPr/>
          <p:nvPr/>
        </p:nvSpPr>
        <p:spPr>
          <a:xfrm>
            <a:off x="1744415"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95605" rIns="95605" bIns="418205" numCol="1" spcCol="1270" anchor="t" anchorCtr="0">
            <a:noAutofit/>
          </a:bodyPr>
          <a:lstStyle/>
          <a:p>
            <a:pPr marL="228600" lvl="1" indent="-228600" algn="l" defTabSz="1066800">
              <a:lnSpc>
                <a:spcPct val="90000"/>
              </a:lnSpc>
              <a:spcBef>
                <a:spcPct val="0"/>
              </a:spcBef>
              <a:spcAft>
                <a:spcPct val="15000"/>
              </a:spcAft>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15" name="Freeform 70"/>
          <p:cNvSpPr/>
          <p:nvPr/>
        </p:nvSpPr>
        <p:spPr>
          <a:xfrm>
            <a:off x="2111782" y="3693892"/>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kern="1200" dirty="0" smtClean="0">
                <a:solidFill>
                  <a:schemeClr val="bg1"/>
                </a:solidFill>
                <a:latin typeface="微软雅黑" panose="020B0503020204020204" pitchFamily="34" charset="-122"/>
                <a:ea typeface="微软雅黑" panose="020B0503020204020204" pitchFamily="34" charset="-122"/>
              </a:rPr>
              <a:t>90%</a:t>
            </a:r>
            <a:endParaRPr lang="en-US" sz="1865" b="1" kern="1200" dirty="0">
              <a:solidFill>
                <a:schemeClr val="bg1"/>
              </a:solidFill>
              <a:latin typeface="微软雅黑" panose="020B0503020204020204" pitchFamily="34" charset="-122"/>
              <a:ea typeface="微软雅黑" panose="020B0503020204020204" pitchFamily="34" charset="-122"/>
            </a:endParaRPr>
          </a:p>
        </p:txBody>
      </p:sp>
      <p:sp>
        <p:nvSpPr>
          <p:cNvPr id="16" name="Circular Arrow 72"/>
          <p:cNvSpPr/>
          <p:nvPr/>
        </p:nvSpPr>
        <p:spPr>
          <a:xfrm>
            <a:off x="4889879" y="1829703"/>
            <a:ext cx="2309415" cy="2309415"/>
          </a:xfrm>
          <a:prstGeom prst="circularArrow">
            <a:avLst>
              <a:gd name="adj1" fmla="val 4049"/>
              <a:gd name="adj2" fmla="val 508999"/>
              <a:gd name="adj3" fmla="val 19315490"/>
              <a:gd name="adj4" fmla="val 12575511"/>
              <a:gd name="adj5" fmla="val 4723"/>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reeform 71"/>
          <p:cNvSpPr/>
          <p:nvPr/>
        </p:nvSpPr>
        <p:spPr>
          <a:xfrm>
            <a:off x="4026471"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418204" rIns="95605" bIns="95606"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18" name="Freeform 73"/>
          <p:cNvSpPr/>
          <p:nvPr/>
        </p:nvSpPr>
        <p:spPr>
          <a:xfrm>
            <a:off x="4393838" y="2330391"/>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80%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19" name="Freeform 74"/>
          <p:cNvSpPr/>
          <p:nvPr/>
        </p:nvSpPr>
        <p:spPr>
          <a:xfrm>
            <a:off x="6308527"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95605" rIns="95605" bIns="418205"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20" name="Freeform 75"/>
          <p:cNvSpPr/>
          <p:nvPr/>
        </p:nvSpPr>
        <p:spPr>
          <a:xfrm>
            <a:off x="6675894" y="3693892"/>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90%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21" name="Freeform 76"/>
          <p:cNvSpPr/>
          <p:nvPr/>
        </p:nvSpPr>
        <p:spPr>
          <a:xfrm>
            <a:off x="8611955" y="2622569"/>
            <a:ext cx="1653147" cy="1363501"/>
          </a:xfrm>
          <a:custGeom>
            <a:avLst/>
            <a:gdLst>
              <a:gd name="connsiteX0" fmla="*/ 0 w 1368949"/>
              <a:gd name="connsiteY0" fmla="*/ 112910 h 1129097"/>
              <a:gd name="connsiteX1" fmla="*/ 33071 w 1368949"/>
              <a:gd name="connsiteY1" fmla="*/ 33071 h 1129097"/>
              <a:gd name="connsiteX2" fmla="*/ 112911 w 1368949"/>
              <a:gd name="connsiteY2" fmla="*/ 1 h 1129097"/>
              <a:gd name="connsiteX3" fmla="*/ 1256039 w 1368949"/>
              <a:gd name="connsiteY3" fmla="*/ 0 h 1129097"/>
              <a:gd name="connsiteX4" fmla="*/ 1335878 w 1368949"/>
              <a:gd name="connsiteY4" fmla="*/ 33071 h 1129097"/>
              <a:gd name="connsiteX5" fmla="*/ 1368948 w 1368949"/>
              <a:gd name="connsiteY5" fmla="*/ 112911 h 1129097"/>
              <a:gd name="connsiteX6" fmla="*/ 1368949 w 1368949"/>
              <a:gd name="connsiteY6" fmla="*/ 1016187 h 1129097"/>
              <a:gd name="connsiteX7" fmla="*/ 1335878 w 1368949"/>
              <a:gd name="connsiteY7" fmla="*/ 1096026 h 1129097"/>
              <a:gd name="connsiteX8" fmla="*/ 1256039 w 1368949"/>
              <a:gd name="connsiteY8" fmla="*/ 1129097 h 1129097"/>
              <a:gd name="connsiteX9" fmla="*/ 112910 w 1368949"/>
              <a:gd name="connsiteY9" fmla="*/ 1129097 h 1129097"/>
              <a:gd name="connsiteX10" fmla="*/ 33071 w 1368949"/>
              <a:gd name="connsiteY10" fmla="*/ 1096026 h 1129097"/>
              <a:gd name="connsiteX11" fmla="*/ 0 w 1368949"/>
              <a:gd name="connsiteY11" fmla="*/ 1016187 h 1129097"/>
              <a:gd name="connsiteX12" fmla="*/ 0 w 1368949"/>
              <a:gd name="connsiteY12" fmla="*/ 112910 h 112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a:solidFill>
              <a:schemeClr val="accent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5605" tIns="418204" rIns="95605" bIns="95606" numCol="1" spcCol="1270" anchor="t" anchorCtr="0">
            <a:noAutofit/>
          </a:bodyPr>
          <a:lstStyle/>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a:p>
            <a:pPr marL="228600" lvl="1" indent="-228600" algn="l" defTabSz="1066800">
              <a:lnSpc>
                <a:spcPct val="90000"/>
              </a:lnSpc>
              <a:spcBef>
                <a:spcPct val="0"/>
              </a:spcBef>
              <a:spcAft>
                <a:spcPct val="15000"/>
              </a:spcAft>
              <a:buChar char="•"/>
            </a:pPr>
            <a:endParaRPr lang="en-US" sz="3200" kern="1200" dirty="0">
              <a:solidFill>
                <a:schemeClr val="bg1"/>
              </a:solidFill>
              <a:latin typeface="微软雅黑" panose="020B0503020204020204" pitchFamily="34" charset="-122"/>
              <a:ea typeface="微软雅黑" panose="020B0503020204020204" pitchFamily="34" charset="-122"/>
            </a:endParaRPr>
          </a:p>
        </p:txBody>
      </p:sp>
      <p:sp>
        <p:nvSpPr>
          <p:cNvPr id="22" name="Freeform 77"/>
          <p:cNvSpPr/>
          <p:nvPr/>
        </p:nvSpPr>
        <p:spPr>
          <a:xfrm>
            <a:off x="8979320" y="2330391"/>
            <a:ext cx="1469465" cy="584357"/>
          </a:xfrm>
          <a:custGeom>
            <a:avLst/>
            <a:gdLst>
              <a:gd name="connsiteX0" fmla="*/ 0 w 1216844"/>
              <a:gd name="connsiteY0" fmla="*/ 48390 h 483898"/>
              <a:gd name="connsiteX1" fmla="*/ 14173 w 1216844"/>
              <a:gd name="connsiteY1" fmla="*/ 14173 h 483898"/>
              <a:gd name="connsiteX2" fmla="*/ 48390 w 1216844"/>
              <a:gd name="connsiteY2" fmla="*/ 0 h 483898"/>
              <a:gd name="connsiteX3" fmla="*/ 1168454 w 1216844"/>
              <a:gd name="connsiteY3" fmla="*/ 0 h 483898"/>
              <a:gd name="connsiteX4" fmla="*/ 1202671 w 1216844"/>
              <a:gd name="connsiteY4" fmla="*/ 14173 h 483898"/>
              <a:gd name="connsiteX5" fmla="*/ 1216844 w 1216844"/>
              <a:gd name="connsiteY5" fmla="*/ 48390 h 483898"/>
              <a:gd name="connsiteX6" fmla="*/ 1216844 w 1216844"/>
              <a:gd name="connsiteY6" fmla="*/ 435508 h 483898"/>
              <a:gd name="connsiteX7" fmla="*/ 1202671 w 1216844"/>
              <a:gd name="connsiteY7" fmla="*/ 469725 h 483898"/>
              <a:gd name="connsiteX8" fmla="*/ 1168454 w 1216844"/>
              <a:gd name="connsiteY8" fmla="*/ 483898 h 483898"/>
              <a:gd name="connsiteX9" fmla="*/ 48390 w 1216844"/>
              <a:gd name="connsiteY9" fmla="*/ 483898 h 483898"/>
              <a:gd name="connsiteX10" fmla="*/ 14173 w 1216844"/>
              <a:gd name="connsiteY10" fmla="*/ 469725 h 483898"/>
              <a:gd name="connsiteX11" fmla="*/ 0 w 1216844"/>
              <a:gd name="connsiteY11" fmla="*/ 435508 h 483898"/>
              <a:gd name="connsiteX12" fmla="*/ 0 w 1216844"/>
              <a:gd name="connsiteY12" fmla="*/ 48390 h 4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7" tIns="64617" rIns="87477" bIns="64617" numCol="1" spcCol="1270" anchor="ctr" anchorCtr="0">
            <a:noAutofit/>
          </a:bodyPr>
          <a:lstStyle/>
          <a:p>
            <a:pPr lvl="0" algn="ctr" defTabSz="1200150">
              <a:lnSpc>
                <a:spcPct val="90000"/>
              </a:lnSpc>
              <a:spcBef>
                <a:spcPct val="0"/>
              </a:spcBef>
              <a:spcAft>
                <a:spcPct val="35000"/>
              </a:spcAft>
            </a:pPr>
            <a:r>
              <a:rPr lang="en-US" sz="1865" b="1" dirty="0" smtClean="0">
                <a:solidFill>
                  <a:schemeClr val="bg1"/>
                </a:solidFill>
                <a:latin typeface="微软雅黑" panose="020B0503020204020204" pitchFamily="34" charset="-122"/>
                <a:ea typeface="微软雅黑" panose="020B0503020204020204" pitchFamily="34" charset="-122"/>
              </a:rPr>
              <a:t>50%</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23" name="Freeform 66"/>
          <p:cNvSpPr>
            <a:spLocks noEditPoints="1"/>
          </p:cNvSpPr>
          <p:nvPr/>
        </p:nvSpPr>
        <p:spPr bwMode="auto">
          <a:xfrm>
            <a:off x="2293407" y="2914748"/>
            <a:ext cx="555163" cy="64846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1"/>
          </a:solidFill>
          <a:ln w="9525">
            <a:noFill/>
            <a:round/>
          </a:ln>
        </p:spPr>
        <p:txBody>
          <a:bodyPr vert="horz" wrap="square" lIns="121920" tIns="60960" rIns="121920" bIns="60960" numCol="1" anchor="t" anchorCtr="0" compatLnSpc="1"/>
          <a:lstStyle/>
          <a:p>
            <a:endParaRPr lang="en-US" sz="1865" dirty="0">
              <a:solidFill>
                <a:schemeClr val="bg1"/>
              </a:solidFill>
              <a:latin typeface="微软雅黑" panose="020B0503020204020204" pitchFamily="34" charset="-122"/>
              <a:ea typeface="微软雅黑" panose="020B0503020204020204" pitchFamily="34" charset="-122"/>
            </a:endParaRPr>
          </a:p>
        </p:txBody>
      </p:sp>
      <p:sp>
        <p:nvSpPr>
          <p:cNvPr id="24" name="Freeform 34"/>
          <p:cNvSpPr>
            <a:spLocks noEditPoints="1"/>
          </p:cNvSpPr>
          <p:nvPr/>
        </p:nvSpPr>
        <p:spPr bwMode="auto">
          <a:xfrm rot="5400000">
            <a:off x="4552523" y="3156421"/>
            <a:ext cx="601043" cy="473900"/>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25" name="Freeform 62"/>
          <p:cNvSpPr>
            <a:spLocks noEditPoints="1"/>
          </p:cNvSpPr>
          <p:nvPr/>
        </p:nvSpPr>
        <p:spPr bwMode="auto">
          <a:xfrm>
            <a:off x="6836987" y="2891335"/>
            <a:ext cx="596227" cy="60099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26" name="Freeform 155"/>
          <p:cNvSpPr/>
          <p:nvPr/>
        </p:nvSpPr>
        <p:spPr bwMode="auto">
          <a:xfrm>
            <a:off x="9194502" y="3147644"/>
            <a:ext cx="488053" cy="488053"/>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solidFill>
            <a:schemeClr val="accent4"/>
          </a:solidFill>
          <a:ln w="9525">
            <a:noFill/>
            <a:round/>
          </a:ln>
        </p:spPr>
        <p:txBody>
          <a:bodyPr vert="horz" wrap="square" lIns="121920" tIns="60960" rIns="121920" bIns="60960" numCol="1" anchor="t" anchorCtr="0" compatLnSpc="1"/>
          <a:lstStyle/>
          <a:p>
            <a:endParaRPr lang="en-US" sz="1865">
              <a:solidFill>
                <a:schemeClr val="bg1"/>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strips(upRight)">
                                      <p:cBhvr>
                                        <p:cTn id="24" dur="500"/>
                                        <p:tgtEl>
                                          <p:spTgt spid="13"/>
                                        </p:tgtEl>
                                      </p:cBhvr>
                                    </p:animEffect>
                                  </p:childTnLst>
                                </p:cTn>
                              </p:par>
                            </p:childTnLst>
                          </p:cTn>
                        </p:par>
                        <p:par>
                          <p:cTn id="25" fill="hold">
                            <p:stCondLst>
                              <p:cond delay="20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3500"/>
                            </p:stCondLst>
                            <p:childTnLst>
                              <p:par>
                                <p:cTn id="43" presetID="18" presetClass="entr" presetSubtype="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trips(downRight)">
                                      <p:cBhvr>
                                        <p:cTn id="45" dur="500"/>
                                        <p:tgtEl>
                                          <p:spTgt spid="16"/>
                                        </p:tgtEl>
                                      </p:cBhvr>
                                    </p:animEffect>
                                  </p:childTnLst>
                                </p:cTn>
                              </p:par>
                            </p:childTnLst>
                          </p:cTn>
                        </p:par>
                        <p:par>
                          <p:cTn id="46" fill="hold">
                            <p:stCondLst>
                              <p:cond delay="4000"/>
                            </p:stCondLst>
                            <p:childTnLst>
                              <p:par>
                                <p:cTn id="47" presetID="2" presetClass="entr" presetSubtype="2" accel="50000" decel="5000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childTnLst>
                                </p:cTn>
                              </p:par>
                            </p:childTnLst>
                          </p:cTn>
                        </p:par>
                        <p:par>
                          <p:cTn id="63" fill="hold">
                            <p:stCondLst>
                              <p:cond delay="5500"/>
                            </p:stCondLst>
                            <p:childTnLst>
                              <p:par>
                                <p:cTn id="64" presetID="18" presetClass="entr" presetSubtype="3"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strips(upRight)">
                                      <p:cBhvr>
                                        <p:cTn id="66" dur="500"/>
                                        <p:tgtEl>
                                          <p:spTgt spid="12"/>
                                        </p:tgtEl>
                                      </p:cBhvr>
                                    </p:animEffect>
                                  </p:childTnLst>
                                </p:cTn>
                              </p:par>
                            </p:childTnLst>
                          </p:cTn>
                        </p:par>
                        <p:par>
                          <p:cTn id="67" fill="hold">
                            <p:stCondLst>
                              <p:cond delay="6000"/>
                            </p:stCondLst>
                            <p:childTnLst>
                              <p:par>
                                <p:cTn id="68" presetID="2" presetClass="entr" presetSubtype="2" accel="50000" decel="5000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additive="base">
                                        <p:cTn id="70" dur="500" fill="hold"/>
                                        <p:tgtEl>
                                          <p:spTgt spid="21"/>
                                        </p:tgtEl>
                                        <p:attrNameLst>
                                          <p:attrName>ppt_x</p:attrName>
                                        </p:attrNameLst>
                                      </p:cBhvr>
                                      <p:tavLst>
                                        <p:tav tm="0">
                                          <p:val>
                                            <p:strVal val="1+#ppt_w/2"/>
                                          </p:val>
                                        </p:tav>
                                        <p:tav tm="100000">
                                          <p:val>
                                            <p:strVal val="#ppt_x"/>
                                          </p:val>
                                        </p:tav>
                                      </p:tavLst>
                                    </p:anim>
                                    <p:anim calcmode="lin" valueType="num">
                                      <p:cBhvr additive="base">
                                        <p:cTn id="71" dur="500" fill="hold"/>
                                        <p:tgtEl>
                                          <p:spTgt spid="21"/>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par>
                                <p:cTn id="90" presetID="2" presetClass="entr" presetSubtype="4" accel="50000" decel="50000" fill="hold" grpId="0" nodeType="with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additive="base">
                                        <p:cTn id="92" dur="500" fill="hold"/>
                                        <p:tgtEl>
                                          <p:spTgt spid="3"/>
                                        </p:tgtEl>
                                        <p:attrNameLst>
                                          <p:attrName>ppt_x</p:attrName>
                                        </p:attrNameLst>
                                      </p:cBhvr>
                                      <p:tavLst>
                                        <p:tav tm="0">
                                          <p:val>
                                            <p:strVal val="#ppt_x"/>
                                          </p:val>
                                        </p:tav>
                                        <p:tav tm="100000">
                                          <p:val>
                                            <p:strVal val="#ppt_x"/>
                                          </p:val>
                                        </p:tav>
                                      </p:tavLst>
                                    </p:anim>
                                    <p:anim calcmode="lin" valueType="num">
                                      <p:cBhvr additive="base">
                                        <p:cTn id="93" dur="500" fill="hold"/>
                                        <p:tgtEl>
                                          <p:spTgt spid="3"/>
                                        </p:tgtEl>
                                        <p:attrNameLst>
                                          <p:attrName>ppt_y</p:attrName>
                                        </p:attrNameLst>
                                      </p:cBhvr>
                                      <p:tavLst>
                                        <p:tav tm="0">
                                          <p:val>
                                            <p:strVal val="1+#ppt_h/2"/>
                                          </p:val>
                                        </p:tav>
                                        <p:tav tm="100000">
                                          <p:val>
                                            <p:strVal val="#ppt_y"/>
                                          </p:val>
                                        </p:tav>
                                      </p:tavLst>
                                    </p:anim>
                                  </p:childTnLst>
                                </p:cTn>
                              </p:par>
                            </p:childTnLst>
                          </p:cTn>
                        </p:par>
                        <p:par>
                          <p:cTn id="94" fill="hold">
                            <p:stCondLst>
                              <p:cond delay="8000"/>
                            </p:stCondLst>
                            <p:childTnLst>
                              <p:par>
                                <p:cTn id="95" presetID="53" presetClass="entr" presetSubtype="16" fill="hold" grpId="0" nodeType="after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ppt_w</p:attrName>
                                        </p:attrNameLst>
                                      </p:cBhvr>
                                      <p:tavLst>
                                        <p:tav tm="0">
                                          <p:val>
                                            <p:fltVal val="0"/>
                                          </p:val>
                                        </p:tav>
                                        <p:tav tm="100000">
                                          <p:val>
                                            <p:strVal val="#ppt_w"/>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Effect transition="in" filter="fade">
                                      <p:cBhvr>
                                        <p:cTn id="99" dur="500"/>
                                        <p:tgtEl>
                                          <p:spTgt spid="7"/>
                                        </p:tgtEl>
                                      </p:cBhvr>
                                    </p:animEffect>
                                  </p:childTnLst>
                                </p:cTn>
                              </p:par>
                              <p:par>
                                <p:cTn id="100" presetID="2" presetClass="entr" presetSubtype="4" accel="50000" decel="50000" fill="hold" grpId="0" nodeType="withEffect">
                                  <p:stCondLst>
                                    <p:cond delay="0"/>
                                  </p:stCondLst>
                                  <p:childTnLst>
                                    <p:set>
                                      <p:cBhvr>
                                        <p:cTn id="101" dur="1" fill="hold">
                                          <p:stCondLst>
                                            <p:cond delay="0"/>
                                          </p:stCondLst>
                                        </p:cTn>
                                        <p:tgtEl>
                                          <p:spTgt spid="6"/>
                                        </p:tgtEl>
                                        <p:attrNameLst>
                                          <p:attrName>style.visibility</p:attrName>
                                        </p:attrNameLst>
                                      </p:cBhvr>
                                      <p:to>
                                        <p:strVal val="visible"/>
                                      </p:to>
                                    </p:set>
                                    <p:anim calcmode="lin" valueType="num">
                                      <p:cBhvr additive="base">
                                        <p:cTn id="102" dur="500" fill="hold"/>
                                        <p:tgtEl>
                                          <p:spTgt spid="6"/>
                                        </p:tgtEl>
                                        <p:attrNameLst>
                                          <p:attrName>ppt_x</p:attrName>
                                        </p:attrNameLst>
                                      </p:cBhvr>
                                      <p:tavLst>
                                        <p:tav tm="0">
                                          <p:val>
                                            <p:strVal val="#ppt_x"/>
                                          </p:val>
                                        </p:tav>
                                        <p:tav tm="100000">
                                          <p:val>
                                            <p:strVal val="#ppt_x"/>
                                          </p:val>
                                        </p:tav>
                                      </p:tavLst>
                                    </p:anim>
                                    <p:anim calcmode="lin" valueType="num">
                                      <p:cBhvr additive="base">
                                        <p:cTn id="103" dur="500" fill="hold"/>
                                        <p:tgtEl>
                                          <p:spTgt spid="6"/>
                                        </p:tgtEl>
                                        <p:attrNameLst>
                                          <p:attrName>ppt_y</p:attrName>
                                        </p:attrNameLst>
                                      </p:cBhvr>
                                      <p:tavLst>
                                        <p:tav tm="0">
                                          <p:val>
                                            <p:strVal val="1+#ppt_h/2"/>
                                          </p:val>
                                        </p:tav>
                                        <p:tav tm="100000">
                                          <p:val>
                                            <p:strVal val="#ppt_y"/>
                                          </p:val>
                                        </p:tav>
                                      </p:tavLst>
                                    </p:anim>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500" fill="hold"/>
                                        <p:tgtEl>
                                          <p:spTgt spid="9"/>
                                        </p:tgtEl>
                                        <p:attrNameLst>
                                          <p:attrName>ppt_w</p:attrName>
                                        </p:attrNameLst>
                                      </p:cBhvr>
                                      <p:tavLst>
                                        <p:tav tm="0">
                                          <p:val>
                                            <p:fltVal val="0"/>
                                          </p:val>
                                        </p:tav>
                                        <p:tav tm="100000">
                                          <p:val>
                                            <p:strVal val="#ppt_w"/>
                                          </p:val>
                                        </p:tav>
                                      </p:tavLst>
                                    </p:anim>
                                    <p:anim calcmode="lin" valueType="num">
                                      <p:cBhvr>
                                        <p:cTn id="108" dur="500" fill="hold"/>
                                        <p:tgtEl>
                                          <p:spTgt spid="9"/>
                                        </p:tgtEl>
                                        <p:attrNameLst>
                                          <p:attrName>ppt_h</p:attrName>
                                        </p:attrNameLst>
                                      </p:cBhvr>
                                      <p:tavLst>
                                        <p:tav tm="0">
                                          <p:val>
                                            <p:fltVal val="0"/>
                                          </p:val>
                                        </p:tav>
                                        <p:tav tm="100000">
                                          <p:val>
                                            <p:strVal val="#ppt_h"/>
                                          </p:val>
                                        </p:tav>
                                      </p:tavLst>
                                    </p:anim>
                                    <p:animEffect transition="in" filter="fade">
                                      <p:cBhvr>
                                        <p:cTn id="109" dur="500"/>
                                        <p:tgtEl>
                                          <p:spTgt spid="9"/>
                                        </p:tgtEl>
                                      </p:cBhvr>
                                    </p:animEffect>
                                  </p:childTnLst>
                                </p:cTn>
                              </p:par>
                              <p:par>
                                <p:cTn id="110" presetID="2" presetClass="entr" presetSubtype="4" accel="50000" decel="50000" fill="hold" grpId="0" nodeType="withEffect">
                                  <p:stCondLst>
                                    <p:cond delay="0"/>
                                  </p:stCondLst>
                                  <p:childTnLst>
                                    <p:set>
                                      <p:cBhvr>
                                        <p:cTn id="111" dur="1" fill="hold">
                                          <p:stCondLst>
                                            <p:cond delay="0"/>
                                          </p:stCondLst>
                                        </p:cTn>
                                        <p:tgtEl>
                                          <p:spTgt spid="8"/>
                                        </p:tgtEl>
                                        <p:attrNameLst>
                                          <p:attrName>style.visibility</p:attrName>
                                        </p:attrNameLst>
                                      </p:cBhvr>
                                      <p:to>
                                        <p:strVal val="visible"/>
                                      </p:to>
                                    </p:set>
                                    <p:anim calcmode="lin" valueType="num">
                                      <p:cBhvr additive="base">
                                        <p:cTn id="112" dur="500" fill="hold"/>
                                        <p:tgtEl>
                                          <p:spTgt spid="8"/>
                                        </p:tgtEl>
                                        <p:attrNameLst>
                                          <p:attrName>ppt_x</p:attrName>
                                        </p:attrNameLst>
                                      </p:cBhvr>
                                      <p:tavLst>
                                        <p:tav tm="0">
                                          <p:val>
                                            <p:strVal val="#ppt_x"/>
                                          </p:val>
                                        </p:tav>
                                        <p:tav tm="100000">
                                          <p:val>
                                            <p:strVal val="#ppt_x"/>
                                          </p:val>
                                        </p:tav>
                                      </p:tavLst>
                                    </p:anim>
                                    <p:anim calcmode="lin" valueType="num">
                                      <p:cBhvr additive="base">
                                        <p:cTn id="113" dur="500" fill="hold"/>
                                        <p:tgtEl>
                                          <p:spTgt spid="8"/>
                                        </p:tgtEl>
                                        <p:attrNameLst>
                                          <p:attrName>ppt_y</p:attrName>
                                        </p:attrNameLst>
                                      </p:cBhvr>
                                      <p:tavLst>
                                        <p:tav tm="0">
                                          <p:val>
                                            <p:strVal val="1+#ppt_h/2"/>
                                          </p:val>
                                        </p:tav>
                                        <p:tav tm="100000">
                                          <p:val>
                                            <p:strVal val="#ppt_y"/>
                                          </p:val>
                                        </p:tav>
                                      </p:tavLst>
                                    </p:anim>
                                  </p:childTnLst>
                                </p:cTn>
                              </p:par>
                            </p:childTnLst>
                          </p:cTn>
                        </p:par>
                        <p:par>
                          <p:cTn id="114" fill="hold">
                            <p:stCondLst>
                              <p:cond delay="9000"/>
                            </p:stCondLst>
                            <p:childTnLst>
                              <p:par>
                                <p:cTn id="115" presetID="53" presetClass="entr" presetSubtype="16"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 calcmode="lin" valueType="num">
                                      <p:cBhvr>
                                        <p:cTn id="117" dur="500" fill="hold"/>
                                        <p:tgtEl>
                                          <p:spTgt spid="11"/>
                                        </p:tgtEl>
                                        <p:attrNameLst>
                                          <p:attrName>ppt_w</p:attrName>
                                        </p:attrNameLst>
                                      </p:cBhvr>
                                      <p:tavLst>
                                        <p:tav tm="0">
                                          <p:val>
                                            <p:fltVal val="0"/>
                                          </p:val>
                                        </p:tav>
                                        <p:tav tm="100000">
                                          <p:val>
                                            <p:strVal val="#ppt_w"/>
                                          </p:val>
                                        </p:tav>
                                      </p:tavLst>
                                    </p:anim>
                                    <p:anim calcmode="lin" valueType="num">
                                      <p:cBhvr>
                                        <p:cTn id="118" dur="500" fill="hold"/>
                                        <p:tgtEl>
                                          <p:spTgt spid="11"/>
                                        </p:tgtEl>
                                        <p:attrNameLst>
                                          <p:attrName>ppt_h</p:attrName>
                                        </p:attrNameLst>
                                      </p:cBhvr>
                                      <p:tavLst>
                                        <p:tav tm="0">
                                          <p:val>
                                            <p:fltVal val="0"/>
                                          </p:val>
                                        </p:tav>
                                        <p:tav tm="100000">
                                          <p:val>
                                            <p:strVal val="#ppt_h"/>
                                          </p:val>
                                        </p:tav>
                                      </p:tavLst>
                                    </p:anim>
                                    <p:animEffect transition="in" filter="fade">
                                      <p:cBhvr>
                                        <p:cTn id="119" dur="500"/>
                                        <p:tgtEl>
                                          <p:spTgt spid="11"/>
                                        </p:tgtEl>
                                      </p:cBhvr>
                                    </p:animEffect>
                                  </p:childTnLst>
                                </p:cTn>
                              </p:par>
                              <p:par>
                                <p:cTn id="120" presetID="2" presetClass="entr" presetSubtype="4" accel="50000" decel="50000" fill="hold" grpId="0" nodeType="withEffect">
                                  <p:stCondLst>
                                    <p:cond delay="0"/>
                                  </p:stCondLst>
                                  <p:childTnLst>
                                    <p:set>
                                      <p:cBhvr>
                                        <p:cTn id="121" dur="1" fill="hold">
                                          <p:stCondLst>
                                            <p:cond delay="0"/>
                                          </p:stCondLst>
                                        </p:cTn>
                                        <p:tgtEl>
                                          <p:spTgt spid="10"/>
                                        </p:tgtEl>
                                        <p:attrNameLst>
                                          <p:attrName>style.visibility</p:attrName>
                                        </p:attrNameLst>
                                      </p:cBhvr>
                                      <p:to>
                                        <p:strVal val="visible"/>
                                      </p:to>
                                    </p:set>
                                    <p:anim calcmode="lin" valueType="num">
                                      <p:cBhvr additive="base">
                                        <p:cTn id="122" dur="500" fill="hold"/>
                                        <p:tgtEl>
                                          <p:spTgt spid="10"/>
                                        </p:tgtEl>
                                        <p:attrNameLst>
                                          <p:attrName>ppt_x</p:attrName>
                                        </p:attrNameLst>
                                      </p:cBhvr>
                                      <p:tavLst>
                                        <p:tav tm="0">
                                          <p:val>
                                            <p:strVal val="#ppt_x"/>
                                          </p:val>
                                        </p:tav>
                                        <p:tav tm="100000">
                                          <p:val>
                                            <p:strVal val="#ppt_x"/>
                                          </p:val>
                                        </p:tav>
                                      </p:tavLst>
                                    </p:anim>
                                    <p:anim calcmode="lin" valueType="num">
                                      <p:cBhvr additive="base">
                                        <p:cTn id="123" dur="500" fill="hold"/>
                                        <p:tgtEl>
                                          <p:spTgt spid="10"/>
                                        </p:tgtEl>
                                        <p:attrNameLst>
                                          <p:attrName>ppt_y</p:attrName>
                                        </p:attrNameLst>
                                      </p:cBhvr>
                                      <p:tavLst>
                                        <p:tav tm="0">
                                          <p:val>
                                            <p:strVal val="1+#ppt_h/2"/>
                                          </p:val>
                                        </p:tav>
                                        <p:tav tm="100000">
                                          <p:val>
                                            <p:strVal val="#ppt_y"/>
                                          </p:val>
                                        </p:tav>
                                      </p:tavLst>
                                    </p:anim>
                                  </p:childTnLst>
                                </p:cTn>
                              </p:par>
                            </p:childTnLst>
                          </p:cTn>
                        </p:par>
                        <p:par>
                          <p:cTn id="124" fill="hold">
                            <p:stCondLst>
                              <p:cond delay="9500"/>
                            </p:stCondLst>
                            <p:childTnLst>
                              <p:par>
                                <p:cTn id="125" presetID="2" presetClass="entr" presetSubtype="1" fill="hold" grpId="0" nodeType="afterEffect">
                                  <p:stCondLst>
                                    <p:cond delay="0"/>
                                  </p:stCondLst>
                                  <p:childTnLst>
                                    <p:set>
                                      <p:cBhvr>
                                        <p:cTn id="126" dur="1" fill="hold">
                                          <p:stCondLst>
                                            <p:cond delay="0"/>
                                          </p:stCondLst>
                                        </p:cTn>
                                        <p:tgtEl>
                                          <p:spTgt spid="103"/>
                                        </p:tgtEl>
                                        <p:attrNameLst>
                                          <p:attrName>style.visibility</p:attrName>
                                        </p:attrNameLst>
                                      </p:cBhvr>
                                      <p:to>
                                        <p:strVal val="visible"/>
                                      </p:to>
                                    </p:set>
                                    <p:anim calcmode="lin" valueType="num">
                                      <p:cBhvr additive="base">
                                        <p:cTn id="127" dur="500" fill="hold"/>
                                        <p:tgtEl>
                                          <p:spTgt spid="103"/>
                                        </p:tgtEl>
                                        <p:attrNameLst>
                                          <p:attrName>ppt_x</p:attrName>
                                        </p:attrNameLst>
                                      </p:cBhvr>
                                      <p:tavLst>
                                        <p:tav tm="0">
                                          <p:val>
                                            <p:strVal val="#ppt_x"/>
                                          </p:val>
                                        </p:tav>
                                        <p:tav tm="100000">
                                          <p:val>
                                            <p:strVal val="#ppt_x"/>
                                          </p:val>
                                        </p:tav>
                                      </p:tavLst>
                                    </p:anim>
                                    <p:anim calcmode="lin" valueType="num">
                                      <p:cBhvr additive="base">
                                        <p:cTn id="128" dur="500" fill="hold"/>
                                        <p:tgtEl>
                                          <p:spTgt spid="103"/>
                                        </p:tgtEl>
                                        <p:attrNameLst>
                                          <p:attrName>ppt_y</p:attrName>
                                        </p:attrNameLst>
                                      </p:cBhvr>
                                      <p:tavLst>
                                        <p:tav tm="0">
                                          <p:val>
                                            <p:strVal val="0-#ppt_h/2"/>
                                          </p:val>
                                        </p:tav>
                                        <p:tav tm="100000">
                                          <p:val>
                                            <p:strVal val="#ppt_y"/>
                                          </p:val>
                                        </p:tav>
                                      </p:tavLst>
                                    </p:anim>
                                  </p:childTnLst>
                                </p:cTn>
                              </p:par>
                              <p:par>
                                <p:cTn id="129" presetID="2" presetClass="entr" presetSubtype="2" fill="hold" nodeType="withEffect">
                                  <p:stCondLst>
                                    <p:cond delay="500"/>
                                  </p:stCondLst>
                                  <p:childTnLst>
                                    <p:set>
                                      <p:cBhvr>
                                        <p:cTn id="130" dur="1" fill="hold">
                                          <p:stCondLst>
                                            <p:cond delay="0"/>
                                          </p:stCondLst>
                                        </p:cTn>
                                        <p:tgtEl>
                                          <p:spTgt spid="104"/>
                                        </p:tgtEl>
                                        <p:attrNameLst>
                                          <p:attrName>style.visibility</p:attrName>
                                        </p:attrNameLst>
                                      </p:cBhvr>
                                      <p:to>
                                        <p:strVal val="visible"/>
                                      </p:to>
                                    </p:set>
                                    <p:anim calcmode="lin" valueType="num">
                                      <p:cBhvr additive="base">
                                        <p:cTn id="131" dur="500" fill="hold"/>
                                        <p:tgtEl>
                                          <p:spTgt spid="104"/>
                                        </p:tgtEl>
                                        <p:attrNameLst>
                                          <p:attrName>ppt_x</p:attrName>
                                        </p:attrNameLst>
                                      </p:cBhvr>
                                      <p:tavLst>
                                        <p:tav tm="0">
                                          <p:val>
                                            <p:strVal val="1+#ppt_w/2"/>
                                          </p:val>
                                        </p:tav>
                                        <p:tav tm="100000">
                                          <p:val>
                                            <p:strVal val="#ppt_x"/>
                                          </p:val>
                                        </p:tav>
                                      </p:tavLst>
                                    </p:anim>
                                    <p:anim calcmode="lin" valueType="num">
                                      <p:cBhvr additive="base">
                                        <p:cTn id="132" dur="500" fill="hold"/>
                                        <p:tgtEl>
                                          <p:spTgt spid="104"/>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50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0-#ppt_w/2"/>
                                          </p:val>
                                        </p:tav>
                                        <p:tav tm="100000">
                                          <p:val>
                                            <p:strVal val="#ppt_x"/>
                                          </p:val>
                                        </p:tav>
                                      </p:tavLst>
                                    </p:anim>
                                    <p:anim calcmode="lin" valueType="num">
                                      <p:cBhvr additive="base">
                                        <p:cTn id="136" dur="500" fill="hold"/>
                                        <p:tgtEl>
                                          <p:spTgt spid="108"/>
                                        </p:tgtEl>
                                        <p:attrNameLst>
                                          <p:attrName>ppt_y</p:attrName>
                                        </p:attrNameLst>
                                      </p:cBhvr>
                                      <p:tavLst>
                                        <p:tav tm="0">
                                          <p:val>
                                            <p:strVal val="#ppt_y"/>
                                          </p:val>
                                        </p:tav>
                                        <p:tav tm="100000">
                                          <p:val>
                                            <p:strVal val="#ppt_y"/>
                                          </p:val>
                                        </p:tav>
                                      </p:tavLst>
                                    </p:anim>
                                  </p:childTnLst>
                                </p:cTn>
                              </p:par>
                            </p:childTnLst>
                          </p:cTn>
                        </p:par>
                        <p:par>
                          <p:cTn id="137" fill="hold">
                            <p:stCondLst>
                              <p:cond delay="10000"/>
                            </p:stCondLst>
                            <p:childTnLst>
                              <p:par>
                                <p:cTn id="138" presetID="53" presetClass="entr" presetSubtype="16" fill="hold" grpId="0" nodeType="afterEffect">
                                  <p:stCondLst>
                                    <p:cond delay="0"/>
                                  </p:stCondLst>
                                  <p:childTnLst>
                                    <p:set>
                                      <p:cBhvr>
                                        <p:cTn id="139" dur="1" fill="hold">
                                          <p:stCondLst>
                                            <p:cond delay="0"/>
                                          </p:stCondLst>
                                        </p:cTn>
                                        <p:tgtEl>
                                          <p:spTgt spid="2"/>
                                        </p:tgtEl>
                                        <p:attrNameLst>
                                          <p:attrName>style.visibility</p:attrName>
                                        </p:attrNameLst>
                                      </p:cBhvr>
                                      <p:to>
                                        <p:strVal val="visible"/>
                                      </p:to>
                                    </p:set>
                                    <p:anim calcmode="lin" valueType="num">
                                      <p:cBhvr>
                                        <p:cTn id="140" dur="500" fill="hold"/>
                                        <p:tgtEl>
                                          <p:spTgt spid="2"/>
                                        </p:tgtEl>
                                        <p:attrNameLst>
                                          <p:attrName>ppt_w</p:attrName>
                                        </p:attrNameLst>
                                      </p:cBhvr>
                                      <p:tavLst>
                                        <p:tav tm="0">
                                          <p:val>
                                            <p:fltVal val="0"/>
                                          </p:val>
                                        </p:tav>
                                        <p:tav tm="100000">
                                          <p:val>
                                            <p:strVal val="#ppt_w"/>
                                          </p:val>
                                        </p:tav>
                                      </p:tavLst>
                                    </p:anim>
                                    <p:anim calcmode="lin" valueType="num">
                                      <p:cBhvr>
                                        <p:cTn id="141" dur="500" fill="hold"/>
                                        <p:tgtEl>
                                          <p:spTgt spid="2"/>
                                        </p:tgtEl>
                                        <p:attrNameLst>
                                          <p:attrName>ppt_h</p:attrName>
                                        </p:attrNameLst>
                                      </p:cBhvr>
                                      <p:tavLst>
                                        <p:tav tm="0">
                                          <p:val>
                                            <p:fltVal val="0"/>
                                          </p:val>
                                        </p:tav>
                                        <p:tav tm="100000">
                                          <p:val>
                                            <p:strVal val="#ppt_h"/>
                                          </p:val>
                                        </p:tav>
                                      </p:tavLst>
                                    </p:anim>
                                    <p:animEffect transition="in" filter="fade">
                                      <p:cBhvr>
                                        <p:cTn id="1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ldLvl="0" animBg="1"/>
      <p:bldP spid="6" grpId="0"/>
      <p:bldP spid="7" grpId="0" bldLvl="0" animBg="1"/>
      <p:bldP spid="8" grpId="0"/>
      <p:bldP spid="9" grpId="0" bldLvl="0" animBg="1"/>
      <p:bldP spid="10" grpId="0"/>
      <p:bldP spid="11" grpId="0" bldLvl="0" animBg="1"/>
      <p:bldP spid="14" grpId="0" bldLvl="0" animBg="1"/>
      <p:bldP spid="15"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103" grpId="0" bldLvl="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p:nvPr/>
        </p:nvSpPr>
        <p:spPr>
          <a:xfrm>
            <a:off x="2024579" y="2097273"/>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3" cstate="print"/>
            <a:srcRect/>
            <a:stretch>
              <a:fillRect/>
            </a:stretch>
          </a:blipFill>
          <a:ln w="63500">
            <a:solidFill>
              <a:schemeClr val="accent1"/>
            </a:solid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sp>
        <p:nvSpPr>
          <p:cNvPr id="5" name="Freeform 16"/>
          <p:cNvSpPr/>
          <p:nvPr/>
        </p:nvSpPr>
        <p:spPr>
          <a:xfrm>
            <a:off x="4856818" y="2117188"/>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4" cstate="print"/>
            <a:srcRect/>
            <a:stretch>
              <a:fillRect/>
            </a:stretch>
          </a:blipFill>
          <a:ln w="63500">
            <a:solidFill>
              <a:schemeClr val="accent3"/>
            </a:solid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sp>
        <p:nvSpPr>
          <p:cNvPr id="6" name="Freeform 17"/>
          <p:cNvSpPr/>
          <p:nvPr/>
        </p:nvSpPr>
        <p:spPr>
          <a:xfrm>
            <a:off x="7538090" y="2097273"/>
            <a:ext cx="2297295" cy="2297295"/>
          </a:xfrm>
          <a:custGeom>
            <a:avLst/>
            <a:gdLst>
              <a:gd name="connsiteX0" fmla="*/ 0 w 2297295"/>
              <a:gd name="connsiteY0" fmla="*/ 1148648 h 2297295"/>
              <a:gd name="connsiteX1" fmla="*/ 1148648 w 2297295"/>
              <a:gd name="connsiteY1" fmla="*/ 0 h 2297295"/>
              <a:gd name="connsiteX2" fmla="*/ 2297296 w 2297295"/>
              <a:gd name="connsiteY2" fmla="*/ 1148648 h 2297295"/>
              <a:gd name="connsiteX3" fmla="*/ 1148648 w 2297295"/>
              <a:gd name="connsiteY3" fmla="*/ 2297296 h 2297295"/>
              <a:gd name="connsiteX4" fmla="*/ 0 w 2297295"/>
              <a:gd name="connsiteY4" fmla="*/ 1148648 h 2297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7295" h="2297295">
                <a:moveTo>
                  <a:pt x="0" y="1148648"/>
                </a:moveTo>
                <a:cubicBezTo>
                  <a:pt x="0" y="514267"/>
                  <a:pt x="514267" y="0"/>
                  <a:pt x="1148648" y="0"/>
                </a:cubicBezTo>
                <a:cubicBezTo>
                  <a:pt x="1783029" y="0"/>
                  <a:pt x="2297296" y="514267"/>
                  <a:pt x="2297296" y="1148648"/>
                </a:cubicBezTo>
                <a:cubicBezTo>
                  <a:pt x="2297296" y="1783029"/>
                  <a:pt x="1783029" y="2297296"/>
                  <a:pt x="1148648" y="2297296"/>
                </a:cubicBezTo>
                <a:cubicBezTo>
                  <a:pt x="514267" y="2297296"/>
                  <a:pt x="0" y="1783029"/>
                  <a:pt x="0" y="1148648"/>
                </a:cubicBezTo>
                <a:close/>
              </a:path>
            </a:pathLst>
          </a:custGeom>
          <a:blipFill dpi="0" rotWithShape="1">
            <a:blip r:embed="rId5" cstate="print"/>
            <a:srcRect/>
            <a:stretch>
              <a:fillRect/>
            </a:stretch>
          </a:blipFill>
          <a:ln w="63500">
            <a:solidFill>
              <a:schemeClr val="accent4"/>
            </a:solidFill>
          </a:ln>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spcFirstLastPara="0" vert="horz" wrap="square" lIns="462858" tIns="396121" rIns="462858" bIns="396121" numCol="1" spcCol="1270" anchor="ctr" anchorCtr="0">
            <a:noAutofit/>
          </a:bodyPr>
          <a:lstStyle/>
          <a:p>
            <a:pPr algn="ctr" defTabSz="1566545">
              <a:lnSpc>
                <a:spcPct val="90000"/>
              </a:lnSpc>
              <a:spcBef>
                <a:spcPct val="0"/>
              </a:spcBef>
              <a:spcAft>
                <a:spcPct val="35000"/>
              </a:spcAft>
            </a:pPr>
            <a:endParaRPr lang="id-ID" sz="4700" dirty="0">
              <a:solidFill>
                <a:schemeClr val="tx2"/>
              </a:solidFill>
              <a:latin typeface="微软雅黑" panose="020B0503020204020204" pitchFamily="34" charset="-122"/>
            </a:endParaRPr>
          </a:p>
        </p:txBody>
      </p:sp>
      <p:grpSp>
        <p:nvGrpSpPr>
          <p:cNvPr id="7" name="Group 21"/>
          <p:cNvGrpSpPr/>
          <p:nvPr/>
        </p:nvGrpSpPr>
        <p:grpSpPr>
          <a:xfrm>
            <a:off x="9952725" y="2993615"/>
            <a:ext cx="1298364" cy="544448"/>
            <a:chOff x="9992129" y="3303494"/>
            <a:chExt cx="1298364" cy="544448"/>
          </a:xfrm>
        </p:grpSpPr>
        <p:sp>
          <p:nvSpPr>
            <p:cNvPr id="8" name="Oval 18"/>
            <p:cNvSpPr/>
            <p:nvPr/>
          </p:nvSpPr>
          <p:spPr>
            <a:xfrm>
              <a:off x="11072418" y="3466574"/>
              <a:ext cx="218075" cy="218285"/>
            </a:xfrm>
            <a:prstGeom prst="ellipse">
              <a:avLst/>
            </a:prstGeom>
            <a:solidFill>
              <a:schemeClr val="accent6"/>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9" name="Oval 19"/>
            <p:cNvSpPr/>
            <p:nvPr/>
          </p:nvSpPr>
          <p:spPr>
            <a:xfrm>
              <a:off x="10653902" y="3425132"/>
              <a:ext cx="301176" cy="301171"/>
            </a:xfrm>
            <a:prstGeom prst="ellipse">
              <a:avLst/>
            </a:prstGeom>
            <a:solidFill>
              <a:schemeClr val="accent5"/>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0" name="Oval 20"/>
            <p:cNvSpPr/>
            <p:nvPr/>
          </p:nvSpPr>
          <p:spPr>
            <a:xfrm>
              <a:off x="9992129" y="3303494"/>
              <a:ext cx="544433" cy="544448"/>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grpSp>
      <p:grpSp>
        <p:nvGrpSpPr>
          <p:cNvPr id="11" name="Group 22"/>
          <p:cNvGrpSpPr/>
          <p:nvPr/>
        </p:nvGrpSpPr>
        <p:grpSpPr>
          <a:xfrm rot="10800000">
            <a:off x="608875" y="2993612"/>
            <a:ext cx="1298364" cy="544448"/>
            <a:chOff x="9992129" y="3303494"/>
            <a:chExt cx="1298364" cy="544448"/>
          </a:xfrm>
        </p:grpSpPr>
        <p:sp>
          <p:nvSpPr>
            <p:cNvPr id="12" name="Oval 23"/>
            <p:cNvSpPr/>
            <p:nvPr/>
          </p:nvSpPr>
          <p:spPr>
            <a:xfrm>
              <a:off x="11072418" y="3466574"/>
              <a:ext cx="218075" cy="218285"/>
            </a:xfrm>
            <a:prstGeom prst="ellipse">
              <a:avLst/>
            </a:prstGeom>
            <a:solidFill>
              <a:schemeClr val="accent1"/>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sp>
        <p:sp>
          <p:nvSpPr>
            <p:cNvPr id="13" name="Oval 24"/>
            <p:cNvSpPr/>
            <p:nvPr/>
          </p:nvSpPr>
          <p:spPr>
            <a:xfrm>
              <a:off x="10653902" y="3425132"/>
              <a:ext cx="301176" cy="301171"/>
            </a:xfrm>
            <a:prstGeom prst="ellipse">
              <a:avLst/>
            </a:prstGeom>
            <a:solidFill>
              <a:schemeClr val="accent2"/>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sp>
        <p:sp>
          <p:nvSpPr>
            <p:cNvPr id="14" name="Oval 25"/>
            <p:cNvSpPr/>
            <p:nvPr/>
          </p:nvSpPr>
          <p:spPr>
            <a:xfrm>
              <a:off x="9992129" y="3303494"/>
              <a:ext cx="544433" cy="544448"/>
            </a:xfrm>
            <a:prstGeom prst="ellipse">
              <a:avLst/>
            </a:prstGeom>
            <a:solidFill>
              <a:schemeClr val="accent3"/>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sp>
      </p:grpSp>
      <p:sp>
        <p:nvSpPr>
          <p:cNvPr id="15" name="Content Placeholder 2"/>
          <p:cNvSpPr txBox="1"/>
          <p:nvPr/>
        </p:nvSpPr>
        <p:spPr>
          <a:xfrm>
            <a:off x="1309911" y="4799501"/>
            <a:ext cx="9391111" cy="65620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335"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22" presetClass="entr" presetSubtype="2" fill="hold"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8" fill="hold" nodeType="with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45"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000"/>
                                        <p:tgtEl>
                                          <p:spTgt spid="15"/>
                                        </p:tgtEl>
                                      </p:cBhvr>
                                    </p:animEffect>
                                    <p:anim calcmode="lin" valueType="num">
                                      <p:cBhvr>
                                        <p:cTn id="29" dur="2000" fill="hold"/>
                                        <p:tgtEl>
                                          <p:spTgt spid="15"/>
                                        </p:tgtEl>
                                        <p:attrNameLst>
                                          <p:attrName>ppt_w</p:attrName>
                                        </p:attrNameLst>
                                      </p:cBhvr>
                                      <p:tavLst>
                                        <p:tav tm="0" fmla="#ppt_w*sin(2.5*pi*$)">
                                          <p:val>
                                            <p:fltVal val="0"/>
                                          </p:val>
                                        </p:tav>
                                        <p:tav tm="100000">
                                          <p:val>
                                            <p:fltVal val="1"/>
                                          </p:val>
                                        </p:tav>
                                      </p:tavLst>
                                    </p:anim>
                                    <p:anim calcmode="lin" valueType="num">
                                      <p:cBhvr>
                                        <p:cTn id="30" dur="2000" fill="hold"/>
                                        <p:tgtEl>
                                          <p:spTgt spid="15"/>
                                        </p:tgtEl>
                                        <p:attrNameLst>
                                          <p:attrName>ppt_h</p:attrName>
                                        </p:attrNameLst>
                                      </p:cBhvr>
                                      <p:tavLst>
                                        <p:tav tm="0">
                                          <p:val>
                                            <p:strVal val="#ppt_h"/>
                                          </p:val>
                                        </p:tav>
                                        <p:tav tm="100000">
                                          <p:val>
                                            <p:strVal val="#ppt_h"/>
                                          </p:val>
                                        </p:tav>
                                      </p:tavLst>
                                    </p:anim>
                                  </p:childTnLst>
                                </p:cTn>
                              </p:par>
                            </p:childTnLst>
                          </p:cTn>
                        </p:par>
                        <p:par>
                          <p:cTn id="31" fill="hold">
                            <p:stCondLst>
                              <p:cond delay="500"/>
                            </p:stCondLst>
                            <p:childTnLst>
                              <p:par>
                                <p:cTn id="32" presetID="2" presetClass="entr" presetSubtype="1" fill="hold" grpId="0" nodeType="after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0-#ppt_h/2"/>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1+#ppt_w/2"/>
                                          </p:val>
                                        </p:tav>
                                        <p:tav tm="100000">
                                          <p:val>
                                            <p:strVal val="#ppt_x"/>
                                          </p:val>
                                        </p:tav>
                                      </p:tavLst>
                                    </p:anim>
                                    <p:anim calcmode="lin" valueType="num">
                                      <p:cBhvr additive="base">
                                        <p:cTn id="39" dur="500" fill="hold"/>
                                        <p:tgtEl>
                                          <p:spTgt spid="104"/>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500"/>
                                  </p:stCondLst>
                                  <p:childTnLst>
                                    <p:set>
                                      <p:cBhvr>
                                        <p:cTn id="41" dur="1" fill="hold">
                                          <p:stCondLst>
                                            <p:cond delay="0"/>
                                          </p:stCondLst>
                                        </p:cTn>
                                        <p:tgtEl>
                                          <p:spTgt spid="108"/>
                                        </p:tgtEl>
                                        <p:attrNameLst>
                                          <p:attrName>style.visibility</p:attrName>
                                        </p:attrNameLst>
                                      </p:cBhvr>
                                      <p:to>
                                        <p:strVal val="visible"/>
                                      </p:to>
                                    </p:set>
                                    <p:anim calcmode="lin" valueType="num">
                                      <p:cBhvr additive="base">
                                        <p:cTn id="42" dur="500" fill="hold"/>
                                        <p:tgtEl>
                                          <p:spTgt spid="108"/>
                                        </p:tgtEl>
                                        <p:attrNameLst>
                                          <p:attrName>ppt_x</p:attrName>
                                        </p:attrNameLst>
                                      </p:cBhvr>
                                      <p:tavLst>
                                        <p:tav tm="0">
                                          <p:val>
                                            <p:strVal val="0-#ppt_w/2"/>
                                          </p:val>
                                        </p:tav>
                                        <p:tav tm="100000">
                                          <p:val>
                                            <p:strVal val="#ppt_x"/>
                                          </p:val>
                                        </p:tav>
                                      </p:tavLst>
                                    </p:anim>
                                    <p:anim calcmode="lin" valueType="num">
                                      <p:cBhvr additive="base">
                                        <p:cTn id="43" dur="500" fill="hold"/>
                                        <p:tgtEl>
                                          <p:spTgt spid="108"/>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53" presetClass="entr" presetSubtype="16"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15" grpId="0"/>
      <p:bldP spid="103" grpId="0" bldLvl="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nvSpPr>
        <p:spPr bwMode="auto">
          <a:xfrm>
            <a:off x="5220284" y="3516272"/>
            <a:ext cx="1825644"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grpSp>
        <p:nvGrpSpPr>
          <p:cNvPr id="5" name="组合 4"/>
          <p:cNvGrpSpPr/>
          <p:nvPr/>
        </p:nvGrpSpPr>
        <p:grpSpPr>
          <a:xfrm>
            <a:off x="4007922" y="2069043"/>
            <a:ext cx="4269711" cy="3687233"/>
            <a:chOff x="2926910" y="1304925"/>
            <a:chExt cx="3202283" cy="2765425"/>
          </a:xfrm>
        </p:grpSpPr>
        <p:grpSp>
          <p:nvGrpSpPr>
            <p:cNvPr id="6" name="组合 5"/>
            <p:cNvGrpSpPr/>
            <p:nvPr/>
          </p:nvGrpSpPr>
          <p:grpSpPr>
            <a:xfrm>
              <a:off x="3498850" y="1304925"/>
              <a:ext cx="876300" cy="876300"/>
              <a:chOff x="3327400" y="1304925"/>
              <a:chExt cx="876300" cy="876300"/>
            </a:xfrm>
          </p:grpSpPr>
          <p:grpSp>
            <p:nvGrpSpPr>
              <p:cNvPr id="32" name="组合 31"/>
              <p:cNvGrpSpPr/>
              <p:nvPr/>
            </p:nvGrpSpPr>
            <p:grpSpPr>
              <a:xfrm>
                <a:off x="3327400" y="1304925"/>
                <a:ext cx="876300" cy="876300"/>
                <a:chOff x="2613025" y="1343025"/>
                <a:chExt cx="876300" cy="876300"/>
              </a:xfrm>
            </p:grpSpPr>
            <p:sp>
              <p:nvSpPr>
                <p:cNvPr id="34" name="任意多边形 3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33" name="Freeform 5"/>
              <p:cNvSpPr>
                <a:spLocks noEditPoints="1"/>
              </p:cNvSpPr>
              <p:nvPr/>
            </p:nvSpPr>
            <p:spPr bwMode="auto">
              <a:xfrm>
                <a:off x="3556220" y="1456391"/>
                <a:ext cx="149321" cy="200025"/>
              </a:xfrm>
              <a:custGeom>
                <a:avLst/>
                <a:gdLst>
                  <a:gd name="T0" fmla="*/ 180 w 269"/>
                  <a:gd name="T1" fmla="*/ 320 h 361"/>
                  <a:gd name="T2" fmla="*/ 180 w 269"/>
                  <a:gd name="T3" fmla="*/ 328 h 361"/>
                  <a:gd name="T4" fmla="*/ 163 w 269"/>
                  <a:gd name="T5" fmla="*/ 354 h 361"/>
                  <a:gd name="T6" fmla="*/ 134 w 269"/>
                  <a:gd name="T7" fmla="*/ 361 h 361"/>
                  <a:gd name="T8" fmla="*/ 106 w 269"/>
                  <a:gd name="T9" fmla="*/ 355 h 361"/>
                  <a:gd name="T10" fmla="*/ 93 w 269"/>
                  <a:gd name="T11" fmla="*/ 343 h 361"/>
                  <a:gd name="T12" fmla="*/ 91 w 269"/>
                  <a:gd name="T13" fmla="*/ 326 h 361"/>
                  <a:gd name="T14" fmla="*/ 180 w 269"/>
                  <a:gd name="T15" fmla="*/ 316 h 361"/>
                  <a:gd name="T16" fmla="*/ 268 w 269"/>
                  <a:gd name="T17" fmla="*/ 122 h 361"/>
                  <a:gd name="T18" fmla="*/ 256 w 269"/>
                  <a:gd name="T19" fmla="*/ 187 h 361"/>
                  <a:gd name="T20" fmla="*/ 228 w 269"/>
                  <a:gd name="T21" fmla="*/ 226 h 361"/>
                  <a:gd name="T22" fmla="*/ 212 w 269"/>
                  <a:gd name="T23" fmla="*/ 239 h 361"/>
                  <a:gd name="T24" fmla="*/ 202 w 269"/>
                  <a:gd name="T25" fmla="*/ 244 h 361"/>
                  <a:gd name="T26" fmla="*/ 191 w 269"/>
                  <a:gd name="T27" fmla="*/ 262 h 361"/>
                  <a:gd name="T28" fmla="*/ 183 w 269"/>
                  <a:gd name="T29" fmla="*/ 283 h 361"/>
                  <a:gd name="T30" fmla="*/ 172 w 269"/>
                  <a:gd name="T31" fmla="*/ 293 h 361"/>
                  <a:gd name="T32" fmla="*/ 88 w 269"/>
                  <a:gd name="T33" fmla="*/ 289 h 361"/>
                  <a:gd name="T34" fmla="*/ 79 w 269"/>
                  <a:gd name="T35" fmla="*/ 272 h 361"/>
                  <a:gd name="T36" fmla="*/ 57 w 269"/>
                  <a:gd name="T37" fmla="*/ 243 h 361"/>
                  <a:gd name="T38" fmla="*/ 29 w 269"/>
                  <a:gd name="T39" fmla="*/ 215 h 361"/>
                  <a:gd name="T40" fmla="*/ 5 w 269"/>
                  <a:gd name="T41" fmla="*/ 167 h 361"/>
                  <a:gd name="T42" fmla="*/ 3 w 269"/>
                  <a:gd name="T43" fmla="*/ 102 h 361"/>
                  <a:gd name="T44" fmla="*/ 58 w 269"/>
                  <a:gd name="T45" fmla="*/ 22 h 361"/>
                  <a:gd name="T46" fmla="*/ 133 w 269"/>
                  <a:gd name="T47" fmla="*/ 0 h 361"/>
                  <a:gd name="T48" fmla="*/ 203 w 269"/>
                  <a:gd name="T49" fmla="*/ 19 h 361"/>
                  <a:gd name="T50" fmla="*/ 258 w 269"/>
                  <a:gd name="T51" fmla="*/ 81 h 361"/>
                  <a:gd name="T52" fmla="*/ 181 w 269"/>
                  <a:gd name="T53" fmla="*/ 59 h 361"/>
                  <a:gd name="T54" fmla="*/ 134 w 269"/>
                  <a:gd name="T55" fmla="*/ 46 h 361"/>
                  <a:gd name="T56" fmla="*/ 86 w 269"/>
                  <a:gd name="T57" fmla="*/ 60 h 361"/>
                  <a:gd name="T58" fmla="*/ 45 w 269"/>
                  <a:gd name="T59" fmla="*/ 138 h 361"/>
                  <a:gd name="T60" fmla="*/ 58 w 269"/>
                  <a:gd name="T61" fmla="*/ 177 h 361"/>
                  <a:gd name="T62" fmla="*/ 79 w 269"/>
                  <a:gd name="T63" fmla="*/ 202 h 361"/>
                  <a:gd name="T64" fmla="*/ 105 w 269"/>
                  <a:gd name="T65" fmla="*/ 236 h 361"/>
                  <a:gd name="T66" fmla="*/ 133 w 269"/>
                  <a:gd name="T67" fmla="*/ 251 h 361"/>
                  <a:gd name="T68" fmla="*/ 163 w 269"/>
                  <a:gd name="T69" fmla="*/ 234 h 361"/>
                  <a:gd name="T70" fmla="*/ 187 w 269"/>
                  <a:gd name="T71" fmla="*/ 202 h 361"/>
                  <a:gd name="T72" fmla="*/ 208 w 269"/>
                  <a:gd name="T73" fmla="*/ 180 h 361"/>
                  <a:gd name="T74" fmla="*/ 221 w 269"/>
                  <a:gd name="T75" fmla="*/ 154 h 361"/>
                  <a:gd name="T76" fmla="*/ 221 w 269"/>
                  <a:gd name="T77" fmla="*/ 15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9" h="361">
                    <a:moveTo>
                      <a:pt x="180" y="316"/>
                    </a:moveTo>
                    <a:cubicBezTo>
                      <a:pt x="180" y="320"/>
                      <a:pt x="180" y="320"/>
                      <a:pt x="180" y="320"/>
                    </a:cubicBezTo>
                    <a:cubicBezTo>
                      <a:pt x="180" y="321"/>
                      <a:pt x="180" y="322"/>
                      <a:pt x="180" y="324"/>
                    </a:cubicBezTo>
                    <a:cubicBezTo>
                      <a:pt x="180" y="325"/>
                      <a:pt x="180" y="326"/>
                      <a:pt x="180" y="328"/>
                    </a:cubicBezTo>
                    <a:cubicBezTo>
                      <a:pt x="180" y="332"/>
                      <a:pt x="179" y="337"/>
                      <a:pt x="176" y="343"/>
                    </a:cubicBezTo>
                    <a:cubicBezTo>
                      <a:pt x="174" y="348"/>
                      <a:pt x="170" y="352"/>
                      <a:pt x="163" y="354"/>
                    </a:cubicBezTo>
                    <a:cubicBezTo>
                      <a:pt x="161" y="355"/>
                      <a:pt x="157" y="357"/>
                      <a:pt x="153" y="359"/>
                    </a:cubicBezTo>
                    <a:cubicBezTo>
                      <a:pt x="149" y="360"/>
                      <a:pt x="143" y="361"/>
                      <a:pt x="134" y="361"/>
                    </a:cubicBezTo>
                    <a:cubicBezTo>
                      <a:pt x="127" y="361"/>
                      <a:pt x="121" y="360"/>
                      <a:pt x="117" y="359"/>
                    </a:cubicBezTo>
                    <a:cubicBezTo>
                      <a:pt x="112" y="357"/>
                      <a:pt x="108" y="356"/>
                      <a:pt x="106" y="355"/>
                    </a:cubicBezTo>
                    <a:cubicBezTo>
                      <a:pt x="102" y="355"/>
                      <a:pt x="100" y="353"/>
                      <a:pt x="98" y="351"/>
                    </a:cubicBezTo>
                    <a:cubicBezTo>
                      <a:pt x="96" y="349"/>
                      <a:pt x="94" y="346"/>
                      <a:pt x="93" y="343"/>
                    </a:cubicBezTo>
                    <a:cubicBezTo>
                      <a:pt x="92" y="340"/>
                      <a:pt x="91" y="337"/>
                      <a:pt x="91" y="334"/>
                    </a:cubicBezTo>
                    <a:cubicBezTo>
                      <a:pt x="91" y="331"/>
                      <a:pt x="91" y="329"/>
                      <a:pt x="91" y="326"/>
                    </a:cubicBezTo>
                    <a:cubicBezTo>
                      <a:pt x="91" y="315"/>
                      <a:pt x="91" y="315"/>
                      <a:pt x="91" y="315"/>
                    </a:cubicBezTo>
                    <a:lnTo>
                      <a:pt x="180" y="316"/>
                    </a:lnTo>
                    <a:close/>
                    <a:moveTo>
                      <a:pt x="258" y="81"/>
                    </a:moveTo>
                    <a:cubicBezTo>
                      <a:pt x="264" y="96"/>
                      <a:pt x="267" y="110"/>
                      <a:pt x="268" y="122"/>
                    </a:cubicBezTo>
                    <a:cubicBezTo>
                      <a:pt x="269" y="135"/>
                      <a:pt x="269" y="147"/>
                      <a:pt x="266" y="158"/>
                    </a:cubicBezTo>
                    <a:cubicBezTo>
                      <a:pt x="264" y="169"/>
                      <a:pt x="260" y="179"/>
                      <a:pt x="256" y="187"/>
                    </a:cubicBezTo>
                    <a:cubicBezTo>
                      <a:pt x="251" y="196"/>
                      <a:pt x="247" y="203"/>
                      <a:pt x="242" y="210"/>
                    </a:cubicBezTo>
                    <a:cubicBezTo>
                      <a:pt x="237" y="216"/>
                      <a:pt x="232" y="222"/>
                      <a:pt x="228" y="226"/>
                    </a:cubicBezTo>
                    <a:cubicBezTo>
                      <a:pt x="224" y="230"/>
                      <a:pt x="221" y="233"/>
                      <a:pt x="219" y="234"/>
                    </a:cubicBezTo>
                    <a:cubicBezTo>
                      <a:pt x="217" y="236"/>
                      <a:pt x="214" y="238"/>
                      <a:pt x="212" y="239"/>
                    </a:cubicBezTo>
                    <a:cubicBezTo>
                      <a:pt x="210" y="240"/>
                      <a:pt x="208" y="241"/>
                      <a:pt x="207" y="242"/>
                    </a:cubicBezTo>
                    <a:cubicBezTo>
                      <a:pt x="205" y="243"/>
                      <a:pt x="204" y="243"/>
                      <a:pt x="202" y="244"/>
                    </a:cubicBezTo>
                    <a:cubicBezTo>
                      <a:pt x="201" y="245"/>
                      <a:pt x="200" y="247"/>
                      <a:pt x="198" y="249"/>
                    </a:cubicBezTo>
                    <a:cubicBezTo>
                      <a:pt x="195" y="254"/>
                      <a:pt x="193" y="258"/>
                      <a:pt x="191" y="262"/>
                    </a:cubicBezTo>
                    <a:cubicBezTo>
                      <a:pt x="189" y="267"/>
                      <a:pt x="188" y="271"/>
                      <a:pt x="187" y="275"/>
                    </a:cubicBezTo>
                    <a:cubicBezTo>
                      <a:pt x="185" y="278"/>
                      <a:pt x="184" y="281"/>
                      <a:pt x="183" y="283"/>
                    </a:cubicBezTo>
                    <a:cubicBezTo>
                      <a:pt x="181" y="285"/>
                      <a:pt x="180" y="287"/>
                      <a:pt x="178" y="289"/>
                    </a:cubicBezTo>
                    <a:cubicBezTo>
                      <a:pt x="176" y="291"/>
                      <a:pt x="174" y="292"/>
                      <a:pt x="172" y="293"/>
                    </a:cubicBezTo>
                    <a:cubicBezTo>
                      <a:pt x="93" y="293"/>
                      <a:pt x="93" y="293"/>
                      <a:pt x="93" y="293"/>
                    </a:cubicBezTo>
                    <a:cubicBezTo>
                      <a:pt x="92" y="292"/>
                      <a:pt x="90" y="291"/>
                      <a:pt x="88" y="289"/>
                    </a:cubicBezTo>
                    <a:cubicBezTo>
                      <a:pt x="86" y="287"/>
                      <a:pt x="85" y="285"/>
                      <a:pt x="83" y="282"/>
                    </a:cubicBezTo>
                    <a:cubicBezTo>
                      <a:pt x="81" y="280"/>
                      <a:pt x="80" y="276"/>
                      <a:pt x="79" y="272"/>
                    </a:cubicBezTo>
                    <a:cubicBezTo>
                      <a:pt x="76" y="265"/>
                      <a:pt x="73" y="260"/>
                      <a:pt x="70" y="256"/>
                    </a:cubicBezTo>
                    <a:cubicBezTo>
                      <a:pt x="66" y="251"/>
                      <a:pt x="62" y="247"/>
                      <a:pt x="57" y="243"/>
                    </a:cubicBezTo>
                    <a:cubicBezTo>
                      <a:pt x="53" y="240"/>
                      <a:pt x="48" y="237"/>
                      <a:pt x="43" y="232"/>
                    </a:cubicBezTo>
                    <a:cubicBezTo>
                      <a:pt x="39" y="227"/>
                      <a:pt x="34" y="221"/>
                      <a:pt x="29" y="215"/>
                    </a:cubicBezTo>
                    <a:cubicBezTo>
                      <a:pt x="24" y="208"/>
                      <a:pt x="20" y="201"/>
                      <a:pt x="15" y="193"/>
                    </a:cubicBezTo>
                    <a:cubicBezTo>
                      <a:pt x="11" y="185"/>
                      <a:pt x="8" y="176"/>
                      <a:pt x="5" y="167"/>
                    </a:cubicBezTo>
                    <a:cubicBezTo>
                      <a:pt x="2" y="157"/>
                      <a:pt x="1" y="147"/>
                      <a:pt x="0" y="136"/>
                    </a:cubicBezTo>
                    <a:cubicBezTo>
                      <a:pt x="0" y="125"/>
                      <a:pt x="1" y="114"/>
                      <a:pt x="3" y="102"/>
                    </a:cubicBezTo>
                    <a:cubicBezTo>
                      <a:pt x="8" y="83"/>
                      <a:pt x="15" y="67"/>
                      <a:pt x="25" y="54"/>
                    </a:cubicBezTo>
                    <a:cubicBezTo>
                      <a:pt x="35" y="41"/>
                      <a:pt x="46" y="30"/>
                      <a:pt x="58" y="22"/>
                    </a:cubicBezTo>
                    <a:cubicBezTo>
                      <a:pt x="71" y="15"/>
                      <a:pt x="84" y="9"/>
                      <a:pt x="97" y="5"/>
                    </a:cubicBezTo>
                    <a:cubicBezTo>
                      <a:pt x="110" y="2"/>
                      <a:pt x="122" y="0"/>
                      <a:pt x="133" y="0"/>
                    </a:cubicBezTo>
                    <a:cubicBezTo>
                      <a:pt x="144" y="0"/>
                      <a:pt x="156" y="2"/>
                      <a:pt x="168" y="5"/>
                    </a:cubicBezTo>
                    <a:cubicBezTo>
                      <a:pt x="180" y="8"/>
                      <a:pt x="192" y="13"/>
                      <a:pt x="203" y="19"/>
                    </a:cubicBezTo>
                    <a:cubicBezTo>
                      <a:pt x="215" y="26"/>
                      <a:pt x="225" y="34"/>
                      <a:pt x="234" y="45"/>
                    </a:cubicBezTo>
                    <a:cubicBezTo>
                      <a:pt x="244" y="55"/>
                      <a:pt x="252" y="67"/>
                      <a:pt x="258" y="81"/>
                    </a:cubicBezTo>
                    <a:close/>
                    <a:moveTo>
                      <a:pt x="221" y="154"/>
                    </a:moveTo>
                    <a:cubicBezTo>
                      <a:pt x="232" y="113"/>
                      <a:pt x="218" y="81"/>
                      <a:pt x="181" y="59"/>
                    </a:cubicBezTo>
                    <a:cubicBezTo>
                      <a:pt x="175" y="55"/>
                      <a:pt x="168" y="52"/>
                      <a:pt x="160" y="50"/>
                    </a:cubicBezTo>
                    <a:cubicBezTo>
                      <a:pt x="151" y="48"/>
                      <a:pt x="143" y="46"/>
                      <a:pt x="134" y="46"/>
                    </a:cubicBezTo>
                    <a:cubicBezTo>
                      <a:pt x="126" y="46"/>
                      <a:pt x="117" y="48"/>
                      <a:pt x="109" y="50"/>
                    </a:cubicBezTo>
                    <a:cubicBezTo>
                      <a:pt x="100" y="52"/>
                      <a:pt x="93" y="55"/>
                      <a:pt x="86" y="60"/>
                    </a:cubicBezTo>
                    <a:cubicBezTo>
                      <a:pt x="70" y="71"/>
                      <a:pt x="59" y="83"/>
                      <a:pt x="53" y="96"/>
                    </a:cubicBezTo>
                    <a:cubicBezTo>
                      <a:pt x="47" y="109"/>
                      <a:pt x="45" y="123"/>
                      <a:pt x="45" y="138"/>
                    </a:cubicBezTo>
                    <a:cubicBezTo>
                      <a:pt x="45" y="146"/>
                      <a:pt x="47" y="153"/>
                      <a:pt x="49" y="160"/>
                    </a:cubicBezTo>
                    <a:cubicBezTo>
                      <a:pt x="52" y="166"/>
                      <a:pt x="55" y="172"/>
                      <a:pt x="58" y="177"/>
                    </a:cubicBezTo>
                    <a:cubicBezTo>
                      <a:pt x="62" y="183"/>
                      <a:pt x="65" y="187"/>
                      <a:pt x="69" y="191"/>
                    </a:cubicBezTo>
                    <a:cubicBezTo>
                      <a:pt x="73" y="195"/>
                      <a:pt x="76" y="199"/>
                      <a:pt x="79" y="202"/>
                    </a:cubicBezTo>
                    <a:cubicBezTo>
                      <a:pt x="85" y="208"/>
                      <a:pt x="90" y="213"/>
                      <a:pt x="95" y="218"/>
                    </a:cubicBezTo>
                    <a:cubicBezTo>
                      <a:pt x="99" y="223"/>
                      <a:pt x="103" y="229"/>
                      <a:pt x="105" y="236"/>
                    </a:cubicBezTo>
                    <a:cubicBezTo>
                      <a:pt x="108" y="243"/>
                      <a:pt x="112" y="247"/>
                      <a:pt x="118" y="248"/>
                    </a:cubicBezTo>
                    <a:cubicBezTo>
                      <a:pt x="123" y="250"/>
                      <a:pt x="128" y="251"/>
                      <a:pt x="133" y="251"/>
                    </a:cubicBezTo>
                    <a:cubicBezTo>
                      <a:pt x="139" y="251"/>
                      <a:pt x="145" y="249"/>
                      <a:pt x="151" y="247"/>
                    </a:cubicBezTo>
                    <a:cubicBezTo>
                      <a:pt x="157" y="244"/>
                      <a:pt x="161" y="240"/>
                      <a:pt x="163" y="234"/>
                    </a:cubicBezTo>
                    <a:cubicBezTo>
                      <a:pt x="165" y="231"/>
                      <a:pt x="167" y="227"/>
                      <a:pt x="171" y="222"/>
                    </a:cubicBezTo>
                    <a:cubicBezTo>
                      <a:pt x="174" y="217"/>
                      <a:pt x="180" y="210"/>
                      <a:pt x="187" y="202"/>
                    </a:cubicBezTo>
                    <a:cubicBezTo>
                      <a:pt x="191" y="197"/>
                      <a:pt x="195" y="193"/>
                      <a:pt x="198" y="190"/>
                    </a:cubicBezTo>
                    <a:cubicBezTo>
                      <a:pt x="202" y="187"/>
                      <a:pt x="205" y="183"/>
                      <a:pt x="208" y="180"/>
                    </a:cubicBezTo>
                    <a:cubicBezTo>
                      <a:pt x="211" y="176"/>
                      <a:pt x="214" y="173"/>
                      <a:pt x="216" y="169"/>
                    </a:cubicBezTo>
                    <a:cubicBezTo>
                      <a:pt x="218" y="165"/>
                      <a:pt x="220" y="160"/>
                      <a:pt x="221" y="154"/>
                    </a:cubicBezTo>
                    <a:close/>
                    <a:moveTo>
                      <a:pt x="221" y="154"/>
                    </a:moveTo>
                    <a:cubicBezTo>
                      <a:pt x="221" y="154"/>
                      <a:pt x="221" y="154"/>
                      <a:pt x="221" y="154"/>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51375" y="1304925"/>
              <a:ext cx="876300" cy="876300"/>
              <a:chOff x="4479925" y="1304925"/>
              <a:chExt cx="876300" cy="876300"/>
            </a:xfrm>
          </p:grpSpPr>
          <p:grpSp>
            <p:nvGrpSpPr>
              <p:cNvPr id="28" name="组合 27"/>
              <p:cNvGrpSpPr/>
              <p:nvPr/>
            </p:nvGrpSpPr>
            <p:grpSpPr>
              <a:xfrm rot="3600000">
                <a:off x="4479925" y="1304925"/>
                <a:ext cx="876300" cy="876300"/>
                <a:chOff x="2613025" y="1343025"/>
                <a:chExt cx="876300" cy="876300"/>
              </a:xfrm>
            </p:grpSpPr>
            <p:sp>
              <p:nvSpPr>
                <p:cNvPr id="30" name="任意多边形 29"/>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9" name="Freeform 9"/>
              <p:cNvSpPr>
                <a:spLocks noEditPoints="1"/>
              </p:cNvSpPr>
              <p:nvPr/>
            </p:nvSpPr>
            <p:spPr bwMode="auto">
              <a:xfrm>
                <a:off x="4980524" y="1477491"/>
                <a:ext cx="160850" cy="153666"/>
              </a:xfrm>
              <a:custGeom>
                <a:avLst/>
                <a:gdLst>
                  <a:gd name="T0" fmla="*/ 257 w 345"/>
                  <a:gd name="T1" fmla="*/ 155 h 330"/>
                  <a:gd name="T2" fmla="*/ 173 w 345"/>
                  <a:gd name="T3" fmla="*/ 243 h 330"/>
                  <a:gd name="T4" fmla="*/ 89 w 345"/>
                  <a:gd name="T5" fmla="*/ 155 h 330"/>
                  <a:gd name="T6" fmla="*/ 76 w 345"/>
                  <a:gd name="T7" fmla="*/ 140 h 330"/>
                  <a:gd name="T8" fmla="*/ 76 w 345"/>
                  <a:gd name="T9" fmla="*/ 103 h 330"/>
                  <a:gd name="T10" fmla="*/ 89 w 345"/>
                  <a:gd name="T11" fmla="*/ 90 h 330"/>
                  <a:gd name="T12" fmla="*/ 89 w 345"/>
                  <a:gd name="T13" fmla="*/ 90 h 330"/>
                  <a:gd name="T14" fmla="*/ 89 w 345"/>
                  <a:gd name="T15" fmla="*/ 90 h 330"/>
                  <a:gd name="T16" fmla="*/ 87 w 345"/>
                  <a:gd name="T17" fmla="*/ 62 h 330"/>
                  <a:gd name="T18" fmla="*/ 103 w 345"/>
                  <a:gd name="T19" fmla="*/ 50 h 330"/>
                  <a:gd name="T20" fmla="*/ 115 w 345"/>
                  <a:gd name="T21" fmla="*/ 2 h 330"/>
                  <a:gd name="T22" fmla="*/ 170 w 345"/>
                  <a:gd name="T23" fmla="*/ 11 h 330"/>
                  <a:gd name="T24" fmla="*/ 228 w 345"/>
                  <a:gd name="T25" fmla="*/ 19 h 330"/>
                  <a:gd name="T26" fmla="*/ 244 w 345"/>
                  <a:gd name="T27" fmla="*/ 43 h 330"/>
                  <a:gd name="T28" fmla="*/ 262 w 345"/>
                  <a:gd name="T29" fmla="*/ 50 h 330"/>
                  <a:gd name="T30" fmla="*/ 257 w 345"/>
                  <a:gd name="T31" fmla="*/ 90 h 330"/>
                  <a:gd name="T32" fmla="*/ 256 w 345"/>
                  <a:gd name="T33" fmla="*/ 90 h 330"/>
                  <a:gd name="T34" fmla="*/ 257 w 345"/>
                  <a:gd name="T35" fmla="*/ 90 h 330"/>
                  <a:gd name="T36" fmla="*/ 270 w 345"/>
                  <a:gd name="T37" fmla="*/ 103 h 330"/>
                  <a:gd name="T38" fmla="*/ 270 w 345"/>
                  <a:gd name="T39" fmla="*/ 140 h 330"/>
                  <a:gd name="T40" fmla="*/ 257 w 345"/>
                  <a:gd name="T41" fmla="*/ 155 h 330"/>
                  <a:gd name="T42" fmla="*/ 195 w 345"/>
                  <a:gd name="T43" fmla="*/ 330 h 330"/>
                  <a:gd name="T44" fmla="*/ 195 w 345"/>
                  <a:gd name="T45" fmla="*/ 308 h 330"/>
                  <a:gd name="T46" fmla="*/ 173 w 345"/>
                  <a:gd name="T47" fmla="*/ 276 h 330"/>
                  <a:gd name="T48" fmla="*/ 151 w 345"/>
                  <a:gd name="T49" fmla="*/ 308 h 330"/>
                  <a:gd name="T50" fmla="*/ 151 w 345"/>
                  <a:gd name="T51" fmla="*/ 330 h 330"/>
                  <a:gd name="T52" fmla="*/ 0 w 345"/>
                  <a:gd name="T53" fmla="*/ 330 h 330"/>
                  <a:gd name="T54" fmla="*/ 65 w 345"/>
                  <a:gd name="T55" fmla="*/ 243 h 330"/>
                  <a:gd name="T56" fmla="*/ 151 w 345"/>
                  <a:gd name="T57" fmla="*/ 243 h 330"/>
                  <a:gd name="T58" fmla="*/ 162 w 345"/>
                  <a:gd name="T59" fmla="*/ 243 h 330"/>
                  <a:gd name="T60" fmla="*/ 151 w 345"/>
                  <a:gd name="T61" fmla="*/ 254 h 330"/>
                  <a:gd name="T62" fmla="*/ 162 w 345"/>
                  <a:gd name="T63" fmla="*/ 265 h 330"/>
                  <a:gd name="T64" fmla="*/ 184 w 345"/>
                  <a:gd name="T65" fmla="*/ 265 h 330"/>
                  <a:gd name="T66" fmla="*/ 195 w 345"/>
                  <a:gd name="T67" fmla="*/ 254 h 330"/>
                  <a:gd name="T68" fmla="*/ 184 w 345"/>
                  <a:gd name="T69" fmla="*/ 243 h 330"/>
                  <a:gd name="T70" fmla="*/ 195 w 345"/>
                  <a:gd name="T71" fmla="*/ 243 h 330"/>
                  <a:gd name="T72" fmla="*/ 281 w 345"/>
                  <a:gd name="T73" fmla="*/ 243 h 330"/>
                  <a:gd name="T74" fmla="*/ 345 w 345"/>
                  <a:gd name="T75" fmla="*/ 330 h 330"/>
                  <a:gd name="T76" fmla="*/ 195 w 345"/>
                  <a:gd name="T77" fmla="*/ 330 h 330"/>
                  <a:gd name="T78" fmla="*/ 195 w 345"/>
                  <a:gd name="T79" fmla="*/ 330 h 330"/>
                  <a:gd name="T80" fmla="*/ 195 w 345"/>
                  <a:gd name="T81"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5" h="330">
                    <a:moveTo>
                      <a:pt x="257" y="155"/>
                    </a:moveTo>
                    <a:cubicBezTo>
                      <a:pt x="247" y="198"/>
                      <a:pt x="210" y="243"/>
                      <a:pt x="173" y="243"/>
                    </a:cubicBezTo>
                    <a:cubicBezTo>
                      <a:pt x="136" y="243"/>
                      <a:pt x="99" y="198"/>
                      <a:pt x="89" y="155"/>
                    </a:cubicBezTo>
                    <a:cubicBezTo>
                      <a:pt x="81" y="153"/>
                      <a:pt x="76" y="150"/>
                      <a:pt x="76" y="140"/>
                    </a:cubicBezTo>
                    <a:cubicBezTo>
                      <a:pt x="76" y="103"/>
                      <a:pt x="76" y="103"/>
                      <a:pt x="76" y="103"/>
                    </a:cubicBezTo>
                    <a:cubicBezTo>
                      <a:pt x="76" y="94"/>
                      <a:pt x="81" y="91"/>
                      <a:pt x="89" y="90"/>
                    </a:cubicBezTo>
                    <a:cubicBezTo>
                      <a:pt x="89" y="90"/>
                      <a:pt x="89" y="90"/>
                      <a:pt x="89" y="90"/>
                    </a:cubicBezTo>
                    <a:cubicBezTo>
                      <a:pt x="89" y="90"/>
                      <a:pt x="89" y="90"/>
                      <a:pt x="89" y="90"/>
                    </a:cubicBezTo>
                    <a:cubicBezTo>
                      <a:pt x="89" y="90"/>
                      <a:pt x="83" y="67"/>
                      <a:pt x="87" y="62"/>
                    </a:cubicBezTo>
                    <a:cubicBezTo>
                      <a:pt x="91" y="57"/>
                      <a:pt x="101" y="56"/>
                      <a:pt x="103" y="50"/>
                    </a:cubicBezTo>
                    <a:cubicBezTo>
                      <a:pt x="105" y="45"/>
                      <a:pt x="108" y="3"/>
                      <a:pt x="115" y="2"/>
                    </a:cubicBezTo>
                    <a:cubicBezTo>
                      <a:pt x="123" y="0"/>
                      <a:pt x="159" y="10"/>
                      <a:pt x="170" y="11"/>
                    </a:cubicBezTo>
                    <a:cubicBezTo>
                      <a:pt x="181" y="13"/>
                      <a:pt x="222" y="15"/>
                      <a:pt x="228" y="19"/>
                    </a:cubicBezTo>
                    <a:cubicBezTo>
                      <a:pt x="234" y="23"/>
                      <a:pt x="239" y="38"/>
                      <a:pt x="244" y="43"/>
                    </a:cubicBezTo>
                    <a:cubicBezTo>
                      <a:pt x="249" y="49"/>
                      <a:pt x="259" y="44"/>
                      <a:pt x="262" y="50"/>
                    </a:cubicBezTo>
                    <a:cubicBezTo>
                      <a:pt x="265" y="56"/>
                      <a:pt x="257" y="90"/>
                      <a:pt x="257" y="90"/>
                    </a:cubicBezTo>
                    <a:cubicBezTo>
                      <a:pt x="256" y="90"/>
                      <a:pt x="256" y="90"/>
                      <a:pt x="256" y="90"/>
                    </a:cubicBezTo>
                    <a:cubicBezTo>
                      <a:pt x="257" y="90"/>
                      <a:pt x="257" y="90"/>
                      <a:pt x="257" y="90"/>
                    </a:cubicBezTo>
                    <a:cubicBezTo>
                      <a:pt x="264" y="91"/>
                      <a:pt x="270" y="94"/>
                      <a:pt x="270" y="103"/>
                    </a:cubicBezTo>
                    <a:cubicBezTo>
                      <a:pt x="270" y="140"/>
                      <a:pt x="270" y="140"/>
                      <a:pt x="270" y="140"/>
                    </a:cubicBezTo>
                    <a:cubicBezTo>
                      <a:pt x="270" y="149"/>
                      <a:pt x="264" y="153"/>
                      <a:pt x="257" y="155"/>
                    </a:cubicBezTo>
                    <a:close/>
                    <a:moveTo>
                      <a:pt x="195" y="330"/>
                    </a:moveTo>
                    <a:cubicBezTo>
                      <a:pt x="195" y="308"/>
                      <a:pt x="195" y="308"/>
                      <a:pt x="195" y="308"/>
                    </a:cubicBezTo>
                    <a:cubicBezTo>
                      <a:pt x="195" y="296"/>
                      <a:pt x="185" y="276"/>
                      <a:pt x="173" y="276"/>
                    </a:cubicBezTo>
                    <a:cubicBezTo>
                      <a:pt x="161" y="276"/>
                      <a:pt x="151" y="296"/>
                      <a:pt x="151" y="308"/>
                    </a:cubicBezTo>
                    <a:cubicBezTo>
                      <a:pt x="151" y="330"/>
                      <a:pt x="151" y="330"/>
                      <a:pt x="151" y="330"/>
                    </a:cubicBezTo>
                    <a:cubicBezTo>
                      <a:pt x="0" y="330"/>
                      <a:pt x="0" y="330"/>
                      <a:pt x="0" y="330"/>
                    </a:cubicBezTo>
                    <a:cubicBezTo>
                      <a:pt x="0" y="330"/>
                      <a:pt x="53" y="243"/>
                      <a:pt x="65" y="243"/>
                    </a:cubicBezTo>
                    <a:cubicBezTo>
                      <a:pt x="151" y="243"/>
                      <a:pt x="151" y="243"/>
                      <a:pt x="151" y="243"/>
                    </a:cubicBezTo>
                    <a:cubicBezTo>
                      <a:pt x="162" y="243"/>
                      <a:pt x="162" y="243"/>
                      <a:pt x="162" y="243"/>
                    </a:cubicBezTo>
                    <a:cubicBezTo>
                      <a:pt x="156" y="243"/>
                      <a:pt x="151" y="248"/>
                      <a:pt x="151" y="254"/>
                    </a:cubicBezTo>
                    <a:cubicBezTo>
                      <a:pt x="151" y="260"/>
                      <a:pt x="156" y="265"/>
                      <a:pt x="162" y="265"/>
                    </a:cubicBezTo>
                    <a:cubicBezTo>
                      <a:pt x="184" y="265"/>
                      <a:pt x="184" y="265"/>
                      <a:pt x="184" y="265"/>
                    </a:cubicBezTo>
                    <a:cubicBezTo>
                      <a:pt x="190" y="265"/>
                      <a:pt x="195" y="260"/>
                      <a:pt x="195" y="254"/>
                    </a:cubicBezTo>
                    <a:cubicBezTo>
                      <a:pt x="195" y="248"/>
                      <a:pt x="190" y="243"/>
                      <a:pt x="184" y="243"/>
                    </a:cubicBezTo>
                    <a:cubicBezTo>
                      <a:pt x="195" y="243"/>
                      <a:pt x="195" y="243"/>
                      <a:pt x="195" y="243"/>
                    </a:cubicBezTo>
                    <a:cubicBezTo>
                      <a:pt x="281" y="243"/>
                      <a:pt x="281" y="243"/>
                      <a:pt x="281" y="243"/>
                    </a:cubicBezTo>
                    <a:cubicBezTo>
                      <a:pt x="292" y="243"/>
                      <a:pt x="345" y="330"/>
                      <a:pt x="345" y="330"/>
                    </a:cubicBezTo>
                    <a:cubicBezTo>
                      <a:pt x="195" y="330"/>
                      <a:pt x="195" y="330"/>
                      <a:pt x="195" y="330"/>
                    </a:cubicBezTo>
                    <a:close/>
                    <a:moveTo>
                      <a:pt x="195" y="330"/>
                    </a:moveTo>
                    <a:cubicBezTo>
                      <a:pt x="195" y="330"/>
                      <a:pt x="195" y="330"/>
                      <a:pt x="195" y="33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252893" y="2200276"/>
              <a:ext cx="876300" cy="876300"/>
              <a:chOff x="5081443" y="2200276"/>
              <a:chExt cx="876300" cy="876300"/>
            </a:xfrm>
          </p:grpSpPr>
          <p:grpSp>
            <p:nvGrpSpPr>
              <p:cNvPr id="24" name="组合 23"/>
              <p:cNvGrpSpPr/>
              <p:nvPr/>
            </p:nvGrpSpPr>
            <p:grpSpPr>
              <a:xfrm rot="7200000">
                <a:off x="5081443" y="2200276"/>
                <a:ext cx="876300" cy="876300"/>
                <a:chOff x="2613025" y="1343025"/>
                <a:chExt cx="876300" cy="876300"/>
              </a:xfrm>
            </p:grpSpPr>
            <p:sp>
              <p:nvSpPr>
                <p:cNvPr id="26" name="任意多边形 25"/>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6">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5" name="Freeform 13"/>
              <p:cNvSpPr>
                <a:spLocks noEditPoints="1"/>
              </p:cNvSpPr>
              <p:nvPr/>
            </p:nvSpPr>
            <p:spPr bwMode="auto">
              <a:xfrm>
                <a:off x="5672116" y="2555231"/>
                <a:ext cx="195284" cy="195284"/>
              </a:xfrm>
              <a:custGeom>
                <a:avLst/>
                <a:gdLst>
                  <a:gd name="T0" fmla="*/ 349 w 360"/>
                  <a:gd name="T1" fmla="*/ 70 h 360"/>
                  <a:gd name="T2" fmla="*/ 349 w 360"/>
                  <a:gd name="T3" fmla="*/ 290 h 360"/>
                  <a:gd name="T4" fmla="*/ 290 w 360"/>
                  <a:gd name="T5" fmla="*/ 350 h 360"/>
                  <a:gd name="T6" fmla="*/ 70 w 360"/>
                  <a:gd name="T7" fmla="*/ 349 h 360"/>
                  <a:gd name="T8" fmla="*/ 11 w 360"/>
                  <a:gd name="T9" fmla="*/ 290 h 360"/>
                  <a:gd name="T10" fmla="*/ 11 w 360"/>
                  <a:gd name="T11" fmla="*/ 70 h 360"/>
                  <a:gd name="T12" fmla="*/ 70 w 360"/>
                  <a:gd name="T13" fmla="*/ 11 h 360"/>
                  <a:gd name="T14" fmla="*/ 290 w 360"/>
                  <a:gd name="T15" fmla="*/ 11 h 360"/>
                  <a:gd name="T16" fmla="*/ 349 w 360"/>
                  <a:gd name="T17" fmla="*/ 70 h 360"/>
                  <a:gd name="T18" fmla="*/ 349 w 360"/>
                  <a:gd name="T19" fmla="*/ 70 h 360"/>
                  <a:gd name="T20" fmla="*/ 125 w 360"/>
                  <a:gd name="T21" fmla="*/ 49 h 360"/>
                  <a:gd name="T22" fmla="*/ 90 w 360"/>
                  <a:gd name="T23" fmla="*/ 84 h 360"/>
                  <a:gd name="T24" fmla="*/ 125 w 360"/>
                  <a:gd name="T25" fmla="*/ 118 h 360"/>
                  <a:gd name="T26" fmla="*/ 142 w 360"/>
                  <a:gd name="T27" fmla="*/ 114 h 360"/>
                  <a:gd name="T28" fmla="*/ 219 w 360"/>
                  <a:gd name="T29" fmla="*/ 114 h 360"/>
                  <a:gd name="T30" fmla="*/ 236 w 360"/>
                  <a:gd name="T31" fmla="*/ 119 h 360"/>
                  <a:gd name="T32" fmla="*/ 270 w 360"/>
                  <a:gd name="T33" fmla="*/ 84 h 360"/>
                  <a:gd name="T34" fmla="*/ 236 w 360"/>
                  <a:gd name="T35" fmla="*/ 49 h 360"/>
                  <a:gd name="T36" fmla="*/ 219 w 360"/>
                  <a:gd name="T37" fmla="*/ 54 h 360"/>
                  <a:gd name="T38" fmla="*/ 142 w 360"/>
                  <a:gd name="T39" fmla="*/ 54 h 360"/>
                  <a:gd name="T40" fmla="*/ 125 w 360"/>
                  <a:gd name="T41" fmla="*/ 49 h 360"/>
                  <a:gd name="T42" fmla="*/ 125 w 360"/>
                  <a:gd name="T43" fmla="*/ 49 h 360"/>
                  <a:gd name="T44" fmla="*/ 291 w 360"/>
                  <a:gd name="T45" fmla="*/ 215 h 360"/>
                  <a:gd name="T46" fmla="*/ 326 w 360"/>
                  <a:gd name="T47" fmla="*/ 180 h 360"/>
                  <a:gd name="T48" fmla="*/ 291 w 360"/>
                  <a:gd name="T49" fmla="*/ 146 h 360"/>
                  <a:gd name="T50" fmla="*/ 274 w 360"/>
                  <a:gd name="T51" fmla="*/ 150 h 360"/>
                  <a:gd name="T52" fmla="*/ 192 w 360"/>
                  <a:gd name="T53" fmla="*/ 155 h 360"/>
                  <a:gd name="T54" fmla="*/ 188 w 360"/>
                  <a:gd name="T55" fmla="*/ 154 h 360"/>
                  <a:gd name="T56" fmla="*/ 180 w 360"/>
                  <a:gd name="T57" fmla="*/ 152 h 360"/>
                  <a:gd name="T58" fmla="*/ 173 w 360"/>
                  <a:gd name="T59" fmla="*/ 153 h 360"/>
                  <a:gd name="T60" fmla="*/ 168 w 360"/>
                  <a:gd name="T61" fmla="*/ 155 h 360"/>
                  <a:gd name="T62" fmla="*/ 86 w 360"/>
                  <a:gd name="T63" fmla="*/ 150 h 360"/>
                  <a:gd name="T64" fmla="*/ 69 w 360"/>
                  <a:gd name="T65" fmla="*/ 145 h 360"/>
                  <a:gd name="T66" fmla="*/ 35 w 360"/>
                  <a:gd name="T67" fmla="*/ 180 h 360"/>
                  <a:gd name="T68" fmla="*/ 69 w 360"/>
                  <a:gd name="T69" fmla="*/ 215 h 360"/>
                  <a:gd name="T70" fmla="*/ 86 w 360"/>
                  <a:gd name="T71" fmla="*/ 210 h 360"/>
                  <a:gd name="T72" fmla="*/ 147 w 360"/>
                  <a:gd name="T73" fmla="*/ 198 h 360"/>
                  <a:gd name="T74" fmla="*/ 141 w 360"/>
                  <a:gd name="T75" fmla="*/ 209 h 360"/>
                  <a:gd name="T76" fmla="*/ 96 w 360"/>
                  <a:gd name="T77" fmla="*/ 251 h 360"/>
                  <a:gd name="T78" fmla="*/ 86 w 360"/>
                  <a:gd name="T79" fmla="*/ 276 h 360"/>
                  <a:gd name="T80" fmla="*/ 120 w 360"/>
                  <a:gd name="T81" fmla="*/ 311 h 360"/>
                  <a:gd name="T82" fmla="*/ 133 w 360"/>
                  <a:gd name="T83" fmla="*/ 309 h 360"/>
                  <a:gd name="T84" fmla="*/ 211 w 360"/>
                  <a:gd name="T85" fmla="*/ 275 h 360"/>
                  <a:gd name="T86" fmla="*/ 217 w 360"/>
                  <a:gd name="T87" fmla="*/ 288 h 360"/>
                  <a:gd name="T88" fmla="*/ 246 w 360"/>
                  <a:gd name="T89" fmla="*/ 311 h 360"/>
                  <a:gd name="T90" fmla="*/ 276 w 360"/>
                  <a:gd name="T91" fmla="*/ 275 h 360"/>
                  <a:gd name="T92" fmla="*/ 223 w 360"/>
                  <a:gd name="T93" fmla="*/ 246 h 360"/>
                  <a:gd name="T94" fmla="*/ 149 w 360"/>
                  <a:gd name="T95" fmla="*/ 262 h 360"/>
                  <a:gd name="T96" fmla="*/ 146 w 360"/>
                  <a:gd name="T97" fmla="*/ 257 h 360"/>
                  <a:gd name="T98" fmla="*/ 191 w 360"/>
                  <a:gd name="T99" fmla="*/ 201 h 360"/>
                  <a:gd name="T100" fmla="*/ 274 w 360"/>
                  <a:gd name="T101" fmla="*/ 210 h 360"/>
                  <a:gd name="T102" fmla="*/ 291 w 360"/>
                  <a:gd name="T103" fmla="*/ 215 h 360"/>
                  <a:gd name="T104" fmla="*/ 291 w 360"/>
                  <a:gd name="T105" fmla="*/ 215 h 360"/>
                  <a:gd name="T106" fmla="*/ 291 w 360"/>
                  <a:gd name="T107" fmla="*/ 21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60">
                    <a:moveTo>
                      <a:pt x="349" y="70"/>
                    </a:moveTo>
                    <a:cubicBezTo>
                      <a:pt x="360" y="129"/>
                      <a:pt x="360" y="230"/>
                      <a:pt x="349" y="290"/>
                    </a:cubicBezTo>
                    <a:cubicBezTo>
                      <a:pt x="342" y="332"/>
                      <a:pt x="333" y="342"/>
                      <a:pt x="290" y="350"/>
                    </a:cubicBezTo>
                    <a:cubicBezTo>
                      <a:pt x="231" y="359"/>
                      <a:pt x="131" y="360"/>
                      <a:pt x="70" y="349"/>
                    </a:cubicBezTo>
                    <a:cubicBezTo>
                      <a:pt x="28" y="342"/>
                      <a:pt x="18" y="333"/>
                      <a:pt x="11" y="290"/>
                    </a:cubicBezTo>
                    <a:cubicBezTo>
                      <a:pt x="0" y="231"/>
                      <a:pt x="0" y="130"/>
                      <a:pt x="11" y="70"/>
                    </a:cubicBezTo>
                    <a:cubicBezTo>
                      <a:pt x="18" y="28"/>
                      <a:pt x="27" y="18"/>
                      <a:pt x="70" y="11"/>
                    </a:cubicBezTo>
                    <a:cubicBezTo>
                      <a:pt x="129" y="0"/>
                      <a:pt x="230" y="1"/>
                      <a:pt x="290" y="11"/>
                    </a:cubicBezTo>
                    <a:cubicBezTo>
                      <a:pt x="333" y="19"/>
                      <a:pt x="342" y="27"/>
                      <a:pt x="349" y="70"/>
                    </a:cubicBezTo>
                    <a:cubicBezTo>
                      <a:pt x="349" y="70"/>
                      <a:pt x="349" y="70"/>
                      <a:pt x="349" y="70"/>
                    </a:cubicBezTo>
                    <a:close/>
                    <a:moveTo>
                      <a:pt x="125" y="49"/>
                    </a:moveTo>
                    <a:cubicBezTo>
                      <a:pt x="106" y="49"/>
                      <a:pt x="90" y="65"/>
                      <a:pt x="90" y="84"/>
                    </a:cubicBezTo>
                    <a:cubicBezTo>
                      <a:pt x="90" y="103"/>
                      <a:pt x="106" y="118"/>
                      <a:pt x="125" y="118"/>
                    </a:cubicBezTo>
                    <a:cubicBezTo>
                      <a:pt x="131" y="118"/>
                      <a:pt x="137" y="117"/>
                      <a:pt x="142" y="114"/>
                    </a:cubicBezTo>
                    <a:cubicBezTo>
                      <a:pt x="179" y="93"/>
                      <a:pt x="182" y="92"/>
                      <a:pt x="219" y="114"/>
                    </a:cubicBezTo>
                    <a:cubicBezTo>
                      <a:pt x="224" y="117"/>
                      <a:pt x="230" y="119"/>
                      <a:pt x="236" y="119"/>
                    </a:cubicBezTo>
                    <a:cubicBezTo>
                      <a:pt x="255" y="119"/>
                      <a:pt x="270" y="103"/>
                      <a:pt x="270" y="84"/>
                    </a:cubicBezTo>
                    <a:cubicBezTo>
                      <a:pt x="270" y="65"/>
                      <a:pt x="255" y="49"/>
                      <a:pt x="236" y="49"/>
                    </a:cubicBezTo>
                    <a:cubicBezTo>
                      <a:pt x="230" y="49"/>
                      <a:pt x="224" y="51"/>
                      <a:pt x="219" y="54"/>
                    </a:cubicBezTo>
                    <a:cubicBezTo>
                      <a:pt x="181" y="75"/>
                      <a:pt x="180" y="75"/>
                      <a:pt x="142" y="54"/>
                    </a:cubicBezTo>
                    <a:cubicBezTo>
                      <a:pt x="137" y="51"/>
                      <a:pt x="131" y="49"/>
                      <a:pt x="125" y="49"/>
                    </a:cubicBezTo>
                    <a:cubicBezTo>
                      <a:pt x="125" y="49"/>
                      <a:pt x="125" y="49"/>
                      <a:pt x="125" y="49"/>
                    </a:cubicBezTo>
                    <a:close/>
                    <a:moveTo>
                      <a:pt x="291" y="215"/>
                    </a:moveTo>
                    <a:cubicBezTo>
                      <a:pt x="310" y="215"/>
                      <a:pt x="326" y="199"/>
                      <a:pt x="326" y="180"/>
                    </a:cubicBezTo>
                    <a:cubicBezTo>
                      <a:pt x="326" y="161"/>
                      <a:pt x="310" y="146"/>
                      <a:pt x="291" y="146"/>
                    </a:cubicBezTo>
                    <a:cubicBezTo>
                      <a:pt x="285" y="146"/>
                      <a:pt x="279" y="147"/>
                      <a:pt x="274" y="150"/>
                    </a:cubicBezTo>
                    <a:cubicBezTo>
                      <a:pt x="237" y="171"/>
                      <a:pt x="223" y="168"/>
                      <a:pt x="192" y="155"/>
                    </a:cubicBezTo>
                    <a:cubicBezTo>
                      <a:pt x="188" y="154"/>
                      <a:pt x="188" y="154"/>
                      <a:pt x="188" y="154"/>
                    </a:cubicBezTo>
                    <a:cubicBezTo>
                      <a:pt x="185" y="153"/>
                      <a:pt x="183" y="152"/>
                      <a:pt x="180" y="152"/>
                    </a:cubicBezTo>
                    <a:cubicBezTo>
                      <a:pt x="178" y="152"/>
                      <a:pt x="176" y="153"/>
                      <a:pt x="173" y="153"/>
                    </a:cubicBezTo>
                    <a:cubicBezTo>
                      <a:pt x="168" y="155"/>
                      <a:pt x="168" y="155"/>
                      <a:pt x="168" y="155"/>
                    </a:cubicBezTo>
                    <a:cubicBezTo>
                      <a:pt x="136" y="168"/>
                      <a:pt x="124" y="171"/>
                      <a:pt x="86" y="150"/>
                    </a:cubicBezTo>
                    <a:cubicBezTo>
                      <a:pt x="81" y="147"/>
                      <a:pt x="75" y="145"/>
                      <a:pt x="69" y="145"/>
                    </a:cubicBezTo>
                    <a:cubicBezTo>
                      <a:pt x="50" y="145"/>
                      <a:pt x="35" y="161"/>
                      <a:pt x="35" y="180"/>
                    </a:cubicBezTo>
                    <a:cubicBezTo>
                      <a:pt x="35" y="199"/>
                      <a:pt x="50" y="215"/>
                      <a:pt x="69" y="215"/>
                    </a:cubicBezTo>
                    <a:cubicBezTo>
                      <a:pt x="75" y="215"/>
                      <a:pt x="81" y="213"/>
                      <a:pt x="86" y="210"/>
                    </a:cubicBezTo>
                    <a:cubicBezTo>
                      <a:pt x="121" y="190"/>
                      <a:pt x="140" y="191"/>
                      <a:pt x="147" y="198"/>
                    </a:cubicBezTo>
                    <a:cubicBezTo>
                      <a:pt x="150" y="199"/>
                      <a:pt x="147" y="201"/>
                      <a:pt x="141" y="209"/>
                    </a:cubicBezTo>
                    <a:cubicBezTo>
                      <a:pt x="132" y="220"/>
                      <a:pt x="113" y="235"/>
                      <a:pt x="96" y="251"/>
                    </a:cubicBezTo>
                    <a:cubicBezTo>
                      <a:pt x="89" y="258"/>
                      <a:pt x="86" y="266"/>
                      <a:pt x="86" y="276"/>
                    </a:cubicBezTo>
                    <a:cubicBezTo>
                      <a:pt x="86" y="295"/>
                      <a:pt x="101" y="311"/>
                      <a:pt x="120" y="311"/>
                    </a:cubicBezTo>
                    <a:cubicBezTo>
                      <a:pt x="124" y="311"/>
                      <a:pt x="129" y="310"/>
                      <a:pt x="133" y="309"/>
                    </a:cubicBezTo>
                    <a:cubicBezTo>
                      <a:pt x="166" y="300"/>
                      <a:pt x="193" y="284"/>
                      <a:pt x="211" y="275"/>
                    </a:cubicBezTo>
                    <a:cubicBezTo>
                      <a:pt x="215" y="273"/>
                      <a:pt x="213" y="277"/>
                      <a:pt x="217" y="288"/>
                    </a:cubicBezTo>
                    <a:cubicBezTo>
                      <a:pt x="221" y="297"/>
                      <a:pt x="231" y="310"/>
                      <a:pt x="246" y="311"/>
                    </a:cubicBezTo>
                    <a:cubicBezTo>
                      <a:pt x="269" y="313"/>
                      <a:pt x="281" y="294"/>
                      <a:pt x="276" y="275"/>
                    </a:cubicBezTo>
                    <a:cubicBezTo>
                      <a:pt x="270" y="252"/>
                      <a:pt x="247" y="236"/>
                      <a:pt x="223" y="246"/>
                    </a:cubicBezTo>
                    <a:cubicBezTo>
                      <a:pt x="197" y="256"/>
                      <a:pt x="174" y="262"/>
                      <a:pt x="149" y="262"/>
                    </a:cubicBezTo>
                    <a:cubicBezTo>
                      <a:pt x="144" y="261"/>
                      <a:pt x="145" y="260"/>
                      <a:pt x="146" y="257"/>
                    </a:cubicBezTo>
                    <a:cubicBezTo>
                      <a:pt x="149" y="245"/>
                      <a:pt x="168" y="213"/>
                      <a:pt x="191" y="201"/>
                    </a:cubicBezTo>
                    <a:cubicBezTo>
                      <a:pt x="214" y="191"/>
                      <a:pt x="233" y="187"/>
                      <a:pt x="274" y="210"/>
                    </a:cubicBezTo>
                    <a:cubicBezTo>
                      <a:pt x="279" y="213"/>
                      <a:pt x="285" y="215"/>
                      <a:pt x="291" y="215"/>
                    </a:cubicBezTo>
                    <a:close/>
                    <a:moveTo>
                      <a:pt x="291" y="215"/>
                    </a:moveTo>
                    <a:cubicBezTo>
                      <a:pt x="291" y="215"/>
                      <a:pt x="291" y="215"/>
                      <a:pt x="291" y="215"/>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651375" y="3194050"/>
              <a:ext cx="876300" cy="876300"/>
              <a:chOff x="4479925" y="3194050"/>
              <a:chExt cx="876300" cy="876300"/>
            </a:xfrm>
          </p:grpSpPr>
          <p:grpSp>
            <p:nvGrpSpPr>
              <p:cNvPr id="20" name="组合 19"/>
              <p:cNvGrpSpPr/>
              <p:nvPr/>
            </p:nvGrpSpPr>
            <p:grpSpPr>
              <a:xfrm rot="10800000">
                <a:off x="4479925" y="3194050"/>
                <a:ext cx="876300" cy="876300"/>
                <a:chOff x="2613025" y="1343025"/>
                <a:chExt cx="876300" cy="876300"/>
              </a:xfrm>
            </p:grpSpPr>
            <p:sp>
              <p:nvSpPr>
                <p:cNvPr id="22" name="任意多边形 21"/>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2">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21" name="Freeform 10"/>
              <p:cNvSpPr>
                <a:spLocks noEditPoints="1"/>
              </p:cNvSpPr>
              <p:nvPr/>
            </p:nvSpPr>
            <p:spPr bwMode="auto">
              <a:xfrm>
                <a:off x="4912957" y="3713718"/>
                <a:ext cx="240782" cy="210582"/>
              </a:xfrm>
              <a:custGeom>
                <a:avLst/>
                <a:gdLst>
                  <a:gd name="T0" fmla="*/ 383 w 463"/>
                  <a:gd name="T1" fmla="*/ 146 h 404"/>
                  <a:gd name="T2" fmla="*/ 382 w 463"/>
                  <a:gd name="T3" fmla="*/ 160 h 404"/>
                  <a:gd name="T4" fmla="*/ 235 w 463"/>
                  <a:gd name="T5" fmla="*/ 294 h 404"/>
                  <a:gd name="T6" fmla="*/ 211 w 463"/>
                  <a:gd name="T7" fmla="*/ 294 h 404"/>
                  <a:gd name="T8" fmla="*/ 206 w 463"/>
                  <a:gd name="T9" fmla="*/ 299 h 404"/>
                  <a:gd name="T10" fmla="*/ 288 w 463"/>
                  <a:gd name="T11" fmla="*/ 349 h 404"/>
                  <a:gd name="T12" fmla="*/ 312 w 463"/>
                  <a:gd name="T13" fmla="*/ 349 h 404"/>
                  <a:gd name="T14" fmla="*/ 360 w 463"/>
                  <a:gd name="T15" fmla="*/ 399 h 404"/>
                  <a:gd name="T16" fmla="*/ 371 w 463"/>
                  <a:gd name="T17" fmla="*/ 404 h 404"/>
                  <a:gd name="T18" fmla="*/ 377 w 463"/>
                  <a:gd name="T19" fmla="*/ 402 h 404"/>
                  <a:gd name="T20" fmla="*/ 387 w 463"/>
                  <a:gd name="T21" fmla="*/ 388 h 404"/>
                  <a:gd name="T22" fmla="*/ 387 w 463"/>
                  <a:gd name="T23" fmla="*/ 347 h 404"/>
                  <a:gd name="T24" fmla="*/ 463 w 463"/>
                  <a:gd name="T25" fmla="*/ 247 h 404"/>
                  <a:gd name="T26" fmla="*/ 383 w 463"/>
                  <a:gd name="T27" fmla="*/ 146 h 404"/>
                  <a:gd name="T28" fmla="*/ 235 w 463"/>
                  <a:gd name="T29" fmla="*/ 0 h 404"/>
                  <a:gd name="T30" fmla="*/ 126 w 463"/>
                  <a:gd name="T31" fmla="*/ 0 h 404"/>
                  <a:gd name="T32" fmla="*/ 0 w 463"/>
                  <a:gd name="T33" fmla="*/ 136 h 404"/>
                  <a:gd name="T34" fmla="*/ 104 w 463"/>
                  <a:gd name="T35" fmla="*/ 269 h 404"/>
                  <a:gd name="T36" fmla="*/ 104 w 463"/>
                  <a:gd name="T37" fmla="*/ 326 h 404"/>
                  <a:gd name="T38" fmla="*/ 116 w 463"/>
                  <a:gd name="T39" fmla="*/ 344 h 404"/>
                  <a:gd name="T40" fmla="*/ 123 w 463"/>
                  <a:gd name="T41" fmla="*/ 345 h 404"/>
                  <a:gd name="T42" fmla="*/ 136 w 463"/>
                  <a:gd name="T43" fmla="*/ 339 h 404"/>
                  <a:gd name="T44" fmla="*/ 201 w 463"/>
                  <a:gd name="T45" fmla="*/ 271 h 404"/>
                  <a:gd name="T46" fmla="*/ 235 w 463"/>
                  <a:gd name="T47" fmla="*/ 271 h 404"/>
                  <a:gd name="T48" fmla="*/ 359 w 463"/>
                  <a:gd name="T49" fmla="*/ 156 h 404"/>
                  <a:gd name="T50" fmla="*/ 361 w 463"/>
                  <a:gd name="T51" fmla="*/ 136 h 404"/>
                  <a:gd name="T52" fmla="*/ 235 w 463"/>
                  <a:gd name="T53" fmla="*/ 0 h 404"/>
                  <a:gd name="T54" fmla="*/ 92 w 463"/>
                  <a:gd name="T55" fmla="*/ 151 h 404"/>
                  <a:gd name="T56" fmla="*/ 74 w 463"/>
                  <a:gd name="T57" fmla="*/ 132 h 404"/>
                  <a:gd name="T58" fmla="*/ 92 w 463"/>
                  <a:gd name="T59" fmla="*/ 114 h 404"/>
                  <a:gd name="T60" fmla="*/ 111 w 463"/>
                  <a:gd name="T61" fmla="*/ 132 h 404"/>
                  <a:gd name="T62" fmla="*/ 92 w 463"/>
                  <a:gd name="T63" fmla="*/ 151 h 404"/>
                  <a:gd name="T64" fmla="*/ 188 w 463"/>
                  <a:gd name="T65" fmla="*/ 151 h 404"/>
                  <a:gd name="T66" fmla="*/ 169 w 463"/>
                  <a:gd name="T67" fmla="*/ 132 h 404"/>
                  <a:gd name="T68" fmla="*/ 188 w 463"/>
                  <a:gd name="T69" fmla="*/ 114 h 404"/>
                  <a:gd name="T70" fmla="*/ 206 w 463"/>
                  <a:gd name="T71" fmla="*/ 132 h 404"/>
                  <a:gd name="T72" fmla="*/ 188 w 463"/>
                  <a:gd name="T73" fmla="*/ 151 h 404"/>
                  <a:gd name="T74" fmla="*/ 283 w 463"/>
                  <a:gd name="T75" fmla="*/ 151 h 404"/>
                  <a:gd name="T76" fmla="*/ 265 w 463"/>
                  <a:gd name="T77" fmla="*/ 132 h 404"/>
                  <a:gd name="T78" fmla="*/ 283 w 463"/>
                  <a:gd name="T79" fmla="*/ 114 h 404"/>
                  <a:gd name="T80" fmla="*/ 302 w 463"/>
                  <a:gd name="T81" fmla="*/ 132 h 404"/>
                  <a:gd name="T82" fmla="*/ 283 w 463"/>
                  <a:gd name="T83" fmla="*/ 151 h 404"/>
                  <a:gd name="T84" fmla="*/ 283 w 463"/>
                  <a:gd name="T85" fmla="*/ 151 h 404"/>
                  <a:gd name="T86" fmla="*/ 283 w 463"/>
                  <a:gd name="T87" fmla="*/ 15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3" h="404">
                    <a:moveTo>
                      <a:pt x="383" y="146"/>
                    </a:moveTo>
                    <a:cubicBezTo>
                      <a:pt x="383" y="151"/>
                      <a:pt x="382" y="155"/>
                      <a:pt x="382" y="160"/>
                    </a:cubicBezTo>
                    <a:cubicBezTo>
                      <a:pt x="370" y="238"/>
                      <a:pt x="309" y="294"/>
                      <a:pt x="235" y="294"/>
                    </a:cubicBezTo>
                    <a:cubicBezTo>
                      <a:pt x="211" y="294"/>
                      <a:pt x="211" y="294"/>
                      <a:pt x="211" y="294"/>
                    </a:cubicBezTo>
                    <a:cubicBezTo>
                      <a:pt x="206" y="299"/>
                      <a:pt x="206" y="299"/>
                      <a:pt x="206" y="299"/>
                    </a:cubicBezTo>
                    <a:cubicBezTo>
                      <a:pt x="223" y="329"/>
                      <a:pt x="254" y="349"/>
                      <a:pt x="288" y="349"/>
                    </a:cubicBezTo>
                    <a:cubicBezTo>
                      <a:pt x="312" y="349"/>
                      <a:pt x="312" y="349"/>
                      <a:pt x="312" y="349"/>
                    </a:cubicBezTo>
                    <a:cubicBezTo>
                      <a:pt x="360" y="399"/>
                      <a:pt x="360" y="399"/>
                      <a:pt x="360" y="399"/>
                    </a:cubicBezTo>
                    <a:cubicBezTo>
                      <a:pt x="363" y="402"/>
                      <a:pt x="367" y="404"/>
                      <a:pt x="371" y="404"/>
                    </a:cubicBezTo>
                    <a:cubicBezTo>
                      <a:pt x="373" y="404"/>
                      <a:pt x="375" y="403"/>
                      <a:pt x="377" y="402"/>
                    </a:cubicBezTo>
                    <a:cubicBezTo>
                      <a:pt x="383" y="400"/>
                      <a:pt x="387" y="394"/>
                      <a:pt x="387" y="388"/>
                    </a:cubicBezTo>
                    <a:cubicBezTo>
                      <a:pt x="387" y="347"/>
                      <a:pt x="387" y="347"/>
                      <a:pt x="387" y="347"/>
                    </a:cubicBezTo>
                    <a:cubicBezTo>
                      <a:pt x="431" y="338"/>
                      <a:pt x="463" y="297"/>
                      <a:pt x="463" y="247"/>
                    </a:cubicBezTo>
                    <a:cubicBezTo>
                      <a:pt x="463" y="196"/>
                      <a:pt x="428" y="154"/>
                      <a:pt x="383" y="146"/>
                    </a:cubicBezTo>
                    <a:close/>
                    <a:moveTo>
                      <a:pt x="235" y="0"/>
                    </a:moveTo>
                    <a:cubicBezTo>
                      <a:pt x="126" y="0"/>
                      <a:pt x="126" y="0"/>
                      <a:pt x="126" y="0"/>
                    </a:cubicBezTo>
                    <a:cubicBezTo>
                      <a:pt x="57" y="0"/>
                      <a:pt x="0" y="61"/>
                      <a:pt x="0" y="136"/>
                    </a:cubicBezTo>
                    <a:cubicBezTo>
                      <a:pt x="0" y="203"/>
                      <a:pt x="45" y="258"/>
                      <a:pt x="104" y="269"/>
                    </a:cubicBezTo>
                    <a:cubicBezTo>
                      <a:pt x="104" y="326"/>
                      <a:pt x="104" y="326"/>
                      <a:pt x="104" y="326"/>
                    </a:cubicBezTo>
                    <a:cubicBezTo>
                      <a:pt x="104" y="334"/>
                      <a:pt x="109" y="341"/>
                      <a:pt x="116" y="344"/>
                    </a:cubicBezTo>
                    <a:cubicBezTo>
                      <a:pt x="118" y="344"/>
                      <a:pt x="120" y="345"/>
                      <a:pt x="123" y="345"/>
                    </a:cubicBezTo>
                    <a:cubicBezTo>
                      <a:pt x="128" y="345"/>
                      <a:pt x="133" y="343"/>
                      <a:pt x="136" y="339"/>
                    </a:cubicBezTo>
                    <a:cubicBezTo>
                      <a:pt x="201" y="271"/>
                      <a:pt x="201" y="271"/>
                      <a:pt x="201" y="271"/>
                    </a:cubicBezTo>
                    <a:cubicBezTo>
                      <a:pt x="235" y="271"/>
                      <a:pt x="235" y="271"/>
                      <a:pt x="235" y="271"/>
                    </a:cubicBezTo>
                    <a:cubicBezTo>
                      <a:pt x="297" y="271"/>
                      <a:pt x="349" y="223"/>
                      <a:pt x="359" y="156"/>
                    </a:cubicBezTo>
                    <a:cubicBezTo>
                      <a:pt x="360" y="149"/>
                      <a:pt x="361" y="142"/>
                      <a:pt x="361" y="136"/>
                    </a:cubicBezTo>
                    <a:cubicBezTo>
                      <a:pt x="361" y="61"/>
                      <a:pt x="304" y="0"/>
                      <a:pt x="235" y="0"/>
                    </a:cubicBezTo>
                    <a:close/>
                    <a:moveTo>
                      <a:pt x="92" y="151"/>
                    </a:moveTo>
                    <a:cubicBezTo>
                      <a:pt x="82" y="151"/>
                      <a:pt x="74" y="142"/>
                      <a:pt x="74" y="132"/>
                    </a:cubicBezTo>
                    <a:cubicBezTo>
                      <a:pt x="74" y="122"/>
                      <a:pt x="82" y="114"/>
                      <a:pt x="92" y="114"/>
                    </a:cubicBezTo>
                    <a:cubicBezTo>
                      <a:pt x="102" y="114"/>
                      <a:pt x="111" y="122"/>
                      <a:pt x="111" y="132"/>
                    </a:cubicBezTo>
                    <a:cubicBezTo>
                      <a:pt x="111" y="142"/>
                      <a:pt x="102" y="151"/>
                      <a:pt x="92" y="151"/>
                    </a:cubicBezTo>
                    <a:close/>
                    <a:moveTo>
                      <a:pt x="188" y="151"/>
                    </a:moveTo>
                    <a:cubicBezTo>
                      <a:pt x="177" y="151"/>
                      <a:pt x="169" y="142"/>
                      <a:pt x="169" y="132"/>
                    </a:cubicBezTo>
                    <a:cubicBezTo>
                      <a:pt x="169" y="122"/>
                      <a:pt x="177" y="114"/>
                      <a:pt x="188" y="114"/>
                    </a:cubicBezTo>
                    <a:cubicBezTo>
                      <a:pt x="198" y="114"/>
                      <a:pt x="206" y="122"/>
                      <a:pt x="206" y="132"/>
                    </a:cubicBezTo>
                    <a:cubicBezTo>
                      <a:pt x="206" y="142"/>
                      <a:pt x="198" y="151"/>
                      <a:pt x="188" y="151"/>
                    </a:cubicBezTo>
                    <a:close/>
                    <a:moveTo>
                      <a:pt x="283" y="151"/>
                    </a:moveTo>
                    <a:cubicBezTo>
                      <a:pt x="273" y="151"/>
                      <a:pt x="265" y="142"/>
                      <a:pt x="265" y="132"/>
                    </a:cubicBezTo>
                    <a:cubicBezTo>
                      <a:pt x="265" y="122"/>
                      <a:pt x="273" y="114"/>
                      <a:pt x="283" y="114"/>
                    </a:cubicBezTo>
                    <a:cubicBezTo>
                      <a:pt x="293" y="114"/>
                      <a:pt x="302" y="122"/>
                      <a:pt x="302" y="132"/>
                    </a:cubicBezTo>
                    <a:cubicBezTo>
                      <a:pt x="302" y="142"/>
                      <a:pt x="293" y="151"/>
                      <a:pt x="283" y="151"/>
                    </a:cubicBezTo>
                    <a:close/>
                    <a:moveTo>
                      <a:pt x="283" y="151"/>
                    </a:moveTo>
                    <a:cubicBezTo>
                      <a:pt x="283" y="151"/>
                      <a:pt x="283" y="151"/>
                      <a:pt x="283" y="151"/>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498850" y="3194050"/>
              <a:ext cx="876300" cy="876300"/>
              <a:chOff x="3327400" y="3194050"/>
              <a:chExt cx="876300" cy="876300"/>
            </a:xfrm>
          </p:grpSpPr>
          <p:grpSp>
            <p:nvGrpSpPr>
              <p:cNvPr id="16" name="组合 15"/>
              <p:cNvGrpSpPr/>
              <p:nvPr/>
            </p:nvGrpSpPr>
            <p:grpSpPr>
              <a:xfrm rot="14400000">
                <a:off x="3327400" y="3194050"/>
                <a:ext cx="876300" cy="876300"/>
                <a:chOff x="2613025" y="1343025"/>
                <a:chExt cx="876300" cy="876300"/>
              </a:xfrm>
            </p:grpSpPr>
            <p:sp>
              <p:nvSpPr>
                <p:cNvPr id="18" name="任意多边形 17"/>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4">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17" name="Freeform 9"/>
              <p:cNvSpPr>
                <a:spLocks noEditPoints="1"/>
              </p:cNvSpPr>
              <p:nvPr/>
            </p:nvSpPr>
            <p:spPr bwMode="auto">
              <a:xfrm>
                <a:off x="3547035" y="3713718"/>
                <a:ext cx="150836" cy="226602"/>
              </a:xfrm>
              <a:custGeom>
                <a:avLst/>
                <a:gdLst>
                  <a:gd name="T0" fmla="*/ 258 w 341"/>
                  <a:gd name="T1" fmla="*/ 344 h 509"/>
                  <a:gd name="T2" fmla="*/ 222 w 341"/>
                  <a:gd name="T3" fmla="*/ 352 h 509"/>
                  <a:gd name="T4" fmla="*/ 158 w 341"/>
                  <a:gd name="T5" fmla="*/ 288 h 509"/>
                  <a:gd name="T6" fmla="*/ 165 w 341"/>
                  <a:gd name="T7" fmla="*/ 254 h 509"/>
                  <a:gd name="T8" fmla="*/ 158 w 341"/>
                  <a:gd name="T9" fmla="*/ 220 h 509"/>
                  <a:gd name="T10" fmla="*/ 221 w 341"/>
                  <a:gd name="T11" fmla="*/ 157 h 509"/>
                  <a:gd name="T12" fmla="*/ 258 w 341"/>
                  <a:gd name="T13" fmla="*/ 166 h 509"/>
                  <a:gd name="T14" fmla="*/ 341 w 341"/>
                  <a:gd name="T15" fmla="*/ 83 h 509"/>
                  <a:gd name="T16" fmla="*/ 258 w 341"/>
                  <a:gd name="T17" fmla="*/ 0 h 509"/>
                  <a:gd name="T18" fmla="*/ 175 w 341"/>
                  <a:gd name="T19" fmla="*/ 83 h 509"/>
                  <a:gd name="T20" fmla="*/ 181 w 341"/>
                  <a:gd name="T21" fmla="*/ 114 h 509"/>
                  <a:gd name="T22" fmla="*/ 117 w 341"/>
                  <a:gd name="T23" fmla="*/ 179 h 509"/>
                  <a:gd name="T24" fmla="*/ 83 w 341"/>
                  <a:gd name="T25" fmla="*/ 172 h 509"/>
                  <a:gd name="T26" fmla="*/ 0 w 341"/>
                  <a:gd name="T27" fmla="*/ 254 h 509"/>
                  <a:gd name="T28" fmla="*/ 83 w 341"/>
                  <a:gd name="T29" fmla="*/ 337 h 509"/>
                  <a:gd name="T30" fmla="*/ 117 w 341"/>
                  <a:gd name="T31" fmla="*/ 330 h 509"/>
                  <a:gd name="T32" fmla="*/ 181 w 341"/>
                  <a:gd name="T33" fmla="*/ 395 h 509"/>
                  <a:gd name="T34" fmla="*/ 175 w 341"/>
                  <a:gd name="T35" fmla="*/ 426 h 509"/>
                  <a:gd name="T36" fmla="*/ 258 w 341"/>
                  <a:gd name="T37" fmla="*/ 509 h 509"/>
                  <a:gd name="T38" fmla="*/ 341 w 341"/>
                  <a:gd name="T39" fmla="*/ 426 h 509"/>
                  <a:gd name="T40" fmla="*/ 258 w 341"/>
                  <a:gd name="T41" fmla="*/ 344 h 509"/>
                  <a:gd name="T42" fmla="*/ 258 w 341"/>
                  <a:gd name="T43" fmla="*/ 344 h 509"/>
                  <a:gd name="T44" fmla="*/ 258 w 341"/>
                  <a:gd name="T45" fmla="*/ 34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1" h="509">
                    <a:moveTo>
                      <a:pt x="258" y="344"/>
                    </a:moveTo>
                    <a:cubicBezTo>
                      <a:pt x="245" y="344"/>
                      <a:pt x="233" y="347"/>
                      <a:pt x="222" y="352"/>
                    </a:cubicBezTo>
                    <a:cubicBezTo>
                      <a:pt x="158" y="288"/>
                      <a:pt x="158" y="288"/>
                      <a:pt x="158" y="288"/>
                    </a:cubicBezTo>
                    <a:cubicBezTo>
                      <a:pt x="163" y="278"/>
                      <a:pt x="165" y="267"/>
                      <a:pt x="165" y="254"/>
                    </a:cubicBezTo>
                    <a:cubicBezTo>
                      <a:pt x="165" y="242"/>
                      <a:pt x="163" y="231"/>
                      <a:pt x="158" y="220"/>
                    </a:cubicBezTo>
                    <a:cubicBezTo>
                      <a:pt x="221" y="157"/>
                      <a:pt x="221" y="157"/>
                      <a:pt x="221" y="157"/>
                    </a:cubicBezTo>
                    <a:cubicBezTo>
                      <a:pt x="232" y="163"/>
                      <a:pt x="245" y="166"/>
                      <a:pt x="258" y="166"/>
                    </a:cubicBezTo>
                    <a:cubicBezTo>
                      <a:pt x="304" y="166"/>
                      <a:pt x="341" y="129"/>
                      <a:pt x="341" y="83"/>
                    </a:cubicBezTo>
                    <a:cubicBezTo>
                      <a:pt x="341" y="37"/>
                      <a:pt x="304" y="0"/>
                      <a:pt x="258" y="0"/>
                    </a:cubicBezTo>
                    <a:cubicBezTo>
                      <a:pt x="212" y="0"/>
                      <a:pt x="175" y="37"/>
                      <a:pt x="175" y="83"/>
                    </a:cubicBezTo>
                    <a:cubicBezTo>
                      <a:pt x="175" y="94"/>
                      <a:pt x="177" y="105"/>
                      <a:pt x="181" y="114"/>
                    </a:cubicBezTo>
                    <a:cubicBezTo>
                      <a:pt x="117" y="179"/>
                      <a:pt x="117" y="179"/>
                      <a:pt x="117" y="179"/>
                    </a:cubicBezTo>
                    <a:cubicBezTo>
                      <a:pt x="106" y="174"/>
                      <a:pt x="95" y="172"/>
                      <a:pt x="83" y="172"/>
                    </a:cubicBezTo>
                    <a:cubicBezTo>
                      <a:pt x="37" y="172"/>
                      <a:pt x="0" y="209"/>
                      <a:pt x="0" y="254"/>
                    </a:cubicBezTo>
                    <a:cubicBezTo>
                      <a:pt x="0" y="300"/>
                      <a:pt x="37" y="337"/>
                      <a:pt x="83" y="337"/>
                    </a:cubicBezTo>
                    <a:cubicBezTo>
                      <a:pt x="95" y="337"/>
                      <a:pt x="106" y="335"/>
                      <a:pt x="117" y="330"/>
                    </a:cubicBezTo>
                    <a:cubicBezTo>
                      <a:pt x="181" y="395"/>
                      <a:pt x="181" y="395"/>
                      <a:pt x="181" y="395"/>
                    </a:cubicBezTo>
                    <a:cubicBezTo>
                      <a:pt x="177" y="404"/>
                      <a:pt x="175" y="415"/>
                      <a:pt x="175" y="426"/>
                    </a:cubicBezTo>
                    <a:cubicBezTo>
                      <a:pt x="175" y="472"/>
                      <a:pt x="212" y="509"/>
                      <a:pt x="258" y="509"/>
                    </a:cubicBezTo>
                    <a:cubicBezTo>
                      <a:pt x="304" y="509"/>
                      <a:pt x="341" y="472"/>
                      <a:pt x="341" y="426"/>
                    </a:cubicBezTo>
                    <a:cubicBezTo>
                      <a:pt x="341" y="381"/>
                      <a:pt x="304" y="344"/>
                      <a:pt x="258" y="344"/>
                    </a:cubicBezTo>
                    <a:close/>
                    <a:moveTo>
                      <a:pt x="258" y="344"/>
                    </a:moveTo>
                    <a:cubicBezTo>
                      <a:pt x="258" y="344"/>
                      <a:pt x="258" y="344"/>
                      <a:pt x="258" y="344"/>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926910" y="2222377"/>
              <a:ext cx="876300" cy="876300"/>
              <a:chOff x="2755460" y="2222377"/>
              <a:chExt cx="876300" cy="876300"/>
            </a:xfrm>
          </p:grpSpPr>
          <p:grpSp>
            <p:nvGrpSpPr>
              <p:cNvPr id="12" name="组合 11"/>
              <p:cNvGrpSpPr/>
              <p:nvPr/>
            </p:nvGrpSpPr>
            <p:grpSpPr>
              <a:xfrm rot="18000000">
                <a:off x="2755460" y="2222377"/>
                <a:ext cx="876300" cy="876300"/>
                <a:chOff x="2613025" y="1343025"/>
                <a:chExt cx="876300" cy="876300"/>
              </a:xfrm>
            </p:grpSpPr>
            <p:sp>
              <p:nvSpPr>
                <p:cNvPr id="14" name="任意多边形 13"/>
                <p:cNvSpPr/>
                <p:nvPr/>
              </p:nvSpPr>
              <p:spPr>
                <a:xfrm>
                  <a:off x="2613025" y="1343025"/>
                  <a:ext cx="819150" cy="628650"/>
                </a:xfrm>
                <a:custGeom>
                  <a:avLst/>
                  <a:gdLst>
                    <a:gd name="connsiteX0" fmla="*/ 0 w 819150"/>
                    <a:gd name="connsiteY0" fmla="*/ 628650 h 628650"/>
                    <a:gd name="connsiteX1" fmla="*/ 190500 w 819150"/>
                    <a:gd name="connsiteY1" fmla="*/ 0 h 628650"/>
                    <a:gd name="connsiteX2" fmla="*/ 819150 w 819150"/>
                    <a:gd name="connsiteY2" fmla="*/ 152400 h 628650"/>
                    <a:gd name="connsiteX3" fmla="*/ 0 w 819150"/>
                    <a:gd name="connsiteY3" fmla="*/ 628650 h 628650"/>
                  </a:gdLst>
                  <a:ahLst/>
                  <a:cxnLst>
                    <a:cxn ang="0">
                      <a:pos x="connsiteX0" y="connsiteY0"/>
                    </a:cxn>
                    <a:cxn ang="0">
                      <a:pos x="connsiteX1" y="connsiteY1"/>
                    </a:cxn>
                    <a:cxn ang="0">
                      <a:pos x="connsiteX2" y="connsiteY2"/>
                    </a:cxn>
                    <a:cxn ang="0">
                      <a:pos x="connsiteX3" y="connsiteY3"/>
                    </a:cxn>
                  </a:cxnLst>
                  <a:rect l="l" t="t" r="r" b="b"/>
                  <a:pathLst>
                    <a:path w="819150" h="628650">
                      <a:moveTo>
                        <a:pt x="0" y="628650"/>
                      </a:moveTo>
                      <a:lnTo>
                        <a:pt x="190500" y="0"/>
                      </a:lnTo>
                      <a:lnTo>
                        <a:pt x="819150" y="152400"/>
                      </a:lnTo>
                      <a:lnTo>
                        <a:pt x="0" y="628650"/>
                      </a:lnTo>
                      <a:close/>
                    </a:path>
                  </a:pathLst>
                </a:custGeom>
                <a:solidFill>
                  <a:schemeClr val="accent6">
                    <a:alpha val="77000"/>
                  </a:schemeClr>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2676525" y="1597025"/>
                  <a:ext cx="812800" cy="622300"/>
                </a:xfrm>
                <a:custGeom>
                  <a:avLst/>
                  <a:gdLst>
                    <a:gd name="connsiteX0" fmla="*/ 0 w 812800"/>
                    <a:gd name="connsiteY0" fmla="*/ 463550 h 622300"/>
                    <a:gd name="connsiteX1" fmla="*/ 641350 w 812800"/>
                    <a:gd name="connsiteY1" fmla="*/ 622300 h 622300"/>
                    <a:gd name="connsiteX2" fmla="*/ 812800 w 812800"/>
                    <a:gd name="connsiteY2" fmla="*/ 0 h 622300"/>
                    <a:gd name="connsiteX3" fmla="*/ 660400 w 812800"/>
                    <a:gd name="connsiteY3" fmla="*/ 101600 h 622300"/>
                    <a:gd name="connsiteX4" fmla="*/ 615950 w 812800"/>
                    <a:gd name="connsiteY4" fmla="*/ 25400 h 622300"/>
                    <a:gd name="connsiteX5" fmla="*/ 158750 w 812800"/>
                    <a:gd name="connsiteY5" fmla="*/ 304800 h 622300"/>
                    <a:gd name="connsiteX6" fmla="*/ 177800 w 812800"/>
                    <a:gd name="connsiteY6" fmla="*/ 361950 h 622300"/>
                    <a:gd name="connsiteX7" fmla="*/ 0 w 812800"/>
                    <a:gd name="connsiteY7" fmla="*/ 46355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800" h="622300">
                      <a:moveTo>
                        <a:pt x="0" y="463550"/>
                      </a:moveTo>
                      <a:lnTo>
                        <a:pt x="641350" y="622300"/>
                      </a:lnTo>
                      <a:lnTo>
                        <a:pt x="812800" y="0"/>
                      </a:lnTo>
                      <a:lnTo>
                        <a:pt x="660400" y="101600"/>
                      </a:lnTo>
                      <a:lnTo>
                        <a:pt x="615950" y="25400"/>
                      </a:lnTo>
                      <a:lnTo>
                        <a:pt x="158750" y="304800"/>
                      </a:lnTo>
                      <a:lnTo>
                        <a:pt x="177800" y="361950"/>
                      </a:lnTo>
                      <a:lnTo>
                        <a:pt x="0" y="4635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sp>
            <p:nvSpPr>
              <p:cNvPr id="13" name="Freeform 11"/>
              <p:cNvSpPr>
                <a:spLocks noEditPoints="1"/>
              </p:cNvSpPr>
              <p:nvPr/>
            </p:nvSpPr>
            <p:spPr bwMode="auto">
              <a:xfrm>
                <a:off x="2857744" y="2557462"/>
                <a:ext cx="214211" cy="166901"/>
              </a:xfrm>
              <a:custGeom>
                <a:avLst/>
                <a:gdLst>
                  <a:gd name="T0" fmla="*/ 179 w 514"/>
                  <a:gd name="T1" fmla="*/ 211 h 397"/>
                  <a:gd name="T2" fmla="*/ 108 w 514"/>
                  <a:gd name="T3" fmla="*/ 296 h 397"/>
                  <a:gd name="T4" fmla="*/ 130 w 514"/>
                  <a:gd name="T5" fmla="*/ 332 h 397"/>
                  <a:gd name="T6" fmla="*/ 249 w 514"/>
                  <a:gd name="T7" fmla="*/ 310 h 397"/>
                  <a:gd name="T8" fmla="*/ 179 w 514"/>
                  <a:gd name="T9" fmla="*/ 211 h 397"/>
                  <a:gd name="T10" fmla="*/ 159 w 514"/>
                  <a:gd name="T11" fmla="*/ 317 h 397"/>
                  <a:gd name="T12" fmla="*/ 132 w 514"/>
                  <a:gd name="T13" fmla="*/ 297 h 397"/>
                  <a:gd name="T14" fmla="*/ 158 w 514"/>
                  <a:gd name="T15" fmla="*/ 270 h 397"/>
                  <a:gd name="T16" fmla="*/ 186 w 514"/>
                  <a:gd name="T17" fmla="*/ 291 h 397"/>
                  <a:gd name="T18" fmla="*/ 159 w 514"/>
                  <a:gd name="T19" fmla="*/ 317 h 397"/>
                  <a:gd name="T20" fmla="*/ 206 w 514"/>
                  <a:gd name="T21" fmla="*/ 276 h 397"/>
                  <a:gd name="T22" fmla="*/ 192 w 514"/>
                  <a:gd name="T23" fmla="*/ 275 h 397"/>
                  <a:gd name="T24" fmla="*/ 196 w 514"/>
                  <a:gd name="T25" fmla="*/ 260 h 397"/>
                  <a:gd name="T26" fmla="*/ 210 w 514"/>
                  <a:gd name="T27" fmla="*/ 261 h 397"/>
                  <a:gd name="T28" fmla="*/ 206 w 514"/>
                  <a:gd name="T29" fmla="*/ 276 h 397"/>
                  <a:gd name="T30" fmla="*/ 394 w 514"/>
                  <a:gd name="T31" fmla="*/ 7 h 397"/>
                  <a:gd name="T32" fmla="*/ 328 w 514"/>
                  <a:gd name="T33" fmla="*/ 8 h 397"/>
                  <a:gd name="T34" fmla="*/ 326 w 514"/>
                  <a:gd name="T35" fmla="*/ 8 h 397"/>
                  <a:gd name="T36" fmla="*/ 326 w 514"/>
                  <a:gd name="T37" fmla="*/ 9 h 397"/>
                  <a:gd name="T38" fmla="*/ 312 w 514"/>
                  <a:gd name="T39" fmla="*/ 27 h 397"/>
                  <a:gd name="T40" fmla="*/ 331 w 514"/>
                  <a:gd name="T41" fmla="*/ 46 h 397"/>
                  <a:gd name="T42" fmla="*/ 348 w 514"/>
                  <a:gd name="T43" fmla="*/ 42 h 397"/>
                  <a:gd name="T44" fmla="*/ 443 w 514"/>
                  <a:gd name="T45" fmla="*/ 89 h 397"/>
                  <a:gd name="T46" fmla="*/ 449 w 514"/>
                  <a:gd name="T47" fmla="*/ 152 h 397"/>
                  <a:gd name="T48" fmla="*/ 445 w 514"/>
                  <a:gd name="T49" fmla="*/ 171 h 397"/>
                  <a:gd name="T50" fmla="*/ 464 w 514"/>
                  <a:gd name="T51" fmla="*/ 188 h 397"/>
                  <a:gd name="T52" fmla="*/ 482 w 514"/>
                  <a:gd name="T53" fmla="*/ 172 h 397"/>
                  <a:gd name="T54" fmla="*/ 482 w 514"/>
                  <a:gd name="T55" fmla="*/ 172 h 397"/>
                  <a:gd name="T56" fmla="*/ 394 w 514"/>
                  <a:gd name="T57" fmla="*/ 7 h 397"/>
                  <a:gd name="T58" fmla="*/ 403 w 514"/>
                  <a:gd name="T59" fmla="*/ 160 h 397"/>
                  <a:gd name="T60" fmla="*/ 416 w 514"/>
                  <a:gd name="T61" fmla="*/ 149 h 397"/>
                  <a:gd name="T62" fmla="*/ 416 w 514"/>
                  <a:gd name="T63" fmla="*/ 148 h 397"/>
                  <a:gd name="T64" fmla="*/ 344 w 514"/>
                  <a:gd name="T65" fmla="*/ 75 h 397"/>
                  <a:gd name="T66" fmla="*/ 331 w 514"/>
                  <a:gd name="T67" fmla="*/ 88 h 397"/>
                  <a:gd name="T68" fmla="*/ 344 w 514"/>
                  <a:gd name="T69" fmla="*/ 101 h 397"/>
                  <a:gd name="T70" fmla="*/ 390 w 514"/>
                  <a:gd name="T71" fmla="*/ 147 h 397"/>
                  <a:gd name="T72" fmla="*/ 403 w 514"/>
                  <a:gd name="T73" fmla="*/ 160 h 397"/>
                  <a:gd name="T74" fmla="*/ 364 w 514"/>
                  <a:gd name="T75" fmla="*/ 193 h 397"/>
                  <a:gd name="T76" fmla="*/ 355 w 514"/>
                  <a:gd name="T77" fmla="*/ 179 h 397"/>
                  <a:gd name="T78" fmla="*/ 351 w 514"/>
                  <a:gd name="T79" fmla="*/ 126 h 397"/>
                  <a:gd name="T80" fmla="*/ 257 w 514"/>
                  <a:gd name="T81" fmla="*/ 130 h 397"/>
                  <a:gd name="T82" fmla="*/ 242 w 514"/>
                  <a:gd name="T83" fmla="*/ 107 h 397"/>
                  <a:gd name="T84" fmla="*/ 166 w 514"/>
                  <a:gd name="T85" fmla="*/ 68 h 397"/>
                  <a:gd name="T86" fmla="*/ 40 w 514"/>
                  <a:gd name="T87" fmla="*/ 172 h 397"/>
                  <a:gd name="T88" fmla="*/ 5 w 514"/>
                  <a:gd name="T89" fmla="*/ 268 h 397"/>
                  <a:gd name="T90" fmla="*/ 189 w 514"/>
                  <a:gd name="T91" fmla="*/ 391 h 397"/>
                  <a:gd name="T92" fmla="*/ 410 w 514"/>
                  <a:gd name="T93" fmla="*/ 294 h 397"/>
                  <a:gd name="T94" fmla="*/ 364 w 514"/>
                  <a:gd name="T95" fmla="*/ 193 h 397"/>
                  <a:gd name="T96" fmla="*/ 195 w 514"/>
                  <a:gd name="T97" fmla="*/ 365 h 397"/>
                  <a:gd name="T98" fmla="*/ 51 w 514"/>
                  <a:gd name="T99" fmla="*/ 276 h 397"/>
                  <a:gd name="T100" fmla="*/ 195 w 514"/>
                  <a:gd name="T101" fmla="*/ 177 h 397"/>
                  <a:gd name="T102" fmla="*/ 339 w 514"/>
                  <a:gd name="T103" fmla="*/ 259 h 397"/>
                  <a:gd name="T104" fmla="*/ 195 w 514"/>
                  <a:gd name="T105" fmla="*/ 365 h 397"/>
                  <a:gd name="T106" fmla="*/ 195 w 514"/>
                  <a:gd name="T107" fmla="*/ 365 h 397"/>
                  <a:gd name="T108" fmla="*/ 195 w 514"/>
                  <a:gd name="T109" fmla="*/ 36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4" h="397">
                    <a:moveTo>
                      <a:pt x="179" y="211"/>
                    </a:moveTo>
                    <a:cubicBezTo>
                      <a:pt x="99" y="221"/>
                      <a:pt x="108" y="296"/>
                      <a:pt x="108" y="296"/>
                    </a:cubicBezTo>
                    <a:cubicBezTo>
                      <a:pt x="108" y="296"/>
                      <a:pt x="108" y="319"/>
                      <a:pt x="130" y="332"/>
                    </a:cubicBezTo>
                    <a:cubicBezTo>
                      <a:pt x="177" y="357"/>
                      <a:pt x="225" y="342"/>
                      <a:pt x="249" y="310"/>
                    </a:cubicBezTo>
                    <a:cubicBezTo>
                      <a:pt x="274" y="279"/>
                      <a:pt x="259" y="202"/>
                      <a:pt x="179" y="211"/>
                    </a:cubicBezTo>
                    <a:close/>
                    <a:moveTo>
                      <a:pt x="159" y="317"/>
                    </a:moveTo>
                    <a:cubicBezTo>
                      <a:pt x="144" y="318"/>
                      <a:pt x="132" y="310"/>
                      <a:pt x="132" y="297"/>
                    </a:cubicBezTo>
                    <a:cubicBezTo>
                      <a:pt x="132" y="285"/>
                      <a:pt x="143" y="272"/>
                      <a:pt x="158" y="270"/>
                    </a:cubicBezTo>
                    <a:cubicBezTo>
                      <a:pt x="175" y="269"/>
                      <a:pt x="186" y="278"/>
                      <a:pt x="186" y="291"/>
                    </a:cubicBezTo>
                    <a:cubicBezTo>
                      <a:pt x="186" y="303"/>
                      <a:pt x="174" y="315"/>
                      <a:pt x="159" y="317"/>
                    </a:cubicBezTo>
                    <a:close/>
                    <a:moveTo>
                      <a:pt x="206" y="276"/>
                    </a:moveTo>
                    <a:cubicBezTo>
                      <a:pt x="201" y="280"/>
                      <a:pt x="195" y="280"/>
                      <a:pt x="192" y="275"/>
                    </a:cubicBezTo>
                    <a:cubicBezTo>
                      <a:pt x="189" y="271"/>
                      <a:pt x="190" y="264"/>
                      <a:pt x="196" y="260"/>
                    </a:cubicBezTo>
                    <a:cubicBezTo>
                      <a:pt x="201" y="256"/>
                      <a:pt x="208" y="257"/>
                      <a:pt x="210" y="261"/>
                    </a:cubicBezTo>
                    <a:cubicBezTo>
                      <a:pt x="213" y="266"/>
                      <a:pt x="211" y="273"/>
                      <a:pt x="206" y="276"/>
                    </a:cubicBezTo>
                    <a:close/>
                    <a:moveTo>
                      <a:pt x="394" y="7"/>
                    </a:moveTo>
                    <a:cubicBezTo>
                      <a:pt x="365" y="0"/>
                      <a:pt x="336" y="6"/>
                      <a:pt x="328" y="8"/>
                    </a:cubicBezTo>
                    <a:cubicBezTo>
                      <a:pt x="328" y="8"/>
                      <a:pt x="327" y="8"/>
                      <a:pt x="326" y="8"/>
                    </a:cubicBezTo>
                    <a:cubicBezTo>
                      <a:pt x="326" y="9"/>
                      <a:pt x="326" y="9"/>
                      <a:pt x="326" y="9"/>
                    </a:cubicBezTo>
                    <a:cubicBezTo>
                      <a:pt x="318" y="11"/>
                      <a:pt x="312" y="19"/>
                      <a:pt x="312" y="27"/>
                    </a:cubicBezTo>
                    <a:cubicBezTo>
                      <a:pt x="312" y="38"/>
                      <a:pt x="321" y="46"/>
                      <a:pt x="331" y="46"/>
                    </a:cubicBezTo>
                    <a:cubicBezTo>
                      <a:pt x="331" y="46"/>
                      <a:pt x="341" y="45"/>
                      <a:pt x="348" y="42"/>
                    </a:cubicBezTo>
                    <a:cubicBezTo>
                      <a:pt x="355" y="39"/>
                      <a:pt x="414" y="40"/>
                      <a:pt x="443" y="89"/>
                    </a:cubicBezTo>
                    <a:cubicBezTo>
                      <a:pt x="459" y="125"/>
                      <a:pt x="450" y="148"/>
                      <a:pt x="449" y="152"/>
                    </a:cubicBezTo>
                    <a:cubicBezTo>
                      <a:pt x="449" y="152"/>
                      <a:pt x="445" y="162"/>
                      <a:pt x="445" y="171"/>
                    </a:cubicBezTo>
                    <a:cubicBezTo>
                      <a:pt x="445" y="181"/>
                      <a:pt x="453" y="188"/>
                      <a:pt x="464" y="188"/>
                    </a:cubicBezTo>
                    <a:cubicBezTo>
                      <a:pt x="473" y="188"/>
                      <a:pt x="480" y="187"/>
                      <a:pt x="482" y="172"/>
                    </a:cubicBezTo>
                    <a:cubicBezTo>
                      <a:pt x="482" y="172"/>
                      <a:pt x="482" y="172"/>
                      <a:pt x="482" y="172"/>
                    </a:cubicBezTo>
                    <a:cubicBezTo>
                      <a:pt x="514" y="68"/>
                      <a:pt x="444" y="19"/>
                      <a:pt x="394" y="7"/>
                    </a:cubicBezTo>
                    <a:close/>
                    <a:moveTo>
                      <a:pt x="403" y="160"/>
                    </a:moveTo>
                    <a:cubicBezTo>
                      <a:pt x="410" y="160"/>
                      <a:pt x="415" y="156"/>
                      <a:pt x="416" y="149"/>
                    </a:cubicBezTo>
                    <a:cubicBezTo>
                      <a:pt x="416" y="149"/>
                      <a:pt x="416" y="148"/>
                      <a:pt x="416" y="148"/>
                    </a:cubicBezTo>
                    <a:cubicBezTo>
                      <a:pt x="426" y="60"/>
                      <a:pt x="344" y="75"/>
                      <a:pt x="344" y="75"/>
                    </a:cubicBezTo>
                    <a:cubicBezTo>
                      <a:pt x="337" y="75"/>
                      <a:pt x="331" y="81"/>
                      <a:pt x="331" y="88"/>
                    </a:cubicBezTo>
                    <a:cubicBezTo>
                      <a:pt x="331" y="96"/>
                      <a:pt x="337" y="101"/>
                      <a:pt x="344" y="101"/>
                    </a:cubicBezTo>
                    <a:cubicBezTo>
                      <a:pt x="403" y="89"/>
                      <a:pt x="390" y="147"/>
                      <a:pt x="390" y="147"/>
                    </a:cubicBezTo>
                    <a:cubicBezTo>
                      <a:pt x="390" y="154"/>
                      <a:pt x="396" y="160"/>
                      <a:pt x="403" y="160"/>
                    </a:cubicBezTo>
                    <a:close/>
                    <a:moveTo>
                      <a:pt x="364" y="193"/>
                    </a:moveTo>
                    <a:cubicBezTo>
                      <a:pt x="345" y="189"/>
                      <a:pt x="355" y="179"/>
                      <a:pt x="355" y="179"/>
                    </a:cubicBezTo>
                    <a:cubicBezTo>
                      <a:pt x="355" y="179"/>
                      <a:pt x="373" y="148"/>
                      <a:pt x="351" y="126"/>
                    </a:cubicBezTo>
                    <a:cubicBezTo>
                      <a:pt x="323" y="99"/>
                      <a:pt x="257" y="130"/>
                      <a:pt x="257" y="130"/>
                    </a:cubicBezTo>
                    <a:cubicBezTo>
                      <a:pt x="231" y="138"/>
                      <a:pt x="238" y="126"/>
                      <a:pt x="242" y="107"/>
                    </a:cubicBezTo>
                    <a:cubicBezTo>
                      <a:pt x="242" y="84"/>
                      <a:pt x="234" y="45"/>
                      <a:pt x="166" y="68"/>
                    </a:cubicBezTo>
                    <a:cubicBezTo>
                      <a:pt x="98" y="91"/>
                      <a:pt x="40" y="172"/>
                      <a:pt x="40" y="172"/>
                    </a:cubicBezTo>
                    <a:cubicBezTo>
                      <a:pt x="0" y="226"/>
                      <a:pt x="5" y="268"/>
                      <a:pt x="5" y="268"/>
                    </a:cubicBezTo>
                    <a:cubicBezTo>
                      <a:pt x="15" y="360"/>
                      <a:pt x="113" y="385"/>
                      <a:pt x="189" y="391"/>
                    </a:cubicBezTo>
                    <a:cubicBezTo>
                      <a:pt x="269" y="397"/>
                      <a:pt x="377" y="363"/>
                      <a:pt x="410" y="294"/>
                    </a:cubicBezTo>
                    <a:cubicBezTo>
                      <a:pt x="443" y="224"/>
                      <a:pt x="383" y="197"/>
                      <a:pt x="364" y="193"/>
                    </a:cubicBezTo>
                    <a:close/>
                    <a:moveTo>
                      <a:pt x="195" y="365"/>
                    </a:moveTo>
                    <a:cubicBezTo>
                      <a:pt x="115" y="369"/>
                      <a:pt x="51" y="329"/>
                      <a:pt x="51" y="276"/>
                    </a:cubicBezTo>
                    <a:cubicBezTo>
                      <a:pt x="51" y="223"/>
                      <a:pt x="115" y="180"/>
                      <a:pt x="195" y="177"/>
                    </a:cubicBezTo>
                    <a:cubicBezTo>
                      <a:pt x="275" y="173"/>
                      <a:pt x="339" y="206"/>
                      <a:pt x="339" y="259"/>
                    </a:cubicBezTo>
                    <a:cubicBezTo>
                      <a:pt x="339" y="312"/>
                      <a:pt x="275" y="361"/>
                      <a:pt x="195" y="365"/>
                    </a:cubicBezTo>
                    <a:close/>
                    <a:moveTo>
                      <a:pt x="195" y="365"/>
                    </a:moveTo>
                    <a:cubicBezTo>
                      <a:pt x="195" y="365"/>
                      <a:pt x="195" y="365"/>
                      <a:pt x="195" y="365"/>
                    </a:cubicBezTo>
                  </a:path>
                </a:pathLst>
              </a:custGeom>
              <a:solidFill>
                <a:schemeClr val="bg1"/>
              </a:solidFill>
              <a:ln>
                <a:noFill/>
              </a:ln>
            </p:spPr>
            <p:txBody>
              <a:bodyPr vert="horz" wrap="square" lIns="121920" tIns="60960" rIns="121920" bIns="60960" numCol="1" anchor="t" anchorCtr="0" compatLnSpc="1"/>
              <a:lstStyle/>
              <a:p>
                <a:pPr defTabSz="914400" eaLnBrk="0" fontAlgn="base" hangingPunct="0">
                  <a:spcBef>
                    <a:spcPct val="0"/>
                  </a:spcBef>
                  <a:spcAft>
                    <a:spcPct val="0"/>
                  </a:spcAft>
                </a:pPr>
                <a:endParaRPr lang="zh-CN" altLang="en-US" sz="2400">
                  <a:solidFill>
                    <a:schemeClr val="tx2"/>
                  </a:solidFill>
                  <a:latin typeface="微软雅黑" panose="020B0503020204020204" pitchFamily="34" charset="-122"/>
                  <a:ea typeface="微软雅黑" panose="020B0503020204020204" pitchFamily="34" charset="-122"/>
                </a:endParaRPr>
              </a:p>
            </p:txBody>
          </p:sp>
        </p:grpSp>
      </p:grpSp>
      <p:sp>
        <p:nvSpPr>
          <p:cNvPr id="36" name="文本框 66"/>
          <p:cNvSpPr txBox="1">
            <a:spLocks noChangeArrowheads="1"/>
          </p:cNvSpPr>
          <p:nvPr/>
        </p:nvSpPr>
        <p:spPr bwMode="auto">
          <a:xfrm>
            <a:off x="7660632" y="22979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文本框 69"/>
          <p:cNvSpPr txBox="1">
            <a:spLocks noChangeArrowheads="1"/>
          </p:cNvSpPr>
          <p:nvPr/>
        </p:nvSpPr>
        <p:spPr bwMode="auto">
          <a:xfrm>
            <a:off x="7667248" y="20440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38" name="文本框 66"/>
          <p:cNvSpPr txBox="1">
            <a:spLocks noChangeArrowheads="1"/>
          </p:cNvSpPr>
          <p:nvPr/>
        </p:nvSpPr>
        <p:spPr bwMode="auto">
          <a:xfrm>
            <a:off x="8486132" y="37076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文本框 69"/>
          <p:cNvSpPr txBox="1">
            <a:spLocks noChangeArrowheads="1"/>
          </p:cNvSpPr>
          <p:nvPr/>
        </p:nvSpPr>
        <p:spPr bwMode="auto">
          <a:xfrm>
            <a:off x="8492748" y="34537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40" name="文本框 66"/>
          <p:cNvSpPr txBox="1">
            <a:spLocks noChangeArrowheads="1"/>
          </p:cNvSpPr>
          <p:nvPr/>
        </p:nvSpPr>
        <p:spPr bwMode="auto">
          <a:xfrm>
            <a:off x="7533632" y="53840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文本框 69"/>
          <p:cNvSpPr txBox="1">
            <a:spLocks noChangeArrowheads="1"/>
          </p:cNvSpPr>
          <p:nvPr/>
        </p:nvSpPr>
        <p:spPr bwMode="auto">
          <a:xfrm>
            <a:off x="7540248" y="51301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42" name="文本框 66"/>
          <p:cNvSpPr txBox="1">
            <a:spLocks noChangeArrowheads="1"/>
          </p:cNvSpPr>
          <p:nvPr/>
        </p:nvSpPr>
        <p:spPr bwMode="auto">
          <a:xfrm>
            <a:off x="1323332" y="22979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文本框 69"/>
          <p:cNvSpPr txBox="1">
            <a:spLocks noChangeArrowheads="1"/>
          </p:cNvSpPr>
          <p:nvPr/>
        </p:nvSpPr>
        <p:spPr bwMode="auto">
          <a:xfrm>
            <a:off x="2447548" y="2044057"/>
            <a:ext cx="2202376"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44" name="文本框 66"/>
          <p:cNvSpPr txBox="1">
            <a:spLocks noChangeArrowheads="1"/>
          </p:cNvSpPr>
          <p:nvPr/>
        </p:nvSpPr>
        <p:spPr bwMode="auto">
          <a:xfrm>
            <a:off x="599432" y="37330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文本框 69"/>
          <p:cNvSpPr txBox="1">
            <a:spLocks noChangeArrowheads="1"/>
          </p:cNvSpPr>
          <p:nvPr/>
        </p:nvSpPr>
        <p:spPr bwMode="auto">
          <a:xfrm>
            <a:off x="1680243" y="3479157"/>
            <a:ext cx="210690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6"/>
                </a:solidFill>
                <a:latin typeface="微软雅黑" panose="020B0503020204020204" pitchFamily="34" charset="-122"/>
                <a:ea typeface="微软雅黑" panose="020B0503020204020204" pitchFamily="34" charset="-122"/>
              </a:rPr>
              <a:t>单击编辑标题</a:t>
            </a:r>
          </a:p>
        </p:txBody>
      </p:sp>
      <p:sp>
        <p:nvSpPr>
          <p:cNvPr id="46" name="文本框 66"/>
          <p:cNvSpPr txBox="1">
            <a:spLocks noChangeArrowheads="1"/>
          </p:cNvSpPr>
          <p:nvPr/>
        </p:nvSpPr>
        <p:spPr bwMode="auto">
          <a:xfrm>
            <a:off x="1399532" y="5295119"/>
            <a:ext cx="3136919"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文本框 69"/>
          <p:cNvSpPr txBox="1">
            <a:spLocks noChangeArrowheads="1"/>
          </p:cNvSpPr>
          <p:nvPr/>
        </p:nvSpPr>
        <p:spPr bwMode="auto">
          <a:xfrm>
            <a:off x="2480343" y="5041257"/>
            <a:ext cx="210690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48" name="圆角矩形 47"/>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49" name="组合 48"/>
          <p:cNvGrpSpPr/>
          <p:nvPr/>
        </p:nvGrpSpPr>
        <p:grpSpPr>
          <a:xfrm>
            <a:off x="7897787" y="508789"/>
            <a:ext cx="604358" cy="216024"/>
            <a:chOff x="264939" y="188640"/>
            <a:chExt cx="604358" cy="216024"/>
          </a:xfrm>
        </p:grpSpPr>
        <p:sp>
          <p:nvSpPr>
            <p:cNvPr id="50" name="燕尾形 49"/>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燕尾形 50"/>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燕尾形 51"/>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3" name="组合 52"/>
          <p:cNvGrpSpPr/>
          <p:nvPr/>
        </p:nvGrpSpPr>
        <p:grpSpPr>
          <a:xfrm rot="10800000">
            <a:off x="3721323" y="508789"/>
            <a:ext cx="604358" cy="216024"/>
            <a:chOff x="264939" y="188640"/>
            <a:chExt cx="604358" cy="216024"/>
          </a:xfrm>
        </p:grpSpPr>
        <p:sp>
          <p:nvSpPr>
            <p:cNvPr id="54" name="燕尾形 53"/>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燕尾形 54"/>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燕尾形 55"/>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7"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3" presetClass="entr" presetSubtype="32"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4*#ppt_w"/>
                                          </p:val>
                                        </p:tav>
                                        <p:tav tm="100000">
                                          <p:val>
                                            <p:strVal val="#ppt_w"/>
                                          </p:val>
                                        </p:tav>
                                      </p:tavLst>
                                    </p:anim>
                                    <p:anim calcmode="lin" valueType="num">
                                      <p:cBhvr>
                                        <p:cTn id="13" dur="1000" fill="hold"/>
                                        <p:tgtEl>
                                          <p:spTgt spid="5"/>
                                        </p:tgtEl>
                                        <p:attrNameLst>
                                          <p:attrName>ppt_h</p:attrName>
                                        </p:attrNameLst>
                                      </p:cBhvr>
                                      <p:tavLst>
                                        <p:tav tm="0">
                                          <p:val>
                                            <p:strVal val="4*#ppt_h"/>
                                          </p:val>
                                        </p:tav>
                                        <p:tav tm="100000">
                                          <p:val>
                                            <p:strVal val="#ppt_h"/>
                                          </p:val>
                                        </p:tav>
                                      </p:tavLst>
                                    </p:anim>
                                  </p:childTnLst>
                                </p:cTn>
                              </p:par>
                              <p:par>
                                <p:cTn id="14" presetID="8" presetClass="emph" presetSubtype="0" fill="hold" nodeType="withEffect">
                                  <p:stCondLst>
                                    <p:cond delay="500"/>
                                  </p:stCondLst>
                                  <p:childTnLst>
                                    <p:animRot by="21600000">
                                      <p:cBhvr>
                                        <p:cTn id="15" dur="2000" fill="hold"/>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500" fill="hold"/>
                                        <p:tgtEl>
                                          <p:spTgt spid="43"/>
                                        </p:tgtEl>
                                        <p:attrNameLst>
                                          <p:attrName>ppt_x</p:attrName>
                                        </p:attrNameLst>
                                      </p:cBhvr>
                                      <p:tavLst>
                                        <p:tav tm="0">
                                          <p:val>
                                            <p:strVal val="0-#ppt_w/2"/>
                                          </p:val>
                                        </p:tav>
                                        <p:tav tm="100000">
                                          <p:val>
                                            <p:strVal val="#ppt_x"/>
                                          </p:val>
                                        </p:tav>
                                      </p:tavLst>
                                    </p:anim>
                                    <p:anim calcmode="lin" valueType="num">
                                      <p:cBhvr additive="base">
                                        <p:cTn id="25" dur="500" fill="hold"/>
                                        <p:tgtEl>
                                          <p:spTgt spid="4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0-#ppt_w/2"/>
                                          </p:val>
                                        </p:tav>
                                        <p:tav tm="100000">
                                          <p:val>
                                            <p:strVal val="#ppt_x"/>
                                          </p:val>
                                        </p:tav>
                                      </p:tavLst>
                                    </p:anim>
                                    <p:anim calcmode="lin" valueType="num">
                                      <p:cBhvr additive="base">
                                        <p:cTn id="29" dur="500" fill="hold"/>
                                        <p:tgtEl>
                                          <p:spTgt spid="44"/>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0-#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0-#ppt_w/2"/>
                                          </p:val>
                                        </p:tav>
                                        <p:tav tm="100000">
                                          <p:val>
                                            <p:strVal val="#ppt_x"/>
                                          </p:val>
                                        </p:tav>
                                      </p:tavLst>
                                    </p:anim>
                                    <p:anim calcmode="lin" valueType="num">
                                      <p:cBhvr additive="base">
                                        <p:cTn id="37" dur="500" fill="hold"/>
                                        <p:tgtEl>
                                          <p:spTgt spid="4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0-#ppt_w/2"/>
                                          </p:val>
                                        </p:tav>
                                        <p:tav tm="100000">
                                          <p:val>
                                            <p:strVal val="#ppt_x"/>
                                          </p:val>
                                        </p:tav>
                                      </p:tavLst>
                                    </p:anim>
                                    <p:anim calcmode="lin" valueType="num">
                                      <p:cBhvr additive="base">
                                        <p:cTn id="41"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1+#ppt_w/2"/>
                                          </p:val>
                                        </p:tav>
                                        <p:tav tm="100000">
                                          <p:val>
                                            <p:strVal val="#ppt_x"/>
                                          </p:val>
                                        </p:tav>
                                      </p:tavLst>
                                    </p:anim>
                                    <p:anim calcmode="lin" valueType="num">
                                      <p:cBhvr additive="base">
                                        <p:cTn id="51" dur="500" fill="hold"/>
                                        <p:tgtEl>
                                          <p:spTgt spid="37"/>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1+#ppt_w/2"/>
                                          </p:val>
                                        </p:tav>
                                        <p:tav tm="100000">
                                          <p:val>
                                            <p:strVal val="#ppt_x"/>
                                          </p:val>
                                        </p:tav>
                                      </p:tavLst>
                                    </p:anim>
                                    <p:anim calcmode="lin" valueType="num">
                                      <p:cBhvr additive="base">
                                        <p:cTn id="55" dur="500" fill="hold"/>
                                        <p:tgtEl>
                                          <p:spTgt spid="38"/>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1+#ppt_w/2"/>
                                          </p:val>
                                        </p:tav>
                                        <p:tav tm="100000">
                                          <p:val>
                                            <p:strVal val="#ppt_x"/>
                                          </p:val>
                                        </p:tav>
                                      </p:tavLst>
                                    </p:anim>
                                    <p:anim calcmode="lin" valueType="num">
                                      <p:cBhvr additive="base">
                                        <p:cTn id="63" dur="500" fill="hold"/>
                                        <p:tgtEl>
                                          <p:spTgt spid="4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1+#ppt_w/2"/>
                                          </p:val>
                                        </p:tav>
                                        <p:tav tm="100000">
                                          <p:val>
                                            <p:strVal val="#ppt_x"/>
                                          </p:val>
                                        </p:tav>
                                      </p:tavLst>
                                    </p:anim>
                                    <p:anim calcmode="lin" valueType="num">
                                      <p:cBhvr additive="base">
                                        <p:cTn id="67" dur="500" fill="hold"/>
                                        <p:tgtEl>
                                          <p:spTgt spid="41"/>
                                        </p:tgtEl>
                                        <p:attrNameLst>
                                          <p:attrName>ppt_y</p:attrName>
                                        </p:attrNameLst>
                                      </p:cBhvr>
                                      <p:tavLst>
                                        <p:tav tm="0">
                                          <p:val>
                                            <p:strVal val="#ppt_y"/>
                                          </p:val>
                                        </p:tav>
                                        <p:tav tm="100000">
                                          <p:val>
                                            <p:strVal val="#ppt_y"/>
                                          </p:val>
                                        </p:tav>
                                      </p:tavLst>
                                    </p:anim>
                                  </p:childTnLst>
                                </p:cTn>
                              </p:par>
                            </p:childTnLst>
                          </p:cTn>
                        </p:par>
                        <p:par>
                          <p:cTn id="68" fill="hold">
                            <p:stCondLst>
                              <p:cond delay="500"/>
                            </p:stCondLst>
                            <p:childTnLst>
                              <p:par>
                                <p:cTn id="69" presetID="2" presetClass="entr" presetSubtype="1"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ppt_x"/>
                                          </p:val>
                                        </p:tav>
                                        <p:tav tm="100000">
                                          <p:val>
                                            <p:strVal val="#ppt_x"/>
                                          </p:val>
                                        </p:tav>
                                      </p:tavLst>
                                    </p:anim>
                                    <p:anim calcmode="lin" valueType="num">
                                      <p:cBhvr additive="base">
                                        <p:cTn id="72" dur="500" fill="hold"/>
                                        <p:tgtEl>
                                          <p:spTgt spid="48"/>
                                        </p:tgtEl>
                                        <p:attrNameLst>
                                          <p:attrName>ppt_y</p:attrName>
                                        </p:attrNameLst>
                                      </p:cBhvr>
                                      <p:tavLst>
                                        <p:tav tm="0">
                                          <p:val>
                                            <p:strVal val="0-#ppt_h/2"/>
                                          </p:val>
                                        </p:tav>
                                        <p:tav tm="100000">
                                          <p:val>
                                            <p:strVal val="#ppt_y"/>
                                          </p:val>
                                        </p:tav>
                                      </p:tavLst>
                                    </p:anim>
                                  </p:childTnLst>
                                </p:cTn>
                              </p:par>
                              <p:par>
                                <p:cTn id="73" presetID="2" presetClass="entr" presetSubtype="2" fill="hold" nodeType="withEffect">
                                  <p:stCondLst>
                                    <p:cond delay="50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500" fill="hold"/>
                                        <p:tgtEl>
                                          <p:spTgt spid="49"/>
                                        </p:tgtEl>
                                        <p:attrNameLst>
                                          <p:attrName>ppt_x</p:attrName>
                                        </p:attrNameLst>
                                      </p:cBhvr>
                                      <p:tavLst>
                                        <p:tav tm="0">
                                          <p:val>
                                            <p:strVal val="1+#ppt_w/2"/>
                                          </p:val>
                                        </p:tav>
                                        <p:tav tm="100000">
                                          <p:val>
                                            <p:strVal val="#ppt_x"/>
                                          </p:val>
                                        </p:tav>
                                      </p:tavLst>
                                    </p:anim>
                                    <p:anim calcmode="lin" valueType="num">
                                      <p:cBhvr additive="base">
                                        <p:cTn id="76" dur="500" fill="hold"/>
                                        <p:tgtEl>
                                          <p:spTgt spid="49"/>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50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500" fill="hold"/>
                                        <p:tgtEl>
                                          <p:spTgt spid="53"/>
                                        </p:tgtEl>
                                        <p:attrNameLst>
                                          <p:attrName>ppt_x</p:attrName>
                                        </p:attrNameLst>
                                      </p:cBhvr>
                                      <p:tavLst>
                                        <p:tav tm="0">
                                          <p:val>
                                            <p:strVal val="0-#ppt_w/2"/>
                                          </p:val>
                                        </p:tav>
                                        <p:tav tm="100000">
                                          <p:val>
                                            <p:strVal val="#ppt_x"/>
                                          </p:val>
                                        </p:tav>
                                      </p:tavLst>
                                    </p:anim>
                                    <p:anim calcmode="lin" valueType="num">
                                      <p:cBhvr additive="base">
                                        <p:cTn id="80" dur="500" fill="hold"/>
                                        <p:tgtEl>
                                          <p:spTgt spid="53"/>
                                        </p:tgtEl>
                                        <p:attrNameLst>
                                          <p:attrName>ppt_y</p:attrName>
                                        </p:attrNameLst>
                                      </p:cBhvr>
                                      <p:tavLst>
                                        <p:tav tm="0">
                                          <p:val>
                                            <p:strVal val="#ppt_y"/>
                                          </p:val>
                                        </p:tav>
                                        <p:tav tm="100000">
                                          <p:val>
                                            <p:strVal val="#ppt_y"/>
                                          </p:val>
                                        </p:tav>
                                      </p:tavLst>
                                    </p:anim>
                                  </p:childTnLst>
                                </p:cTn>
                              </p:par>
                            </p:childTnLst>
                          </p:cTn>
                        </p:par>
                        <p:par>
                          <p:cTn id="81" fill="hold">
                            <p:stCondLst>
                              <p:cond delay="1000"/>
                            </p:stCondLst>
                            <p:childTnLst>
                              <p:par>
                                <p:cTn id="82" presetID="53" presetClass="entr" presetSubtype="16"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p:cTn id="84" dur="500" fill="hold"/>
                                        <p:tgtEl>
                                          <p:spTgt spid="57"/>
                                        </p:tgtEl>
                                        <p:attrNameLst>
                                          <p:attrName>ppt_w</p:attrName>
                                        </p:attrNameLst>
                                      </p:cBhvr>
                                      <p:tavLst>
                                        <p:tav tm="0">
                                          <p:val>
                                            <p:fltVal val="0"/>
                                          </p:val>
                                        </p:tav>
                                        <p:tav tm="100000">
                                          <p:val>
                                            <p:strVal val="#ppt_w"/>
                                          </p:val>
                                        </p:tav>
                                      </p:tavLst>
                                    </p:anim>
                                    <p:anim calcmode="lin" valueType="num">
                                      <p:cBhvr>
                                        <p:cTn id="85" dur="500" fill="hold"/>
                                        <p:tgtEl>
                                          <p:spTgt spid="57"/>
                                        </p:tgtEl>
                                        <p:attrNameLst>
                                          <p:attrName>ppt_h</p:attrName>
                                        </p:attrNameLst>
                                      </p:cBhvr>
                                      <p:tavLst>
                                        <p:tav tm="0">
                                          <p:val>
                                            <p:fltVal val="0"/>
                                          </p:val>
                                        </p:tav>
                                        <p:tav tm="100000">
                                          <p:val>
                                            <p:strVal val="#ppt_h"/>
                                          </p:val>
                                        </p:tav>
                                      </p:tavLst>
                                    </p:anim>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6" grpId="0"/>
      <p:bldP spid="37" grpId="0"/>
      <p:bldP spid="38" grpId="0"/>
      <p:bldP spid="39" grpId="0"/>
      <p:bldP spid="40" grpId="0"/>
      <p:bldP spid="41" grpId="0"/>
      <p:bldP spid="42" grpId="0"/>
      <p:bldP spid="43" grpId="0"/>
      <p:bldP spid="44" grpId="0"/>
      <p:bldP spid="45" grpId="0"/>
      <p:bldP spid="46" grpId="0"/>
      <p:bldP spid="47" grpId="0"/>
      <p:bldP spid="48" grpId="0" bldLvl="0" animBg="1"/>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6"/>
          <p:cNvGrpSpPr/>
          <p:nvPr/>
        </p:nvGrpSpPr>
        <p:grpSpPr>
          <a:xfrm>
            <a:off x="3943951" y="2275992"/>
            <a:ext cx="1801284" cy="2556933"/>
            <a:chOff x="2957513" y="1706994"/>
            <a:chExt cx="1350963" cy="1917700"/>
          </a:xfrm>
        </p:grpSpPr>
        <p:sp>
          <p:nvSpPr>
            <p:cNvPr id="5" name="Freeform 19"/>
            <p:cNvSpPr/>
            <p:nvPr/>
          </p:nvSpPr>
          <p:spPr bwMode="auto">
            <a:xfrm>
              <a:off x="2957513" y="1706994"/>
              <a:ext cx="428625" cy="1917700"/>
            </a:xfrm>
            <a:custGeom>
              <a:avLst/>
              <a:gdLst/>
              <a:ahLst/>
              <a:cxnLst>
                <a:cxn ang="0">
                  <a:pos x="270" y="0"/>
                </a:cxn>
                <a:cxn ang="0">
                  <a:pos x="270" y="1052"/>
                </a:cxn>
                <a:cxn ang="0">
                  <a:pos x="0" y="1208"/>
                </a:cxn>
                <a:cxn ang="0">
                  <a:pos x="0" y="160"/>
                </a:cxn>
                <a:cxn ang="0">
                  <a:pos x="270" y="0"/>
                </a:cxn>
              </a:cxnLst>
              <a:rect l="0" t="0" r="r" b="b"/>
              <a:pathLst>
                <a:path w="270" h="1208">
                  <a:moveTo>
                    <a:pt x="270" y="0"/>
                  </a:moveTo>
                  <a:lnTo>
                    <a:pt x="270" y="1052"/>
                  </a:lnTo>
                  <a:lnTo>
                    <a:pt x="0" y="1208"/>
                  </a:lnTo>
                  <a:lnTo>
                    <a:pt x="0" y="160"/>
                  </a:lnTo>
                  <a:lnTo>
                    <a:pt x="270" y="0"/>
                  </a:lnTo>
                  <a:close/>
                </a:path>
              </a:pathLst>
            </a:custGeom>
            <a:solidFill>
              <a:schemeClr val="accent2">
                <a:lumMod val="50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6" name="Freeform 21"/>
            <p:cNvSpPr/>
            <p:nvPr/>
          </p:nvSpPr>
          <p:spPr bwMode="auto">
            <a:xfrm>
              <a:off x="2957513" y="1706994"/>
              <a:ext cx="1350963" cy="781050"/>
            </a:xfrm>
            <a:custGeom>
              <a:avLst/>
              <a:gdLst/>
              <a:ahLst/>
              <a:cxnLst>
                <a:cxn ang="0">
                  <a:pos x="270" y="0"/>
                </a:cxn>
                <a:cxn ang="0">
                  <a:pos x="851" y="330"/>
                </a:cxn>
                <a:cxn ang="0">
                  <a:pos x="578" y="492"/>
                </a:cxn>
                <a:cxn ang="0">
                  <a:pos x="0" y="160"/>
                </a:cxn>
                <a:cxn ang="0">
                  <a:pos x="270" y="0"/>
                </a:cxn>
              </a:cxnLst>
              <a:rect l="0" t="0" r="r" b="b"/>
              <a:pathLst>
                <a:path w="851" h="492">
                  <a:moveTo>
                    <a:pt x="270" y="0"/>
                  </a:moveTo>
                  <a:lnTo>
                    <a:pt x="851" y="330"/>
                  </a:lnTo>
                  <a:lnTo>
                    <a:pt x="578" y="492"/>
                  </a:lnTo>
                  <a:lnTo>
                    <a:pt x="0" y="160"/>
                  </a:lnTo>
                  <a:lnTo>
                    <a:pt x="270" y="0"/>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7" name="Group 37"/>
          <p:cNvGrpSpPr/>
          <p:nvPr/>
        </p:nvGrpSpPr>
        <p:grpSpPr>
          <a:xfrm>
            <a:off x="5787568" y="1526692"/>
            <a:ext cx="1907117" cy="2495549"/>
            <a:chOff x="4340226" y="1145019"/>
            <a:chExt cx="1430338" cy="1871662"/>
          </a:xfrm>
        </p:grpSpPr>
        <p:sp>
          <p:nvSpPr>
            <p:cNvPr id="8" name="Freeform 18"/>
            <p:cNvSpPr/>
            <p:nvPr/>
          </p:nvSpPr>
          <p:spPr bwMode="auto">
            <a:xfrm>
              <a:off x="4340226" y="1145019"/>
              <a:ext cx="1430338" cy="1333500"/>
            </a:xfrm>
            <a:custGeom>
              <a:avLst/>
              <a:gdLst/>
              <a:ahLst/>
              <a:cxnLst>
                <a:cxn ang="0">
                  <a:pos x="622" y="686"/>
                </a:cxn>
                <a:cxn ang="0">
                  <a:pos x="622" y="686"/>
                </a:cxn>
                <a:cxn ang="0">
                  <a:pos x="0" y="318"/>
                </a:cxn>
                <a:cxn ang="0">
                  <a:pos x="0" y="0"/>
                </a:cxn>
                <a:cxn ang="0">
                  <a:pos x="901" y="526"/>
                </a:cxn>
                <a:cxn ang="0">
                  <a:pos x="901" y="840"/>
                </a:cxn>
                <a:cxn ang="0">
                  <a:pos x="622" y="686"/>
                </a:cxn>
              </a:cxnLst>
              <a:rect l="0" t="0" r="r" b="b"/>
              <a:pathLst>
                <a:path w="901" h="840">
                  <a:moveTo>
                    <a:pt x="622" y="686"/>
                  </a:moveTo>
                  <a:lnTo>
                    <a:pt x="622" y="686"/>
                  </a:lnTo>
                  <a:lnTo>
                    <a:pt x="0" y="318"/>
                  </a:lnTo>
                  <a:lnTo>
                    <a:pt x="0" y="0"/>
                  </a:lnTo>
                  <a:lnTo>
                    <a:pt x="901" y="526"/>
                  </a:lnTo>
                  <a:lnTo>
                    <a:pt x="901" y="840"/>
                  </a:lnTo>
                  <a:lnTo>
                    <a:pt x="622" y="686"/>
                  </a:lnTo>
                  <a:close/>
                </a:path>
              </a:pathLst>
            </a:custGeom>
            <a:solidFill>
              <a:schemeClr val="accent3">
                <a:lumMod val="75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9" name="Freeform 22"/>
            <p:cNvSpPr/>
            <p:nvPr/>
          </p:nvSpPr>
          <p:spPr bwMode="auto">
            <a:xfrm>
              <a:off x="4859338" y="1980044"/>
              <a:ext cx="911225" cy="1036637"/>
            </a:xfrm>
            <a:custGeom>
              <a:avLst/>
              <a:gdLst/>
              <a:ahLst/>
              <a:cxnLst>
                <a:cxn ang="0">
                  <a:pos x="295" y="160"/>
                </a:cxn>
                <a:cxn ang="0">
                  <a:pos x="574" y="0"/>
                </a:cxn>
                <a:cxn ang="0">
                  <a:pos x="574" y="314"/>
                </a:cxn>
                <a:cxn ang="0">
                  <a:pos x="0" y="653"/>
                </a:cxn>
                <a:cxn ang="0">
                  <a:pos x="0" y="331"/>
                </a:cxn>
                <a:cxn ang="0">
                  <a:pos x="295" y="160"/>
                </a:cxn>
                <a:cxn ang="0">
                  <a:pos x="295" y="160"/>
                </a:cxn>
              </a:cxnLst>
              <a:rect l="0" t="0" r="r" b="b"/>
              <a:pathLst>
                <a:path w="574" h="653">
                  <a:moveTo>
                    <a:pt x="295" y="160"/>
                  </a:moveTo>
                  <a:lnTo>
                    <a:pt x="574" y="0"/>
                  </a:lnTo>
                  <a:lnTo>
                    <a:pt x="574" y="314"/>
                  </a:lnTo>
                  <a:lnTo>
                    <a:pt x="0" y="653"/>
                  </a:lnTo>
                  <a:lnTo>
                    <a:pt x="0" y="331"/>
                  </a:lnTo>
                  <a:lnTo>
                    <a:pt x="295" y="160"/>
                  </a:lnTo>
                  <a:lnTo>
                    <a:pt x="295" y="16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10" name="Group 38"/>
          <p:cNvGrpSpPr/>
          <p:nvPr/>
        </p:nvGrpSpPr>
        <p:grpSpPr>
          <a:xfrm>
            <a:off x="5203368" y="4115375"/>
            <a:ext cx="3045884" cy="1782233"/>
            <a:chOff x="3902076" y="3086531"/>
            <a:chExt cx="2284413" cy="1336675"/>
          </a:xfrm>
        </p:grpSpPr>
        <p:sp>
          <p:nvSpPr>
            <p:cNvPr id="11" name="Freeform 20"/>
            <p:cNvSpPr/>
            <p:nvPr/>
          </p:nvSpPr>
          <p:spPr bwMode="auto">
            <a:xfrm>
              <a:off x="3902076" y="3086531"/>
              <a:ext cx="2284413" cy="1336675"/>
            </a:xfrm>
            <a:custGeom>
              <a:avLst/>
              <a:gdLst/>
              <a:ahLst/>
              <a:cxnLst>
                <a:cxn ang="0">
                  <a:pos x="1177" y="0"/>
                </a:cxn>
                <a:cxn ang="0">
                  <a:pos x="1439" y="162"/>
                </a:cxn>
                <a:cxn ang="0">
                  <a:pos x="299" y="842"/>
                </a:cxn>
                <a:cxn ang="0">
                  <a:pos x="0" y="674"/>
                </a:cxn>
                <a:cxn ang="0">
                  <a:pos x="1177" y="0"/>
                </a:cxn>
                <a:cxn ang="0">
                  <a:pos x="1177" y="0"/>
                </a:cxn>
              </a:cxnLst>
              <a:rect l="0" t="0" r="r" b="b"/>
              <a:pathLst>
                <a:path w="1439" h="842">
                  <a:moveTo>
                    <a:pt x="1177" y="0"/>
                  </a:moveTo>
                  <a:lnTo>
                    <a:pt x="1439" y="162"/>
                  </a:lnTo>
                  <a:lnTo>
                    <a:pt x="299" y="842"/>
                  </a:lnTo>
                  <a:lnTo>
                    <a:pt x="0" y="674"/>
                  </a:lnTo>
                  <a:lnTo>
                    <a:pt x="1177" y="0"/>
                  </a:lnTo>
                  <a:lnTo>
                    <a:pt x="1177"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2" name="Freeform 23"/>
            <p:cNvSpPr/>
            <p:nvPr/>
          </p:nvSpPr>
          <p:spPr bwMode="auto">
            <a:xfrm>
              <a:off x="3902076" y="3108756"/>
              <a:ext cx="474663" cy="1314450"/>
            </a:xfrm>
            <a:custGeom>
              <a:avLst/>
              <a:gdLst/>
              <a:ahLst/>
              <a:cxnLst>
                <a:cxn ang="0">
                  <a:pos x="0" y="660"/>
                </a:cxn>
                <a:cxn ang="0">
                  <a:pos x="0" y="0"/>
                </a:cxn>
                <a:cxn ang="0">
                  <a:pos x="299" y="158"/>
                </a:cxn>
                <a:cxn ang="0">
                  <a:pos x="299" y="828"/>
                </a:cxn>
                <a:cxn ang="0">
                  <a:pos x="0" y="660"/>
                </a:cxn>
              </a:cxnLst>
              <a:rect l="0" t="0" r="r" b="b"/>
              <a:pathLst>
                <a:path w="299" h="828">
                  <a:moveTo>
                    <a:pt x="0" y="660"/>
                  </a:moveTo>
                  <a:lnTo>
                    <a:pt x="0" y="0"/>
                  </a:lnTo>
                  <a:lnTo>
                    <a:pt x="299" y="158"/>
                  </a:lnTo>
                  <a:lnTo>
                    <a:pt x="299" y="828"/>
                  </a:lnTo>
                  <a:lnTo>
                    <a:pt x="0" y="660"/>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sp>
        <p:nvSpPr>
          <p:cNvPr id="13" name="Text Placeholder 3"/>
          <p:cNvSpPr txBox="1"/>
          <p:nvPr/>
        </p:nvSpPr>
        <p:spPr>
          <a:xfrm>
            <a:off x="4298034" y="4717398"/>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90%</a:t>
            </a:r>
          </a:p>
        </p:txBody>
      </p:sp>
      <p:sp>
        <p:nvSpPr>
          <p:cNvPr id="14" name="Text Placeholder 3"/>
          <p:cNvSpPr txBox="1"/>
          <p:nvPr/>
        </p:nvSpPr>
        <p:spPr>
          <a:xfrm>
            <a:off x="3153107" y="2617224"/>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80%</a:t>
            </a:r>
          </a:p>
        </p:txBody>
      </p:sp>
      <p:sp>
        <p:nvSpPr>
          <p:cNvPr id="15" name="Text Placeholder 3"/>
          <p:cNvSpPr txBox="1"/>
          <p:nvPr/>
        </p:nvSpPr>
        <p:spPr>
          <a:xfrm>
            <a:off x="7845812" y="2156368"/>
            <a:ext cx="733425" cy="43497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1" i="0" u="none" strike="noStrike" kern="120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rPr>
              <a:t>60%</a:t>
            </a:r>
          </a:p>
        </p:txBody>
      </p:sp>
      <p:grpSp>
        <p:nvGrpSpPr>
          <p:cNvPr id="16" name="Group 35"/>
          <p:cNvGrpSpPr/>
          <p:nvPr/>
        </p:nvGrpSpPr>
        <p:grpSpPr>
          <a:xfrm>
            <a:off x="5203368" y="3406292"/>
            <a:ext cx="628651" cy="1007533"/>
            <a:chOff x="3902076" y="2554719"/>
            <a:chExt cx="471488" cy="755650"/>
          </a:xfrm>
        </p:grpSpPr>
        <p:sp>
          <p:nvSpPr>
            <p:cNvPr id="17" name="Freeform 17"/>
            <p:cNvSpPr/>
            <p:nvPr/>
          </p:nvSpPr>
          <p:spPr bwMode="auto">
            <a:xfrm>
              <a:off x="3902076" y="2554719"/>
              <a:ext cx="471488" cy="755650"/>
            </a:xfrm>
            <a:custGeom>
              <a:avLst/>
              <a:gdLst/>
              <a:ahLst/>
              <a:cxnLst>
                <a:cxn ang="0">
                  <a:pos x="297" y="154"/>
                </a:cxn>
                <a:cxn ang="0">
                  <a:pos x="297" y="476"/>
                </a:cxn>
                <a:cxn ang="0">
                  <a:pos x="0" y="320"/>
                </a:cxn>
                <a:cxn ang="0">
                  <a:pos x="0" y="0"/>
                </a:cxn>
                <a:cxn ang="0">
                  <a:pos x="297" y="154"/>
                </a:cxn>
              </a:cxnLst>
              <a:rect l="0" t="0" r="r" b="b"/>
              <a:pathLst>
                <a:path w="297" h="476">
                  <a:moveTo>
                    <a:pt x="297" y="154"/>
                  </a:moveTo>
                  <a:lnTo>
                    <a:pt x="297" y="476"/>
                  </a:lnTo>
                  <a:lnTo>
                    <a:pt x="0" y="320"/>
                  </a:lnTo>
                  <a:lnTo>
                    <a:pt x="0" y="0"/>
                  </a:lnTo>
                  <a:lnTo>
                    <a:pt x="297" y="154"/>
                  </a:lnTo>
                  <a:close/>
                </a:path>
              </a:pathLst>
            </a:custGeom>
            <a:solidFill>
              <a:schemeClr val="accent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18" name="Freeform 62"/>
            <p:cNvSpPr>
              <a:spLocks noEditPoints="1"/>
            </p:cNvSpPr>
            <p:nvPr/>
          </p:nvSpPr>
          <p:spPr bwMode="auto">
            <a:xfrm rot="1517534">
              <a:off x="3962405" y="2799607"/>
              <a:ext cx="328877" cy="331507"/>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19" name="Group 33"/>
          <p:cNvGrpSpPr/>
          <p:nvPr/>
        </p:nvGrpSpPr>
        <p:grpSpPr>
          <a:xfrm>
            <a:off x="5228768" y="3006241"/>
            <a:ext cx="1166284" cy="681567"/>
            <a:chOff x="3921126" y="2254681"/>
            <a:chExt cx="874713" cy="511175"/>
          </a:xfrm>
        </p:grpSpPr>
        <p:sp>
          <p:nvSpPr>
            <p:cNvPr id="20" name="Freeform 16"/>
            <p:cNvSpPr/>
            <p:nvPr/>
          </p:nvSpPr>
          <p:spPr bwMode="auto">
            <a:xfrm>
              <a:off x="3921126" y="2254681"/>
              <a:ext cx="874713" cy="511175"/>
            </a:xfrm>
            <a:custGeom>
              <a:avLst/>
              <a:gdLst/>
              <a:ahLst/>
              <a:cxnLst>
                <a:cxn ang="0">
                  <a:pos x="551" y="160"/>
                </a:cxn>
                <a:cxn ang="0">
                  <a:pos x="289" y="322"/>
                </a:cxn>
                <a:cxn ang="0">
                  <a:pos x="0" y="170"/>
                </a:cxn>
                <a:cxn ang="0">
                  <a:pos x="271" y="0"/>
                </a:cxn>
                <a:cxn ang="0">
                  <a:pos x="551" y="160"/>
                </a:cxn>
              </a:cxnLst>
              <a:rect l="0" t="0" r="r" b="b"/>
              <a:pathLst>
                <a:path w="551" h="322">
                  <a:moveTo>
                    <a:pt x="551" y="160"/>
                  </a:moveTo>
                  <a:lnTo>
                    <a:pt x="289" y="322"/>
                  </a:lnTo>
                  <a:lnTo>
                    <a:pt x="0" y="170"/>
                  </a:lnTo>
                  <a:lnTo>
                    <a:pt x="271" y="0"/>
                  </a:lnTo>
                  <a:lnTo>
                    <a:pt x="551" y="160"/>
                  </a:lnTo>
                  <a:close/>
                </a:path>
              </a:pathLst>
            </a:custGeom>
            <a:solidFill>
              <a:schemeClr val="accent2"/>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1" name="Freeform 65"/>
            <p:cNvSpPr>
              <a:spLocks noEditPoints="1"/>
            </p:cNvSpPr>
            <p:nvPr/>
          </p:nvSpPr>
          <p:spPr bwMode="auto">
            <a:xfrm rot="18682126">
              <a:off x="4181006" y="2327643"/>
              <a:ext cx="323785" cy="360012"/>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22" name="Group 34"/>
          <p:cNvGrpSpPr/>
          <p:nvPr/>
        </p:nvGrpSpPr>
        <p:grpSpPr>
          <a:xfrm>
            <a:off x="5872235" y="3380892"/>
            <a:ext cx="558800" cy="999067"/>
            <a:chOff x="4403726" y="2535669"/>
            <a:chExt cx="419100" cy="749300"/>
          </a:xfrm>
        </p:grpSpPr>
        <p:sp>
          <p:nvSpPr>
            <p:cNvPr id="23" name="Freeform 15"/>
            <p:cNvSpPr/>
            <p:nvPr/>
          </p:nvSpPr>
          <p:spPr bwMode="auto">
            <a:xfrm>
              <a:off x="4403726" y="2535669"/>
              <a:ext cx="419100" cy="749300"/>
            </a:xfrm>
            <a:custGeom>
              <a:avLst/>
              <a:gdLst/>
              <a:ahLst/>
              <a:cxnLst>
                <a:cxn ang="0">
                  <a:pos x="264" y="0"/>
                </a:cxn>
                <a:cxn ang="0">
                  <a:pos x="264" y="316"/>
                </a:cxn>
                <a:cxn ang="0">
                  <a:pos x="0" y="472"/>
                </a:cxn>
                <a:cxn ang="0">
                  <a:pos x="0" y="162"/>
                </a:cxn>
                <a:cxn ang="0">
                  <a:pos x="264" y="0"/>
                </a:cxn>
              </a:cxnLst>
              <a:rect l="0" t="0" r="r" b="b"/>
              <a:pathLst>
                <a:path w="264" h="472">
                  <a:moveTo>
                    <a:pt x="264" y="0"/>
                  </a:moveTo>
                  <a:lnTo>
                    <a:pt x="264" y="316"/>
                  </a:lnTo>
                  <a:lnTo>
                    <a:pt x="0" y="472"/>
                  </a:lnTo>
                  <a:lnTo>
                    <a:pt x="0" y="162"/>
                  </a:lnTo>
                  <a:lnTo>
                    <a:pt x="264" y="0"/>
                  </a:lnTo>
                  <a:close/>
                </a:path>
              </a:pathLst>
            </a:custGeom>
            <a:solidFill>
              <a:schemeClr val="accent3"/>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sp>
          <p:nvSpPr>
            <p:cNvPr id="24" name="Freeform 66"/>
            <p:cNvSpPr>
              <a:spLocks noEditPoints="1"/>
            </p:cNvSpPr>
            <p:nvPr/>
          </p:nvSpPr>
          <p:spPr bwMode="auto">
            <a:xfrm>
              <a:off x="4464986" y="2817995"/>
              <a:ext cx="292718" cy="22704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chemeClr val="tx2"/>
                </a:solidFill>
                <a:latin typeface="微软雅黑" panose="020B0503020204020204" pitchFamily="34" charset="-122"/>
                <a:ea typeface="微软雅黑" panose="020B0503020204020204" pitchFamily="34" charset="-122"/>
              </a:endParaRPr>
            </a:p>
          </p:txBody>
        </p:sp>
      </p:grpSp>
      <p:grpSp>
        <p:nvGrpSpPr>
          <p:cNvPr id="25" name="Group 66"/>
          <p:cNvGrpSpPr/>
          <p:nvPr/>
        </p:nvGrpSpPr>
        <p:grpSpPr>
          <a:xfrm>
            <a:off x="7843108" y="2596348"/>
            <a:ext cx="2631624" cy="751808"/>
            <a:chOff x="5577660" y="1692683"/>
            <a:chExt cx="1973718" cy="563856"/>
          </a:xfrm>
        </p:grpSpPr>
        <p:sp>
          <p:nvSpPr>
            <p:cNvPr id="26" name="Text Placeholder 3"/>
            <p:cNvSpPr txBox="1"/>
            <p:nvPr/>
          </p:nvSpPr>
          <p:spPr>
            <a:xfrm>
              <a:off x="5577660" y="1692683"/>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8" name="Group 75"/>
          <p:cNvGrpSpPr/>
          <p:nvPr/>
        </p:nvGrpSpPr>
        <p:grpSpPr>
          <a:xfrm>
            <a:off x="1194743" y="3020027"/>
            <a:ext cx="2631624" cy="776979"/>
            <a:chOff x="5603652" y="1673805"/>
            <a:chExt cx="1973718" cy="582734"/>
          </a:xfrm>
        </p:grpSpPr>
        <p:sp>
          <p:nvSpPr>
            <p:cNvPr id="29" name="Text Placeholder 3"/>
            <p:cNvSpPr txBox="1"/>
            <p:nvPr/>
          </p:nvSpPr>
          <p:spPr>
            <a:xfrm>
              <a:off x="6662970" y="1673805"/>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0"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1" name="Group 75"/>
          <p:cNvGrpSpPr/>
          <p:nvPr/>
        </p:nvGrpSpPr>
        <p:grpSpPr>
          <a:xfrm>
            <a:off x="2409752" y="5144992"/>
            <a:ext cx="2631624" cy="776979"/>
            <a:chOff x="5603652" y="1673805"/>
            <a:chExt cx="1973718" cy="582734"/>
          </a:xfrm>
        </p:grpSpPr>
        <p:sp>
          <p:nvSpPr>
            <p:cNvPr id="32" name="Text Placeholder 3"/>
            <p:cNvSpPr txBox="1"/>
            <p:nvPr/>
          </p:nvSpPr>
          <p:spPr>
            <a:xfrm>
              <a:off x="6662970" y="1673805"/>
              <a:ext cx="914400" cy="19573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 Placeholder 3"/>
            <p:cNvSpPr txBox="1"/>
            <p:nvPr/>
          </p:nvSpPr>
          <p:spPr>
            <a:xfrm>
              <a:off x="5603652" y="1972694"/>
              <a:ext cx="1947726" cy="28384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4" name="Text Placeholder 3"/>
          <p:cNvSpPr txBox="1"/>
          <p:nvPr/>
        </p:nvSpPr>
        <p:spPr>
          <a:xfrm rot="19747125">
            <a:off x="6254692" y="4787100"/>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 Placeholder 3"/>
          <p:cNvSpPr txBox="1"/>
          <p:nvPr/>
        </p:nvSpPr>
        <p:spPr>
          <a:xfrm rot="1874816">
            <a:off x="6040030" y="2261243"/>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6" name="Text Placeholder 3"/>
          <p:cNvSpPr txBox="1"/>
          <p:nvPr/>
        </p:nvSpPr>
        <p:spPr>
          <a:xfrm rot="16200000">
            <a:off x="3610383" y="3502895"/>
            <a:ext cx="1219200" cy="26098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2" presetClass="entr" presetSubtype="8"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0-#ppt_w/2"/>
                                          </p:val>
                                        </p:tav>
                                        <p:tav tm="100000">
                                          <p:val>
                                            <p:strVal val="#ppt_x"/>
                                          </p:val>
                                        </p:tav>
                                      </p:tavLst>
                                    </p:anim>
                                    <p:anim calcmode="lin" valueType="num">
                                      <p:cBhvr additive="base">
                                        <p:cTn id="55" dur="500" fill="hold"/>
                                        <p:tgtEl>
                                          <p:spTgt spid="31"/>
                                        </p:tgtEl>
                                        <p:attrNameLst>
                                          <p:attrName>ppt_y</p:attrName>
                                        </p:attrNameLst>
                                      </p:cBhvr>
                                      <p:tavLst>
                                        <p:tav tm="0">
                                          <p:val>
                                            <p:strVal val="#ppt_y"/>
                                          </p:val>
                                        </p:tav>
                                        <p:tav tm="100000">
                                          <p:val>
                                            <p:strVal val="#ppt_y"/>
                                          </p:val>
                                        </p:tav>
                                      </p:tavLst>
                                    </p:anim>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2" presetClass="entr" presetSubtype="8"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2" presetClass="entr" presetSubtype="2" fill="hold" nodeType="with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additive="base">
                                        <p:cTn id="74" dur="500" fill="hold"/>
                                        <p:tgtEl>
                                          <p:spTgt spid="25"/>
                                        </p:tgtEl>
                                        <p:attrNameLst>
                                          <p:attrName>ppt_x</p:attrName>
                                        </p:attrNameLst>
                                      </p:cBhvr>
                                      <p:tavLst>
                                        <p:tav tm="0">
                                          <p:val>
                                            <p:strVal val="1+#ppt_w/2"/>
                                          </p:val>
                                        </p:tav>
                                        <p:tav tm="100000">
                                          <p:val>
                                            <p:strVal val="#ppt_x"/>
                                          </p:val>
                                        </p:tav>
                                      </p:tavLst>
                                    </p:anim>
                                    <p:anim calcmode="lin" valueType="num">
                                      <p:cBhvr additive="base">
                                        <p:cTn id="75" dur="500" fill="hold"/>
                                        <p:tgtEl>
                                          <p:spTgt spid="25"/>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16"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Effect transition="in" filter="fade">
                                      <p:cBhvr>
                                        <p:cTn id="81" dur="500"/>
                                        <p:tgtEl>
                                          <p:spTgt spid="15"/>
                                        </p:tgtEl>
                                      </p:cBhvr>
                                    </p:animEffect>
                                  </p:childTnLst>
                                </p:cTn>
                              </p:par>
                            </p:childTnLst>
                          </p:cTn>
                        </p:par>
                        <p:par>
                          <p:cTn id="82" fill="hold">
                            <p:stCondLst>
                              <p:cond delay="6000"/>
                            </p:stCondLst>
                            <p:childTnLst>
                              <p:par>
                                <p:cTn id="83" presetID="2" presetClass="entr" presetSubtype="1" fill="hold" grpId="0" nodeType="afterEffect">
                                  <p:stCondLst>
                                    <p:cond delay="0"/>
                                  </p:stCondLst>
                                  <p:childTnLst>
                                    <p:set>
                                      <p:cBhvr>
                                        <p:cTn id="84" dur="1" fill="hold">
                                          <p:stCondLst>
                                            <p:cond delay="0"/>
                                          </p:stCondLst>
                                        </p:cTn>
                                        <p:tgtEl>
                                          <p:spTgt spid="103"/>
                                        </p:tgtEl>
                                        <p:attrNameLst>
                                          <p:attrName>style.visibility</p:attrName>
                                        </p:attrNameLst>
                                      </p:cBhvr>
                                      <p:to>
                                        <p:strVal val="visible"/>
                                      </p:to>
                                    </p:set>
                                    <p:anim calcmode="lin" valueType="num">
                                      <p:cBhvr additive="base">
                                        <p:cTn id="85" dur="500" fill="hold"/>
                                        <p:tgtEl>
                                          <p:spTgt spid="103"/>
                                        </p:tgtEl>
                                        <p:attrNameLst>
                                          <p:attrName>ppt_x</p:attrName>
                                        </p:attrNameLst>
                                      </p:cBhvr>
                                      <p:tavLst>
                                        <p:tav tm="0">
                                          <p:val>
                                            <p:strVal val="#ppt_x"/>
                                          </p:val>
                                        </p:tav>
                                        <p:tav tm="100000">
                                          <p:val>
                                            <p:strVal val="#ppt_x"/>
                                          </p:val>
                                        </p:tav>
                                      </p:tavLst>
                                    </p:anim>
                                    <p:anim calcmode="lin" valueType="num">
                                      <p:cBhvr additive="base">
                                        <p:cTn id="86" dur="500" fill="hold"/>
                                        <p:tgtEl>
                                          <p:spTgt spid="103"/>
                                        </p:tgtEl>
                                        <p:attrNameLst>
                                          <p:attrName>ppt_y</p:attrName>
                                        </p:attrNameLst>
                                      </p:cBhvr>
                                      <p:tavLst>
                                        <p:tav tm="0">
                                          <p:val>
                                            <p:strVal val="0-#ppt_h/2"/>
                                          </p:val>
                                        </p:tav>
                                        <p:tav tm="100000">
                                          <p:val>
                                            <p:strVal val="#ppt_y"/>
                                          </p:val>
                                        </p:tav>
                                      </p:tavLst>
                                    </p:anim>
                                  </p:childTnLst>
                                </p:cTn>
                              </p:par>
                              <p:par>
                                <p:cTn id="87" presetID="2" presetClass="entr" presetSubtype="2" fill="hold" nodeType="withEffect">
                                  <p:stCondLst>
                                    <p:cond delay="500"/>
                                  </p:stCondLst>
                                  <p:childTnLst>
                                    <p:set>
                                      <p:cBhvr>
                                        <p:cTn id="88" dur="1" fill="hold">
                                          <p:stCondLst>
                                            <p:cond delay="0"/>
                                          </p:stCondLst>
                                        </p:cTn>
                                        <p:tgtEl>
                                          <p:spTgt spid="104"/>
                                        </p:tgtEl>
                                        <p:attrNameLst>
                                          <p:attrName>style.visibility</p:attrName>
                                        </p:attrNameLst>
                                      </p:cBhvr>
                                      <p:to>
                                        <p:strVal val="visible"/>
                                      </p:to>
                                    </p:set>
                                    <p:anim calcmode="lin" valueType="num">
                                      <p:cBhvr additive="base">
                                        <p:cTn id="89" dur="500" fill="hold"/>
                                        <p:tgtEl>
                                          <p:spTgt spid="104"/>
                                        </p:tgtEl>
                                        <p:attrNameLst>
                                          <p:attrName>ppt_x</p:attrName>
                                        </p:attrNameLst>
                                      </p:cBhvr>
                                      <p:tavLst>
                                        <p:tav tm="0">
                                          <p:val>
                                            <p:strVal val="1+#ppt_w/2"/>
                                          </p:val>
                                        </p:tav>
                                        <p:tav tm="100000">
                                          <p:val>
                                            <p:strVal val="#ppt_x"/>
                                          </p:val>
                                        </p:tav>
                                      </p:tavLst>
                                    </p:anim>
                                    <p:anim calcmode="lin" valueType="num">
                                      <p:cBhvr additive="base">
                                        <p:cTn id="90" dur="500" fill="hold"/>
                                        <p:tgtEl>
                                          <p:spTgt spid="104"/>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50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fill="hold"/>
                                        <p:tgtEl>
                                          <p:spTgt spid="108"/>
                                        </p:tgtEl>
                                        <p:attrNameLst>
                                          <p:attrName>ppt_x</p:attrName>
                                        </p:attrNameLst>
                                      </p:cBhvr>
                                      <p:tavLst>
                                        <p:tav tm="0">
                                          <p:val>
                                            <p:strVal val="0-#ppt_w/2"/>
                                          </p:val>
                                        </p:tav>
                                        <p:tav tm="100000">
                                          <p:val>
                                            <p:strVal val="#ppt_x"/>
                                          </p:val>
                                        </p:tav>
                                      </p:tavLst>
                                    </p:anim>
                                    <p:anim calcmode="lin" valueType="num">
                                      <p:cBhvr additive="base">
                                        <p:cTn id="94" dur="500" fill="hold"/>
                                        <p:tgtEl>
                                          <p:spTgt spid="108"/>
                                        </p:tgtEl>
                                        <p:attrNameLst>
                                          <p:attrName>ppt_y</p:attrName>
                                        </p:attrNameLst>
                                      </p:cBhvr>
                                      <p:tavLst>
                                        <p:tav tm="0">
                                          <p:val>
                                            <p:strVal val="#ppt_y"/>
                                          </p:val>
                                        </p:tav>
                                        <p:tav tm="100000">
                                          <p:val>
                                            <p:strVal val="#ppt_y"/>
                                          </p:val>
                                        </p:tav>
                                      </p:tavLst>
                                    </p:anim>
                                  </p:childTnLst>
                                </p:cTn>
                              </p:par>
                            </p:childTnLst>
                          </p:cTn>
                        </p:par>
                        <p:par>
                          <p:cTn id="95" fill="hold">
                            <p:stCondLst>
                              <p:cond delay="6500"/>
                            </p:stCondLst>
                            <p:childTnLst>
                              <p:par>
                                <p:cTn id="96" presetID="53" presetClass="entr" presetSubtype="16" fill="hold" grpId="0" nodeType="afterEffect">
                                  <p:stCondLst>
                                    <p:cond delay="0"/>
                                  </p:stCondLst>
                                  <p:childTnLst>
                                    <p:set>
                                      <p:cBhvr>
                                        <p:cTn id="97" dur="1" fill="hold">
                                          <p:stCondLst>
                                            <p:cond delay="0"/>
                                          </p:stCondLst>
                                        </p:cTn>
                                        <p:tgtEl>
                                          <p:spTgt spid="2"/>
                                        </p:tgtEl>
                                        <p:attrNameLst>
                                          <p:attrName>style.visibility</p:attrName>
                                        </p:attrNameLst>
                                      </p:cBhvr>
                                      <p:to>
                                        <p:strVal val="visible"/>
                                      </p:to>
                                    </p:set>
                                    <p:anim calcmode="lin" valueType="num">
                                      <p:cBhvr>
                                        <p:cTn id="98" dur="500" fill="hold"/>
                                        <p:tgtEl>
                                          <p:spTgt spid="2"/>
                                        </p:tgtEl>
                                        <p:attrNameLst>
                                          <p:attrName>ppt_w</p:attrName>
                                        </p:attrNameLst>
                                      </p:cBhvr>
                                      <p:tavLst>
                                        <p:tav tm="0">
                                          <p:val>
                                            <p:fltVal val="0"/>
                                          </p:val>
                                        </p:tav>
                                        <p:tav tm="100000">
                                          <p:val>
                                            <p:strVal val="#ppt_w"/>
                                          </p:val>
                                        </p:tav>
                                      </p:tavLst>
                                    </p:anim>
                                    <p:anim calcmode="lin" valueType="num">
                                      <p:cBhvr>
                                        <p:cTn id="99" dur="500" fill="hold"/>
                                        <p:tgtEl>
                                          <p:spTgt spid="2"/>
                                        </p:tgtEl>
                                        <p:attrNameLst>
                                          <p:attrName>ppt_h</p:attrName>
                                        </p:attrNameLst>
                                      </p:cBhvr>
                                      <p:tavLst>
                                        <p:tav tm="0">
                                          <p:val>
                                            <p:fltVal val="0"/>
                                          </p:val>
                                        </p:tav>
                                        <p:tav tm="100000">
                                          <p:val>
                                            <p:strVal val="#ppt_h"/>
                                          </p:val>
                                        </p:tav>
                                      </p:tavLst>
                                    </p:anim>
                                    <p:animEffect transition="in" filter="fade">
                                      <p:cBhvr>
                                        <p:cTn id="10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34" grpId="0"/>
      <p:bldP spid="35" grpId="0"/>
      <p:bldP spid="36" grpId="0"/>
      <p:bldP spid="103" grpId="0" bldLvl="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2"/>
          <p:cNvSpPr/>
          <p:nvPr/>
        </p:nvSpPr>
        <p:spPr bwMode="auto">
          <a:xfrm>
            <a:off x="6087075" y="2307165"/>
            <a:ext cx="1424517" cy="1708151"/>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bg1">
              <a:lumMod val="95000"/>
            </a:schemeClr>
          </a:solidFill>
          <a:ln w="6350">
            <a:solidFill>
              <a:schemeClr val="accent2"/>
            </a:solid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23"/>
          <p:cNvSpPr/>
          <p:nvPr/>
        </p:nvSpPr>
        <p:spPr bwMode="auto">
          <a:xfrm>
            <a:off x="5803442" y="3871383"/>
            <a:ext cx="1708151" cy="1424516"/>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Freeform 24"/>
          <p:cNvSpPr/>
          <p:nvPr/>
        </p:nvSpPr>
        <p:spPr bwMode="auto">
          <a:xfrm>
            <a:off x="4522859" y="3585632"/>
            <a:ext cx="1424516" cy="1710267"/>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bg1">
              <a:lumMod val="95000"/>
            </a:schemeClr>
          </a:solidFill>
          <a:ln w="6350">
            <a:solidFill>
              <a:schemeClr val="accent4"/>
            </a:solid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25"/>
          <p:cNvSpPr/>
          <p:nvPr/>
        </p:nvSpPr>
        <p:spPr bwMode="auto">
          <a:xfrm>
            <a:off x="4522859" y="2307165"/>
            <a:ext cx="1703916" cy="1424517"/>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Rectangle 39"/>
          <p:cNvSpPr>
            <a:spLocks noChangeArrowheads="1"/>
          </p:cNvSpPr>
          <p:nvPr/>
        </p:nvSpPr>
        <p:spPr bwMode="auto">
          <a:xfrm>
            <a:off x="865259" y="26161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Rectangle 40"/>
          <p:cNvSpPr>
            <a:spLocks noChangeArrowheads="1"/>
          </p:cNvSpPr>
          <p:nvPr/>
        </p:nvSpPr>
        <p:spPr bwMode="auto">
          <a:xfrm>
            <a:off x="865259" y="42036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Rectangle 41"/>
          <p:cNvSpPr>
            <a:spLocks noChangeArrowheads="1"/>
          </p:cNvSpPr>
          <p:nvPr/>
        </p:nvSpPr>
        <p:spPr bwMode="auto">
          <a:xfrm>
            <a:off x="7875659" y="26161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Rectangle 42"/>
          <p:cNvSpPr>
            <a:spLocks noChangeArrowheads="1"/>
          </p:cNvSpPr>
          <p:nvPr/>
        </p:nvSpPr>
        <p:spPr bwMode="auto">
          <a:xfrm>
            <a:off x="7875659" y="4203699"/>
            <a:ext cx="3263900" cy="66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a:p>
            <a:pPr defTabSz="912495">
              <a:spcBef>
                <a:spcPct val="20000"/>
              </a:spcBef>
              <a:defRPr/>
            </a:pPr>
            <a:r>
              <a:rPr lang="zh-CN" altLang="en-US" sz="1200" dirty="0" smtClean="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a:t>
            </a: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43"/>
          <p:cNvSpPr>
            <a:spLocks noEditPoints="1"/>
          </p:cNvSpPr>
          <p:nvPr/>
        </p:nvSpPr>
        <p:spPr bwMode="auto">
          <a:xfrm>
            <a:off x="6618170" y="4393252"/>
            <a:ext cx="364608" cy="473101"/>
          </a:xfrm>
          <a:custGeom>
            <a:avLst/>
            <a:gdLst>
              <a:gd name="T0" fmla="*/ 350 w 530"/>
              <a:gd name="T1" fmla="*/ 251 h 687"/>
              <a:gd name="T2" fmla="*/ 265 w 530"/>
              <a:gd name="T3" fmla="*/ 286 h 687"/>
              <a:gd name="T4" fmla="*/ 219 w 530"/>
              <a:gd name="T5" fmla="*/ 277 h 687"/>
              <a:gd name="T6" fmla="*/ 180 w 530"/>
              <a:gd name="T7" fmla="*/ 251 h 687"/>
              <a:gd name="T8" fmla="*/ 157 w 530"/>
              <a:gd name="T9" fmla="*/ 251 h 687"/>
              <a:gd name="T10" fmla="*/ 157 w 530"/>
              <a:gd name="T11" fmla="*/ 274 h 687"/>
              <a:gd name="T12" fmla="*/ 207 w 530"/>
              <a:gd name="T13" fmla="*/ 307 h 687"/>
              <a:gd name="T14" fmla="*/ 265 w 530"/>
              <a:gd name="T15" fmla="*/ 318 h 687"/>
              <a:gd name="T16" fmla="*/ 373 w 530"/>
              <a:gd name="T17" fmla="*/ 274 h 687"/>
              <a:gd name="T18" fmla="*/ 373 w 530"/>
              <a:gd name="T19" fmla="*/ 251 h 687"/>
              <a:gd name="T20" fmla="*/ 350 w 530"/>
              <a:gd name="T21" fmla="*/ 251 h 687"/>
              <a:gd name="T22" fmla="*/ 388 w 530"/>
              <a:gd name="T23" fmla="*/ 599 h 687"/>
              <a:gd name="T24" fmla="*/ 388 w 530"/>
              <a:gd name="T25" fmla="*/ 599 h 687"/>
              <a:gd name="T26" fmla="*/ 142 w 530"/>
              <a:gd name="T27" fmla="*/ 599 h 687"/>
              <a:gd name="T28" fmla="*/ 126 w 530"/>
              <a:gd name="T29" fmla="*/ 615 h 687"/>
              <a:gd name="T30" fmla="*/ 142 w 530"/>
              <a:gd name="T31" fmla="*/ 632 h 687"/>
              <a:gd name="T32" fmla="*/ 388 w 530"/>
              <a:gd name="T33" fmla="*/ 632 h 687"/>
              <a:gd name="T34" fmla="*/ 404 w 530"/>
              <a:gd name="T35" fmla="*/ 615 h 687"/>
              <a:gd name="T36" fmla="*/ 388 w 530"/>
              <a:gd name="T37" fmla="*/ 599 h 687"/>
              <a:gd name="T38" fmla="*/ 530 w 530"/>
              <a:gd name="T39" fmla="*/ 265 h 687"/>
              <a:gd name="T40" fmla="*/ 530 w 530"/>
              <a:gd name="T41" fmla="*/ 265 h 687"/>
              <a:gd name="T42" fmla="*/ 452 w 530"/>
              <a:gd name="T43" fmla="*/ 78 h 687"/>
              <a:gd name="T44" fmla="*/ 265 w 530"/>
              <a:gd name="T45" fmla="*/ 0 h 687"/>
              <a:gd name="T46" fmla="*/ 78 w 530"/>
              <a:gd name="T47" fmla="*/ 78 h 687"/>
              <a:gd name="T48" fmla="*/ 0 w 530"/>
              <a:gd name="T49" fmla="*/ 265 h 687"/>
              <a:gd name="T50" fmla="*/ 34 w 530"/>
              <a:gd name="T51" fmla="*/ 395 h 687"/>
              <a:gd name="T52" fmla="*/ 34 w 530"/>
              <a:gd name="T53" fmla="*/ 395 h 687"/>
              <a:gd name="T54" fmla="*/ 115 w 530"/>
              <a:gd name="T55" fmla="*/ 483 h 687"/>
              <a:gd name="T56" fmla="*/ 115 w 530"/>
              <a:gd name="T57" fmla="*/ 557 h 687"/>
              <a:gd name="T58" fmla="*/ 142 w 530"/>
              <a:gd name="T59" fmla="*/ 584 h 687"/>
              <a:gd name="T60" fmla="*/ 388 w 530"/>
              <a:gd name="T61" fmla="*/ 584 h 687"/>
              <a:gd name="T62" fmla="*/ 415 w 530"/>
              <a:gd name="T63" fmla="*/ 557 h 687"/>
              <a:gd name="T64" fmla="*/ 415 w 530"/>
              <a:gd name="T65" fmla="*/ 483 h 687"/>
              <a:gd name="T66" fmla="*/ 496 w 530"/>
              <a:gd name="T67" fmla="*/ 395 h 687"/>
              <a:gd name="T68" fmla="*/ 496 w 530"/>
              <a:gd name="T69" fmla="*/ 395 h 687"/>
              <a:gd name="T70" fmla="*/ 530 w 530"/>
              <a:gd name="T71" fmla="*/ 265 h 687"/>
              <a:gd name="T72" fmla="*/ 449 w 530"/>
              <a:gd name="T73" fmla="*/ 368 h 687"/>
              <a:gd name="T74" fmla="*/ 449 w 530"/>
              <a:gd name="T75" fmla="*/ 368 h 687"/>
              <a:gd name="T76" fmla="*/ 449 w 530"/>
              <a:gd name="T77" fmla="*/ 368 h 687"/>
              <a:gd name="T78" fmla="*/ 449 w 530"/>
              <a:gd name="T79" fmla="*/ 368 h 687"/>
              <a:gd name="T80" fmla="*/ 374 w 530"/>
              <a:gd name="T81" fmla="*/ 446 h 687"/>
              <a:gd name="T82" fmla="*/ 361 w 530"/>
              <a:gd name="T83" fmla="*/ 469 h 687"/>
              <a:gd name="T84" fmla="*/ 361 w 530"/>
              <a:gd name="T85" fmla="*/ 469 h 687"/>
              <a:gd name="T86" fmla="*/ 361 w 530"/>
              <a:gd name="T87" fmla="*/ 530 h 687"/>
              <a:gd name="T88" fmla="*/ 169 w 530"/>
              <a:gd name="T89" fmla="*/ 530 h 687"/>
              <a:gd name="T90" fmla="*/ 169 w 530"/>
              <a:gd name="T91" fmla="*/ 469 h 687"/>
              <a:gd name="T92" fmla="*/ 154 w 530"/>
              <a:gd name="T93" fmla="*/ 445 h 687"/>
              <a:gd name="T94" fmla="*/ 81 w 530"/>
              <a:gd name="T95" fmla="*/ 368 h 687"/>
              <a:gd name="T96" fmla="*/ 81 w 530"/>
              <a:gd name="T97" fmla="*/ 368 h 687"/>
              <a:gd name="T98" fmla="*/ 54 w 530"/>
              <a:gd name="T99" fmla="*/ 265 h 687"/>
              <a:gd name="T100" fmla="*/ 116 w 530"/>
              <a:gd name="T101" fmla="*/ 116 h 687"/>
              <a:gd name="T102" fmla="*/ 265 w 530"/>
              <a:gd name="T103" fmla="*/ 54 h 687"/>
              <a:gd name="T104" fmla="*/ 414 w 530"/>
              <a:gd name="T105" fmla="*/ 116 h 687"/>
              <a:gd name="T106" fmla="*/ 476 w 530"/>
              <a:gd name="T107" fmla="*/ 265 h 687"/>
              <a:gd name="T108" fmla="*/ 449 w 530"/>
              <a:gd name="T109" fmla="*/ 368 h 687"/>
              <a:gd name="T110" fmla="*/ 336 w 530"/>
              <a:gd name="T111" fmla="*/ 655 h 687"/>
              <a:gd name="T112" fmla="*/ 336 w 530"/>
              <a:gd name="T113" fmla="*/ 655 h 687"/>
              <a:gd name="T114" fmla="*/ 194 w 530"/>
              <a:gd name="T115" fmla="*/ 655 h 687"/>
              <a:gd name="T116" fmla="*/ 178 w 530"/>
              <a:gd name="T117" fmla="*/ 671 h 687"/>
              <a:gd name="T118" fmla="*/ 194 w 530"/>
              <a:gd name="T119" fmla="*/ 687 h 687"/>
              <a:gd name="T120" fmla="*/ 336 w 530"/>
              <a:gd name="T121" fmla="*/ 687 h 687"/>
              <a:gd name="T122" fmla="*/ 353 w 530"/>
              <a:gd name="T123" fmla="*/ 671 h 687"/>
              <a:gd name="T124" fmla="*/ 336 w 530"/>
              <a:gd name="T125" fmla="*/ 65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687">
                <a:moveTo>
                  <a:pt x="350" y="251"/>
                </a:moveTo>
                <a:cubicBezTo>
                  <a:pt x="329" y="273"/>
                  <a:pt x="299" y="286"/>
                  <a:pt x="265" y="286"/>
                </a:cubicBezTo>
                <a:cubicBezTo>
                  <a:pt x="249" y="286"/>
                  <a:pt x="233" y="283"/>
                  <a:pt x="219" y="277"/>
                </a:cubicBezTo>
                <a:cubicBezTo>
                  <a:pt x="204" y="271"/>
                  <a:pt x="191" y="262"/>
                  <a:pt x="180" y="251"/>
                </a:cubicBezTo>
                <a:cubicBezTo>
                  <a:pt x="173" y="245"/>
                  <a:pt x="163" y="245"/>
                  <a:pt x="157" y="251"/>
                </a:cubicBezTo>
                <a:cubicBezTo>
                  <a:pt x="151" y="257"/>
                  <a:pt x="151" y="267"/>
                  <a:pt x="157" y="274"/>
                </a:cubicBezTo>
                <a:cubicBezTo>
                  <a:pt x="171" y="288"/>
                  <a:pt x="188" y="299"/>
                  <a:pt x="207" y="307"/>
                </a:cubicBezTo>
                <a:cubicBezTo>
                  <a:pt x="225" y="314"/>
                  <a:pt x="244" y="318"/>
                  <a:pt x="265" y="318"/>
                </a:cubicBezTo>
                <a:cubicBezTo>
                  <a:pt x="307" y="318"/>
                  <a:pt x="346" y="301"/>
                  <a:pt x="373" y="274"/>
                </a:cubicBezTo>
                <a:cubicBezTo>
                  <a:pt x="380" y="267"/>
                  <a:pt x="380" y="257"/>
                  <a:pt x="373" y="251"/>
                </a:cubicBezTo>
                <a:cubicBezTo>
                  <a:pt x="367" y="245"/>
                  <a:pt x="357" y="245"/>
                  <a:pt x="350" y="251"/>
                </a:cubicBezTo>
                <a:close/>
                <a:moveTo>
                  <a:pt x="388" y="599"/>
                </a:moveTo>
                <a:cubicBezTo>
                  <a:pt x="388" y="599"/>
                  <a:pt x="388" y="599"/>
                  <a:pt x="388" y="599"/>
                </a:cubicBezTo>
                <a:cubicBezTo>
                  <a:pt x="142" y="599"/>
                  <a:pt x="142" y="599"/>
                  <a:pt x="142" y="599"/>
                </a:cubicBezTo>
                <a:cubicBezTo>
                  <a:pt x="133" y="599"/>
                  <a:pt x="126" y="606"/>
                  <a:pt x="126" y="615"/>
                </a:cubicBezTo>
                <a:cubicBezTo>
                  <a:pt x="126" y="624"/>
                  <a:pt x="133" y="632"/>
                  <a:pt x="142" y="632"/>
                </a:cubicBezTo>
                <a:cubicBezTo>
                  <a:pt x="388" y="632"/>
                  <a:pt x="388" y="632"/>
                  <a:pt x="388" y="632"/>
                </a:cubicBezTo>
                <a:cubicBezTo>
                  <a:pt x="397" y="632"/>
                  <a:pt x="404" y="624"/>
                  <a:pt x="404" y="615"/>
                </a:cubicBezTo>
                <a:cubicBezTo>
                  <a:pt x="404" y="606"/>
                  <a:pt x="397" y="599"/>
                  <a:pt x="388" y="599"/>
                </a:cubicBezTo>
                <a:close/>
                <a:moveTo>
                  <a:pt x="530" y="265"/>
                </a:moveTo>
                <a:cubicBezTo>
                  <a:pt x="530" y="265"/>
                  <a:pt x="530" y="265"/>
                  <a:pt x="530" y="265"/>
                </a:cubicBezTo>
                <a:cubicBezTo>
                  <a:pt x="530" y="192"/>
                  <a:pt x="500" y="126"/>
                  <a:pt x="452" y="78"/>
                </a:cubicBezTo>
                <a:cubicBezTo>
                  <a:pt x="404" y="30"/>
                  <a:pt x="338" y="0"/>
                  <a:pt x="265" y="0"/>
                </a:cubicBezTo>
                <a:cubicBezTo>
                  <a:pt x="192" y="0"/>
                  <a:pt x="126" y="30"/>
                  <a:pt x="78" y="78"/>
                </a:cubicBezTo>
                <a:cubicBezTo>
                  <a:pt x="30" y="126"/>
                  <a:pt x="0" y="192"/>
                  <a:pt x="0" y="265"/>
                </a:cubicBezTo>
                <a:cubicBezTo>
                  <a:pt x="0" y="312"/>
                  <a:pt x="13" y="356"/>
                  <a:pt x="34" y="395"/>
                </a:cubicBezTo>
                <a:cubicBezTo>
                  <a:pt x="34" y="395"/>
                  <a:pt x="34" y="395"/>
                  <a:pt x="34" y="395"/>
                </a:cubicBezTo>
                <a:cubicBezTo>
                  <a:pt x="54" y="430"/>
                  <a:pt x="82" y="460"/>
                  <a:pt x="115" y="483"/>
                </a:cubicBezTo>
                <a:cubicBezTo>
                  <a:pt x="115" y="557"/>
                  <a:pt x="115" y="557"/>
                  <a:pt x="115" y="557"/>
                </a:cubicBezTo>
                <a:cubicBezTo>
                  <a:pt x="115" y="572"/>
                  <a:pt x="127" y="584"/>
                  <a:pt x="142" y="584"/>
                </a:cubicBezTo>
                <a:cubicBezTo>
                  <a:pt x="388" y="584"/>
                  <a:pt x="388" y="584"/>
                  <a:pt x="388" y="584"/>
                </a:cubicBezTo>
                <a:cubicBezTo>
                  <a:pt x="403" y="584"/>
                  <a:pt x="415" y="572"/>
                  <a:pt x="415" y="557"/>
                </a:cubicBezTo>
                <a:cubicBezTo>
                  <a:pt x="415" y="483"/>
                  <a:pt x="415" y="483"/>
                  <a:pt x="415" y="483"/>
                </a:cubicBezTo>
                <a:cubicBezTo>
                  <a:pt x="448" y="460"/>
                  <a:pt x="476" y="430"/>
                  <a:pt x="496" y="395"/>
                </a:cubicBezTo>
                <a:cubicBezTo>
                  <a:pt x="496" y="395"/>
                  <a:pt x="496" y="395"/>
                  <a:pt x="496" y="395"/>
                </a:cubicBezTo>
                <a:cubicBezTo>
                  <a:pt x="517" y="356"/>
                  <a:pt x="530" y="312"/>
                  <a:pt x="530" y="265"/>
                </a:cubicBezTo>
                <a:close/>
                <a:moveTo>
                  <a:pt x="449" y="368"/>
                </a:moveTo>
                <a:cubicBezTo>
                  <a:pt x="449" y="368"/>
                  <a:pt x="449" y="368"/>
                  <a:pt x="449" y="368"/>
                </a:cubicBezTo>
                <a:cubicBezTo>
                  <a:pt x="449" y="368"/>
                  <a:pt x="449" y="368"/>
                  <a:pt x="449" y="368"/>
                </a:cubicBezTo>
                <a:cubicBezTo>
                  <a:pt x="449" y="368"/>
                  <a:pt x="449" y="368"/>
                  <a:pt x="449" y="368"/>
                </a:cubicBezTo>
                <a:cubicBezTo>
                  <a:pt x="431" y="400"/>
                  <a:pt x="405" y="427"/>
                  <a:pt x="374" y="446"/>
                </a:cubicBezTo>
                <a:cubicBezTo>
                  <a:pt x="366" y="451"/>
                  <a:pt x="361" y="460"/>
                  <a:pt x="361" y="469"/>
                </a:cubicBezTo>
                <a:cubicBezTo>
                  <a:pt x="361" y="469"/>
                  <a:pt x="361" y="469"/>
                  <a:pt x="361" y="469"/>
                </a:cubicBezTo>
                <a:cubicBezTo>
                  <a:pt x="361" y="530"/>
                  <a:pt x="361" y="530"/>
                  <a:pt x="361" y="530"/>
                </a:cubicBezTo>
                <a:cubicBezTo>
                  <a:pt x="169" y="530"/>
                  <a:pt x="169" y="530"/>
                  <a:pt x="169" y="530"/>
                </a:cubicBezTo>
                <a:cubicBezTo>
                  <a:pt x="169" y="469"/>
                  <a:pt x="169" y="469"/>
                  <a:pt x="169" y="469"/>
                </a:cubicBezTo>
                <a:cubicBezTo>
                  <a:pt x="169" y="458"/>
                  <a:pt x="162" y="449"/>
                  <a:pt x="154" y="445"/>
                </a:cubicBezTo>
                <a:cubicBezTo>
                  <a:pt x="124" y="426"/>
                  <a:pt x="98" y="399"/>
                  <a:pt x="81" y="368"/>
                </a:cubicBezTo>
                <a:cubicBezTo>
                  <a:pt x="81" y="368"/>
                  <a:pt x="81" y="368"/>
                  <a:pt x="81" y="368"/>
                </a:cubicBezTo>
                <a:cubicBezTo>
                  <a:pt x="64" y="338"/>
                  <a:pt x="54" y="303"/>
                  <a:pt x="54" y="265"/>
                </a:cubicBezTo>
                <a:cubicBezTo>
                  <a:pt x="54" y="207"/>
                  <a:pt x="78" y="154"/>
                  <a:pt x="116" y="116"/>
                </a:cubicBezTo>
                <a:cubicBezTo>
                  <a:pt x="154" y="78"/>
                  <a:pt x="207" y="54"/>
                  <a:pt x="265" y="54"/>
                </a:cubicBezTo>
                <a:cubicBezTo>
                  <a:pt x="323" y="54"/>
                  <a:pt x="376" y="78"/>
                  <a:pt x="414" y="116"/>
                </a:cubicBezTo>
                <a:cubicBezTo>
                  <a:pt x="452" y="154"/>
                  <a:pt x="476" y="207"/>
                  <a:pt x="476" y="265"/>
                </a:cubicBezTo>
                <a:cubicBezTo>
                  <a:pt x="476" y="303"/>
                  <a:pt x="466" y="338"/>
                  <a:pt x="449" y="368"/>
                </a:cubicBezTo>
                <a:close/>
                <a:moveTo>
                  <a:pt x="336" y="655"/>
                </a:moveTo>
                <a:cubicBezTo>
                  <a:pt x="336" y="655"/>
                  <a:pt x="336" y="655"/>
                  <a:pt x="336" y="655"/>
                </a:cubicBezTo>
                <a:cubicBezTo>
                  <a:pt x="194" y="655"/>
                  <a:pt x="194" y="655"/>
                  <a:pt x="194" y="655"/>
                </a:cubicBezTo>
                <a:cubicBezTo>
                  <a:pt x="185" y="655"/>
                  <a:pt x="178" y="662"/>
                  <a:pt x="178" y="671"/>
                </a:cubicBezTo>
                <a:cubicBezTo>
                  <a:pt x="178" y="680"/>
                  <a:pt x="185" y="687"/>
                  <a:pt x="194" y="687"/>
                </a:cubicBezTo>
                <a:cubicBezTo>
                  <a:pt x="336" y="687"/>
                  <a:pt x="336" y="687"/>
                  <a:pt x="336" y="687"/>
                </a:cubicBezTo>
                <a:cubicBezTo>
                  <a:pt x="345" y="687"/>
                  <a:pt x="353" y="680"/>
                  <a:pt x="353" y="671"/>
                </a:cubicBezTo>
                <a:cubicBezTo>
                  <a:pt x="353" y="662"/>
                  <a:pt x="345" y="655"/>
                  <a:pt x="336" y="655"/>
                </a:cubicBezTo>
                <a:close/>
              </a:path>
            </a:pathLst>
          </a:custGeom>
          <a:solidFill>
            <a:schemeClr val="bg1"/>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3" name="Freeform 72"/>
          <p:cNvSpPr>
            <a:spLocks noEditPoints="1"/>
          </p:cNvSpPr>
          <p:nvPr/>
        </p:nvSpPr>
        <p:spPr bwMode="auto">
          <a:xfrm>
            <a:off x="5004435" y="2739969"/>
            <a:ext cx="461363" cy="463357"/>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chemeClr val="bg1"/>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4" name="Freeform 76"/>
          <p:cNvSpPr>
            <a:spLocks noEditPoints="1"/>
          </p:cNvSpPr>
          <p:nvPr/>
        </p:nvSpPr>
        <p:spPr bwMode="auto">
          <a:xfrm>
            <a:off x="5021751" y="4406369"/>
            <a:ext cx="426731" cy="431811"/>
          </a:xfrm>
          <a:custGeom>
            <a:avLst/>
            <a:gdLst>
              <a:gd name="T0" fmla="*/ 431 w 690"/>
              <a:gd name="T1" fmla="*/ 0 h 698"/>
              <a:gd name="T2" fmla="*/ 443 w 690"/>
              <a:gd name="T3" fmla="*/ 0 h 698"/>
              <a:gd name="T4" fmla="*/ 501 w 690"/>
              <a:gd name="T5" fmla="*/ 27 h 698"/>
              <a:gd name="T6" fmla="*/ 469 w 690"/>
              <a:gd name="T7" fmla="*/ 53 h 698"/>
              <a:gd name="T8" fmla="*/ 672 w 690"/>
              <a:gd name="T9" fmla="*/ 626 h 698"/>
              <a:gd name="T10" fmla="*/ 631 w 690"/>
              <a:gd name="T11" fmla="*/ 698 h 698"/>
              <a:gd name="T12" fmla="*/ 60 w 690"/>
              <a:gd name="T13" fmla="*/ 698 h 698"/>
              <a:gd name="T14" fmla="*/ 19 w 690"/>
              <a:gd name="T15" fmla="*/ 624 h 698"/>
              <a:gd name="T16" fmla="*/ 221 w 690"/>
              <a:gd name="T17" fmla="*/ 53 h 698"/>
              <a:gd name="T18" fmla="*/ 189 w 690"/>
              <a:gd name="T19" fmla="*/ 27 h 698"/>
              <a:gd name="T20" fmla="*/ 247 w 690"/>
              <a:gd name="T21" fmla="*/ 0 h 698"/>
              <a:gd name="T22" fmla="*/ 249 w 690"/>
              <a:gd name="T23" fmla="*/ 0 h 698"/>
              <a:gd name="T24" fmla="*/ 177 w 690"/>
              <a:gd name="T25" fmla="*/ 565 h 698"/>
              <a:gd name="T26" fmla="*/ 193 w 690"/>
              <a:gd name="T27" fmla="*/ 581 h 698"/>
              <a:gd name="T28" fmla="*/ 161 w 690"/>
              <a:gd name="T29" fmla="*/ 581 h 698"/>
              <a:gd name="T30" fmla="*/ 261 w 690"/>
              <a:gd name="T31" fmla="*/ 518 h 698"/>
              <a:gd name="T32" fmla="*/ 277 w 690"/>
              <a:gd name="T33" fmla="*/ 534 h 698"/>
              <a:gd name="T34" fmla="*/ 245 w 690"/>
              <a:gd name="T35" fmla="*/ 534 h 698"/>
              <a:gd name="T36" fmla="*/ 237 w 690"/>
              <a:gd name="T37" fmla="*/ 410 h 698"/>
              <a:gd name="T38" fmla="*/ 253 w 690"/>
              <a:gd name="T39" fmla="*/ 426 h 698"/>
              <a:gd name="T40" fmla="*/ 221 w 690"/>
              <a:gd name="T41" fmla="*/ 426 h 698"/>
              <a:gd name="T42" fmla="*/ 240 w 690"/>
              <a:gd name="T43" fmla="*/ 573 h 698"/>
              <a:gd name="T44" fmla="*/ 267 w 690"/>
              <a:gd name="T45" fmla="*/ 599 h 698"/>
              <a:gd name="T46" fmla="*/ 213 w 690"/>
              <a:gd name="T47" fmla="*/ 599 h 698"/>
              <a:gd name="T48" fmla="*/ 206 w 690"/>
              <a:gd name="T49" fmla="*/ 470 h 698"/>
              <a:gd name="T50" fmla="*/ 232 w 690"/>
              <a:gd name="T51" fmla="*/ 497 h 698"/>
              <a:gd name="T52" fmla="*/ 179 w 690"/>
              <a:gd name="T53" fmla="*/ 497 h 698"/>
              <a:gd name="T54" fmla="*/ 239 w 690"/>
              <a:gd name="T55" fmla="*/ 346 h 698"/>
              <a:gd name="T56" fmla="*/ 451 w 690"/>
              <a:gd name="T57" fmla="*/ 346 h 698"/>
              <a:gd name="T58" fmla="*/ 415 w 690"/>
              <a:gd name="T59" fmla="*/ 276 h 698"/>
              <a:gd name="T60" fmla="*/ 275 w 690"/>
              <a:gd name="T61" fmla="*/ 53 h 698"/>
              <a:gd name="T62" fmla="*/ 275 w 690"/>
              <a:gd name="T63" fmla="*/ 276 h 698"/>
              <a:gd name="T64" fmla="*/ 239 w 690"/>
              <a:gd name="T65" fmla="*/ 346 h 698"/>
              <a:gd name="T66" fmla="*/ 469 w 690"/>
              <a:gd name="T67" fmla="*/ 378 h 698"/>
              <a:gd name="T68" fmla="*/ 69 w 690"/>
              <a:gd name="T69" fmla="*/ 644 h 698"/>
              <a:gd name="T70" fmla="*/ 469 w 690"/>
              <a:gd name="T71" fmla="*/ 378 h 698"/>
              <a:gd name="T72" fmla="*/ 316 w 690"/>
              <a:gd name="T73" fmla="*/ 593 h 698"/>
              <a:gd name="T74" fmla="*/ 316 w 690"/>
              <a:gd name="T75" fmla="*/ 561 h 698"/>
              <a:gd name="T76" fmla="*/ 391 w 690"/>
              <a:gd name="T77" fmla="*/ 577 h 698"/>
              <a:gd name="T78" fmla="*/ 316 w 690"/>
              <a:gd name="T79" fmla="*/ 593 h 698"/>
              <a:gd name="T80" fmla="*/ 332 w 690"/>
              <a:gd name="T81" fmla="*/ 507 h 698"/>
              <a:gd name="T82" fmla="*/ 332 w 690"/>
              <a:gd name="T83" fmla="*/ 475 h 698"/>
              <a:gd name="T84" fmla="*/ 374 w 690"/>
              <a:gd name="T85" fmla="*/ 491 h 698"/>
              <a:gd name="T86" fmla="*/ 332 w 690"/>
              <a:gd name="T87" fmla="*/ 507 h 698"/>
              <a:gd name="T88" fmla="*/ 332 w 690"/>
              <a:gd name="T89" fmla="*/ 335 h 698"/>
              <a:gd name="T90" fmla="*/ 332 w 690"/>
              <a:gd name="T91" fmla="*/ 303 h 698"/>
              <a:gd name="T92" fmla="*/ 374 w 690"/>
              <a:gd name="T93" fmla="*/ 319 h 698"/>
              <a:gd name="T94" fmla="*/ 332 w 690"/>
              <a:gd name="T95" fmla="*/ 335 h 698"/>
              <a:gd name="T96" fmla="*/ 316 w 690"/>
              <a:gd name="T97" fmla="*/ 421 h 698"/>
              <a:gd name="T98" fmla="*/ 316 w 690"/>
              <a:gd name="T99" fmla="*/ 389 h 698"/>
              <a:gd name="T100" fmla="*/ 391 w 690"/>
              <a:gd name="T101" fmla="*/ 405 h 698"/>
              <a:gd name="T102" fmla="*/ 316 w 690"/>
              <a:gd name="T103" fmla="*/ 421 h 698"/>
              <a:gd name="T104" fmla="*/ 316 w 690"/>
              <a:gd name="T105" fmla="*/ 249 h 698"/>
              <a:gd name="T106" fmla="*/ 316 w 690"/>
              <a:gd name="T107" fmla="*/ 217 h 698"/>
              <a:gd name="T108" fmla="*/ 391 w 690"/>
              <a:gd name="T109" fmla="*/ 234 h 698"/>
              <a:gd name="T110" fmla="*/ 316 w 690"/>
              <a:gd name="T111" fmla="*/ 24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698">
                <a:moveTo>
                  <a:pt x="259" y="0"/>
                </a:moveTo>
                <a:cubicBezTo>
                  <a:pt x="431" y="0"/>
                  <a:pt x="431" y="0"/>
                  <a:pt x="431" y="0"/>
                </a:cubicBezTo>
                <a:cubicBezTo>
                  <a:pt x="442" y="0"/>
                  <a:pt x="442" y="0"/>
                  <a:pt x="442" y="0"/>
                </a:cubicBezTo>
                <a:cubicBezTo>
                  <a:pt x="443" y="0"/>
                  <a:pt x="443" y="0"/>
                  <a:pt x="443" y="0"/>
                </a:cubicBezTo>
                <a:cubicBezTo>
                  <a:pt x="474" y="0"/>
                  <a:pt x="474" y="0"/>
                  <a:pt x="474" y="0"/>
                </a:cubicBezTo>
                <a:cubicBezTo>
                  <a:pt x="490" y="0"/>
                  <a:pt x="501" y="12"/>
                  <a:pt x="501" y="27"/>
                </a:cubicBezTo>
                <a:cubicBezTo>
                  <a:pt x="501" y="41"/>
                  <a:pt x="490" y="53"/>
                  <a:pt x="474" y="53"/>
                </a:cubicBezTo>
                <a:cubicBezTo>
                  <a:pt x="469" y="53"/>
                  <a:pt x="469" y="53"/>
                  <a:pt x="469" y="53"/>
                </a:cubicBezTo>
                <a:cubicBezTo>
                  <a:pt x="469" y="269"/>
                  <a:pt x="469" y="269"/>
                  <a:pt x="469" y="269"/>
                </a:cubicBezTo>
                <a:cubicBezTo>
                  <a:pt x="672" y="626"/>
                  <a:pt x="672" y="626"/>
                  <a:pt x="672" y="626"/>
                </a:cubicBezTo>
                <a:cubicBezTo>
                  <a:pt x="690" y="658"/>
                  <a:pt x="667" y="698"/>
                  <a:pt x="631" y="698"/>
                </a:cubicBezTo>
                <a:cubicBezTo>
                  <a:pt x="631" y="698"/>
                  <a:pt x="631" y="698"/>
                  <a:pt x="631" y="698"/>
                </a:cubicBezTo>
                <a:cubicBezTo>
                  <a:pt x="60" y="698"/>
                  <a:pt x="60" y="698"/>
                  <a:pt x="60" y="698"/>
                </a:cubicBezTo>
                <a:cubicBezTo>
                  <a:pt x="60" y="698"/>
                  <a:pt x="60" y="698"/>
                  <a:pt x="60" y="698"/>
                </a:cubicBezTo>
                <a:cubicBezTo>
                  <a:pt x="24" y="698"/>
                  <a:pt x="0" y="658"/>
                  <a:pt x="18" y="626"/>
                </a:cubicBezTo>
                <a:cubicBezTo>
                  <a:pt x="19" y="624"/>
                  <a:pt x="19" y="624"/>
                  <a:pt x="19" y="624"/>
                </a:cubicBezTo>
                <a:cubicBezTo>
                  <a:pt x="221" y="269"/>
                  <a:pt x="221" y="269"/>
                  <a:pt x="221" y="269"/>
                </a:cubicBezTo>
                <a:cubicBezTo>
                  <a:pt x="221" y="53"/>
                  <a:pt x="221" y="53"/>
                  <a:pt x="221" y="53"/>
                </a:cubicBezTo>
                <a:cubicBezTo>
                  <a:pt x="216" y="53"/>
                  <a:pt x="216" y="53"/>
                  <a:pt x="216" y="53"/>
                </a:cubicBezTo>
                <a:cubicBezTo>
                  <a:pt x="201" y="53"/>
                  <a:pt x="189" y="41"/>
                  <a:pt x="189" y="27"/>
                </a:cubicBezTo>
                <a:cubicBezTo>
                  <a:pt x="189" y="12"/>
                  <a:pt x="201" y="0"/>
                  <a:pt x="216" y="0"/>
                </a:cubicBezTo>
                <a:cubicBezTo>
                  <a:pt x="247" y="0"/>
                  <a:pt x="247" y="0"/>
                  <a:pt x="247" y="0"/>
                </a:cubicBezTo>
                <a:cubicBezTo>
                  <a:pt x="248" y="0"/>
                  <a:pt x="248" y="0"/>
                  <a:pt x="248" y="0"/>
                </a:cubicBezTo>
                <a:cubicBezTo>
                  <a:pt x="249" y="0"/>
                  <a:pt x="249" y="0"/>
                  <a:pt x="249" y="0"/>
                </a:cubicBezTo>
                <a:cubicBezTo>
                  <a:pt x="259" y="0"/>
                  <a:pt x="259" y="0"/>
                  <a:pt x="259" y="0"/>
                </a:cubicBezTo>
                <a:close/>
                <a:moveTo>
                  <a:pt x="177" y="565"/>
                </a:moveTo>
                <a:cubicBezTo>
                  <a:pt x="177" y="565"/>
                  <a:pt x="177" y="565"/>
                  <a:pt x="177" y="565"/>
                </a:cubicBezTo>
                <a:cubicBezTo>
                  <a:pt x="186" y="565"/>
                  <a:pt x="193" y="572"/>
                  <a:pt x="193" y="581"/>
                </a:cubicBezTo>
                <a:cubicBezTo>
                  <a:pt x="193" y="590"/>
                  <a:pt x="186" y="597"/>
                  <a:pt x="177" y="597"/>
                </a:cubicBezTo>
                <a:cubicBezTo>
                  <a:pt x="168" y="597"/>
                  <a:pt x="161" y="590"/>
                  <a:pt x="161" y="581"/>
                </a:cubicBezTo>
                <a:cubicBezTo>
                  <a:pt x="161" y="572"/>
                  <a:pt x="168" y="565"/>
                  <a:pt x="177" y="565"/>
                </a:cubicBezTo>
                <a:close/>
                <a:moveTo>
                  <a:pt x="261" y="518"/>
                </a:moveTo>
                <a:cubicBezTo>
                  <a:pt x="261" y="518"/>
                  <a:pt x="261" y="518"/>
                  <a:pt x="261" y="518"/>
                </a:cubicBezTo>
                <a:cubicBezTo>
                  <a:pt x="270" y="518"/>
                  <a:pt x="277" y="525"/>
                  <a:pt x="277" y="534"/>
                </a:cubicBezTo>
                <a:cubicBezTo>
                  <a:pt x="277" y="543"/>
                  <a:pt x="270" y="550"/>
                  <a:pt x="261" y="550"/>
                </a:cubicBezTo>
                <a:cubicBezTo>
                  <a:pt x="252" y="550"/>
                  <a:pt x="245" y="543"/>
                  <a:pt x="245" y="534"/>
                </a:cubicBezTo>
                <a:cubicBezTo>
                  <a:pt x="245" y="525"/>
                  <a:pt x="252" y="518"/>
                  <a:pt x="261" y="518"/>
                </a:cubicBezTo>
                <a:close/>
                <a:moveTo>
                  <a:pt x="237" y="410"/>
                </a:moveTo>
                <a:cubicBezTo>
                  <a:pt x="237" y="410"/>
                  <a:pt x="237" y="410"/>
                  <a:pt x="237" y="410"/>
                </a:cubicBezTo>
                <a:cubicBezTo>
                  <a:pt x="246" y="410"/>
                  <a:pt x="253" y="418"/>
                  <a:pt x="253" y="426"/>
                </a:cubicBezTo>
                <a:cubicBezTo>
                  <a:pt x="253" y="435"/>
                  <a:pt x="246" y="442"/>
                  <a:pt x="237" y="442"/>
                </a:cubicBezTo>
                <a:cubicBezTo>
                  <a:pt x="228" y="442"/>
                  <a:pt x="221" y="435"/>
                  <a:pt x="221" y="426"/>
                </a:cubicBezTo>
                <a:cubicBezTo>
                  <a:pt x="221" y="418"/>
                  <a:pt x="228" y="410"/>
                  <a:pt x="237" y="410"/>
                </a:cubicBezTo>
                <a:close/>
                <a:moveTo>
                  <a:pt x="240" y="573"/>
                </a:moveTo>
                <a:cubicBezTo>
                  <a:pt x="240" y="573"/>
                  <a:pt x="240" y="573"/>
                  <a:pt x="240" y="573"/>
                </a:cubicBezTo>
                <a:cubicBezTo>
                  <a:pt x="255" y="573"/>
                  <a:pt x="267" y="584"/>
                  <a:pt x="267" y="599"/>
                </a:cubicBezTo>
                <a:cubicBezTo>
                  <a:pt x="267" y="614"/>
                  <a:pt x="255" y="626"/>
                  <a:pt x="240" y="626"/>
                </a:cubicBezTo>
                <a:cubicBezTo>
                  <a:pt x="226" y="626"/>
                  <a:pt x="213" y="614"/>
                  <a:pt x="213" y="599"/>
                </a:cubicBezTo>
                <a:cubicBezTo>
                  <a:pt x="213" y="584"/>
                  <a:pt x="226" y="573"/>
                  <a:pt x="240" y="573"/>
                </a:cubicBezTo>
                <a:close/>
                <a:moveTo>
                  <a:pt x="206" y="470"/>
                </a:moveTo>
                <a:cubicBezTo>
                  <a:pt x="206" y="470"/>
                  <a:pt x="206" y="470"/>
                  <a:pt x="206" y="470"/>
                </a:cubicBezTo>
                <a:cubicBezTo>
                  <a:pt x="221" y="470"/>
                  <a:pt x="232" y="483"/>
                  <a:pt x="232" y="497"/>
                </a:cubicBezTo>
                <a:cubicBezTo>
                  <a:pt x="232" y="512"/>
                  <a:pt x="221" y="524"/>
                  <a:pt x="206" y="524"/>
                </a:cubicBezTo>
                <a:cubicBezTo>
                  <a:pt x="191" y="524"/>
                  <a:pt x="179" y="512"/>
                  <a:pt x="179" y="497"/>
                </a:cubicBezTo>
                <a:cubicBezTo>
                  <a:pt x="179" y="483"/>
                  <a:pt x="191" y="470"/>
                  <a:pt x="206" y="470"/>
                </a:cubicBezTo>
                <a:close/>
                <a:moveTo>
                  <a:pt x="239" y="346"/>
                </a:moveTo>
                <a:cubicBezTo>
                  <a:pt x="239" y="346"/>
                  <a:pt x="239" y="346"/>
                  <a:pt x="239" y="346"/>
                </a:cubicBezTo>
                <a:cubicBezTo>
                  <a:pt x="451" y="346"/>
                  <a:pt x="451" y="346"/>
                  <a:pt x="451" y="346"/>
                </a:cubicBezTo>
                <a:cubicBezTo>
                  <a:pt x="420" y="291"/>
                  <a:pt x="420" y="291"/>
                  <a:pt x="420" y="291"/>
                </a:cubicBezTo>
                <a:cubicBezTo>
                  <a:pt x="417" y="286"/>
                  <a:pt x="415" y="281"/>
                  <a:pt x="415" y="276"/>
                </a:cubicBezTo>
                <a:cubicBezTo>
                  <a:pt x="415" y="53"/>
                  <a:pt x="415" y="53"/>
                  <a:pt x="415" y="53"/>
                </a:cubicBezTo>
                <a:cubicBezTo>
                  <a:pt x="275" y="53"/>
                  <a:pt x="275" y="53"/>
                  <a:pt x="275" y="53"/>
                </a:cubicBezTo>
                <a:cubicBezTo>
                  <a:pt x="275" y="276"/>
                  <a:pt x="275" y="276"/>
                  <a:pt x="275" y="276"/>
                </a:cubicBezTo>
                <a:cubicBezTo>
                  <a:pt x="275" y="276"/>
                  <a:pt x="275" y="276"/>
                  <a:pt x="275" y="276"/>
                </a:cubicBezTo>
                <a:cubicBezTo>
                  <a:pt x="275" y="280"/>
                  <a:pt x="274" y="285"/>
                  <a:pt x="271" y="289"/>
                </a:cubicBezTo>
                <a:cubicBezTo>
                  <a:pt x="239" y="346"/>
                  <a:pt x="239" y="346"/>
                  <a:pt x="239" y="346"/>
                </a:cubicBezTo>
                <a:close/>
                <a:moveTo>
                  <a:pt x="469" y="378"/>
                </a:moveTo>
                <a:cubicBezTo>
                  <a:pt x="469" y="378"/>
                  <a:pt x="469" y="378"/>
                  <a:pt x="469" y="378"/>
                </a:cubicBezTo>
                <a:cubicBezTo>
                  <a:pt x="221" y="378"/>
                  <a:pt x="221" y="378"/>
                  <a:pt x="221" y="378"/>
                </a:cubicBezTo>
                <a:cubicBezTo>
                  <a:pt x="69" y="644"/>
                  <a:pt x="69" y="644"/>
                  <a:pt x="69" y="644"/>
                </a:cubicBezTo>
                <a:cubicBezTo>
                  <a:pt x="621" y="644"/>
                  <a:pt x="621" y="644"/>
                  <a:pt x="621" y="644"/>
                </a:cubicBezTo>
                <a:cubicBezTo>
                  <a:pt x="469" y="378"/>
                  <a:pt x="469" y="378"/>
                  <a:pt x="469" y="378"/>
                </a:cubicBezTo>
                <a:close/>
                <a:moveTo>
                  <a:pt x="316" y="593"/>
                </a:moveTo>
                <a:cubicBezTo>
                  <a:pt x="316" y="593"/>
                  <a:pt x="316" y="593"/>
                  <a:pt x="316" y="593"/>
                </a:cubicBezTo>
                <a:cubicBezTo>
                  <a:pt x="307" y="593"/>
                  <a:pt x="300" y="586"/>
                  <a:pt x="300" y="577"/>
                </a:cubicBezTo>
                <a:cubicBezTo>
                  <a:pt x="300" y="568"/>
                  <a:pt x="307" y="561"/>
                  <a:pt x="316" y="561"/>
                </a:cubicBezTo>
                <a:cubicBezTo>
                  <a:pt x="374" y="561"/>
                  <a:pt x="374" y="561"/>
                  <a:pt x="374" y="561"/>
                </a:cubicBezTo>
                <a:cubicBezTo>
                  <a:pt x="383" y="561"/>
                  <a:pt x="391" y="568"/>
                  <a:pt x="391" y="577"/>
                </a:cubicBezTo>
                <a:cubicBezTo>
                  <a:pt x="391" y="586"/>
                  <a:pt x="383" y="593"/>
                  <a:pt x="374" y="593"/>
                </a:cubicBezTo>
                <a:cubicBezTo>
                  <a:pt x="316" y="593"/>
                  <a:pt x="316" y="593"/>
                  <a:pt x="316" y="593"/>
                </a:cubicBezTo>
                <a:close/>
                <a:moveTo>
                  <a:pt x="332" y="507"/>
                </a:moveTo>
                <a:cubicBezTo>
                  <a:pt x="332" y="507"/>
                  <a:pt x="332" y="507"/>
                  <a:pt x="332" y="507"/>
                </a:cubicBezTo>
                <a:cubicBezTo>
                  <a:pt x="323" y="507"/>
                  <a:pt x="316" y="500"/>
                  <a:pt x="316" y="491"/>
                </a:cubicBezTo>
                <a:cubicBezTo>
                  <a:pt x="316" y="482"/>
                  <a:pt x="323" y="475"/>
                  <a:pt x="332" y="475"/>
                </a:cubicBezTo>
                <a:cubicBezTo>
                  <a:pt x="358" y="475"/>
                  <a:pt x="358" y="475"/>
                  <a:pt x="358" y="475"/>
                </a:cubicBezTo>
                <a:cubicBezTo>
                  <a:pt x="367" y="475"/>
                  <a:pt x="374" y="482"/>
                  <a:pt x="374" y="491"/>
                </a:cubicBezTo>
                <a:cubicBezTo>
                  <a:pt x="374" y="500"/>
                  <a:pt x="367" y="507"/>
                  <a:pt x="358" y="507"/>
                </a:cubicBezTo>
                <a:cubicBezTo>
                  <a:pt x="332" y="507"/>
                  <a:pt x="332" y="507"/>
                  <a:pt x="332" y="507"/>
                </a:cubicBezTo>
                <a:close/>
                <a:moveTo>
                  <a:pt x="332" y="335"/>
                </a:moveTo>
                <a:cubicBezTo>
                  <a:pt x="332" y="335"/>
                  <a:pt x="332" y="335"/>
                  <a:pt x="332" y="335"/>
                </a:cubicBezTo>
                <a:cubicBezTo>
                  <a:pt x="323" y="335"/>
                  <a:pt x="316" y="328"/>
                  <a:pt x="316" y="319"/>
                </a:cubicBezTo>
                <a:cubicBezTo>
                  <a:pt x="316" y="310"/>
                  <a:pt x="323" y="303"/>
                  <a:pt x="332" y="303"/>
                </a:cubicBezTo>
                <a:cubicBezTo>
                  <a:pt x="358" y="303"/>
                  <a:pt x="358" y="303"/>
                  <a:pt x="358" y="303"/>
                </a:cubicBezTo>
                <a:cubicBezTo>
                  <a:pt x="367" y="303"/>
                  <a:pt x="374" y="310"/>
                  <a:pt x="374" y="319"/>
                </a:cubicBezTo>
                <a:cubicBezTo>
                  <a:pt x="374" y="328"/>
                  <a:pt x="367" y="335"/>
                  <a:pt x="358" y="335"/>
                </a:cubicBezTo>
                <a:cubicBezTo>
                  <a:pt x="332" y="335"/>
                  <a:pt x="332" y="335"/>
                  <a:pt x="332" y="335"/>
                </a:cubicBezTo>
                <a:close/>
                <a:moveTo>
                  <a:pt x="316" y="421"/>
                </a:moveTo>
                <a:cubicBezTo>
                  <a:pt x="316" y="421"/>
                  <a:pt x="316" y="421"/>
                  <a:pt x="316" y="421"/>
                </a:cubicBezTo>
                <a:cubicBezTo>
                  <a:pt x="307" y="421"/>
                  <a:pt x="300" y="414"/>
                  <a:pt x="300" y="405"/>
                </a:cubicBezTo>
                <a:cubicBezTo>
                  <a:pt x="300" y="396"/>
                  <a:pt x="307" y="389"/>
                  <a:pt x="316" y="389"/>
                </a:cubicBezTo>
                <a:cubicBezTo>
                  <a:pt x="374" y="389"/>
                  <a:pt x="374" y="389"/>
                  <a:pt x="374" y="389"/>
                </a:cubicBezTo>
                <a:cubicBezTo>
                  <a:pt x="383" y="389"/>
                  <a:pt x="391" y="396"/>
                  <a:pt x="391" y="405"/>
                </a:cubicBezTo>
                <a:cubicBezTo>
                  <a:pt x="391" y="414"/>
                  <a:pt x="383" y="421"/>
                  <a:pt x="374" y="421"/>
                </a:cubicBezTo>
                <a:cubicBezTo>
                  <a:pt x="316" y="421"/>
                  <a:pt x="316" y="421"/>
                  <a:pt x="316" y="421"/>
                </a:cubicBezTo>
                <a:close/>
                <a:moveTo>
                  <a:pt x="316" y="249"/>
                </a:moveTo>
                <a:cubicBezTo>
                  <a:pt x="316" y="249"/>
                  <a:pt x="316" y="249"/>
                  <a:pt x="316" y="249"/>
                </a:cubicBezTo>
                <a:cubicBezTo>
                  <a:pt x="307" y="249"/>
                  <a:pt x="300" y="242"/>
                  <a:pt x="300" y="234"/>
                </a:cubicBezTo>
                <a:cubicBezTo>
                  <a:pt x="300" y="224"/>
                  <a:pt x="307" y="217"/>
                  <a:pt x="316" y="217"/>
                </a:cubicBezTo>
                <a:cubicBezTo>
                  <a:pt x="374" y="217"/>
                  <a:pt x="374" y="217"/>
                  <a:pt x="374" y="217"/>
                </a:cubicBezTo>
                <a:cubicBezTo>
                  <a:pt x="383" y="217"/>
                  <a:pt x="391" y="224"/>
                  <a:pt x="391" y="234"/>
                </a:cubicBezTo>
                <a:cubicBezTo>
                  <a:pt x="391" y="242"/>
                  <a:pt x="383" y="249"/>
                  <a:pt x="374" y="249"/>
                </a:cubicBezTo>
                <a:cubicBezTo>
                  <a:pt x="316" y="249"/>
                  <a:pt x="316" y="249"/>
                  <a:pt x="316" y="249"/>
                </a:cubicBezTo>
                <a:close/>
              </a:path>
            </a:pathLst>
          </a:custGeom>
          <a:solidFill>
            <a:schemeClr val="accent4"/>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79"/>
          <p:cNvSpPr>
            <a:spLocks noEditPoints="1"/>
          </p:cNvSpPr>
          <p:nvPr/>
        </p:nvSpPr>
        <p:spPr bwMode="auto">
          <a:xfrm>
            <a:off x="6597742" y="2777067"/>
            <a:ext cx="403184" cy="471571"/>
          </a:xfrm>
          <a:custGeom>
            <a:avLst/>
            <a:gdLst>
              <a:gd name="T0" fmla="*/ 380 w 611"/>
              <a:gd name="T1" fmla="*/ 32 h 715"/>
              <a:gd name="T2" fmla="*/ 495 w 611"/>
              <a:gd name="T3" fmla="*/ 81 h 715"/>
              <a:gd name="T4" fmla="*/ 511 w 611"/>
              <a:gd name="T5" fmla="*/ 98 h 715"/>
              <a:gd name="T6" fmla="*/ 585 w 611"/>
              <a:gd name="T7" fmla="*/ 112 h 715"/>
              <a:gd name="T8" fmla="*/ 611 w 611"/>
              <a:gd name="T9" fmla="*/ 139 h 715"/>
              <a:gd name="T10" fmla="*/ 585 w 611"/>
              <a:gd name="T11" fmla="*/ 715 h 715"/>
              <a:gd name="T12" fmla="*/ 27 w 611"/>
              <a:gd name="T13" fmla="*/ 715 h 715"/>
              <a:gd name="T14" fmla="*/ 0 w 611"/>
              <a:gd name="T15" fmla="*/ 688 h 715"/>
              <a:gd name="T16" fmla="*/ 27 w 611"/>
              <a:gd name="T17" fmla="*/ 112 h 715"/>
              <a:gd name="T18" fmla="*/ 101 w 611"/>
              <a:gd name="T19" fmla="*/ 112 h 715"/>
              <a:gd name="T20" fmla="*/ 117 w 611"/>
              <a:gd name="T21" fmla="*/ 81 h 715"/>
              <a:gd name="T22" fmla="*/ 203 w 611"/>
              <a:gd name="T23" fmla="*/ 81 h 715"/>
              <a:gd name="T24" fmla="*/ 306 w 611"/>
              <a:gd name="T25" fmla="*/ 0 h 715"/>
              <a:gd name="T26" fmla="*/ 422 w 611"/>
              <a:gd name="T27" fmla="*/ 308 h 715"/>
              <a:gd name="T28" fmla="*/ 460 w 611"/>
              <a:gd name="T29" fmla="*/ 346 h 715"/>
              <a:gd name="T30" fmla="*/ 242 w 611"/>
              <a:gd name="T31" fmla="*/ 526 h 715"/>
              <a:gd name="T32" fmla="*/ 152 w 611"/>
              <a:gd name="T33" fmla="*/ 436 h 715"/>
              <a:gd name="T34" fmla="*/ 190 w 611"/>
              <a:gd name="T35" fmla="*/ 398 h 715"/>
              <a:gd name="T36" fmla="*/ 422 w 611"/>
              <a:gd name="T37" fmla="*/ 308 h 715"/>
              <a:gd name="T38" fmla="*/ 375 w 611"/>
              <a:gd name="T39" fmla="*/ 81 h 715"/>
              <a:gd name="T40" fmla="*/ 306 w 611"/>
              <a:gd name="T41" fmla="*/ 32 h 715"/>
              <a:gd name="T42" fmla="*/ 237 w 611"/>
              <a:gd name="T43" fmla="*/ 81 h 715"/>
              <a:gd name="T44" fmla="*/ 375 w 611"/>
              <a:gd name="T45" fmla="*/ 81 h 715"/>
              <a:gd name="T46" fmla="*/ 511 w 611"/>
              <a:gd name="T47" fmla="*/ 165 h 715"/>
              <a:gd name="T48" fmla="*/ 495 w 611"/>
              <a:gd name="T49" fmla="*/ 197 h 715"/>
              <a:gd name="T50" fmla="*/ 306 w 611"/>
              <a:gd name="T51" fmla="*/ 197 h 715"/>
              <a:gd name="T52" fmla="*/ 101 w 611"/>
              <a:gd name="T53" fmla="*/ 180 h 715"/>
              <a:gd name="T54" fmla="*/ 101 w 611"/>
              <a:gd name="T55" fmla="*/ 165 h 715"/>
              <a:gd name="T56" fmla="*/ 54 w 611"/>
              <a:gd name="T57" fmla="*/ 662 h 715"/>
              <a:gd name="T58" fmla="*/ 558 w 611"/>
              <a:gd name="T59" fmla="*/ 165 h 715"/>
              <a:gd name="T60" fmla="*/ 306 w 611"/>
              <a:gd name="T61" fmla="*/ 113 h 715"/>
              <a:gd name="T62" fmla="*/ 133 w 611"/>
              <a:gd name="T63" fmla="*/ 113 h 715"/>
              <a:gd name="T64" fmla="*/ 133 w 611"/>
              <a:gd name="T65" fmla="*/ 165 h 715"/>
              <a:gd name="T66" fmla="*/ 479 w 611"/>
              <a:gd name="T67" fmla="*/ 165 h 715"/>
              <a:gd name="T68" fmla="*/ 479 w 611"/>
              <a:gd name="T69" fmla="*/ 11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715">
                <a:moveTo>
                  <a:pt x="306" y="0"/>
                </a:moveTo>
                <a:cubicBezTo>
                  <a:pt x="335" y="0"/>
                  <a:pt x="361" y="12"/>
                  <a:pt x="380" y="32"/>
                </a:cubicBezTo>
                <a:cubicBezTo>
                  <a:pt x="394" y="45"/>
                  <a:pt x="404" y="62"/>
                  <a:pt x="408" y="81"/>
                </a:cubicBezTo>
                <a:cubicBezTo>
                  <a:pt x="495" y="81"/>
                  <a:pt x="495" y="81"/>
                  <a:pt x="495" y="81"/>
                </a:cubicBezTo>
                <a:cubicBezTo>
                  <a:pt x="504" y="81"/>
                  <a:pt x="511" y="88"/>
                  <a:pt x="511" y="97"/>
                </a:cubicBezTo>
                <a:cubicBezTo>
                  <a:pt x="511" y="98"/>
                  <a:pt x="511" y="98"/>
                  <a:pt x="511" y="98"/>
                </a:cubicBezTo>
                <a:cubicBezTo>
                  <a:pt x="511" y="112"/>
                  <a:pt x="511" y="112"/>
                  <a:pt x="511" y="112"/>
                </a:cubicBezTo>
                <a:cubicBezTo>
                  <a:pt x="585" y="112"/>
                  <a:pt x="585" y="112"/>
                  <a:pt x="585" y="112"/>
                </a:cubicBezTo>
                <a:cubicBezTo>
                  <a:pt x="599" y="112"/>
                  <a:pt x="611" y="124"/>
                  <a:pt x="611" y="139"/>
                </a:cubicBezTo>
                <a:cubicBezTo>
                  <a:pt x="611" y="139"/>
                  <a:pt x="611" y="139"/>
                  <a:pt x="611" y="139"/>
                </a:cubicBezTo>
                <a:cubicBezTo>
                  <a:pt x="611" y="688"/>
                  <a:pt x="611" y="688"/>
                  <a:pt x="611" y="688"/>
                </a:cubicBezTo>
                <a:cubicBezTo>
                  <a:pt x="611" y="704"/>
                  <a:pt x="599" y="715"/>
                  <a:pt x="585" y="715"/>
                </a:cubicBezTo>
                <a:cubicBezTo>
                  <a:pt x="584" y="715"/>
                  <a:pt x="584" y="715"/>
                  <a:pt x="584" y="715"/>
                </a:cubicBezTo>
                <a:cubicBezTo>
                  <a:pt x="27" y="715"/>
                  <a:pt x="27" y="715"/>
                  <a:pt x="27" y="715"/>
                </a:cubicBezTo>
                <a:cubicBezTo>
                  <a:pt x="12" y="715"/>
                  <a:pt x="0" y="704"/>
                  <a:pt x="0" y="688"/>
                </a:cubicBezTo>
                <a:cubicBezTo>
                  <a:pt x="0" y="688"/>
                  <a:pt x="0" y="688"/>
                  <a:pt x="0" y="688"/>
                </a:cubicBezTo>
                <a:cubicBezTo>
                  <a:pt x="0" y="139"/>
                  <a:pt x="0" y="139"/>
                  <a:pt x="0" y="139"/>
                </a:cubicBezTo>
                <a:cubicBezTo>
                  <a:pt x="0" y="124"/>
                  <a:pt x="12" y="112"/>
                  <a:pt x="27" y="112"/>
                </a:cubicBezTo>
                <a:cubicBezTo>
                  <a:pt x="28" y="112"/>
                  <a:pt x="28" y="112"/>
                  <a:pt x="28" y="112"/>
                </a:cubicBezTo>
                <a:cubicBezTo>
                  <a:pt x="101" y="112"/>
                  <a:pt x="101" y="112"/>
                  <a:pt x="101" y="112"/>
                </a:cubicBezTo>
                <a:cubicBezTo>
                  <a:pt x="101" y="97"/>
                  <a:pt x="101" y="97"/>
                  <a:pt x="101" y="97"/>
                </a:cubicBezTo>
                <a:cubicBezTo>
                  <a:pt x="101" y="88"/>
                  <a:pt x="108" y="81"/>
                  <a:pt x="117" y="81"/>
                </a:cubicBezTo>
                <a:cubicBezTo>
                  <a:pt x="117" y="81"/>
                  <a:pt x="117" y="81"/>
                  <a:pt x="117" y="81"/>
                </a:cubicBezTo>
                <a:cubicBezTo>
                  <a:pt x="203" y="81"/>
                  <a:pt x="203" y="81"/>
                  <a:pt x="203" y="81"/>
                </a:cubicBezTo>
                <a:cubicBezTo>
                  <a:pt x="208" y="62"/>
                  <a:pt x="218" y="45"/>
                  <a:pt x="231" y="32"/>
                </a:cubicBezTo>
                <a:cubicBezTo>
                  <a:pt x="250" y="12"/>
                  <a:pt x="277" y="0"/>
                  <a:pt x="306" y="0"/>
                </a:cubicBezTo>
                <a:close/>
                <a:moveTo>
                  <a:pt x="422" y="308"/>
                </a:moveTo>
                <a:cubicBezTo>
                  <a:pt x="422" y="308"/>
                  <a:pt x="422" y="308"/>
                  <a:pt x="422" y="308"/>
                </a:cubicBezTo>
                <a:cubicBezTo>
                  <a:pt x="432" y="298"/>
                  <a:pt x="449" y="298"/>
                  <a:pt x="460" y="308"/>
                </a:cubicBezTo>
                <a:cubicBezTo>
                  <a:pt x="470" y="319"/>
                  <a:pt x="470" y="336"/>
                  <a:pt x="460" y="346"/>
                </a:cubicBezTo>
                <a:cubicBezTo>
                  <a:pt x="280" y="526"/>
                  <a:pt x="280" y="526"/>
                  <a:pt x="280" y="526"/>
                </a:cubicBezTo>
                <a:cubicBezTo>
                  <a:pt x="269" y="537"/>
                  <a:pt x="252" y="537"/>
                  <a:pt x="242" y="526"/>
                </a:cubicBezTo>
                <a:cubicBezTo>
                  <a:pt x="241" y="526"/>
                  <a:pt x="241" y="526"/>
                  <a:pt x="241" y="526"/>
                </a:cubicBezTo>
                <a:cubicBezTo>
                  <a:pt x="152" y="436"/>
                  <a:pt x="152" y="436"/>
                  <a:pt x="152" y="436"/>
                </a:cubicBezTo>
                <a:cubicBezTo>
                  <a:pt x="141" y="426"/>
                  <a:pt x="141" y="409"/>
                  <a:pt x="152" y="398"/>
                </a:cubicBezTo>
                <a:cubicBezTo>
                  <a:pt x="162" y="388"/>
                  <a:pt x="179" y="388"/>
                  <a:pt x="190" y="398"/>
                </a:cubicBezTo>
                <a:cubicBezTo>
                  <a:pt x="261" y="469"/>
                  <a:pt x="261" y="469"/>
                  <a:pt x="261" y="469"/>
                </a:cubicBezTo>
                <a:cubicBezTo>
                  <a:pt x="422" y="308"/>
                  <a:pt x="422" y="308"/>
                  <a:pt x="422" y="308"/>
                </a:cubicBezTo>
                <a:close/>
                <a:moveTo>
                  <a:pt x="375" y="81"/>
                </a:moveTo>
                <a:cubicBezTo>
                  <a:pt x="375" y="81"/>
                  <a:pt x="375" y="81"/>
                  <a:pt x="375" y="81"/>
                </a:cubicBezTo>
                <a:cubicBezTo>
                  <a:pt x="371" y="71"/>
                  <a:pt x="365" y="62"/>
                  <a:pt x="358" y="54"/>
                </a:cubicBezTo>
                <a:cubicBezTo>
                  <a:pt x="344" y="41"/>
                  <a:pt x="326" y="32"/>
                  <a:pt x="306" y="32"/>
                </a:cubicBezTo>
                <a:cubicBezTo>
                  <a:pt x="285" y="32"/>
                  <a:pt x="267" y="41"/>
                  <a:pt x="254" y="54"/>
                </a:cubicBezTo>
                <a:cubicBezTo>
                  <a:pt x="246" y="62"/>
                  <a:pt x="240" y="71"/>
                  <a:pt x="237" y="81"/>
                </a:cubicBezTo>
                <a:cubicBezTo>
                  <a:pt x="306" y="81"/>
                  <a:pt x="306" y="81"/>
                  <a:pt x="306" y="81"/>
                </a:cubicBezTo>
                <a:cubicBezTo>
                  <a:pt x="375" y="81"/>
                  <a:pt x="375" y="81"/>
                  <a:pt x="375" y="81"/>
                </a:cubicBezTo>
                <a:close/>
                <a:moveTo>
                  <a:pt x="511" y="165"/>
                </a:moveTo>
                <a:cubicBezTo>
                  <a:pt x="511" y="165"/>
                  <a:pt x="511" y="165"/>
                  <a:pt x="511" y="165"/>
                </a:cubicBezTo>
                <a:cubicBezTo>
                  <a:pt x="511" y="180"/>
                  <a:pt x="511" y="180"/>
                  <a:pt x="511" y="180"/>
                </a:cubicBezTo>
                <a:cubicBezTo>
                  <a:pt x="511" y="189"/>
                  <a:pt x="504" y="197"/>
                  <a:pt x="495" y="197"/>
                </a:cubicBezTo>
                <a:cubicBezTo>
                  <a:pt x="494" y="197"/>
                  <a:pt x="494" y="197"/>
                  <a:pt x="494" y="197"/>
                </a:cubicBezTo>
                <a:cubicBezTo>
                  <a:pt x="306" y="197"/>
                  <a:pt x="306" y="197"/>
                  <a:pt x="306" y="197"/>
                </a:cubicBezTo>
                <a:cubicBezTo>
                  <a:pt x="117" y="197"/>
                  <a:pt x="117" y="197"/>
                  <a:pt x="117" y="197"/>
                </a:cubicBezTo>
                <a:cubicBezTo>
                  <a:pt x="108" y="197"/>
                  <a:pt x="101" y="189"/>
                  <a:pt x="101" y="180"/>
                </a:cubicBezTo>
                <a:cubicBezTo>
                  <a:pt x="101" y="180"/>
                  <a:pt x="101" y="180"/>
                  <a:pt x="101" y="180"/>
                </a:cubicBezTo>
                <a:cubicBezTo>
                  <a:pt x="101" y="165"/>
                  <a:pt x="101" y="165"/>
                  <a:pt x="101" y="165"/>
                </a:cubicBezTo>
                <a:cubicBezTo>
                  <a:pt x="54" y="165"/>
                  <a:pt x="54" y="165"/>
                  <a:pt x="54" y="165"/>
                </a:cubicBezTo>
                <a:cubicBezTo>
                  <a:pt x="54" y="662"/>
                  <a:pt x="54" y="662"/>
                  <a:pt x="54" y="662"/>
                </a:cubicBezTo>
                <a:cubicBezTo>
                  <a:pt x="558" y="662"/>
                  <a:pt x="558" y="662"/>
                  <a:pt x="558" y="662"/>
                </a:cubicBezTo>
                <a:cubicBezTo>
                  <a:pt x="558" y="165"/>
                  <a:pt x="558" y="165"/>
                  <a:pt x="558" y="165"/>
                </a:cubicBezTo>
                <a:cubicBezTo>
                  <a:pt x="511" y="165"/>
                  <a:pt x="511" y="165"/>
                  <a:pt x="511" y="165"/>
                </a:cubicBezTo>
                <a:close/>
                <a:moveTo>
                  <a:pt x="306" y="113"/>
                </a:moveTo>
                <a:cubicBezTo>
                  <a:pt x="306" y="113"/>
                  <a:pt x="306" y="113"/>
                  <a:pt x="306" y="113"/>
                </a:cubicBezTo>
                <a:cubicBezTo>
                  <a:pt x="133" y="113"/>
                  <a:pt x="133" y="113"/>
                  <a:pt x="133" y="113"/>
                </a:cubicBezTo>
                <a:cubicBezTo>
                  <a:pt x="133" y="139"/>
                  <a:pt x="133" y="139"/>
                  <a:pt x="133" y="139"/>
                </a:cubicBezTo>
                <a:cubicBezTo>
                  <a:pt x="133" y="165"/>
                  <a:pt x="133" y="165"/>
                  <a:pt x="133" y="165"/>
                </a:cubicBezTo>
                <a:cubicBezTo>
                  <a:pt x="306" y="165"/>
                  <a:pt x="306" y="165"/>
                  <a:pt x="306" y="165"/>
                </a:cubicBezTo>
                <a:cubicBezTo>
                  <a:pt x="479" y="165"/>
                  <a:pt x="479" y="165"/>
                  <a:pt x="479" y="165"/>
                </a:cubicBezTo>
                <a:cubicBezTo>
                  <a:pt x="479" y="139"/>
                  <a:pt x="479" y="139"/>
                  <a:pt x="479" y="139"/>
                </a:cubicBezTo>
                <a:cubicBezTo>
                  <a:pt x="479" y="113"/>
                  <a:pt x="479" y="113"/>
                  <a:pt x="479" y="113"/>
                </a:cubicBezTo>
                <a:cubicBezTo>
                  <a:pt x="306" y="113"/>
                  <a:pt x="306" y="113"/>
                  <a:pt x="306" y="113"/>
                </a:cubicBezTo>
                <a:close/>
              </a:path>
            </a:pathLst>
          </a:custGeom>
          <a:solidFill>
            <a:schemeClr val="accent2"/>
          </a:solidFill>
          <a:ln>
            <a:noFill/>
          </a:ln>
        </p:spPr>
        <p:txBody>
          <a:bodyPr vert="horz" wrap="square" lIns="121920" tIns="60960" rIns="121920" bIns="60960" numCol="1" anchor="t" anchorCtr="0" compatLnSpc="1"/>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0-#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1+#ppt_w/2"/>
                                          </p:val>
                                        </p:tav>
                                        <p:tav tm="100000">
                                          <p:val>
                                            <p:strVal val="#ppt_x"/>
                                          </p:val>
                                        </p:tav>
                                      </p:tavLst>
                                    </p:anim>
                                    <p:anim calcmode="lin" valueType="num">
                                      <p:cBhvr additive="base">
                                        <p:cTn id="60" dur="500" fill="hold"/>
                                        <p:tgtEl>
                                          <p:spTgt spid="1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1+#ppt_w/2"/>
                                          </p:val>
                                        </p:tav>
                                        <p:tav tm="100000">
                                          <p:val>
                                            <p:strVal val="#ppt_x"/>
                                          </p:val>
                                        </p:tav>
                                      </p:tavLst>
                                    </p:anim>
                                    <p:anim calcmode="lin" valueType="num">
                                      <p:cBhvr additive="base">
                                        <p:cTn id="64" dur="500" fill="hold"/>
                                        <p:tgtEl>
                                          <p:spTgt spid="11"/>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1" fill="hold" grpId="0" nodeType="afterEffect">
                                  <p:stCondLst>
                                    <p:cond delay="0"/>
                                  </p:stCondLst>
                                  <p:childTnLst>
                                    <p:set>
                                      <p:cBhvr>
                                        <p:cTn id="67" dur="1" fill="hold">
                                          <p:stCondLst>
                                            <p:cond delay="0"/>
                                          </p:stCondLst>
                                        </p:cTn>
                                        <p:tgtEl>
                                          <p:spTgt spid="103"/>
                                        </p:tgtEl>
                                        <p:attrNameLst>
                                          <p:attrName>style.visibility</p:attrName>
                                        </p:attrNameLst>
                                      </p:cBhvr>
                                      <p:to>
                                        <p:strVal val="visible"/>
                                      </p:to>
                                    </p:set>
                                    <p:anim calcmode="lin" valueType="num">
                                      <p:cBhvr additive="base">
                                        <p:cTn id="68" dur="500" fill="hold"/>
                                        <p:tgtEl>
                                          <p:spTgt spid="103"/>
                                        </p:tgtEl>
                                        <p:attrNameLst>
                                          <p:attrName>ppt_x</p:attrName>
                                        </p:attrNameLst>
                                      </p:cBhvr>
                                      <p:tavLst>
                                        <p:tav tm="0">
                                          <p:val>
                                            <p:strVal val="#ppt_x"/>
                                          </p:val>
                                        </p:tav>
                                        <p:tav tm="100000">
                                          <p:val>
                                            <p:strVal val="#ppt_x"/>
                                          </p:val>
                                        </p:tav>
                                      </p:tavLst>
                                    </p:anim>
                                    <p:anim calcmode="lin" valueType="num">
                                      <p:cBhvr additive="base">
                                        <p:cTn id="69" dur="500" fill="hold"/>
                                        <p:tgtEl>
                                          <p:spTgt spid="103"/>
                                        </p:tgtEl>
                                        <p:attrNameLst>
                                          <p:attrName>ppt_y</p:attrName>
                                        </p:attrNameLst>
                                      </p:cBhvr>
                                      <p:tavLst>
                                        <p:tav tm="0">
                                          <p:val>
                                            <p:strVal val="0-#ppt_h/2"/>
                                          </p:val>
                                        </p:tav>
                                        <p:tav tm="100000">
                                          <p:val>
                                            <p:strVal val="#ppt_y"/>
                                          </p:val>
                                        </p:tav>
                                      </p:tavLst>
                                    </p:anim>
                                  </p:childTnLst>
                                </p:cTn>
                              </p:par>
                              <p:par>
                                <p:cTn id="70" presetID="2" presetClass="entr" presetSubtype="2" fill="hold" nodeType="withEffect">
                                  <p:stCondLst>
                                    <p:cond delay="500"/>
                                  </p:stCondLst>
                                  <p:childTnLst>
                                    <p:set>
                                      <p:cBhvr>
                                        <p:cTn id="71" dur="1" fill="hold">
                                          <p:stCondLst>
                                            <p:cond delay="0"/>
                                          </p:stCondLst>
                                        </p:cTn>
                                        <p:tgtEl>
                                          <p:spTgt spid="104"/>
                                        </p:tgtEl>
                                        <p:attrNameLst>
                                          <p:attrName>style.visibility</p:attrName>
                                        </p:attrNameLst>
                                      </p:cBhvr>
                                      <p:to>
                                        <p:strVal val="visible"/>
                                      </p:to>
                                    </p:set>
                                    <p:anim calcmode="lin" valueType="num">
                                      <p:cBhvr additive="base">
                                        <p:cTn id="72" dur="500" fill="hold"/>
                                        <p:tgtEl>
                                          <p:spTgt spid="104"/>
                                        </p:tgtEl>
                                        <p:attrNameLst>
                                          <p:attrName>ppt_x</p:attrName>
                                        </p:attrNameLst>
                                      </p:cBhvr>
                                      <p:tavLst>
                                        <p:tav tm="0">
                                          <p:val>
                                            <p:strVal val="1+#ppt_w/2"/>
                                          </p:val>
                                        </p:tav>
                                        <p:tav tm="100000">
                                          <p:val>
                                            <p:strVal val="#ppt_x"/>
                                          </p:val>
                                        </p:tav>
                                      </p:tavLst>
                                    </p:anim>
                                    <p:anim calcmode="lin" valueType="num">
                                      <p:cBhvr additive="base">
                                        <p:cTn id="73" dur="500" fill="hold"/>
                                        <p:tgtEl>
                                          <p:spTgt spid="104"/>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500"/>
                                  </p:stCondLst>
                                  <p:childTnLst>
                                    <p:set>
                                      <p:cBhvr>
                                        <p:cTn id="75" dur="1" fill="hold">
                                          <p:stCondLst>
                                            <p:cond delay="0"/>
                                          </p:stCondLst>
                                        </p:cTn>
                                        <p:tgtEl>
                                          <p:spTgt spid="108"/>
                                        </p:tgtEl>
                                        <p:attrNameLst>
                                          <p:attrName>style.visibility</p:attrName>
                                        </p:attrNameLst>
                                      </p:cBhvr>
                                      <p:to>
                                        <p:strVal val="visible"/>
                                      </p:to>
                                    </p:set>
                                    <p:anim calcmode="lin" valueType="num">
                                      <p:cBhvr additive="base">
                                        <p:cTn id="76" dur="500" fill="hold"/>
                                        <p:tgtEl>
                                          <p:spTgt spid="108"/>
                                        </p:tgtEl>
                                        <p:attrNameLst>
                                          <p:attrName>ppt_x</p:attrName>
                                        </p:attrNameLst>
                                      </p:cBhvr>
                                      <p:tavLst>
                                        <p:tav tm="0">
                                          <p:val>
                                            <p:strVal val="0-#ppt_w/2"/>
                                          </p:val>
                                        </p:tav>
                                        <p:tav tm="100000">
                                          <p:val>
                                            <p:strVal val="#ppt_x"/>
                                          </p:val>
                                        </p:tav>
                                      </p:tavLst>
                                    </p:anim>
                                    <p:anim calcmode="lin" valueType="num">
                                      <p:cBhvr additive="base">
                                        <p:cTn id="77" dur="500" fill="hold"/>
                                        <p:tgtEl>
                                          <p:spTgt spid="108"/>
                                        </p:tgtEl>
                                        <p:attrNameLst>
                                          <p:attrName>ppt_y</p:attrName>
                                        </p:attrNameLst>
                                      </p:cBhvr>
                                      <p:tavLst>
                                        <p:tav tm="0">
                                          <p:val>
                                            <p:strVal val="#ppt_y"/>
                                          </p:val>
                                        </p:tav>
                                        <p:tav tm="100000">
                                          <p:val>
                                            <p:strVal val="#ppt_y"/>
                                          </p:val>
                                        </p:tav>
                                      </p:tavLst>
                                    </p:anim>
                                  </p:childTnLst>
                                </p:cTn>
                              </p:par>
                            </p:childTnLst>
                          </p:cTn>
                        </p:par>
                        <p:par>
                          <p:cTn id="78" fill="hold">
                            <p:stCondLst>
                              <p:cond delay="1000"/>
                            </p:stCondLst>
                            <p:childTnLst>
                              <p:par>
                                <p:cTn id="79" presetID="53" presetClass="entr" presetSubtype="16" fill="hold" grpId="0"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p:cTn id="81" dur="500" fill="hold"/>
                                        <p:tgtEl>
                                          <p:spTgt spid="2"/>
                                        </p:tgtEl>
                                        <p:attrNameLst>
                                          <p:attrName>ppt_w</p:attrName>
                                        </p:attrNameLst>
                                      </p:cBhvr>
                                      <p:tavLst>
                                        <p:tav tm="0">
                                          <p:val>
                                            <p:fltVal val="0"/>
                                          </p:val>
                                        </p:tav>
                                        <p:tav tm="100000">
                                          <p:val>
                                            <p:strVal val="#ppt_w"/>
                                          </p:val>
                                        </p:tav>
                                      </p:tavLst>
                                    </p:anim>
                                    <p:anim calcmode="lin" valueType="num">
                                      <p:cBhvr>
                                        <p:cTn id="82" dur="500" fill="hold"/>
                                        <p:tgtEl>
                                          <p:spTgt spid="2"/>
                                        </p:tgtEl>
                                        <p:attrNameLst>
                                          <p:attrName>ppt_h</p:attrName>
                                        </p:attrNameLst>
                                      </p:cBhvr>
                                      <p:tavLst>
                                        <p:tav tm="0">
                                          <p:val>
                                            <p:fltVal val="0"/>
                                          </p:val>
                                        </p:tav>
                                        <p:tav tm="100000">
                                          <p:val>
                                            <p:strVal val="#ppt_h"/>
                                          </p:val>
                                        </p:tav>
                                      </p:tavLst>
                                    </p:anim>
                                    <p:animEffect transition="in" filter="fade">
                                      <p:cBhvr>
                                        <p:cTn id="8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p:bldP spid="9" grpId="0"/>
      <p:bldP spid="10" grpId="0"/>
      <p:bldP spid="11" grpId="0"/>
      <p:bldP spid="12" grpId="0" bldLvl="0" animBg="1"/>
      <p:bldP spid="13" grpId="0" bldLvl="0" animBg="1"/>
      <p:bldP spid="14" grpId="0" bldLvl="0" animBg="1"/>
      <p:bldP spid="15" grpId="0" bldLvl="0" animBg="1"/>
      <p:bldP spid="103" grpId="0" bldLvl="0" animBg="1"/>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8"/>
          <p:cNvSpPr txBox="1"/>
          <p:nvPr/>
        </p:nvSpPr>
        <p:spPr>
          <a:xfrm>
            <a:off x="3347884" y="2397276"/>
            <a:ext cx="1276350" cy="1288415"/>
          </a:xfrm>
          <a:prstGeom prst="rect">
            <a:avLst/>
          </a:prstGeom>
          <a:noFill/>
        </p:spPr>
        <p:txBody>
          <a:bodyPr wrap="none" rtlCol="0">
            <a:spAutoFit/>
          </a:bodyPr>
          <a:lstStyle/>
          <a:p>
            <a:r>
              <a:rPr lang="en-US" altLang="zh-CN" sz="7335"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04</a:t>
            </a:r>
            <a:endParaRPr lang="zh-CN" altLang="en-US" sz="7335" dirty="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endParaRPr>
          </a:p>
        </p:txBody>
      </p:sp>
      <p:sp>
        <p:nvSpPr>
          <p:cNvPr id="3" name="_3"/>
          <p:cNvSpPr/>
          <p:nvPr/>
        </p:nvSpPr>
        <p:spPr>
          <a:xfrm>
            <a:off x="4531788" y="2465281"/>
            <a:ext cx="4450080" cy="1005205"/>
          </a:xfrm>
          <a:prstGeom prst="rect">
            <a:avLst/>
          </a:prstGeom>
          <a:effectLst/>
        </p:spPr>
        <p:txBody>
          <a:bodyPr wrap="none">
            <a:spAutoFit/>
          </a:bodyPr>
          <a:lstStyle/>
          <a:p>
            <a:pPr algn="l"/>
            <a:r>
              <a:rPr lang="zh-CN" altLang="en-US" sz="5600" dirty="0" smtClean="0">
                <a:gradFill>
                  <a:gsLst>
                    <a:gs pos="0">
                      <a:schemeClr val="bg1">
                        <a:lumMod val="95000"/>
                        <a:lumOff val="5000"/>
                      </a:schemeClr>
                    </a:gs>
                    <a:gs pos="0">
                      <a:srgbClr val="006BC8"/>
                    </a:gs>
                    <a:gs pos="70000">
                      <a:srgbClr val="FE0085"/>
                    </a:gs>
                  </a:gsLst>
                  <a:lin ang="0" scaled="0"/>
                </a:gradFill>
                <a:latin typeface="微软雅黑" panose="020B0503020204020204" pitchFamily="34" charset="-122"/>
                <a:ea typeface="微软雅黑" panose="020B0503020204020204" pitchFamily="34" charset="-122"/>
              </a:rPr>
              <a:t>此处添加标题</a:t>
            </a:r>
          </a:p>
        </p:txBody>
      </p:sp>
      <p:sp>
        <p:nvSpPr>
          <p:cNvPr id="4" name="_3"/>
          <p:cNvSpPr/>
          <p:nvPr/>
        </p:nvSpPr>
        <p:spPr>
          <a:xfrm>
            <a:off x="4568643" y="3254923"/>
            <a:ext cx="2366010" cy="518160"/>
          </a:xfrm>
          <a:prstGeom prst="rect">
            <a:avLst/>
          </a:prstGeom>
          <a:effectLst/>
        </p:spPr>
        <p:txBody>
          <a:bodyPr wrap="none">
            <a:spAutoFit/>
          </a:bodyPr>
          <a:lstStyle/>
          <a:p>
            <a:r>
              <a:rPr lang="en-US" altLang="zh-CN" sz="2800" dirty="0" err="1">
                <a:solidFill>
                  <a:schemeClr val="tx2"/>
                </a:solidFill>
                <a:latin typeface="Times" panose="02020603050405020304" pitchFamily="18" charset="0"/>
                <a:ea typeface="造字工房力黑（非商用）常规体" pitchFamily="50" charset="-122"/>
              </a:rPr>
              <a:t>Lobal</a:t>
            </a:r>
            <a:r>
              <a:rPr lang="en-US" altLang="zh-CN" sz="2800" dirty="0">
                <a:solidFill>
                  <a:schemeClr val="tx2"/>
                </a:solidFill>
                <a:latin typeface="Times" panose="02020603050405020304" pitchFamily="18" charset="0"/>
                <a:ea typeface="造字工房力黑（非商用）常规体" pitchFamily="50" charset="-122"/>
              </a:rPr>
              <a:t> Standard</a:t>
            </a:r>
          </a:p>
        </p:txBody>
      </p:sp>
      <p:sp>
        <p:nvSpPr>
          <p:cNvPr id="5" name="TextBox 36"/>
          <p:cNvSpPr txBox="1"/>
          <p:nvPr/>
        </p:nvSpPr>
        <p:spPr>
          <a:xfrm>
            <a:off x="4580027" y="3687943"/>
            <a:ext cx="4090440" cy="474345"/>
          </a:xfrm>
          <a:prstGeom prst="rect">
            <a:avLst/>
          </a:prstGeom>
          <a:noFill/>
        </p:spPr>
        <p:txBody>
          <a:bodyPr wrap="square" rtlCol="0">
            <a:spAutoFit/>
          </a:bodyPr>
          <a:lstStyle/>
          <a:p>
            <a:pPr>
              <a:lnSpc>
                <a:spcPct val="125000"/>
              </a:lnSpc>
              <a:spcAft>
                <a:spcPts val="600"/>
              </a:spcAft>
            </a:pPr>
            <a:r>
              <a:rPr lang="en-US" altLang="zh-CN" sz="665"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665" dirty="0">
              <a:solidFill>
                <a:schemeClr val="tx2"/>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pic>
        <p:nvPicPr>
          <p:cNvPr id="38" name="图片 37"/>
          <p:cNvPicPr>
            <a:picLocks noChangeAspect="1"/>
          </p:cNvPicPr>
          <p:nvPr/>
        </p:nvPicPr>
        <p:blipFill rotWithShape="1">
          <a:blip r:embed="rId4" cstate="print">
            <a:extLst>
              <a:ext uri="{28A0092B-C50C-407E-A947-70E740481C1C}">
                <a14:useLocalDpi xmlns:a14="http://schemas.microsoft.com/office/drawing/2010/main" val="0"/>
              </a:ext>
            </a:extLst>
          </a:blip>
          <a:srcRect l="26020" t="63519"/>
          <a:stretch>
            <a:fillRect/>
          </a:stretch>
        </p:blipFill>
        <p:spPr>
          <a:xfrm>
            <a:off x="5807619" y="4931689"/>
            <a:ext cx="6938367" cy="1926309"/>
          </a:xfrm>
          <a:prstGeom prst="rect">
            <a:avLst/>
          </a:prstGeom>
        </p:spPr>
      </p:pic>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67933" t="16667" b="58148"/>
          <a:stretch>
            <a:fillRect/>
          </a:stretch>
        </p:blipFill>
        <p:spPr>
          <a:xfrm>
            <a:off x="1050467" y="3344333"/>
            <a:ext cx="3906185" cy="172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wd">
                                    <p:tmPct val="10000"/>
                                  </p:iterate>
                                  <p:childTnLst>
                                    <p:set>
                                      <p:cBhvr>
                                        <p:cTn id="17" dur="1" fill="hold">
                                          <p:stCondLst>
                                            <p:cond delay="0"/>
                                          </p:stCondLst>
                                        </p:cTn>
                                        <p:tgtEl>
                                          <p:spTgt spid="4">
                                            <p:txEl>
                                              <p:pRg st="0" end="0"/>
                                            </p:txEl>
                                          </p:spTgt>
                                        </p:tgtEl>
                                        <p:attrNameLst>
                                          <p:attrName>style.visibility</p:attrName>
                                        </p:attrNameLst>
                                      </p:cBhvr>
                                      <p:to>
                                        <p:strVal val="visible"/>
                                      </p:to>
                                    </p:set>
                                    <p:anim calcmode="lin" valueType="num">
                                      <p:cBhvr additive="base">
                                        <p:cTn id="18"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right)">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2"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uild="p"/>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a:spLocks noChangeArrowheads="1"/>
          </p:cNvSpPr>
          <p:nvPr/>
        </p:nvSpPr>
        <p:spPr bwMode="auto">
          <a:xfrm>
            <a:off x="1943702" y="2511143"/>
            <a:ext cx="1299633" cy="1302152"/>
          </a:xfrm>
          <a:prstGeom prst="ellipse">
            <a:avLst/>
          </a:prstGeom>
          <a:solidFill>
            <a:schemeClr val="accent1"/>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5" name="Freeform 13"/>
          <p:cNvSpPr/>
          <p:nvPr/>
        </p:nvSpPr>
        <p:spPr bwMode="auto">
          <a:xfrm>
            <a:off x="2593519"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6" name="Oval 14"/>
          <p:cNvSpPr>
            <a:spLocks noChangeArrowheads="1"/>
          </p:cNvSpPr>
          <p:nvPr/>
        </p:nvSpPr>
        <p:spPr bwMode="auto">
          <a:xfrm>
            <a:off x="6680800" y="2511143"/>
            <a:ext cx="1295400" cy="1302152"/>
          </a:xfrm>
          <a:prstGeom prst="ellipse">
            <a:avLst/>
          </a:prstGeom>
          <a:solidFill>
            <a:schemeClr val="accent3"/>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7" name="Freeform 15"/>
          <p:cNvSpPr/>
          <p:nvPr/>
        </p:nvSpPr>
        <p:spPr bwMode="auto">
          <a:xfrm>
            <a:off x="7332734" y="2235889"/>
            <a:ext cx="918633"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4229702" y="3887400"/>
            <a:ext cx="1299633" cy="1300035"/>
          </a:xfrm>
          <a:prstGeom prst="ellipse">
            <a:avLst/>
          </a:prstGeom>
          <a:solidFill>
            <a:schemeClr val="accent2"/>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9" name="Freeform 17"/>
          <p:cNvSpPr/>
          <p:nvPr/>
        </p:nvSpPr>
        <p:spPr bwMode="auto">
          <a:xfrm>
            <a:off x="4879519" y="4537419"/>
            <a:ext cx="924983"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0" name="Oval 18"/>
          <p:cNvSpPr>
            <a:spLocks noChangeArrowheads="1"/>
          </p:cNvSpPr>
          <p:nvPr/>
        </p:nvSpPr>
        <p:spPr bwMode="auto">
          <a:xfrm>
            <a:off x="9038768" y="3887400"/>
            <a:ext cx="1301751" cy="1300035"/>
          </a:xfrm>
          <a:prstGeom prst="ellipse">
            <a:avLst/>
          </a:prstGeom>
          <a:solidFill>
            <a:schemeClr val="accent4"/>
          </a:solidFill>
          <a:ln>
            <a:noFill/>
          </a:ln>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1" name="Freeform 19"/>
          <p:cNvSpPr/>
          <p:nvPr/>
        </p:nvSpPr>
        <p:spPr bwMode="auto">
          <a:xfrm>
            <a:off x="9688584" y="4537419"/>
            <a:ext cx="920749"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2" name="Freeform 20"/>
          <p:cNvSpPr>
            <a:spLocks noEditPoints="1"/>
          </p:cNvSpPr>
          <p:nvPr/>
        </p:nvSpPr>
        <p:spPr bwMode="auto">
          <a:xfrm>
            <a:off x="9438819" y="4287573"/>
            <a:ext cx="501649"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nvGrpSpPr>
          <p:cNvPr id="13" name="Group 21"/>
          <p:cNvGrpSpPr/>
          <p:nvPr/>
        </p:nvGrpSpPr>
        <p:grpSpPr bwMode="auto">
          <a:xfrm>
            <a:off x="4629751" y="4317216"/>
            <a:ext cx="499533"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16" name="Group 24"/>
          <p:cNvGrpSpPr/>
          <p:nvPr/>
        </p:nvGrpSpPr>
        <p:grpSpPr bwMode="auto">
          <a:xfrm>
            <a:off x="7076618" y="2911316"/>
            <a:ext cx="505883"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grpSp>
        <p:nvGrpSpPr>
          <p:cNvPr id="21" name="Group 29"/>
          <p:cNvGrpSpPr/>
          <p:nvPr/>
        </p:nvGrpSpPr>
        <p:grpSpPr bwMode="auto">
          <a:xfrm>
            <a:off x="2343751" y="2926136"/>
            <a:ext cx="499533"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65">
                <a:solidFill>
                  <a:schemeClr val="tx2"/>
                </a:solidFill>
                <a:latin typeface="微软雅黑" panose="020B0503020204020204" pitchFamily="34" charset="-122"/>
                <a:ea typeface="微软雅黑" panose="020B0503020204020204" pitchFamily="34" charset="-122"/>
              </a:endParaRPr>
            </a:p>
          </p:txBody>
        </p:sp>
      </p:grpSp>
      <p:sp>
        <p:nvSpPr>
          <p:cNvPr id="24" name="TextBox 13"/>
          <p:cNvSpPr txBox="1"/>
          <p:nvPr/>
        </p:nvSpPr>
        <p:spPr>
          <a:xfrm>
            <a:off x="1769078" y="4088548"/>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5" name="TextBox 13"/>
          <p:cNvSpPr txBox="1"/>
          <p:nvPr/>
        </p:nvSpPr>
        <p:spPr>
          <a:xfrm>
            <a:off x="1772252" y="437588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p:nvPr/>
        </p:nvSpPr>
        <p:spPr>
          <a:xfrm>
            <a:off x="4178372" y="2511143"/>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7" name="TextBox 13"/>
          <p:cNvSpPr txBox="1"/>
          <p:nvPr/>
        </p:nvSpPr>
        <p:spPr>
          <a:xfrm>
            <a:off x="4181547" y="2798480"/>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3"/>
          <p:cNvSpPr txBox="1"/>
          <p:nvPr/>
        </p:nvSpPr>
        <p:spPr>
          <a:xfrm>
            <a:off x="6468824" y="4090357"/>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6471999" y="4377695"/>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8975266" y="2552259"/>
            <a:ext cx="1952625" cy="260985"/>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6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8978440" y="2839596"/>
            <a:ext cx="2057399" cy="378460"/>
          </a:xfrm>
          <a:prstGeom prst="rect">
            <a:avLst/>
          </a:prstGeom>
          <a:noFill/>
        </p:spPr>
        <p:txBody>
          <a:bodyPr wrap="square" lIns="0" tIns="0" rIns="0" bIns="0">
            <a:spAutoFit/>
          </a:bodyPr>
          <a:lstStyle/>
          <a:p>
            <a:pPr defTabSz="912495" eaLnBrk="1" fontAlgn="auto" hangingPunct="1">
              <a:spcBef>
                <a:spcPct val="20000"/>
              </a:spcBef>
              <a:spcAft>
                <a:spcPts val="0"/>
              </a:spcAft>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14:presetBounceEnd="48000">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14:bounceEnd="48000">
                                          <p:cBhvr additive="base">
                                            <p:cTn id="6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14:presetBounceEnd="56000">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14:bounceEnd="56000">
                                          <p:cBhvr additive="base">
                                            <p:cTn id="73" dur="500" fill="hold"/>
                                            <p:tgtEl>
                                              <p:spTgt spid="25"/>
                                            </p:tgtEl>
                                            <p:attrNameLst>
                                              <p:attrName>ppt_x</p:attrName>
                                            </p:attrNameLst>
                                          </p:cBhvr>
                                          <p:tavLst>
                                            <p:tav tm="0">
                                              <p:val>
                                                <p:strVal val="1+#ppt_w/2"/>
                                              </p:val>
                                            </p:tav>
                                            <p:tav tm="100000">
                                              <p:val>
                                                <p:strVal val="#ppt_x"/>
                                              </p:val>
                                            </p:tav>
                                          </p:tavLst>
                                        </p:anim>
                                        <p:anim calcmode="lin" valueType="num" p14:bounceEnd="56000">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14:presetBounceEnd="48000">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14:bounceEnd="48000">
                                          <p:cBhvr additive="base">
                                            <p:cTn id="79" dur="500" fill="hold"/>
                                            <p:tgtEl>
                                              <p:spTgt spid="26"/>
                                            </p:tgtEl>
                                            <p:attrNameLst>
                                              <p:attrName>ppt_x</p:attrName>
                                            </p:attrNameLst>
                                          </p:cBhvr>
                                          <p:tavLst>
                                            <p:tav tm="0">
                                              <p:val>
                                                <p:strVal val="1+#ppt_w/2"/>
                                              </p:val>
                                            </p:tav>
                                            <p:tav tm="100000">
                                              <p:val>
                                                <p:strVal val="#ppt_x"/>
                                              </p:val>
                                            </p:tav>
                                          </p:tavLst>
                                        </p:anim>
                                        <p:anim calcmode="lin" valueType="num" p14:bounceEnd="48000">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56000">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14:bounceEnd="56000">
                                          <p:cBhvr additive="base">
                                            <p:cTn id="83" dur="500" fill="hold"/>
                                            <p:tgtEl>
                                              <p:spTgt spid="27"/>
                                            </p:tgtEl>
                                            <p:attrNameLst>
                                              <p:attrName>ppt_x</p:attrName>
                                            </p:attrNameLst>
                                          </p:cBhvr>
                                          <p:tavLst>
                                            <p:tav tm="0">
                                              <p:val>
                                                <p:strVal val="1+#ppt_w/2"/>
                                              </p:val>
                                            </p:tav>
                                            <p:tav tm="100000">
                                              <p:val>
                                                <p:strVal val="#ppt_x"/>
                                              </p:val>
                                            </p:tav>
                                          </p:tavLst>
                                        </p:anim>
                                        <p:anim calcmode="lin" valueType="num" p14:bounceEnd="56000">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14:presetBounceEnd="48000">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14:bounceEnd="48000">
                                          <p:cBhvr additive="base">
                                            <p:cTn id="8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14:presetBounceEnd="56000">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14:bounceEnd="56000">
                                          <p:cBhvr additive="base">
                                            <p:cTn id="9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14:presetBounceEnd="48000">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14:bounceEnd="48000">
                                          <p:cBhvr additive="base">
                                            <p:cTn id="9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14:presetBounceEnd="56000">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14:bounceEnd="56000">
                                          <p:cBhvr additive="base">
                                            <p:cTn id="10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1+#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1+#ppt_w/2"/>
                                              </p:val>
                                            </p:tav>
                                            <p:tav tm="100000">
                                              <p:val>
                                                <p:strVal val="#ppt_x"/>
                                              </p:val>
                                            </p:tav>
                                          </p:tavLst>
                                        </p:anim>
                                        <p:anim calcmode="lin" valueType="num">
                                          <p:cBhvr additive="base">
                                            <p:cTn id="8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1+#ppt_w/2"/>
                                              </p:val>
                                            </p:tav>
                                            <p:tav tm="100000">
                                              <p:val>
                                                <p:strVal val="#ppt_x"/>
                                              </p:val>
                                            </p:tav>
                                          </p:tavLst>
                                        </p:anim>
                                        <p:anim calcmode="lin" valueType="num">
                                          <p:cBhvr additive="base">
                                            <p:cTn id="90" dur="500" fill="hold"/>
                                            <p:tgtEl>
                                              <p:spTgt spid="2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1+#ppt_w/2"/>
                                              </p:val>
                                            </p:tav>
                                            <p:tav tm="100000">
                                              <p:val>
                                                <p:strVal val="#ppt_x"/>
                                              </p:val>
                                            </p:tav>
                                          </p:tavLst>
                                        </p:anim>
                                        <p:anim calcmode="lin" valueType="num">
                                          <p:cBhvr additive="base">
                                            <p:cTn id="9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2"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fill="hold"/>
                                            <p:tgtEl>
                                              <p:spTgt spid="30"/>
                                            </p:tgtEl>
                                            <p:attrNameLst>
                                              <p:attrName>ppt_x</p:attrName>
                                            </p:attrNameLst>
                                          </p:cBhvr>
                                          <p:tavLst>
                                            <p:tav tm="0">
                                              <p:val>
                                                <p:strVal val="1+#ppt_w/2"/>
                                              </p:val>
                                            </p:tav>
                                            <p:tav tm="100000">
                                              <p:val>
                                                <p:strVal val="#ppt_x"/>
                                              </p:val>
                                            </p:tav>
                                          </p:tavLst>
                                        </p:anim>
                                        <p:anim calcmode="lin" valueType="num">
                                          <p:cBhvr additive="base">
                                            <p:cTn id="100" dur="500" fill="hold"/>
                                            <p:tgtEl>
                                              <p:spTgt spid="3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additive="base">
                                            <p:cTn id="103" dur="500" fill="hold"/>
                                            <p:tgtEl>
                                              <p:spTgt spid="31"/>
                                            </p:tgtEl>
                                            <p:attrNameLst>
                                              <p:attrName>ppt_x</p:attrName>
                                            </p:attrNameLst>
                                          </p:cBhvr>
                                          <p:tavLst>
                                            <p:tav tm="0">
                                              <p:val>
                                                <p:strVal val="1+#ppt_w/2"/>
                                              </p:val>
                                            </p:tav>
                                            <p:tav tm="100000">
                                              <p:val>
                                                <p:strVal val="#ppt_x"/>
                                              </p:val>
                                            </p:tav>
                                          </p:tavLst>
                                        </p:anim>
                                        <p:anim calcmode="lin" valueType="num">
                                          <p:cBhvr additive="base">
                                            <p:cTn id="104" dur="500" fill="hold"/>
                                            <p:tgtEl>
                                              <p:spTgt spid="31"/>
                                            </p:tgtEl>
                                            <p:attrNameLst>
                                              <p:attrName>ppt_y</p:attrName>
                                            </p:attrNameLst>
                                          </p:cBhvr>
                                          <p:tavLst>
                                            <p:tav tm="0">
                                              <p:val>
                                                <p:strVal val="#ppt_y"/>
                                              </p:val>
                                            </p:tav>
                                            <p:tav tm="100000">
                                              <p:val>
                                                <p:strVal val="#ppt_y"/>
                                              </p:val>
                                            </p:tav>
                                          </p:tavLst>
                                        </p:anim>
                                      </p:childTnLst>
                                    </p:cTn>
                                  </p:par>
                                </p:childTnLst>
                              </p:cTn>
                            </p:par>
                            <p:par>
                              <p:cTn id="105" fill="hold">
                                <p:stCondLst>
                                  <p:cond delay="500"/>
                                </p:stCondLst>
                                <p:childTnLst>
                                  <p:par>
                                    <p:cTn id="106" presetID="2" presetClass="entr" presetSubtype="1" fill="hold" grpId="0" nodeType="afterEffect">
                                      <p:stCondLst>
                                        <p:cond delay="0"/>
                                      </p:stCondLst>
                                      <p:childTnLst>
                                        <p:set>
                                          <p:cBhvr>
                                            <p:cTn id="107" dur="1" fill="hold">
                                              <p:stCondLst>
                                                <p:cond delay="0"/>
                                              </p:stCondLst>
                                            </p:cTn>
                                            <p:tgtEl>
                                              <p:spTgt spid="103"/>
                                            </p:tgtEl>
                                            <p:attrNameLst>
                                              <p:attrName>style.visibility</p:attrName>
                                            </p:attrNameLst>
                                          </p:cBhvr>
                                          <p:to>
                                            <p:strVal val="visible"/>
                                          </p:to>
                                        </p:set>
                                        <p:anim calcmode="lin" valueType="num">
                                          <p:cBhvr additive="base">
                                            <p:cTn id="108" dur="500" fill="hold"/>
                                            <p:tgtEl>
                                              <p:spTgt spid="103"/>
                                            </p:tgtEl>
                                            <p:attrNameLst>
                                              <p:attrName>ppt_x</p:attrName>
                                            </p:attrNameLst>
                                          </p:cBhvr>
                                          <p:tavLst>
                                            <p:tav tm="0">
                                              <p:val>
                                                <p:strVal val="#ppt_x"/>
                                              </p:val>
                                            </p:tav>
                                            <p:tav tm="100000">
                                              <p:val>
                                                <p:strVal val="#ppt_x"/>
                                              </p:val>
                                            </p:tav>
                                          </p:tavLst>
                                        </p:anim>
                                        <p:anim calcmode="lin" valueType="num">
                                          <p:cBhvr additive="base">
                                            <p:cTn id="109" dur="500" fill="hold"/>
                                            <p:tgtEl>
                                              <p:spTgt spid="103"/>
                                            </p:tgtEl>
                                            <p:attrNameLst>
                                              <p:attrName>ppt_y</p:attrName>
                                            </p:attrNameLst>
                                          </p:cBhvr>
                                          <p:tavLst>
                                            <p:tav tm="0">
                                              <p:val>
                                                <p:strVal val="0-#ppt_h/2"/>
                                              </p:val>
                                            </p:tav>
                                            <p:tav tm="100000">
                                              <p:val>
                                                <p:strVal val="#ppt_y"/>
                                              </p:val>
                                            </p:tav>
                                          </p:tavLst>
                                        </p:anim>
                                      </p:childTnLst>
                                    </p:cTn>
                                  </p:par>
                                  <p:par>
                                    <p:cTn id="110" presetID="2" presetClass="entr" presetSubtype="2" fill="hold" nodeType="withEffect">
                                      <p:stCondLst>
                                        <p:cond delay="500"/>
                                      </p:stCondLst>
                                      <p:childTnLst>
                                        <p:set>
                                          <p:cBhvr>
                                            <p:cTn id="111" dur="1" fill="hold">
                                              <p:stCondLst>
                                                <p:cond delay="0"/>
                                              </p:stCondLst>
                                            </p:cTn>
                                            <p:tgtEl>
                                              <p:spTgt spid="104"/>
                                            </p:tgtEl>
                                            <p:attrNameLst>
                                              <p:attrName>style.visibility</p:attrName>
                                            </p:attrNameLst>
                                          </p:cBhvr>
                                          <p:to>
                                            <p:strVal val="visible"/>
                                          </p:to>
                                        </p:set>
                                        <p:anim calcmode="lin" valueType="num">
                                          <p:cBhvr additive="base">
                                            <p:cTn id="112" dur="500" fill="hold"/>
                                            <p:tgtEl>
                                              <p:spTgt spid="104"/>
                                            </p:tgtEl>
                                            <p:attrNameLst>
                                              <p:attrName>ppt_x</p:attrName>
                                            </p:attrNameLst>
                                          </p:cBhvr>
                                          <p:tavLst>
                                            <p:tav tm="0">
                                              <p:val>
                                                <p:strVal val="1+#ppt_w/2"/>
                                              </p:val>
                                            </p:tav>
                                            <p:tav tm="100000">
                                              <p:val>
                                                <p:strVal val="#ppt_x"/>
                                              </p:val>
                                            </p:tav>
                                          </p:tavLst>
                                        </p:anim>
                                        <p:anim calcmode="lin" valueType="num">
                                          <p:cBhvr additive="base">
                                            <p:cTn id="113" dur="500" fill="hold"/>
                                            <p:tgtEl>
                                              <p:spTgt spid="104"/>
                                            </p:tgtEl>
                                            <p:attrNameLst>
                                              <p:attrName>ppt_y</p:attrName>
                                            </p:attrNameLst>
                                          </p:cBhvr>
                                          <p:tavLst>
                                            <p:tav tm="0">
                                              <p:val>
                                                <p:strVal val="#ppt_y"/>
                                              </p:val>
                                            </p:tav>
                                            <p:tav tm="100000">
                                              <p:val>
                                                <p:strVal val="#ppt_y"/>
                                              </p:val>
                                            </p:tav>
                                          </p:tavLst>
                                        </p:anim>
                                      </p:childTnLst>
                                    </p:cTn>
                                  </p:par>
                                  <p:par>
                                    <p:cTn id="114" presetID="2" presetClass="entr" presetSubtype="8" fill="hold" nodeType="withEffect">
                                      <p:stCondLst>
                                        <p:cond delay="500"/>
                                      </p:stCondLst>
                                      <p:childTnLst>
                                        <p:set>
                                          <p:cBhvr>
                                            <p:cTn id="115" dur="1" fill="hold">
                                              <p:stCondLst>
                                                <p:cond delay="0"/>
                                              </p:stCondLst>
                                            </p:cTn>
                                            <p:tgtEl>
                                              <p:spTgt spid="108"/>
                                            </p:tgtEl>
                                            <p:attrNameLst>
                                              <p:attrName>style.visibility</p:attrName>
                                            </p:attrNameLst>
                                          </p:cBhvr>
                                          <p:to>
                                            <p:strVal val="visible"/>
                                          </p:to>
                                        </p:set>
                                        <p:anim calcmode="lin" valueType="num">
                                          <p:cBhvr additive="base">
                                            <p:cTn id="116" dur="500" fill="hold"/>
                                            <p:tgtEl>
                                              <p:spTgt spid="108"/>
                                            </p:tgtEl>
                                            <p:attrNameLst>
                                              <p:attrName>ppt_x</p:attrName>
                                            </p:attrNameLst>
                                          </p:cBhvr>
                                          <p:tavLst>
                                            <p:tav tm="0">
                                              <p:val>
                                                <p:strVal val="0-#ppt_w/2"/>
                                              </p:val>
                                            </p:tav>
                                            <p:tav tm="100000">
                                              <p:val>
                                                <p:strVal val="#ppt_x"/>
                                              </p:val>
                                            </p:tav>
                                          </p:tavLst>
                                        </p:anim>
                                        <p:anim calcmode="lin" valueType="num">
                                          <p:cBhvr additive="base">
                                            <p:cTn id="117" dur="500" fill="hold"/>
                                            <p:tgtEl>
                                              <p:spTgt spid="108"/>
                                            </p:tgtEl>
                                            <p:attrNameLst>
                                              <p:attrName>ppt_y</p:attrName>
                                            </p:attrNameLst>
                                          </p:cBhvr>
                                          <p:tavLst>
                                            <p:tav tm="0">
                                              <p:val>
                                                <p:strVal val="#ppt_y"/>
                                              </p:val>
                                            </p:tav>
                                            <p:tav tm="100000">
                                              <p:val>
                                                <p:strVal val="#ppt_y"/>
                                              </p:val>
                                            </p:tav>
                                          </p:tavLst>
                                        </p:anim>
                                      </p:childTnLst>
                                    </p:cTn>
                                  </p:par>
                                </p:childTnLst>
                              </p:cTn>
                            </p:par>
                            <p:par>
                              <p:cTn id="118" fill="hold">
                                <p:stCondLst>
                                  <p:cond delay="1000"/>
                                </p:stCondLst>
                                <p:childTnLst>
                                  <p:par>
                                    <p:cTn id="119" presetID="53" presetClass="entr" presetSubtype="16" fill="hold" grpId="0" nodeType="after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Effect transition="in" filter="fade">
                                          <p:cBhvr>
                                            <p:cTn id="1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24" grpId="0"/>
          <p:bldP spid="25" grpId="0"/>
          <p:bldP spid="26" grpId="0"/>
          <p:bldP spid="27" grpId="0"/>
          <p:bldP spid="28" grpId="0"/>
          <p:bldP spid="29" grpId="0"/>
          <p:bldP spid="30" grpId="0"/>
          <p:bldP spid="31" grpId="0"/>
          <p:bldP spid="103" grpId="0" bldLvl="0" animBg="1"/>
          <p:bldP spid="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5"/>
          <p:cNvSpPr/>
          <p:nvPr/>
        </p:nvSpPr>
        <p:spPr>
          <a:xfrm rot="21558471">
            <a:off x="4349082" y="3389631"/>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047966" y="4164331"/>
            <a:ext cx="671831" cy="673100"/>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512775" y="4063365"/>
            <a:ext cx="675640" cy="67564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626066" y="2205989"/>
            <a:ext cx="673100" cy="669291"/>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968715" y="2827020"/>
            <a:ext cx="600711" cy="603251"/>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414226" y="2822576"/>
            <a:ext cx="672465" cy="675005"/>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35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2040616" y="2431628"/>
            <a:ext cx="1402080" cy="352425"/>
          </a:xfrm>
          <a:prstGeom prst="rect">
            <a:avLst/>
          </a:prstGeom>
          <a:noFill/>
          <a:ln w="9525">
            <a:noFill/>
            <a:miter/>
          </a:ln>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1247740" y="278892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1324971" y="4137237"/>
            <a:ext cx="1402080" cy="352425"/>
          </a:xfrm>
          <a:prstGeom prst="rect">
            <a:avLst/>
          </a:prstGeom>
          <a:noFill/>
          <a:ln w="9525">
            <a:noFill/>
            <a:miter/>
          </a:ln>
        </p:spPr>
        <p:txBody>
          <a:bodyPr wrap="none">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505426" y="449453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5161642" y="1103208"/>
            <a:ext cx="1402080" cy="352425"/>
          </a:xfrm>
          <a:prstGeom prst="rect">
            <a:avLst/>
          </a:prstGeom>
          <a:noFill/>
          <a:ln w="9525">
            <a:noFill/>
            <a:miter/>
          </a:ln>
        </p:spPr>
        <p:txBody>
          <a:bodyPr wrap="none">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4831680" y="1447165"/>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8420462" y="2385908"/>
            <a:ext cx="1402080" cy="352425"/>
          </a:xfrm>
          <a:prstGeom prst="rect">
            <a:avLst/>
          </a:prstGeom>
          <a:noFill/>
          <a:ln w="9525">
            <a:noFill/>
            <a:miter/>
          </a:ln>
        </p:spPr>
        <p:txBody>
          <a:bodyPr wrap="none">
            <a:sp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8457531" y="2702561"/>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9525362" y="3946103"/>
            <a:ext cx="1402080" cy="352425"/>
          </a:xfrm>
          <a:prstGeom prst="rect">
            <a:avLst/>
          </a:prstGeom>
          <a:noFill/>
          <a:ln w="9525">
            <a:noFill/>
            <a:miter/>
          </a:ln>
        </p:spPr>
        <p:txBody>
          <a:bodyPr wrap="none">
            <a:spAutoFit/>
          </a:bodyPr>
          <a:lstStyle/>
          <a:p>
            <a:pPr algn="ctr"/>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9562431" y="4262756"/>
            <a:ext cx="2453640"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par>
                          <p:cTn id="83" fill="hold">
                            <p:stCondLst>
                              <p:cond delay="500"/>
                            </p:stCondLst>
                            <p:childTnLst>
                              <p:par>
                                <p:cTn id="84" presetID="2" presetClass="entr" presetSubtype="1" fill="hold" grpId="0" nodeType="afterEffect">
                                  <p:stCondLst>
                                    <p:cond delay="0"/>
                                  </p:stCondLst>
                                  <p:childTnLst>
                                    <p:set>
                                      <p:cBhvr>
                                        <p:cTn id="85" dur="1" fill="hold">
                                          <p:stCondLst>
                                            <p:cond delay="0"/>
                                          </p:stCondLst>
                                        </p:cTn>
                                        <p:tgtEl>
                                          <p:spTgt spid="103"/>
                                        </p:tgtEl>
                                        <p:attrNameLst>
                                          <p:attrName>style.visibility</p:attrName>
                                        </p:attrNameLst>
                                      </p:cBhvr>
                                      <p:to>
                                        <p:strVal val="visible"/>
                                      </p:to>
                                    </p:set>
                                    <p:anim calcmode="lin" valueType="num">
                                      <p:cBhvr additive="base">
                                        <p:cTn id="86" dur="500" fill="hold"/>
                                        <p:tgtEl>
                                          <p:spTgt spid="103"/>
                                        </p:tgtEl>
                                        <p:attrNameLst>
                                          <p:attrName>ppt_x</p:attrName>
                                        </p:attrNameLst>
                                      </p:cBhvr>
                                      <p:tavLst>
                                        <p:tav tm="0">
                                          <p:val>
                                            <p:strVal val="#ppt_x"/>
                                          </p:val>
                                        </p:tav>
                                        <p:tav tm="100000">
                                          <p:val>
                                            <p:strVal val="#ppt_x"/>
                                          </p:val>
                                        </p:tav>
                                      </p:tavLst>
                                    </p:anim>
                                    <p:anim calcmode="lin" valueType="num">
                                      <p:cBhvr additive="base">
                                        <p:cTn id="87" dur="500" fill="hold"/>
                                        <p:tgtEl>
                                          <p:spTgt spid="103"/>
                                        </p:tgtEl>
                                        <p:attrNameLst>
                                          <p:attrName>ppt_y</p:attrName>
                                        </p:attrNameLst>
                                      </p:cBhvr>
                                      <p:tavLst>
                                        <p:tav tm="0">
                                          <p:val>
                                            <p:strVal val="0-#ppt_h/2"/>
                                          </p:val>
                                        </p:tav>
                                        <p:tav tm="100000">
                                          <p:val>
                                            <p:strVal val="#ppt_y"/>
                                          </p:val>
                                        </p:tav>
                                      </p:tavLst>
                                    </p:anim>
                                  </p:childTnLst>
                                </p:cTn>
                              </p:par>
                              <p:par>
                                <p:cTn id="88" presetID="2" presetClass="entr" presetSubtype="2" fill="hold" nodeType="withEffect">
                                  <p:stCondLst>
                                    <p:cond delay="50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500" fill="hold"/>
                                        <p:tgtEl>
                                          <p:spTgt spid="104"/>
                                        </p:tgtEl>
                                        <p:attrNameLst>
                                          <p:attrName>ppt_x</p:attrName>
                                        </p:attrNameLst>
                                      </p:cBhvr>
                                      <p:tavLst>
                                        <p:tav tm="0">
                                          <p:val>
                                            <p:strVal val="1+#ppt_w/2"/>
                                          </p:val>
                                        </p:tav>
                                        <p:tav tm="100000">
                                          <p:val>
                                            <p:strVal val="#ppt_x"/>
                                          </p:val>
                                        </p:tav>
                                      </p:tavLst>
                                    </p:anim>
                                    <p:anim calcmode="lin" valueType="num">
                                      <p:cBhvr additive="base">
                                        <p:cTn id="91" dur="5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8" fill="hold" nodeType="withEffect">
                                  <p:stCondLst>
                                    <p:cond delay="500"/>
                                  </p:stCondLst>
                                  <p:childTnLst>
                                    <p:set>
                                      <p:cBhvr>
                                        <p:cTn id="93" dur="1" fill="hold">
                                          <p:stCondLst>
                                            <p:cond delay="0"/>
                                          </p:stCondLst>
                                        </p:cTn>
                                        <p:tgtEl>
                                          <p:spTgt spid="108"/>
                                        </p:tgtEl>
                                        <p:attrNameLst>
                                          <p:attrName>style.visibility</p:attrName>
                                        </p:attrNameLst>
                                      </p:cBhvr>
                                      <p:to>
                                        <p:strVal val="visible"/>
                                      </p:to>
                                    </p:set>
                                    <p:anim calcmode="lin" valueType="num">
                                      <p:cBhvr additive="base">
                                        <p:cTn id="94" dur="500" fill="hold"/>
                                        <p:tgtEl>
                                          <p:spTgt spid="108"/>
                                        </p:tgtEl>
                                        <p:attrNameLst>
                                          <p:attrName>ppt_x</p:attrName>
                                        </p:attrNameLst>
                                      </p:cBhvr>
                                      <p:tavLst>
                                        <p:tav tm="0">
                                          <p:val>
                                            <p:strVal val="0-#ppt_w/2"/>
                                          </p:val>
                                        </p:tav>
                                        <p:tav tm="100000">
                                          <p:val>
                                            <p:strVal val="#ppt_x"/>
                                          </p:val>
                                        </p:tav>
                                      </p:tavLst>
                                    </p:anim>
                                    <p:anim calcmode="lin" valueType="num">
                                      <p:cBhvr additive="base">
                                        <p:cTn id="95" dur="500" fill="hold"/>
                                        <p:tgtEl>
                                          <p:spTgt spid="108"/>
                                        </p:tgtEl>
                                        <p:attrNameLst>
                                          <p:attrName>ppt_y</p:attrName>
                                        </p:attrNameLst>
                                      </p:cBhvr>
                                      <p:tavLst>
                                        <p:tav tm="0">
                                          <p:val>
                                            <p:strVal val="#ppt_y"/>
                                          </p:val>
                                        </p:tav>
                                        <p:tav tm="100000">
                                          <p:val>
                                            <p:strVal val="#ppt_y"/>
                                          </p:val>
                                        </p:tav>
                                      </p:tavLst>
                                    </p:anim>
                                  </p:childTnLst>
                                </p:cTn>
                              </p:par>
                            </p:childTnLst>
                          </p:cTn>
                        </p:par>
                        <p:par>
                          <p:cTn id="96" fill="hold">
                            <p:stCondLst>
                              <p:cond delay="1000"/>
                            </p:stCondLst>
                            <p:childTnLst>
                              <p:par>
                                <p:cTn id="97" presetID="53" presetClass="entr" presetSubtype="16" fill="hold" grpId="0" nodeType="afterEffect">
                                  <p:stCondLst>
                                    <p:cond delay="0"/>
                                  </p:stCondLst>
                                  <p:childTnLst>
                                    <p:set>
                                      <p:cBhvr>
                                        <p:cTn id="98" dur="1" fill="hold">
                                          <p:stCondLst>
                                            <p:cond delay="0"/>
                                          </p:stCondLst>
                                        </p:cTn>
                                        <p:tgtEl>
                                          <p:spTgt spid="2"/>
                                        </p:tgtEl>
                                        <p:attrNameLst>
                                          <p:attrName>style.visibility</p:attrName>
                                        </p:attrNameLst>
                                      </p:cBhvr>
                                      <p:to>
                                        <p:strVal val="visible"/>
                                      </p:to>
                                    </p:set>
                                    <p:anim calcmode="lin" valueType="num">
                                      <p:cBhvr>
                                        <p:cTn id="99" dur="500" fill="hold"/>
                                        <p:tgtEl>
                                          <p:spTgt spid="2"/>
                                        </p:tgtEl>
                                        <p:attrNameLst>
                                          <p:attrName>ppt_w</p:attrName>
                                        </p:attrNameLst>
                                      </p:cBhvr>
                                      <p:tavLst>
                                        <p:tav tm="0">
                                          <p:val>
                                            <p:fltVal val="0"/>
                                          </p:val>
                                        </p:tav>
                                        <p:tav tm="100000">
                                          <p:val>
                                            <p:strVal val="#ppt_w"/>
                                          </p:val>
                                        </p:tav>
                                      </p:tavLst>
                                    </p:anim>
                                    <p:anim calcmode="lin" valueType="num">
                                      <p:cBhvr>
                                        <p:cTn id="100" dur="500" fill="hold"/>
                                        <p:tgtEl>
                                          <p:spTgt spid="2"/>
                                        </p:tgtEl>
                                        <p:attrNameLst>
                                          <p:attrName>ppt_h</p:attrName>
                                        </p:attrNameLst>
                                      </p:cBhvr>
                                      <p:tavLst>
                                        <p:tav tm="0">
                                          <p:val>
                                            <p:fltVal val="0"/>
                                          </p:val>
                                        </p:tav>
                                        <p:tav tm="100000">
                                          <p:val>
                                            <p:strVal val="#ppt_h"/>
                                          </p:val>
                                        </p:tav>
                                      </p:tavLst>
                                    </p:anim>
                                    <p:animEffect transition="in" filter="fade">
                                      <p:cBhvr>
                                        <p:cTn id="10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1" grpId="0"/>
      <p:bldP spid="22" grpId="0"/>
      <p:bldP spid="23" grpId="0"/>
      <p:bldP spid="24" grpId="0"/>
      <p:bldP spid="25" grpId="0"/>
      <p:bldP spid="26" grpId="0"/>
      <p:bldP spid="27" grpId="0"/>
      <p:bldP spid="28" grpId="0"/>
      <p:bldP spid="29" grpId="0"/>
      <p:bldP spid="30" grpId="0"/>
      <p:bldP spid="103" grpId="0" bldLvl="0" animBg="1"/>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rot="21600000">
            <a:off x="5957192" y="1910379"/>
            <a:ext cx="925532" cy="925532"/>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A</a:t>
            </a: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6770880" y="1315553"/>
            <a:ext cx="1985123" cy="78151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5306276" y="2902760"/>
            <a:ext cx="939491" cy="939212"/>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B</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3401282" y="2307293"/>
            <a:ext cx="2018487" cy="791835"/>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5957202" y="3920152"/>
            <a:ext cx="925531" cy="925535"/>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C</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6770886" y="3325335"/>
            <a:ext cx="1985123" cy="781524"/>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5306275" y="4912533"/>
            <a:ext cx="939496" cy="939215"/>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D</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3401286" y="4317063"/>
            <a:ext cx="2018483" cy="791843"/>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7281412" y="2163759"/>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7281412" y="4165603"/>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786734" y="3195641"/>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786734" y="5197485"/>
            <a:ext cx="3315791" cy="469900"/>
          </a:xfrm>
          <a:prstGeom prst="rect">
            <a:avLst/>
          </a:prstGeom>
          <a:noFill/>
        </p:spPr>
        <p:txBody>
          <a:bodyPr wrap="square" rtlCol="0">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10000"/>
                            </p:stCondLst>
                            <p:childTnLst>
                              <p:par>
                                <p:cTn id="57" presetID="2" presetClass="entr" presetSubtype="1" fill="hold" grpId="0" nodeType="afterEffect">
                                  <p:stCondLst>
                                    <p:cond delay="0"/>
                                  </p:stCondLst>
                                  <p:childTnLst>
                                    <p:set>
                                      <p:cBhvr>
                                        <p:cTn id="58" dur="1" fill="hold">
                                          <p:stCondLst>
                                            <p:cond delay="0"/>
                                          </p:stCondLst>
                                        </p:cTn>
                                        <p:tgtEl>
                                          <p:spTgt spid="103"/>
                                        </p:tgtEl>
                                        <p:attrNameLst>
                                          <p:attrName>style.visibility</p:attrName>
                                        </p:attrNameLst>
                                      </p:cBhvr>
                                      <p:to>
                                        <p:strVal val="visible"/>
                                      </p:to>
                                    </p:set>
                                    <p:anim calcmode="lin" valueType="num">
                                      <p:cBhvr additive="base">
                                        <p:cTn id="59" dur="500" fill="hold"/>
                                        <p:tgtEl>
                                          <p:spTgt spid="103"/>
                                        </p:tgtEl>
                                        <p:attrNameLst>
                                          <p:attrName>ppt_x</p:attrName>
                                        </p:attrNameLst>
                                      </p:cBhvr>
                                      <p:tavLst>
                                        <p:tav tm="0">
                                          <p:val>
                                            <p:strVal val="#ppt_x"/>
                                          </p:val>
                                        </p:tav>
                                        <p:tav tm="100000">
                                          <p:val>
                                            <p:strVal val="#ppt_x"/>
                                          </p:val>
                                        </p:tav>
                                      </p:tavLst>
                                    </p:anim>
                                    <p:anim calcmode="lin" valueType="num">
                                      <p:cBhvr additive="base">
                                        <p:cTn id="60" dur="500" fill="hold"/>
                                        <p:tgtEl>
                                          <p:spTgt spid="103"/>
                                        </p:tgtEl>
                                        <p:attrNameLst>
                                          <p:attrName>ppt_y</p:attrName>
                                        </p:attrNameLst>
                                      </p:cBhvr>
                                      <p:tavLst>
                                        <p:tav tm="0">
                                          <p:val>
                                            <p:strVal val="0-#ppt_h/2"/>
                                          </p:val>
                                        </p:tav>
                                        <p:tav tm="100000">
                                          <p:val>
                                            <p:strVal val="#ppt_y"/>
                                          </p:val>
                                        </p:tav>
                                      </p:tavLst>
                                    </p:anim>
                                  </p:childTnLst>
                                </p:cTn>
                              </p:par>
                              <p:par>
                                <p:cTn id="61" presetID="2" presetClass="entr" presetSubtype="2" fill="hold" nodeType="withEffect">
                                  <p:stCondLst>
                                    <p:cond delay="500"/>
                                  </p:stCondLst>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500" fill="hold"/>
                                        <p:tgtEl>
                                          <p:spTgt spid="104"/>
                                        </p:tgtEl>
                                        <p:attrNameLst>
                                          <p:attrName>ppt_x</p:attrName>
                                        </p:attrNameLst>
                                      </p:cBhvr>
                                      <p:tavLst>
                                        <p:tav tm="0">
                                          <p:val>
                                            <p:strVal val="1+#ppt_w/2"/>
                                          </p:val>
                                        </p:tav>
                                        <p:tav tm="100000">
                                          <p:val>
                                            <p:strVal val="#ppt_x"/>
                                          </p:val>
                                        </p:tav>
                                      </p:tavLst>
                                    </p:anim>
                                    <p:anim calcmode="lin" valueType="num">
                                      <p:cBhvr additive="base">
                                        <p:cTn id="64" dur="500" fill="hold"/>
                                        <p:tgtEl>
                                          <p:spTgt spid="10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500"/>
                                  </p:stCondLst>
                                  <p:childTnLst>
                                    <p:set>
                                      <p:cBhvr>
                                        <p:cTn id="66" dur="1" fill="hold">
                                          <p:stCondLst>
                                            <p:cond delay="0"/>
                                          </p:stCondLst>
                                        </p:cTn>
                                        <p:tgtEl>
                                          <p:spTgt spid="108"/>
                                        </p:tgtEl>
                                        <p:attrNameLst>
                                          <p:attrName>style.visibility</p:attrName>
                                        </p:attrNameLst>
                                      </p:cBhvr>
                                      <p:to>
                                        <p:strVal val="visible"/>
                                      </p:to>
                                    </p:set>
                                    <p:anim calcmode="lin" valueType="num">
                                      <p:cBhvr additive="base">
                                        <p:cTn id="67" dur="500" fill="hold"/>
                                        <p:tgtEl>
                                          <p:spTgt spid="108"/>
                                        </p:tgtEl>
                                        <p:attrNameLst>
                                          <p:attrName>ppt_x</p:attrName>
                                        </p:attrNameLst>
                                      </p:cBhvr>
                                      <p:tavLst>
                                        <p:tav tm="0">
                                          <p:val>
                                            <p:strVal val="0-#ppt_w/2"/>
                                          </p:val>
                                        </p:tav>
                                        <p:tav tm="100000">
                                          <p:val>
                                            <p:strVal val="#ppt_x"/>
                                          </p:val>
                                        </p:tav>
                                      </p:tavLst>
                                    </p:anim>
                                    <p:anim calcmode="lin" valueType="num">
                                      <p:cBhvr additive="base">
                                        <p:cTn id="68" dur="500" fill="hold"/>
                                        <p:tgtEl>
                                          <p:spTgt spid="108"/>
                                        </p:tgtEl>
                                        <p:attrNameLst>
                                          <p:attrName>ppt_y</p:attrName>
                                        </p:attrNameLst>
                                      </p:cBhvr>
                                      <p:tavLst>
                                        <p:tav tm="0">
                                          <p:val>
                                            <p:strVal val="#ppt_y"/>
                                          </p:val>
                                        </p:tav>
                                        <p:tav tm="100000">
                                          <p:val>
                                            <p:strVal val="#ppt_y"/>
                                          </p:val>
                                        </p:tav>
                                      </p:tavLst>
                                    </p:anim>
                                  </p:childTnLst>
                                </p:cTn>
                              </p:par>
                            </p:childTnLst>
                          </p:cTn>
                        </p:par>
                        <p:par>
                          <p:cTn id="69" fill="hold">
                            <p:stCondLst>
                              <p:cond delay="10500"/>
                            </p:stCondLst>
                            <p:childTnLst>
                              <p:par>
                                <p:cTn id="70" presetID="53" presetClass="entr" presetSubtype="16" fill="hold" grpId="0" nodeType="after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p:cTn id="72" dur="500" fill="hold"/>
                                        <p:tgtEl>
                                          <p:spTgt spid="2"/>
                                        </p:tgtEl>
                                        <p:attrNameLst>
                                          <p:attrName>ppt_w</p:attrName>
                                        </p:attrNameLst>
                                      </p:cBhvr>
                                      <p:tavLst>
                                        <p:tav tm="0">
                                          <p:val>
                                            <p:fltVal val="0"/>
                                          </p:val>
                                        </p:tav>
                                        <p:tav tm="100000">
                                          <p:val>
                                            <p:strVal val="#ppt_w"/>
                                          </p:val>
                                        </p:tav>
                                      </p:tavLst>
                                    </p:anim>
                                    <p:anim calcmode="lin" valueType="num">
                                      <p:cBhvr>
                                        <p:cTn id="73" dur="500" fill="hold"/>
                                        <p:tgtEl>
                                          <p:spTgt spid="2"/>
                                        </p:tgtEl>
                                        <p:attrNameLst>
                                          <p:attrName>ppt_h</p:attrName>
                                        </p:attrNameLst>
                                      </p:cBhvr>
                                      <p:tavLst>
                                        <p:tav tm="0">
                                          <p:val>
                                            <p:fltVal val="0"/>
                                          </p:val>
                                        </p:tav>
                                        <p:tav tm="100000">
                                          <p:val>
                                            <p:strVal val="#ppt_h"/>
                                          </p:val>
                                        </p:tav>
                                      </p:tavLst>
                                    </p:anim>
                                    <p:animEffect transition="in" filter="fade">
                                      <p:cBhvr>
                                        <p:cTn id="7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p:bldP spid="13" grpId="0"/>
      <p:bldP spid="14" grpId="0"/>
      <p:bldP spid="15" grpId="0"/>
      <p:bldP spid="103" grpId="0" bldLvl="0" animBg="1"/>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104046" y="2315547"/>
            <a:ext cx="2304256" cy="3410597"/>
          </a:xfrm>
          <a:prstGeom prst="roundRect">
            <a:avLst>
              <a:gd name="adj" fmla="val 3230"/>
            </a:avLst>
          </a:prstGeom>
          <a:noFill/>
          <a:ln w="19050">
            <a:solidFill>
              <a:schemeClr val="accent1"/>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343474" y="3298439"/>
            <a:ext cx="1827428"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343474" y="3794047"/>
            <a:ext cx="1827428" cy="0"/>
          </a:xfrm>
          <a:prstGeom prst="straightConnector1">
            <a:avLst/>
          </a:prstGeom>
          <a:noFill/>
          <a:ln w="19050">
            <a:solidFill>
              <a:schemeClr val="accent1"/>
            </a:solidFill>
            <a:headEnd type="oval" w="med" len="med"/>
            <a:tailEnd type="oval" w="med" len="med"/>
          </a:ln>
        </p:spPr>
      </p:cxnSp>
      <p:sp>
        <p:nvSpPr>
          <p:cNvPr id="7" name="矩形 6"/>
          <p:cNvSpPr/>
          <p:nvPr/>
        </p:nvSpPr>
        <p:spPr>
          <a:xfrm>
            <a:off x="1357988" y="3954919"/>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470203" y="3336088"/>
            <a:ext cx="1578397" cy="352425"/>
          </a:xfrm>
          <a:prstGeom prst="rect">
            <a:avLst/>
          </a:prstGeom>
        </p:spPr>
        <p:txBody>
          <a:bodyPr wrap="square">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3664330" y="2315547"/>
            <a:ext cx="2304256" cy="3410597"/>
          </a:xfrm>
          <a:prstGeom prst="roundRect">
            <a:avLst>
              <a:gd name="adj" fmla="val 3230"/>
            </a:avLst>
          </a:prstGeom>
          <a:noFill/>
          <a:ln w="19050">
            <a:solidFill>
              <a:schemeClr val="accent2"/>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6224615" y="2315547"/>
            <a:ext cx="2304256" cy="3410597"/>
          </a:xfrm>
          <a:prstGeom prst="roundRect">
            <a:avLst>
              <a:gd name="adj" fmla="val 3230"/>
            </a:avLst>
          </a:prstGeom>
          <a:noFill/>
          <a:ln w="19050">
            <a:solidFill>
              <a:schemeClr val="accent3"/>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8784899" y="2315547"/>
            <a:ext cx="2304256" cy="3410597"/>
          </a:xfrm>
          <a:prstGeom prst="roundRect">
            <a:avLst>
              <a:gd name="adj" fmla="val 3230"/>
            </a:avLst>
          </a:prstGeom>
          <a:noFill/>
          <a:ln w="19050">
            <a:solidFill>
              <a:schemeClr val="accent4"/>
            </a:solidFill>
          </a:ln>
        </p:spPr>
        <p:txBody>
          <a:bodyPr rtlCol="0" anchor="ctr"/>
          <a:lstStyle/>
          <a:p>
            <a:pPr algn="ctr"/>
            <a:endParaRPr lang="zh-CN" altLang="en-US" sz="2135">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723100" y="1802407"/>
            <a:ext cx="1066145" cy="1045797"/>
          </a:xfrm>
          <a:prstGeom prst="ellipse">
            <a:avLst/>
          </a:prstGeom>
          <a:solidFill>
            <a:schemeClr val="accent1"/>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4283387" y="1802407"/>
            <a:ext cx="1066145" cy="1045797"/>
          </a:xfrm>
          <a:prstGeom prst="ellipse">
            <a:avLst/>
          </a:prstGeom>
          <a:solidFill>
            <a:schemeClr val="accent2"/>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843670" y="1802407"/>
            <a:ext cx="1066145" cy="1045797"/>
          </a:xfrm>
          <a:prstGeom prst="ellipse">
            <a:avLst/>
          </a:prstGeom>
          <a:solidFill>
            <a:schemeClr val="accent3"/>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9403955" y="1802407"/>
            <a:ext cx="1066145" cy="1045797"/>
          </a:xfrm>
          <a:prstGeom prst="ellipse">
            <a:avLst/>
          </a:prstGeom>
          <a:solidFill>
            <a:schemeClr val="accent4"/>
          </a:solidFill>
          <a:ln>
            <a:noFill/>
          </a:ln>
        </p:spPr>
        <p:txBody>
          <a:bodyPr vert="horz" wrap="square" lIns="121920" tIns="60960" rIns="121920" bIns="60960" numCol="1" anchor="t" anchorCtr="0" compatLnSpc="1"/>
          <a:lstStyle/>
          <a:p>
            <a:endParaRPr lang="zh-CN" altLang="en-US" sz="2135">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926607"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490175"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073665"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609294" y="2018597"/>
            <a:ext cx="659130" cy="613410"/>
          </a:xfrm>
          <a:prstGeom prst="rect">
            <a:avLst/>
          </a:prstGeom>
        </p:spPr>
        <p:txBody>
          <a:bodyPr wrap="none" anchor="ctr">
            <a:spAutoFit/>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3910582" y="3312952"/>
            <a:ext cx="1827428"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3910582" y="3808561"/>
            <a:ext cx="1827428"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3925096" y="3969432"/>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4037311" y="3350601"/>
            <a:ext cx="1578397" cy="352425"/>
          </a:xfrm>
          <a:prstGeom prst="rect">
            <a:avLst/>
          </a:prstGeom>
        </p:spPr>
        <p:txBody>
          <a:bodyPr wrap="squar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6482151" y="3308836"/>
            <a:ext cx="1827428"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6482151" y="3804445"/>
            <a:ext cx="1827428"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6496666" y="3965316"/>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6608880" y="3346485"/>
            <a:ext cx="1578397" cy="352425"/>
          </a:xfrm>
          <a:prstGeom prst="rect">
            <a:avLst/>
          </a:prstGeom>
        </p:spPr>
        <p:txBody>
          <a:bodyPr wrap="square">
            <a:spAutoFit/>
          </a:bodyPr>
          <a:lstStyle/>
          <a:p>
            <a:pPr algn="ctr"/>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9049259" y="3308836"/>
            <a:ext cx="1827428"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9049259" y="3804445"/>
            <a:ext cx="1827428"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9063774" y="3965316"/>
            <a:ext cx="1942851" cy="65278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9175988" y="3346485"/>
            <a:ext cx="1578397" cy="352425"/>
          </a:xfrm>
          <a:prstGeom prst="rect">
            <a:avLst/>
          </a:prstGeom>
        </p:spPr>
        <p:txBody>
          <a:bodyPr wrap="square">
            <a:spAutoFit/>
          </a:bodyPr>
          <a:lstStyle/>
          <a:p>
            <a:pPr algn="ctr"/>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par>
                          <p:cTn id="123" fill="hold">
                            <p:stCondLst>
                              <p:cond delay="500"/>
                            </p:stCondLst>
                            <p:childTnLst>
                              <p:par>
                                <p:cTn id="124" presetID="2" presetClass="entr" presetSubtype="1" fill="hold" grpId="0" nodeType="after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0-#ppt_h/2"/>
                                          </p:val>
                                        </p:tav>
                                        <p:tav tm="100000">
                                          <p:val>
                                            <p:strVal val="#ppt_y"/>
                                          </p:val>
                                        </p:tav>
                                      </p:tavLst>
                                    </p:anim>
                                  </p:childTnLst>
                                </p:cTn>
                              </p:par>
                              <p:par>
                                <p:cTn id="128" presetID="2" presetClass="entr" presetSubtype="2" fill="hold" nodeType="withEffect">
                                  <p:stCondLst>
                                    <p:cond delay="500"/>
                                  </p:stCondLst>
                                  <p:childTnLst>
                                    <p:set>
                                      <p:cBhvr>
                                        <p:cTn id="129" dur="1" fill="hold">
                                          <p:stCondLst>
                                            <p:cond delay="0"/>
                                          </p:stCondLst>
                                        </p:cTn>
                                        <p:tgtEl>
                                          <p:spTgt spid="104"/>
                                        </p:tgtEl>
                                        <p:attrNameLst>
                                          <p:attrName>style.visibility</p:attrName>
                                        </p:attrNameLst>
                                      </p:cBhvr>
                                      <p:to>
                                        <p:strVal val="visible"/>
                                      </p:to>
                                    </p:set>
                                    <p:anim calcmode="lin" valueType="num">
                                      <p:cBhvr additive="base">
                                        <p:cTn id="130" dur="500" fill="hold"/>
                                        <p:tgtEl>
                                          <p:spTgt spid="104"/>
                                        </p:tgtEl>
                                        <p:attrNameLst>
                                          <p:attrName>ppt_x</p:attrName>
                                        </p:attrNameLst>
                                      </p:cBhvr>
                                      <p:tavLst>
                                        <p:tav tm="0">
                                          <p:val>
                                            <p:strVal val="1+#ppt_w/2"/>
                                          </p:val>
                                        </p:tav>
                                        <p:tav tm="100000">
                                          <p:val>
                                            <p:strVal val="#ppt_x"/>
                                          </p:val>
                                        </p:tav>
                                      </p:tavLst>
                                    </p:anim>
                                    <p:anim calcmode="lin" valueType="num">
                                      <p:cBhvr additive="base">
                                        <p:cTn id="131" dur="500" fill="hold"/>
                                        <p:tgtEl>
                                          <p:spTgt spid="104"/>
                                        </p:tgtEl>
                                        <p:attrNameLst>
                                          <p:attrName>ppt_y</p:attrName>
                                        </p:attrNameLst>
                                      </p:cBhvr>
                                      <p:tavLst>
                                        <p:tav tm="0">
                                          <p:val>
                                            <p:strVal val="#ppt_y"/>
                                          </p:val>
                                        </p:tav>
                                        <p:tav tm="100000">
                                          <p:val>
                                            <p:strVal val="#ppt_y"/>
                                          </p:val>
                                        </p:tav>
                                      </p:tavLst>
                                    </p:anim>
                                  </p:childTnLst>
                                </p:cTn>
                              </p:par>
                              <p:par>
                                <p:cTn id="132" presetID="2" presetClass="entr" presetSubtype="8" fill="hold" nodeType="withEffect">
                                  <p:stCondLst>
                                    <p:cond delay="500"/>
                                  </p:stCondLst>
                                  <p:childTnLst>
                                    <p:set>
                                      <p:cBhvr>
                                        <p:cTn id="133" dur="1" fill="hold">
                                          <p:stCondLst>
                                            <p:cond delay="0"/>
                                          </p:stCondLst>
                                        </p:cTn>
                                        <p:tgtEl>
                                          <p:spTgt spid="108"/>
                                        </p:tgtEl>
                                        <p:attrNameLst>
                                          <p:attrName>style.visibility</p:attrName>
                                        </p:attrNameLst>
                                      </p:cBhvr>
                                      <p:to>
                                        <p:strVal val="visible"/>
                                      </p:to>
                                    </p:set>
                                    <p:anim calcmode="lin" valueType="num">
                                      <p:cBhvr additive="base">
                                        <p:cTn id="134" dur="500" fill="hold"/>
                                        <p:tgtEl>
                                          <p:spTgt spid="108"/>
                                        </p:tgtEl>
                                        <p:attrNameLst>
                                          <p:attrName>ppt_x</p:attrName>
                                        </p:attrNameLst>
                                      </p:cBhvr>
                                      <p:tavLst>
                                        <p:tav tm="0">
                                          <p:val>
                                            <p:strVal val="0-#ppt_w/2"/>
                                          </p:val>
                                        </p:tav>
                                        <p:tav tm="100000">
                                          <p:val>
                                            <p:strVal val="#ppt_x"/>
                                          </p:val>
                                        </p:tav>
                                      </p:tavLst>
                                    </p:anim>
                                    <p:anim calcmode="lin" valueType="num">
                                      <p:cBhvr additive="base">
                                        <p:cTn id="135" dur="500" fill="hold"/>
                                        <p:tgtEl>
                                          <p:spTgt spid="108"/>
                                        </p:tgtEl>
                                        <p:attrNameLst>
                                          <p:attrName>ppt_y</p:attrName>
                                        </p:attrNameLst>
                                      </p:cBhvr>
                                      <p:tavLst>
                                        <p:tav tm="0">
                                          <p:val>
                                            <p:strVal val="#ppt_y"/>
                                          </p:val>
                                        </p:tav>
                                        <p:tav tm="100000">
                                          <p:val>
                                            <p:strVal val="#ppt_y"/>
                                          </p:val>
                                        </p:tav>
                                      </p:tavLst>
                                    </p:anim>
                                  </p:childTnLst>
                                </p:cTn>
                              </p:par>
                            </p:childTnLst>
                          </p:cTn>
                        </p:par>
                        <p:par>
                          <p:cTn id="136" fill="hold">
                            <p:stCondLst>
                              <p:cond delay="1000"/>
                            </p:stCondLst>
                            <p:childTnLst>
                              <p:par>
                                <p:cTn id="137" presetID="53" presetClass="entr" presetSubtype="16" fill="hold" grpId="0" nodeType="afterEffect">
                                  <p:stCondLst>
                                    <p:cond delay="0"/>
                                  </p:stCondLst>
                                  <p:childTnLst>
                                    <p:set>
                                      <p:cBhvr>
                                        <p:cTn id="138" dur="1" fill="hold">
                                          <p:stCondLst>
                                            <p:cond delay="0"/>
                                          </p:stCondLst>
                                        </p:cTn>
                                        <p:tgtEl>
                                          <p:spTgt spid="2"/>
                                        </p:tgtEl>
                                        <p:attrNameLst>
                                          <p:attrName>style.visibility</p:attrName>
                                        </p:attrNameLst>
                                      </p:cBhvr>
                                      <p:to>
                                        <p:strVal val="visible"/>
                                      </p:to>
                                    </p:set>
                                    <p:anim calcmode="lin" valueType="num">
                                      <p:cBhvr>
                                        <p:cTn id="139" dur="500" fill="hold"/>
                                        <p:tgtEl>
                                          <p:spTgt spid="2"/>
                                        </p:tgtEl>
                                        <p:attrNameLst>
                                          <p:attrName>ppt_w</p:attrName>
                                        </p:attrNameLst>
                                      </p:cBhvr>
                                      <p:tavLst>
                                        <p:tav tm="0">
                                          <p:val>
                                            <p:fltVal val="0"/>
                                          </p:val>
                                        </p:tav>
                                        <p:tav tm="100000">
                                          <p:val>
                                            <p:strVal val="#ppt_w"/>
                                          </p:val>
                                        </p:tav>
                                      </p:tavLst>
                                    </p:anim>
                                    <p:anim calcmode="lin" valueType="num">
                                      <p:cBhvr>
                                        <p:cTn id="140" dur="500" fill="hold"/>
                                        <p:tgtEl>
                                          <p:spTgt spid="2"/>
                                        </p:tgtEl>
                                        <p:attrNameLst>
                                          <p:attrName>ppt_h</p:attrName>
                                        </p:attrNameLst>
                                      </p:cBhvr>
                                      <p:tavLst>
                                        <p:tav tm="0">
                                          <p:val>
                                            <p:fltVal val="0"/>
                                          </p:val>
                                        </p:tav>
                                        <p:tav tm="100000">
                                          <p:val>
                                            <p:strVal val="#ppt_h"/>
                                          </p:val>
                                        </p:tav>
                                      </p:tavLst>
                                    </p:anim>
                                    <p:animEffect transition="in" filter="fade">
                                      <p:cBhvr>
                                        <p:cTn id="1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9" grpId="0" bldLvl="0" animBg="1"/>
      <p:bldP spid="10" grpId="0" bldLvl="0" animBg="1"/>
      <p:bldP spid="11" grpId="0" bldLvl="0" animBg="1"/>
      <p:bldP spid="12" grpId="0" bldLvl="0" animBg="1"/>
      <p:bldP spid="13" grpId="0" bldLvl="0" animBg="1"/>
      <p:bldP spid="14" grpId="0" bldLvl="0" animBg="1"/>
      <p:bldP spid="15" grpId="0" bldLvl="0" animBg="1"/>
      <p:bldP spid="16" grpId="0"/>
      <p:bldP spid="17" grpId="0"/>
      <p:bldP spid="18" grpId="0"/>
      <p:bldP spid="19" grpId="0"/>
      <p:bldP spid="22" grpId="0"/>
      <p:bldP spid="23" grpId="0"/>
      <p:bldP spid="26" grpId="0"/>
      <p:bldP spid="27" grpId="0"/>
      <p:bldP spid="30" grpId="0"/>
      <p:bldP spid="31" grpId="0"/>
      <p:bldP spid="103"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p:nvPr/>
        </p:nvSpPr>
        <p:spPr>
          <a:xfrm>
            <a:off x="5421006" y="3380741"/>
            <a:ext cx="1208315" cy="12083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zh-CN" altLang="en-US" sz="1600" dirty="0">
                <a:solidFill>
                  <a:schemeClr val="bg1"/>
                </a:solidFill>
                <a:latin typeface="微软雅黑" panose="020B0503020204020204" pitchFamily="34" charset="-122"/>
                <a:ea typeface="微软雅黑" panose="020B0503020204020204" pitchFamily="34" charset="-122"/>
              </a:rPr>
              <a:t>单击编辑标题</a:t>
            </a:r>
          </a:p>
        </p:txBody>
      </p:sp>
      <p:cxnSp>
        <p:nvCxnSpPr>
          <p:cNvPr id="5" name="Straight Connector 12"/>
          <p:cNvCxnSpPr>
            <a:stCxn id="3" idx="4"/>
          </p:cNvCxnSpPr>
          <p:nvPr/>
        </p:nvCxnSpPr>
        <p:spPr>
          <a:xfrm>
            <a:off x="6025163" y="4589056"/>
            <a:ext cx="0" cy="174824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reeform 17"/>
          <p:cNvSpPr/>
          <p:nvPr/>
        </p:nvSpPr>
        <p:spPr>
          <a:xfrm>
            <a:off x="6025164" y="5198720"/>
            <a:ext cx="1023937" cy="600419"/>
          </a:xfrm>
          <a:custGeom>
            <a:avLst/>
            <a:gdLst>
              <a:gd name="connsiteX0" fmla="*/ 0 w 1014412"/>
              <a:gd name="connsiteY0" fmla="*/ 600419 h 600419"/>
              <a:gd name="connsiteX1" fmla="*/ 209550 w 1014412"/>
              <a:gd name="connsiteY1" fmla="*/ 71781 h 600419"/>
              <a:gd name="connsiteX2" fmla="*/ 1014412 w 1014412"/>
              <a:gd name="connsiteY2" fmla="*/ 5106 h 600419"/>
              <a:gd name="connsiteX3" fmla="*/ 1014412 w 1014412"/>
              <a:gd name="connsiteY3" fmla="*/ 5106 h 600419"/>
            </a:gdLst>
            <a:ahLst/>
            <a:cxnLst>
              <a:cxn ang="0">
                <a:pos x="connsiteX0" y="connsiteY0"/>
              </a:cxn>
              <a:cxn ang="0">
                <a:pos x="connsiteX1" y="connsiteY1"/>
              </a:cxn>
              <a:cxn ang="0">
                <a:pos x="connsiteX2" y="connsiteY2"/>
              </a:cxn>
              <a:cxn ang="0">
                <a:pos x="connsiteX3" y="connsiteY3"/>
              </a:cxn>
            </a:cxnLst>
            <a:rect l="l" t="t" r="r" b="b"/>
            <a:pathLst>
              <a:path w="1014412" h="600419">
                <a:moveTo>
                  <a:pt x="0" y="600419"/>
                </a:moveTo>
                <a:cubicBezTo>
                  <a:pt x="20240" y="385709"/>
                  <a:pt x="40481" y="171000"/>
                  <a:pt x="209550" y="71781"/>
                </a:cubicBezTo>
                <a:cubicBezTo>
                  <a:pt x="378619" y="-27438"/>
                  <a:pt x="1014412" y="5106"/>
                  <a:pt x="1014412" y="5106"/>
                </a:cubicBezTo>
                <a:lnTo>
                  <a:pt x="1014412" y="5106"/>
                </a:lnTo>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7" name="Freeform 22"/>
          <p:cNvSpPr/>
          <p:nvPr/>
        </p:nvSpPr>
        <p:spPr>
          <a:xfrm>
            <a:off x="5015514" y="4799013"/>
            <a:ext cx="1004887" cy="689264"/>
          </a:xfrm>
          <a:custGeom>
            <a:avLst/>
            <a:gdLst>
              <a:gd name="connsiteX0" fmla="*/ 1004887 w 1004887"/>
              <a:gd name="connsiteY0" fmla="*/ 0 h 689264"/>
              <a:gd name="connsiteX1" fmla="*/ 814387 w 1004887"/>
              <a:gd name="connsiteY1" fmla="*/ 585787 h 689264"/>
              <a:gd name="connsiteX2" fmla="*/ 0 w 1004887"/>
              <a:gd name="connsiteY2" fmla="*/ 685800 h 689264"/>
            </a:gdLst>
            <a:ahLst/>
            <a:cxnLst>
              <a:cxn ang="0">
                <a:pos x="connsiteX0" y="connsiteY0"/>
              </a:cxn>
              <a:cxn ang="0">
                <a:pos x="connsiteX1" y="connsiteY1"/>
              </a:cxn>
              <a:cxn ang="0">
                <a:pos x="connsiteX2" y="connsiteY2"/>
              </a:cxn>
            </a:cxnLst>
            <a:rect l="l" t="t" r="r" b="b"/>
            <a:pathLst>
              <a:path w="1004887" h="689264">
                <a:moveTo>
                  <a:pt x="1004887" y="0"/>
                </a:moveTo>
                <a:cubicBezTo>
                  <a:pt x="993377" y="235743"/>
                  <a:pt x="981868" y="471487"/>
                  <a:pt x="814387" y="585787"/>
                </a:cubicBezTo>
                <a:cubicBezTo>
                  <a:pt x="646906" y="700087"/>
                  <a:pt x="323453" y="692943"/>
                  <a:pt x="0" y="685800"/>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8" name="Freeform 29"/>
          <p:cNvSpPr/>
          <p:nvPr/>
        </p:nvSpPr>
        <p:spPr>
          <a:xfrm>
            <a:off x="5015514" y="2464744"/>
            <a:ext cx="1009651" cy="760263"/>
          </a:xfrm>
          <a:custGeom>
            <a:avLst/>
            <a:gdLst>
              <a:gd name="connsiteX0" fmla="*/ 1009650 w 1009650"/>
              <a:gd name="connsiteY0" fmla="*/ 760262 h 760262"/>
              <a:gd name="connsiteX1" fmla="*/ 828675 w 1009650"/>
              <a:gd name="connsiteY1" fmla="*/ 88750 h 760262"/>
              <a:gd name="connsiteX2" fmla="*/ 0 w 1009650"/>
              <a:gd name="connsiteY2" fmla="*/ 26837 h 760262"/>
            </a:gdLst>
            <a:ahLst/>
            <a:cxnLst>
              <a:cxn ang="0">
                <a:pos x="connsiteX0" y="connsiteY0"/>
              </a:cxn>
              <a:cxn ang="0">
                <a:pos x="connsiteX1" y="connsiteY1"/>
              </a:cxn>
              <a:cxn ang="0">
                <a:pos x="connsiteX2" y="connsiteY2"/>
              </a:cxn>
            </a:cxnLst>
            <a:rect l="l" t="t" r="r" b="b"/>
            <a:pathLst>
              <a:path w="1009650" h="760262">
                <a:moveTo>
                  <a:pt x="1009650" y="760262"/>
                </a:moveTo>
                <a:cubicBezTo>
                  <a:pt x="1003300" y="485625"/>
                  <a:pt x="996950" y="210988"/>
                  <a:pt x="828675" y="88750"/>
                </a:cubicBezTo>
                <a:cubicBezTo>
                  <a:pt x="660400" y="-33488"/>
                  <a:pt x="330200" y="-3326"/>
                  <a:pt x="0" y="26837"/>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sp>
        <p:nvSpPr>
          <p:cNvPr id="9" name="Freeform 30"/>
          <p:cNvSpPr/>
          <p:nvPr/>
        </p:nvSpPr>
        <p:spPr>
          <a:xfrm>
            <a:off x="6025163" y="2212976"/>
            <a:ext cx="1009651" cy="553609"/>
          </a:xfrm>
          <a:custGeom>
            <a:avLst/>
            <a:gdLst>
              <a:gd name="connsiteX0" fmla="*/ 108 w 1009758"/>
              <a:gd name="connsiteY0" fmla="*/ 0 h 553609"/>
              <a:gd name="connsiteX1" fmla="*/ 166795 w 1009758"/>
              <a:gd name="connsiteY1" fmla="*/ 466725 h 553609"/>
              <a:gd name="connsiteX2" fmla="*/ 1009758 w 1009758"/>
              <a:gd name="connsiteY2" fmla="*/ 552450 h 553609"/>
            </a:gdLst>
            <a:ahLst/>
            <a:cxnLst>
              <a:cxn ang="0">
                <a:pos x="connsiteX0" y="connsiteY0"/>
              </a:cxn>
              <a:cxn ang="0">
                <a:pos x="connsiteX1" y="connsiteY1"/>
              </a:cxn>
              <a:cxn ang="0">
                <a:pos x="connsiteX2" y="connsiteY2"/>
              </a:cxn>
            </a:cxnLst>
            <a:rect l="l" t="t" r="r" b="b"/>
            <a:pathLst>
              <a:path w="1009758" h="553609">
                <a:moveTo>
                  <a:pt x="108" y="0"/>
                </a:moveTo>
                <a:cubicBezTo>
                  <a:pt x="-686" y="187325"/>
                  <a:pt x="-1480" y="374650"/>
                  <a:pt x="166795" y="466725"/>
                </a:cubicBezTo>
                <a:cubicBezTo>
                  <a:pt x="335070" y="558800"/>
                  <a:pt x="672414" y="555625"/>
                  <a:pt x="1009758" y="552450"/>
                </a:cubicBez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405">
              <a:solidFill>
                <a:schemeClr val="tx2"/>
              </a:solidFill>
              <a:latin typeface="微软雅黑" panose="020B0503020204020204" pitchFamily="34" charset="-122"/>
              <a:ea typeface="微软雅黑" panose="020B0503020204020204" pitchFamily="34" charset="-122"/>
            </a:endParaRPr>
          </a:p>
        </p:txBody>
      </p:sp>
      <p:cxnSp>
        <p:nvCxnSpPr>
          <p:cNvPr id="10" name="Straight Connector 32"/>
          <p:cNvCxnSpPr>
            <a:stCxn id="3" idx="0"/>
            <a:endCxn id="3" idx="0"/>
          </p:cNvCxnSpPr>
          <p:nvPr/>
        </p:nvCxnSpPr>
        <p:spPr>
          <a:xfrm>
            <a:off x="6025163" y="3380741"/>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34"/>
          <p:cNvCxnSpPr>
            <a:stCxn id="3" idx="0"/>
          </p:cNvCxnSpPr>
          <p:nvPr/>
        </p:nvCxnSpPr>
        <p:spPr>
          <a:xfrm flipV="1">
            <a:off x="6025163" y="1896235"/>
            <a:ext cx="0" cy="148450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35"/>
          <p:cNvSpPr txBox="1"/>
          <p:nvPr/>
        </p:nvSpPr>
        <p:spPr>
          <a:xfrm>
            <a:off x="4116570" y="4774313"/>
            <a:ext cx="601980" cy="321310"/>
          </a:xfrm>
          <a:prstGeom prst="rect">
            <a:avLst/>
          </a:prstGeom>
          <a:noFill/>
        </p:spPr>
        <p:txBody>
          <a:bodyPr wrap="non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1000</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3" name="TextBox 36"/>
          <p:cNvSpPr txBox="1"/>
          <p:nvPr/>
        </p:nvSpPr>
        <p:spPr>
          <a:xfrm>
            <a:off x="3520607" y="5025612"/>
            <a:ext cx="1402080" cy="352425"/>
          </a:xfrm>
          <a:prstGeom prst="rect">
            <a:avLst/>
          </a:prstGeom>
          <a:noFill/>
        </p:spPr>
        <p:txBody>
          <a:bodyPr wrap="non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单击编辑标题</a:t>
            </a:r>
          </a:p>
        </p:txBody>
      </p:sp>
      <p:sp>
        <p:nvSpPr>
          <p:cNvPr id="14" name="Rectangle 37"/>
          <p:cNvSpPr/>
          <p:nvPr/>
        </p:nvSpPr>
        <p:spPr>
          <a:xfrm>
            <a:off x="1501127" y="5292553"/>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Rectangle 38"/>
          <p:cNvSpPr/>
          <p:nvPr/>
        </p:nvSpPr>
        <p:spPr>
          <a:xfrm>
            <a:off x="2103803" y="4776832"/>
            <a:ext cx="659130" cy="613410"/>
          </a:xfrm>
          <a:prstGeom prst="rect">
            <a:avLst/>
          </a:prstGeom>
        </p:spPr>
        <p:txBody>
          <a:bodyPr wrap="none">
            <a:spAutoFit/>
          </a:bodyPr>
          <a:lstStyle/>
          <a:p>
            <a:r>
              <a:rPr lang="en-IN" sz="3200" dirty="0" smtClean="0">
                <a:solidFill>
                  <a:schemeClr val="tx2"/>
                </a:solidFill>
                <a:latin typeface="微软雅黑" panose="020B0503020204020204" pitchFamily="34" charset="-122"/>
                <a:ea typeface="微软雅黑" panose="020B0503020204020204" pitchFamily="34" charset="-122"/>
              </a:rPr>
              <a:t>03</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16" name="TextBox 39"/>
          <p:cNvSpPr txBox="1"/>
          <p:nvPr/>
        </p:nvSpPr>
        <p:spPr>
          <a:xfrm>
            <a:off x="3473694" y="2274287"/>
            <a:ext cx="1446983" cy="321310"/>
          </a:xfrm>
          <a:prstGeom prst="rect">
            <a:avLst/>
          </a:prstGeom>
          <a:noFill/>
        </p:spPr>
        <p:txBody>
          <a:bodyPr wrap="square" rtlCol="0">
            <a:spAutoFit/>
          </a:bodyPr>
          <a:lstStyle/>
          <a:p>
            <a:pPr algn="r"/>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4 COLOR</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Box 40"/>
          <p:cNvSpPr txBox="1"/>
          <p:nvPr/>
        </p:nvSpPr>
        <p:spPr>
          <a:xfrm>
            <a:off x="3264864" y="2554028"/>
            <a:ext cx="1402080" cy="352425"/>
          </a:xfrm>
          <a:prstGeom prst="rect">
            <a:avLst/>
          </a:prstGeom>
          <a:noFill/>
        </p:spPr>
        <p:txBody>
          <a:bodyPr wrap="non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单击编辑标题</a:t>
            </a:r>
          </a:p>
        </p:txBody>
      </p:sp>
      <p:sp>
        <p:nvSpPr>
          <p:cNvPr id="18" name="Rectangle 41"/>
          <p:cNvSpPr/>
          <p:nvPr/>
        </p:nvSpPr>
        <p:spPr>
          <a:xfrm>
            <a:off x="1574452" y="2805327"/>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Rectangle 44"/>
          <p:cNvSpPr/>
          <p:nvPr/>
        </p:nvSpPr>
        <p:spPr>
          <a:xfrm>
            <a:off x="1985867" y="2178383"/>
            <a:ext cx="883671" cy="613410"/>
          </a:xfrm>
          <a:prstGeom prst="rect">
            <a:avLst/>
          </a:prstGeom>
        </p:spPr>
        <p:txBody>
          <a:bodyPr wrap="square">
            <a:spAutoFit/>
          </a:bodyPr>
          <a:lstStyle/>
          <a:p>
            <a:r>
              <a:rPr lang="en-IN" sz="3200" dirty="0" smtClean="0">
                <a:solidFill>
                  <a:schemeClr val="tx2"/>
                </a:solidFill>
                <a:latin typeface="微软雅黑" panose="020B0503020204020204" pitchFamily="34" charset="-122"/>
                <a:ea typeface="微软雅黑" panose="020B0503020204020204" pitchFamily="34" charset="-122"/>
              </a:rPr>
              <a:t>01</a:t>
            </a:r>
            <a:endParaRPr lang="en-IN" sz="3200" dirty="0">
              <a:solidFill>
                <a:schemeClr val="tx2"/>
              </a:solidFill>
              <a:latin typeface="微软雅黑" panose="020B0503020204020204" pitchFamily="34" charset="-122"/>
              <a:ea typeface="微软雅黑" panose="020B0503020204020204" pitchFamily="34" charset="-122"/>
            </a:endParaRPr>
          </a:p>
        </p:txBody>
      </p:sp>
      <p:sp>
        <p:nvSpPr>
          <p:cNvPr id="20" name="TextBox 45"/>
          <p:cNvSpPr txBox="1"/>
          <p:nvPr/>
        </p:nvSpPr>
        <p:spPr>
          <a:xfrm>
            <a:off x="7126164" y="2270508"/>
            <a:ext cx="2024787" cy="321310"/>
          </a:xfrm>
          <a:prstGeom prst="rect">
            <a:avLst/>
          </a:prstGeom>
          <a:noFill/>
        </p:spPr>
        <p:txBody>
          <a:bodyPr wrap="squar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20000 DOMAINS</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46"/>
          <p:cNvSpPr txBox="1"/>
          <p:nvPr/>
        </p:nvSpPr>
        <p:spPr>
          <a:xfrm>
            <a:off x="7109951" y="2550249"/>
            <a:ext cx="1402080" cy="352425"/>
          </a:xfrm>
          <a:prstGeom prst="rect">
            <a:avLst/>
          </a:prstGeom>
          <a:noFill/>
        </p:spPr>
        <p:txBody>
          <a:bodyPr wrap="non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单击编辑标题</a:t>
            </a:r>
          </a:p>
        </p:txBody>
      </p:sp>
      <p:sp>
        <p:nvSpPr>
          <p:cNvPr id="22" name="Rectangle 47"/>
          <p:cNvSpPr/>
          <p:nvPr/>
        </p:nvSpPr>
        <p:spPr>
          <a:xfrm>
            <a:off x="7099326" y="2831621"/>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Rectangle 48"/>
          <p:cNvSpPr/>
          <p:nvPr/>
        </p:nvSpPr>
        <p:spPr>
          <a:xfrm>
            <a:off x="9533448" y="4746053"/>
            <a:ext cx="912101" cy="678815"/>
          </a:xfrm>
          <a:prstGeom prst="rect">
            <a:avLst/>
          </a:prstGeom>
        </p:spPr>
        <p:txBody>
          <a:bodyPr wrap="square">
            <a:spAutoFit/>
          </a:bodyPr>
          <a:lstStyle/>
          <a:p>
            <a:r>
              <a:rPr lang="en-IN" sz="3600" dirty="0" smtClean="0">
                <a:solidFill>
                  <a:schemeClr val="tx2"/>
                </a:solidFill>
                <a:latin typeface="微软雅黑" panose="020B0503020204020204" pitchFamily="34" charset="-122"/>
                <a:ea typeface="微软雅黑" panose="020B0503020204020204" pitchFamily="34" charset="-122"/>
              </a:rPr>
              <a:t>04</a:t>
            </a:r>
            <a:endParaRPr lang="en-IN" sz="3600" dirty="0">
              <a:solidFill>
                <a:schemeClr val="tx2"/>
              </a:solidFill>
              <a:latin typeface="微软雅黑" panose="020B0503020204020204" pitchFamily="34" charset="-122"/>
              <a:ea typeface="微软雅黑" panose="020B0503020204020204" pitchFamily="34" charset="-122"/>
            </a:endParaRPr>
          </a:p>
        </p:txBody>
      </p:sp>
      <p:sp>
        <p:nvSpPr>
          <p:cNvPr id="24" name="TextBox 49"/>
          <p:cNvSpPr txBox="1"/>
          <p:nvPr/>
        </p:nvSpPr>
        <p:spPr>
          <a:xfrm>
            <a:off x="7129292" y="4742440"/>
            <a:ext cx="2348203" cy="321310"/>
          </a:xfrm>
          <a:prstGeom prst="rect">
            <a:avLst/>
          </a:prstGeom>
          <a:noFill/>
        </p:spPr>
        <p:txBody>
          <a:bodyPr wrap="square" rtlCol="0">
            <a:spAutoFit/>
          </a:bodyPr>
          <a:lstStyle/>
          <a:p>
            <a:r>
              <a:rPr lang="en-GB"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rPr>
              <a:t>LINUX / WINDOWS</a:t>
            </a:r>
            <a:endParaRPr lang="en-IN" sz="1405" dirty="0">
              <a:solidFill>
                <a:schemeClr val="tx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Box 50"/>
          <p:cNvSpPr txBox="1"/>
          <p:nvPr/>
        </p:nvSpPr>
        <p:spPr>
          <a:xfrm>
            <a:off x="7113079" y="5022183"/>
            <a:ext cx="1402080" cy="352425"/>
          </a:xfrm>
          <a:prstGeom prst="rect">
            <a:avLst/>
          </a:prstGeom>
          <a:noFill/>
        </p:spPr>
        <p:txBody>
          <a:bodyPr wrap="none" rtlCol="0">
            <a:spAutoFit/>
          </a:bodyPr>
          <a:lstStyle/>
          <a:p>
            <a:r>
              <a:rPr lang="zh-CN" altLang="en-US" sz="1600" dirty="0">
                <a:solidFill>
                  <a:schemeClr val="accent5"/>
                </a:solidFill>
                <a:latin typeface="微软雅黑" panose="020B0503020204020204" pitchFamily="34" charset="-122"/>
                <a:ea typeface="微软雅黑" panose="020B0503020204020204" pitchFamily="34" charset="-122"/>
              </a:rPr>
              <a:t>单击编辑标题</a:t>
            </a:r>
          </a:p>
        </p:txBody>
      </p:sp>
      <p:sp>
        <p:nvSpPr>
          <p:cNvPr id="26" name="Rectangle 51"/>
          <p:cNvSpPr/>
          <p:nvPr/>
        </p:nvSpPr>
        <p:spPr>
          <a:xfrm>
            <a:off x="7102454" y="5303553"/>
            <a:ext cx="3346224" cy="469900"/>
          </a:xfrm>
          <a:prstGeom prst="rect">
            <a:avLst/>
          </a:prstGeom>
        </p:spPr>
        <p:txBody>
          <a:bodyPr wrap="square">
            <a:spAutoFit/>
          </a:bodyPr>
          <a:lstStyle/>
          <a:p>
            <a:pPr defTabSz="912495">
              <a:spcBef>
                <a:spcPct val="20000"/>
              </a:spcBef>
              <a:defRPr/>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Rectangle 52"/>
          <p:cNvSpPr/>
          <p:nvPr/>
        </p:nvSpPr>
        <p:spPr>
          <a:xfrm>
            <a:off x="9600338" y="2252827"/>
            <a:ext cx="936563" cy="678815"/>
          </a:xfrm>
          <a:prstGeom prst="rect">
            <a:avLst/>
          </a:prstGeom>
        </p:spPr>
        <p:txBody>
          <a:bodyPr wrap="square">
            <a:spAutoFit/>
          </a:bodyPr>
          <a:lstStyle/>
          <a:p>
            <a:r>
              <a:rPr lang="en-IN" sz="3600" dirty="0" smtClean="0">
                <a:solidFill>
                  <a:schemeClr val="tx2"/>
                </a:solidFill>
                <a:latin typeface="微软雅黑" panose="020B0503020204020204" pitchFamily="34" charset="-122"/>
                <a:ea typeface="微软雅黑" panose="020B0503020204020204" pitchFamily="34" charset="-122"/>
              </a:rPr>
              <a:t>02</a:t>
            </a:r>
            <a:endParaRPr lang="en-IN" sz="3600" dirty="0">
              <a:solidFill>
                <a:schemeClr val="tx2"/>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4657427" y="356280"/>
            <a:ext cx="288032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A783A"/>
              </a:solidFill>
            </a:endParaRPr>
          </a:p>
        </p:txBody>
      </p:sp>
      <p:grpSp>
        <p:nvGrpSpPr>
          <p:cNvPr id="104" name="组合 103"/>
          <p:cNvGrpSpPr/>
          <p:nvPr/>
        </p:nvGrpSpPr>
        <p:grpSpPr>
          <a:xfrm>
            <a:off x="7897787" y="508789"/>
            <a:ext cx="604358" cy="216024"/>
            <a:chOff x="264939" y="188640"/>
            <a:chExt cx="604358" cy="216024"/>
          </a:xfrm>
        </p:grpSpPr>
        <p:sp>
          <p:nvSpPr>
            <p:cNvPr id="105" name="燕尾形 104"/>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燕尾形 105"/>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燕尾形 106"/>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8" name="组合 107"/>
          <p:cNvGrpSpPr/>
          <p:nvPr/>
        </p:nvGrpSpPr>
        <p:grpSpPr>
          <a:xfrm rot="10800000">
            <a:off x="3721323" y="508789"/>
            <a:ext cx="604358" cy="216024"/>
            <a:chOff x="264939" y="188640"/>
            <a:chExt cx="604358" cy="216024"/>
          </a:xfrm>
        </p:grpSpPr>
        <p:sp>
          <p:nvSpPr>
            <p:cNvPr id="109" name="燕尾形 108"/>
            <p:cNvSpPr/>
            <p:nvPr/>
          </p:nvSpPr>
          <p:spPr>
            <a:xfrm>
              <a:off x="264939" y="188640"/>
              <a:ext cx="216024" cy="216024"/>
            </a:xfrm>
            <a:prstGeom prst="chevron">
              <a:avLst/>
            </a:prstGeom>
            <a:solidFill>
              <a:srgbClr val="006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燕尾形 109"/>
            <p:cNvSpPr/>
            <p:nvPr/>
          </p:nvSpPr>
          <p:spPr>
            <a:xfrm>
              <a:off x="454914" y="188640"/>
              <a:ext cx="216024" cy="216024"/>
            </a:xfrm>
            <a:prstGeom prst="chevron">
              <a:avLst/>
            </a:prstGeom>
            <a:solidFill>
              <a:srgbClr val="FE0085">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燕尾形 110"/>
            <p:cNvSpPr/>
            <p:nvPr/>
          </p:nvSpPr>
          <p:spPr>
            <a:xfrm>
              <a:off x="653273" y="188640"/>
              <a:ext cx="216024" cy="216024"/>
            </a:xfrm>
            <a:prstGeom prst="chevron">
              <a:avLst/>
            </a:prstGeom>
            <a:solidFill>
              <a:srgbClr val="FE0085">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9"/>
          <p:cNvSpPr txBox="1"/>
          <p:nvPr/>
        </p:nvSpPr>
        <p:spPr>
          <a:xfrm>
            <a:off x="5017467" y="447967"/>
            <a:ext cx="2103040" cy="394970"/>
          </a:xfrm>
          <a:prstGeom prst="rect">
            <a:avLst/>
          </a:prstGeom>
          <a:noFill/>
        </p:spPr>
        <p:txBody>
          <a:bodyPr wrap="square" lIns="68580" tIns="34290" rIns="68580" bIns="34290" rtlCol="0">
            <a:spAutoFit/>
          </a:bodyPr>
          <a:lstStyle/>
          <a:p>
            <a:pPr marL="0" lvl="1" algn="ctr"/>
            <a:r>
              <a:rPr lang="zh-CN" altLang="en-US" sz="2000" b="1" dirty="0" smtClean="0">
                <a:solidFill>
                  <a:schemeClr val="tx1"/>
                </a:solidFill>
                <a:latin typeface="Impact MT Std" pitchFamily="34" charset="0"/>
                <a:ea typeface="微软雅黑" panose="020B0503020204020204" pitchFamily="34" charset="-122"/>
              </a:rPr>
              <a:t>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up)">
                                      <p:cBhvr>
                                        <p:cTn id="55" dur="500"/>
                                        <p:tgtEl>
                                          <p:spTgt spid="5"/>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up)">
                                      <p:cBhvr>
                                        <p:cTn id="59" dur="500"/>
                                        <p:tgtEl>
                                          <p:spTgt spid="7"/>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up)">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down)">
                                      <p:cBhvr>
                                        <p:cTn id="79" dur="500"/>
                                        <p:tgtEl>
                                          <p:spTgt spid="6"/>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up)">
                                      <p:cBhvr>
                                        <p:cTn id="83" dur="500"/>
                                        <p:tgtEl>
                                          <p:spTgt spid="24"/>
                                        </p:tgtEl>
                                      </p:cBhvr>
                                    </p:animEffect>
                                  </p:childTnLst>
                                </p:cTn>
                              </p:par>
                            </p:childTnLst>
                          </p:cTn>
                        </p:par>
                        <p:par>
                          <p:cTn id="84" fill="hold">
                            <p:stCondLst>
                              <p:cond delay="10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par>
                          <p:cTn id="88" fill="hold">
                            <p:stCondLst>
                              <p:cond delay="10500"/>
                            </p:stCondLst>
                            <p:childTnLst>
                              <p:par>
                                <p:cTn id="89" presetID="22" presetClass="entr" presetSubtype="1"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wipe(up)">
                                      <p:cBhvr>
                                        <p:cTn id="91" dur="500"/>
                                        <p:tgtEl>
                                          <p:spTgt spid="26"/>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11500"/>
                            </p:stCondLst>
                            <p:childTnLst>
                              <p:par>
                                <p:cTn id="97" presetID="2" presetClass="entr" presetSubtype="1" fill="hold" grpId="0" nodeType="afterEffect">
                                  <p:stCondLst>
                                    <p:cond delay="0"/>
                                  </p:stCondLst>
                                  <p:childTnLst>
                                    <p:set>
                                      <p:cBhvr>
                                        <p:cTn id="98" dur="1" fill="hold">
                                          <p:stCondLst>
                                            <p:cond delay="0"/>
                                          </p:stCondLst>
                                        </p:cTn>
                                        <p:tgtEl>
                                          <p:spTgt spid="103"/>
                                        </p:tgtEl>
                                        <p:attrNameLst>
                                          <p:attrName>style.visibility</p:attrName>
                                        </p:attrNameLst>
                                      </p:cBhvr>
                                      <p:to>
                                        <p:strVal val="visible"/>
                                      </p:to>
                                    </p:set>
                                    <p:anim calcmode="lin" valueType="num">
                                      <p:cBhvr additive="base">
                                        <p:cTn id="99" dur="500" fill="hold"/>
                                        <p:tgtEl>
                                          <p:spTgt spid="103"/>
                                        </p:tgtEl>
                                        <p:attrNameLst>
                                          <p:attrName>ppt_x</p:attrName>
                                        </p:attrNameLst>
                                      </p:cBhvr>
                                      <p:tavLst>
                                        <p:tav tm="0">
                                          <p:val>
                                            <p:strVal val="#ppt_x"/>
                                          </p:val>
                                        </p:tav>
                                        <p:tav tm="100000">
                                          <p:val>
                                            <p:strVal val="#ppt_x"/>
                                          </p:val>
                                        </p:tav>
                                      </p:tavLst>
                                    </p:anim>
                                    <p:anim calcmode="lin" valueType="num">
                                      <p:cBhvr additive="base">
                                        <p:cTn id="100" dur="500" fill="hold"/>
                                        <p:tgtEl>
                                          <p:spTgt spid="103"/>
                                        </p:tgtEl>
                                        <p:attrNameLst>
                                          <p:attrName>ppt_y</p:attrName>
                                        </p:attrNameLst>
                                      </p:cBhvr>
                                      <p:tavLst>
                                        <p:tav tm="0">
                                          <p:val>
                                            <p:strVal val="0-#ppt_h/2"/>
                                          </p:val>
                                        </p:tav>
                                        <p:tav tm="100000">
                                          <p:val>
                                            <p:strVal val="#ppt_y"/>
                                          </p:val>
                                        </p:tav>
                                      </p:tavLst>
                                    </p:anim>
                                  </p:childTnLst>
                                </p:cTn>
                              </p:par>
                              <p:par>
                                <p:cTn id="101" presetID="2" presetClass="entr" presetSubtype="2" fill="hold" nodeType="withEffect">
                                  <p:stCondLst>
                                    <p:cond delay="500"/>
                                  </p:stCondLst>
                                  <p:childTnLst>
                                    <p:set>
                                      <p:cBhvr>
                                        <p:cTn id="102" dur="1" fill="hold">
                                          <p:stCondLst>
                                            <p:cond delay="0"/>
                                          </p:stCondLst>
                                        </p:cTn>
                                        <p:tgtEl>
                                          <p:spTgt spid="104"/>
                                        </p:tgtEl>
                                        <p:attrNameLst>
                                          <p:attrName>style.visibility</p:attrName>
                                        </p:attrNameLst>
                                      </p:cBhvr>
                                      <p:to>
                                        <p:strVal val="visible"/>
                                      </p:to>
                                    </p:set>
                                    <p:anim calcmode="lin" valueType="num">
                                      <p:cBhvr additive="base">
                                        <p:cTn id="103" dur="500" fill="hold"/>
                                        <p:tgtEl>
                                          <p:spTgt spid="104"/>
                                        </p:tgtEl>
                                        <p:attrNameLst>
                                          <p:attrName>ppt_x</p:attrName>
                                        </p:attrNameLst>
                                      </p:cBhvr>
                                      <p:tavLst>
                                        <p:tav tm="0">
                                          <p:val>
                                            <p:strVal val="1+#ppt_w/2"/>
                                          </p:val>
                                        </p:tav>
                                        <p:tav tm="100000">
                                          <p:val>
                                            <p:strVal val="#ppt_x"/>
                                          </p:val>
                                        </p:tav>
                                      </p:tavLst>
                                    </p:anim>
                                    <p:anim calcmode="lin" valueType="num">
                                      <p:cBhvr additive="base">
                                        <p:cTn id="104" dur="500" fill="hold"/>
                                        <p:tgtEl>
                                          <p:spTgt spid="10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additive="base">
                                        <p:cTn id="107" dur="500" fill="hold"/>
                                        <p:tgtEl>
                                          <p:spTgt spid="108"/>
                                        </p:tgtEl>
                                        <p:attrNameLst>
                                          <p:attrName>ppt_x</p:attrName>
                                        </p:attrNameLst>
                                      </p:cBhvr>
                                      <p:tavLst>
                                        <p:tav tm="0">
                                          <p:val>
                                            <p:strVal val="0-#ppt_w/2"/>
                                          </p:val>
                                        </p:tav>
                                        <p:tav tm="100000">
                                          <p:val>
                                            <p:strVal val="#ppt_x"/>
                                          </p:val>
                                        </p:tav>
                                      </p:tavLst>
                                    </p:anim>
                                    <p:anim calcmode="lin" valueType="num">
                                      <p:cBhvr additive="base">
                                        <p:cTn id="108" dur="500" fill="hold"/>
                                        <p:tgtEl>
                                          <p:spTgt spid="108"/>
                                        </p:tgtEl>
                                        <p:attrNameLst>
                                          <p:attrName>ppt_y</p:attrName>
                                        </p:attrNameLst>
                                      </p:cBhvr>
                                      <p:tavLst>
                                        <p:tav tm="0">
                                          <p:val>
                                            <p:strVal val="#ppt_y"/>
                                          </p:val>
                                        </p:tav>
                                        <p:tav tm="100000">
                                          <p:val>
                                            <p:strVal val="#ppt_y"/>
                                          </p:val>
                                        </p:tav>
                                      </p:tavLst>
                                    </p:anim>
                                  </p:childTnLst>
                                </p:cTn>
                              </p:par>
                            </p:childTnLst>
                          </p:cTn>
                        </p:par>
                        <p:par>
                          <p:cTn id="109" fill="hold">
                            <p:stCondLst>
                              <p:cond delay="12000"/>
                            </p:stCondLst>
                            <p:childTnLst>
                              <p:par>
                                <p:cTn id="110" presetID="53" presetClass="entr" presetSubtype="16" fill="hold" grpId="0" nodeType="afterEffect">
                                  <p:stCondLst>
                                    <p:cond delay="0"/>
                                  </p:stCondLst>
                                  <p:childTnLst>
                                    <p:set>
                                      <p:cBhvr>
                                        <p:cTn id="111" dur="1" fill="hold">
                                          <p:stCondLst>
                                            <p:cond delay="0"/>
                                          </p:stCondLst>
                                        </p:cTn>
                                        <p:tgtEl>
                                          <p:spTgt spid="2"/>
                                        </p:tgtEl>
                                        <p:attrNameLst>
                                          <p:attrName>style.visibility</p:attrName>
                                        </p:attrNameLst>
                                      </p:cBhvr>
                                      <p:to>
                                        <p:strVal val="visible"/>
                                      </p:to>
                                    </p:set>
                                    <p:anim calcmode="lin" valueType="num">
                                      <p:cBhvr>
                                        <p:cTn id="112" dur="500" fill="hold"/>
                                        <p:tgtEl>
                                          <p:spTgt spid="2"/>
                                        </p:tgtEl>
                                        <p:attrNameLst>
                                          <p:attrName>ppt_w</p:attrName>
                                        </p:attrNameLst>
                                      </p:cBhvr>
                                      <p:tavLst>
                                        <p:tav tm="0">
                                          <p:val>
                                            <p:fltVal val="0"/>
                                          </p:val>
                                        </p:tav>
                                        <p:tav tm="100000">
                                          <p:val>
                                            <p:strVal val="#ppt_w"/>
                                          </p:val>
                                        </p:tav>
                                      </p:tavLst>
                                    </p:anim>
                                    <p:anim calcmode="lin" valueType="num">
                                      <p:cBhvr>
                                        <p:cTn id="113" dur="500" fill="hold"/>
                                        <p:tgtEl>
                                          <p:spTgt spid="2"/>
                                        </p:tgtEl>
                                        <p:attrNameLst>
                                          <p:attrName>ppt_h</p:attrName>
                                        </p:attrNameLst>
                                      </p:cBhvr>
                                      <p:tavLst>
                                        <p:tav tm="0">
                                          <p:val>
                                            <p:fltVal val="0"/>
                                          </p:val>
                                        </p:tav>
                                        <p:tav tm="100000">
                                          <p:val>
                                            <p:strVal val="#ppt_h"/>
                                          </p:val>
                                        </p:tav>
                                      </p:tavLst>
                                    </p:anim>
                                    <p:animEffect transition="in" filter="fade">
                                      <p:cBhvr>
                                        <p:cTn id="1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8" grpId="0" bldLvl="0" animBg="1"/>
      <p:bldP spid="9" grpId="0" bldLvl="0"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103" grpId="0" bldLvl="0" animBg="1"/>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014" y="0"/>
            <a:ext cx="12181172" cy="6858000"/>
          </a:xfrm>
          <a:prstGeom prst="rect">
            <a:avLst/>
          </a:prstGeom>
        </p:spPr>
      </p:pic>
      <p:pic>
        <p:nvPicPr>
          <p:cNvPr id="17" name="图片 16" descr="ecd09919c3f8237839d30dbe73d03b67"/>
          <p:cNvPicPr>
            <a:picLocks noChangeAspect="1"/>
          </p:cNvPicPr>
          <p:nvPr/>
        </p:nvPicPr>
        <p:blipFill>
          <a:blip r:embed="rId4"/>
          <a:stretch>
            <a:fillRect/>
          </a:stretch>
        </p:blipFill>
        <p:spPr>
          <a:xfrm>
            <a:off x="902970" y="400050"/>
            <a:ext cx="7019925" cy="4316730"/>
          </a:xfrm>
          <a:prstGeom prst="rect">
            <a:avLst/>
          </a:prstGeom>
        </p:spPr>
      </p:pic>
      <p:pic>
        <p:nvPicPr>
          <p:cNvPr id="19" name="图片 18"/>
          <p:cNvPicPr>
            <a:picLocks noChangeAspect="1"/>
          </p:cNvPicPr>
          <p:nvPr/>
        </p:nvPicPr>
        <p:blipFill rotWithShape="1">
          <a:blip r:embed="rId5">
            <a:extLst>
              <a:ext uri="{28A0092B-C50C-407E-A947-70E740481C1C}">
                <a14:useLocalDpi xmlns:a14="http://schemas.microsoft.com/office/drawing/2010/main" val="0"/>
              </a:ext>
            </a:extLst>
          </a:blip>
          <a:srcRect l="26020" t="63519"/>
          <a:stretch>
            <a:fillRect/>
          </a:stretch>
        </p:blipFill>
        <p:spPr>
          <a:xfrm>
            <a:off x="3062305" y="4235532"/>
            <a:ext cx="9011585" cy="2501900"/>
          </a:xfrm>
          <a:prstGeom prst="rect">
            <a:avLst/>
          </a:prstGeom>
        </p:spPr>
      </p:pic>
      <p:pic>
        <p:nvPicPr>
          <p:cNvPr id="20" name="图片 19"/>
          <p:cNvPicPr>
            <a:picLocks noChangeAspect="1"/>
          </p:cNvPicPr>
          <p:nvPr/>
        </p:nvPicPr>
        <p:blipFill rotWithShape="1">
          <a:blip r:embed="rId6">
            <a:extLst>
              <a:ext uri="{28A0092B-C50C-407E-A947-70E740481C1C}">
                <a14:useLocalDpi xmlns:a14="http://schemas.microsoft.com/office/drawing/2010/main" val="0"/>
              </a:ext>
            </a:extLst>
          </a:blip>
          <a:srcRect l="67933" t="16667" b="58148"/>
          <a:stretch>
            <a:fillRect/>
          </a:stretch>
        </p:blipFill>
        <p:spPr>
          <a:xfrm>
            <a:off x="8011760" y="1426210"/>
            <a:ext cx="3906185" cy="1727200"/>
          </a:xfrm>
          <a:prstGeom prst="rect">
            <a:avLst/>
          </a:prstGeom>
        </p:spPr>
      </p:pic>
      <p:pic>
        <p:nvPicPr>
          <p:cNvPr id="21" name="图片 20"/>
          <p:cNvPicPr>
            <a:picLocks noChangeAspect="1"/>
          </p:cNvPicPr>
          <p:nvPr/>
        </p:nvPicPr>
        <p:blipFill rotWithShape="1">
          <a:blip r:embed="rId6">
            <a:extLst>
              <a:ext uri="{28A0092B-C50C-407E-A947-70E740481C1C}">
                <a14:useLocalDpi xmlns:a14="http://schemas.microsoft.com/office/drawing/2010/main" val="0"/>
              </a:ext>
            </a:extLst>
          </a:blip>
          <a:srcRect l="15386" t="70741" r="54171" b="7037"/>
          <a:stretch>
            <a:fillRect/>
          </a:stretch>
        </p:blipFill>
        <p:spPr>
          <a:xfrm>
            <a:off x="157838" y="5334000"/>
            <a:ext cx="3708401" cy="1524000"/>
          </a:xfrm>
          <a:prstGeom prst="rect">
            <a:avLst/>
          </a:prstGeom>
        </p:spPr>
      </p:pic>
      <p:sp>
        <p:nvSpPr>
          <p:cNvPr id="22" name="_3"/>
          <p:cNvSpPr/>
          <p:nvPr/>
        </p:nvSpPr>
        <p:spPr>
          <a:xfrm>
            <a:off x="1241425" y="3708995"/>
            <a:ext cx="6140450" cy="861774"/>
          </a:xfrm>
          <a:prstGeom prst="rect">
            <a:avLst/>
          </a:prstGeom>
          <a:noFill/>
        </p:spPr>
        <p:txBody>
          <a:bodyPr wrap="square" rtlCol="0" anchor="ctr">
            <a:spAutoFit/>
          </a:bodyPr>
          <a:lstStyle/>
          <a:p>
            <a:pPr algn="dist" defTabSz="914400" fontAlgn="base">
              <a:spcBef>
                <a:spcPct val="0"/>
              </a:spcBef>
              <a:spcAft>
                <a:spcPct val="0"/>
              </a:spcAft>
            </a:pPr>
            <a:r>
              <a:rPr lang="zh-CN" altLang="en-US" sz="5000" dirty="0" smtClean="0">
                <a:solidFill>
                  <a:schemeClr val="tx2"/>
                </a:solidFill>
                <a:latin typeface="微软雅黑" panose="020B0503020204020204" pitchFamily="34" charset="-122"/>
                <a:ea typeface="微软雅黑" panose="020B0503020204020204" pitchFamily="34" charset="-122"/>
                <a:cs typeface="Arial" panose="020B0604020202020204" pitchFamily="34" charset="0"/>
              </a:rPr>
              <a:t>谢谢观看</a:t>
            </a:r>
            <a:endParaRPr lang="zh-CN" altLang="en-US" sz="5000"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4" name="直接连接符 23"/>
          <p:cNvCxnSpPr/>
          <p:nvPr/>
        </p:nvCxnSpPr>
        <p:spPr>
          <a:xfrm>
            <a:off x="1240827" y="4643425"/>
            <a:ext cx="608767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8" name="图片 27" descr="af6d12638f7e70dcbfb62a9f5351f0a7"/>
          <p:cNvPicPr>
            <a:picLocks noChangeAspect="1"/>
          </p:cNvPicPr>
          <p:nvPr/>
        </p:nvPicPr>
        <p:blipFill>
          <a:blip r:embed="rId7"/>
          <a:stretch>
            <a:fillRect/>
          </a:stretch>
        </p:blipFill>
        <p:spPr>
          <a:xfrm>
            <a:off x="6808470" y="3368040"/>
            <a:ext cx="5265420" cy="3489960"/>
          </a:xfrm>
          <a:prstGeom prst="rect">
            <a:avLst/>
          </a:prstGeom>
        </p:spPr>
      </p:pic>
      <p:pic>
        <p:nvPicPr>
          <p:cNvPr id="29" name="图片 28"/>
          <p:cNvPicPr>
            <a:picLocks noChangeAspect="1"/>
          </p:cNvPicPr>
          <p:nvPr/>
        </p:nvPicPr>
        <p:blipFill rotWithShape="1">
          <a:blip r:embed="rId5">
            <a:extLst>
              <a:ext uri="{28A0092B-C50C-407E-A947-70E740481C1C}">
                <a14:useLocalDpi xmlns:a14="http://schemas.microsoft.com/office/drawing/2010/main" val="0"/>
              </a:ext>
            </a:extLst>
          </a:blip>
          <a:srcRect l="73076" t="63519"/>
          <a:stretch>
            <a:fillRect/>
          </a:stretch>
        </p:blipFill>
        <p:spPr>
          <a:xfrm>
            <a:off x="-16333" y="-706968"/>
            <a:ext cx="3279652" cy="2501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left)">
                                      <p:cBhvr>
                                        <p:cTn id="13" dur="500"/>
                                        <p:tgtEl>
                                          <p:spTgt spid="20"/>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Presentation"/>
</p:tagLst>
</file>

<file path=ppt/tags/tag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1"/>
</p:tagLst>
</file>

<file path=ppt/tags/tag1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2"/>
</p:tagLst>
</file>

<file path=ppt/tags/tag2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3"/>
</p:tagLst>
</file>

<file path=ppt/tags/tag2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4"/>
</p:tagLst>
</file>

<file path=ppt/tags/tag2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5"/>
</p:tagLst>
</file>

<file path=ppt/theme/theme1.xml><?xml version="1.0" encoding="utf-8"?>
<a:theme xmlns:a="http://schemas.openxmlformats.org/drawingml/2006/main" name="Office Theme">
  <a:themeElements>
    <a:clrScheme name="自定义 1489">
      <a:dk1>
        <a:srgbClr val="5F5F5F"/>
      </a:dk1>
      <a:lt1>
        <a:sysClr val="window" lastClr="FFFFFF"/>
      </a:lt1>
      <a:dk2>
        <a:srgbClr val="080808"/>
      </a:dk2>
      <a:lt2>
        <a:srgbClr val="E7E6E6"/>
      </a:lt2>
      <a:accent1>
        <a:srgbClr val="FE0085"/>
      </a:accent1>
      <a:accent2>
        <a:srgbClr val="006BC8"/>
      </a:accent2>
      <a:accent3>
        <a:srgbClr val="FE0085"/>
      </a:accent3>
      <a:accent4>
        <a:srgbClr val="006BC8"/>
      </a:accent4>
      <a:accent5>
        <a:srgbClr val="FE0085"/>
      </a:accent5>
      <a:accent6>
        <a:srgbClr val="006BC8"/>
      </a:accent6>
      <a:hlink>
        <a:srgbClr val="FE0085"/>
      </a:hlink>
      <a:folHlink>
        <a:srgbClr val="006BC8"/>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2101</Words>
  <Application>Microsoft Office PowerPoint</Application>
  <PresentationFormat>宽屏</PresentationFormat>
  <Paragraphs>314</Paragraphs>
  <Slides>28</Slides>
  <Notes>28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DIN-BoldItalic</vt:lpstr>
      <vt:lpstr>Impact MT Std</vt:lpstr>
      <vt:lpstr>Lato Light</vt:lpstr>
      <vt:lpstr>方正兰亭黑简体</vt:lpstr>
      <vt:lpstr>黑体</vt:lpstr>
      <vt:lpstr>宋体</vt:lpstr>
      <vt:lpstr>微软雅黑</vt:lpstr>
      <vt:lpstr>造字工房力黑（非商用）常规体</vt:lpstr>
      <vt:lpstr>Arial</vt:lpstr>
      <vt:lpstr>Calibri</vt:lpstr>
      <vt:lpstr>Century Gothic</vt:lpstr>
      <vt:lpstr>Microsoft Sans Serif</vt:lpstr>
      <vt:lpstr>Open Sans</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fpt</dc:creator>
  <cp:lastModifiedBy>faith123</cp:lastModifiedBy>
  <cp:revision>1958</cp:revision>
  <dcterms:created xsi:type="dcterms:W3CDTF">2014-11-26T08:06:00Z</dcterms:created>
  <dcterms:modified xsi:type="dcterms:W3CDTF">2018-04-21T01:52:30Z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