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470" r:id="rId11"/>
    <p:sldId id="471" r:id="rId12"/>
    <p:sldId id="353" r:id="rId13"/>
    <p:sldId id="352" r:id="rId14"/>
    <p:sldId id="474" r:id="rId15"/>
    <p:sldId id="472" r:id="rId16"/>
    <p:sldId id="475" r:id="rId17"/>
    <p:sldId id="473" r:id="rId18"/>
    <p:sldId id="476" r:id="rId19"/>
    <p:sldId id="483" r:id="rId20"/>
    <p:sldId id="478" r:id="rId21"/>
    <p:sldId id="479" r:id="rId22"/>
    <p:sldId id="480" r:id="rId23"/>
    <p:sldId id="484" r:id="rId24"/>
    <p:sldId id="482" r:id="rId25"/>
    <p:sldId id="477" r:id="rId26"/>
    <p:sldId id="491" r:id="rId27"/>
    <p:sldId id="485" r:id="rId28"/>
    <p:sldId id="486" r:id="rId29"/>
    <p:sldId id="488" r:id="rId30"/>
    <p:sldId id="490" r:id="rId31"/>
    <p:sldId id="481" r:id="rId32"/>
    <p:sldId id="492" r:id="rId33"/>
    <p:sldId id="493"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A57F"/>
    <a:srgbClr val="EC9858"/>
    <a:srgbClr val="A4BDA1"/>
    <a:srgbClr val="B3BB93"/>
    <a:srgbClr val="F0908C"/>
    <a:srgbClr val="D64B86"/>
    <a:srgbClr val="3DB3B2"/>
    <a:srgbClr val="025D5D"/>
    <a:srgbClr val="B8206C"/>
    <a:srgbClr val="537F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67" autoAdjust="0"/>
    <p:restoredTop sz="97778" autoAdjust="0"/>
  </p:normalViewPr>
  <p:slideViewPr>
    <p:cSldViewPr snapToGrid="0" showGuides="1">
      <p:cViewPr varScale="1">
        <p:scale>
          <a:sx n="88" d="100"/>
          <a:sy n="88" d="100"/>
        </p:scale>
        <p:origin x="498" y="9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83A57F"/>
            </a:solidFill>
          </c:spPr>
          <c:dPt>
            <c:idx val="0"/>
            <c:bubble3D val="0"/>
            <c:explosion val="8"/>
            <c:spPr>
              <a:solidFill>
                <a:srgbClr val="EC9858"/>
              </a:solidFill>
              <a:ln w="19050">
                <a:solidFill>
                  <a:schemeClr val="lt1"/>
                </a:solidFill>
              </a:ln>
              <a:effectLst/>
            </c:spPr>
            <c:extLst xmlns:c16r2="http://schemas.microsoft.com/office/drawing/2015/06/chart">
              <c:ext xmlns:c16="http://schemas.microsoft.com/office/drawing/2014/chart" uri="{C3380CC4-5D6E-409C-BE32-E72D297353CC}">
                <c16:uniqueId val="{00000001-ED12-49F3-940A-18A6A6D0A3ED}"/>
              </c:ext>
            </c:extLst>
          </c:dPt>
          <c:dPt>
            <c:idx val="1"/>
            <c:bubble3D val="0"/>
            <c:spPr>
              <a:solidFill>
                <a:srgbClr val="83A57F"/>
              </a:solidFill>
              <a:ln w="19050">
                <a:solidFill>
                  <a:schemeClr val="lt1"/>
                </a:solidFill>
              </a:ln>
              <a:effectLst/>
            </c:spPr>
            <c:extLst xmlns:c16r2="http://schemas.microsoft.com/office/drawing/2015/06/chart">
              <c:ext xmlns:c16="http://schemas.microsoft.com/office/drawing/2014/chart" uri="{C3380CC4-5D6E-409C-BE32-E72D297353CC}">
                <c16:uniqueId val="{00000003-ED12-49F3-940A-18A6A6D0A3ED}"/>
              </c:ext>
            </c:extLst>
          </c:dPt>
          <c:dPt>
            <c:idx val="2"/>
            <c:bubble3D val="0"/>
            <c:spPr>
              <a:solidFill>
                <a:schemeClr val="bg1">
                  <a:lumMod val="6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ED12-49F3-940A-18A6A6D0A3ED}"/>
              </c:ext>
            </c:extLst>
          </c:dPt>
          <c:dPt>
            <c:idx val="3"/>
            <c:bubble3D val="0"/>
            <c:spPr>
              <a:solidFill>
                <a:srgbClr val="83A57F"/>
              </a:solidFill>
              <a:ln w="19050">
                <a:solidFill>
                  <a:schemeClr val="lt1"/>
                </a:solidFill>
              </a:ln>
              <a:effectLst/>
            </c:spPr>
            <c:extLst xmlns:c16r2="http://schemas.microsoft.com/office/drawing/2015/06/chart">
              <c:ext xmlns:c16="http://schemas.microsoft.com/office/drawing/2014/chart" uri="{C3380CC4-5D6E-409C-BE32-E72D297353CC}">
                <c16:uniqueId val="{00000007-ED12-49F3-940A-18A6A6D0A3ED}"/>
              </c:ext>
            </c:extLst>
          </c:dPt>
          <c:val>
            <c:numRef>
              <c:f>Sheet1!$B$2:$B$5</c:f>
              <c:numCache>
                <c:formatCode>General</c:formatCode>
                <c:ptCount val="4"/>
                <c:pt idx="0">
                  <c:v>4.3</c:v>
                </c:pt>
                <c:pt idx="1">
                  <c:v>5.6</c:v>
                </c:pt>
                <c:pt idx="2">
                  <c:v>3.8</c:v>
                </c:pt>
              </c:numCache>
            </c:numRef>
          </c:val>
          <c:extLst xmlns:c16r2="http://schemas.microsoft.com/office/drawing/2015/06/chart">
            <c:ext xmlns:c16="http://schemas.microsoft.com/office/drawing/2014/chart" uri="{C3380CC4-5D6E-409C-BE32-E72D297353CC}">
              <c16:uniqueId val="{00000008-ED12-49F3-940A-18A6A6D0A3ED}"/>
            </c:ext>
            <c:ext xmlns:c15="http://schemas.microsoft.com/office/drawing/2012/chart" uri="{02D57815-91ED-43cb-92C2-25804820EDAC}">
              <c15:filteredSeriesTitle>
                <c15:tx>
                  <c:strRef>
                    <c:extLst xmlns:c16="http://schemas.microsoft.com/office/drawing/2014/char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3"/>
                      <c:pt idx="0">
                        <c:v>1st Qtr</c:v>
                      </c:pt>
                      <c:pt idx="1">
                        <c:v>2nd Qtr</c:v>
                      </c:pt>
                      <c:pt idx="2">
                        <c:v>3rd Qtr</c:v>
                      </c:pt>
                    </c:strCache>
                  </c:strRef>
                </c15:cat>
              </c15:filteredCategoryTitle>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Sheet1!$B$1</c:f>
              <c:strCache>
                <c:ptCount val="1"/>
                <c:pt idx="0">
                  <c:v>One</c:v>
                </c:pt>
              </c:strCache>
            </c:strRef>
          </c:tx>
          <c:spPr>
            <a:solidFill>
              <a:schemeClr val="bg1">
                <a:lumMod val="65000"/>
              </a:schemeClr>
            </a:solidFill>
            <a:ln>
              <a:noFill/>
            </a:ln>
            <a:effectLst/>
          </c:spPr>
          <c:cat>
            <c:strRef>
              <c:f>Sheet1!$A$2:$A$6</c:f>
              <c:strCache>
                <c:ptCount val="5"/>
                <c:pt idx="0">
                  <c:v>Data 1</c:v>
                </c:pt>
                <c:pt idx="1">
                  <c:v>Data 2</c:v>
                </c:pt>
                <c:pt idx="2">
                  <c:v>Data 3</c:v>
                </c:pt>
                <c:pt idx="3">
                  <c:v>Data 4</c:v>
                </c:pt>
                <c:pt idx="4">
                  <c:v>Data 5</c:v>
                </c:pt>
              </c:strCache>
            </c:strRef>
          </c:cat>
          <c:val>
            <c:numRef>
              <c:f>Sheet1!$B$2:$B$6</c:f>
              <c:numCache>
                <c:formatCode>General</c:formatCode>
                <c:ptCount val="5"/>
                <c:pt idx="0">
                  <c:v>0</c:v>
                </c:pt>
                <c:pt idx="1">
                  <c:v>0</c:v>
                </c:pt>
                <c:pt idx="2">
                  <c:v>28</c:v>
                </c:pt>
                <c:pt idx="3">
                  <c:v>0</c:v>
                </c:pt>
                <c:pt idx="4">
                  <c:v>0</c:v>
                </c:pt>
              </c:numCache>
            </c:numRef>
          </c:val>
          <c:extLst xmlns:c16r2="http://schemas.microsoft.com/office/drawing/2015/06/chart">
            <c:ext xmlns:c16="http://schemas.microsoft.com/office/drawing/2014/chart" uri="{C3380CC4-5D6E-409C-BE32-E72D297353CC}">
              <c16:uniqueId val="{00000000-45F8-4337-93FE-CC061BFFA353}"/>
            </c:ext>
          </c:extLst>
        </c:ser>
        <c:ser>
          <c:idx val="1"/>
          <c:order val="1"/>
          <c:tx>
            <c:strRef>
              <c:f>Sheet1!$C$1</c:f>
              <c:strCache>
                <c:ptCount val="1"/>
                <c:pt idx="0">
                  <c:v>Two</c:v>
                </c:pt>
              </c:strCache>
            </c:strRef>
          </c:tx>
          <c:spPr>
            <a:solidFill>
              <a:srgbClr val="83A57F"/>
            </a:solidFill>
            <a:ln>
              <a:noFill/>
            </a:ln>
            <a:effectLst/>
          </c:spPr>
          <c:cat>
            <c:strRef>
              <c:f>Sheet1!$A$2:$A$6</c:f>
              <c:strCache>
                <c:ptCount val="5"/>
                <c:pt idx="0">
                  <c:v>Data 1</c:v>
                </c:pt>
                <c:pt idx="1">
                  <c:v>Data 2</c:v>
                </c:pt>
                <c:pt idx="2">
                  <c:v>Data 3</c:v>
                </c:pt>
                <c:pt idx="3">
                  <c:v>Data 4</c:v>
                </c:pt>
                <c:pt idx="4">
                  <c:v>Data 5</c:v>
                </c:pt>
              </c:strCache>
            </c:strRef>
          </c:cat>
          <c:val>
            <c:numRef>
              <c:f>Sheet1!$C$2:$C$6</c:f>
              <c:numCache>
                <c:formatCode>General</c:formatCode>
                <c:ptCount val="5"/>
                <c:pt idx="0">
                  <c:v>0</c:v>
                </c:pt>
                <c:pt idx="1">
                  <c:v>24</c:v>
                </c:pt>
                <c:pt idx="2">
                  <c:v>0</c:v>
                </c:pt>
                <c:pt idx="3">
                  <c:v>0</c:v>
                </c:pt>
                <c:pt idx="4">
                  <c:v>0</c:v>
                </c:pt>
              </c:numCache>
            </c:numRef>
          </c:val>
          <c:extLst xmlns:c16r2="http://schemas.microsoft.com/office/drawing/2015/06/chart">
            <c:ext xmlns:c16="http://schemas.microsoft.com/office/drawing/2014/chart" uri="{C3380CC4-5D6E-409C-BE32-E72D297353CC}">
              <c16:uniqueId val="{00000001-45F8-4337-93FE-CC061BFFA353}"/>
            </c:ext>
          </c:extLst>
        </c:ser>
        <c:ser>
          <c:idx val="2"/>
          <c:order val="2"/>
          <c:tx>
            <c:strRef>
              <c:f>Sheet1!$D$1</c:f>
              <c:strCache>
                <c:ptCount val="1"/>
                <c:pt idx="0">
                  <c:v>Three</c:v>
                </c:pt>
              </c:strCache>
            </c:strRef>
          </c:tx>
          <c:spPr>
            <a:solidFill>
              <a:srgbClr val="EC9858"/>
            </a:solidFill>
            <a:ln w="25400">
              <a:noFill/>
            </a:ln>
            <a:effectLst/>
          </c:spPr>
          <c:cat>
            <c:strRef>
              <c:f>Sheet1!$A$2:$A$6</c:f>
              <c:strCache>
                <c:ptCount val="5"/>
                <c:pt idx="0">
                  <c:v>Data 1</c:v>
                </c:pt>
                <c:pt idx="1">
                  <c:v>Data 2</c:v>
                </c:pt>
                <c:pt idx="2">
                  <c:v>Data 3</c:v>
                </c:pt>
                <c:pt idx="3">
                  <c:v>Data 4</c:v>
                </c:pt>
                <c:pt idx="4">
                  <c:v>Data 5</c:v>
                </c:pt>
              </c:strCache>
            </c:strRef>
          </c:cat>
          <c:val>
            <c:numRef>
              <c:f>Sheet1!$D$2:$D$6</c:f>
              <c:numCache>
                <c:formatCode>General</c:formatCode>
                <c:ptCount val="5"/>
                <c:pt idx="0">
                  <c:v>0</c:v>
                </c:pt>
                <c:pt idx="1">
                  <c:v>0</c:v>
                </c:pt>
                <c:pt idx="2">
                  <c:v>0</c:v>
                </c:pt>
                <c:pt idx="3">
                  <c:v>12</c:v>
                </c:pt>
                <c:pt idx="4">
                  <c:v>0</c:v>
                </c:pt>
              </c:numCache>
            </c:numRef>
          </c:val>
          <c:extLst xmlns:c16r2="http://schemas.microsoft.com/office/drawing/2015/06/chart">
            <c:ext xmlns:c16="http://schemas.microsoft.com/office/drawing/2014/chart" uri="{C3380CC4-5D6E-409C-BE32-E72D297353CC}">
              <c16:uniqueId val="{00000002-45F8-4337-93FE-CC061BFFA353}"/>
            </c:ext>
          </c:extLst>
        </c:ser>
        <c:dLbls>
          <c:showLegendKey val="0"/>
          <c:showVal val="0"/>
          <c:showCatName val="0"/>
          <c:showSerName val="0"/>
          <c:showPercent val="0"/>
          <c:showBubbleSize val="0"/>
        </c:dLbls>
        <c:axId val="1546028768"/>
        <c:axId val="1546029856"/>
      </c:areaChart>
      <c:catAx>
        <c:axId val="1546028768"/>
        <c:scaling>
          <c:orientation val="minMax"/>
        </c:scaling>
        <c:delete val="1"/>
        <c:axPos val="b"/>
        <c:numFmt formatCode="General" sourceLinked="1"/>
        <c:majorTickMark val="none"/>
        <c:minorTickMark val="none"/>
        <c:tickLblPos val="nextTo"/>
        <c:crossAx val="1546029856"/>
        <c:crosses val="autoZero"/>
        <c:auto val="1"/>
        <c:lblAlgn val="ctr"/>
        <c:lblOffset val="100"/>
        <c:noMultiLvlLbl val="0"/>
      </c:catAx>
      <c:valAx>
        <c:axId val="1546029856"/>
        <c:scaling>
          <c:orientation val="minMax"/>
        </c:scaling>
        <c:delete val="1"/>
        <c:axPos val="l"/>
        <c:numFmt formatCode="General" sourceLinked="1"/>
        <c:majorTickMark val="out"/>
        <c:minorTickMark val="none"/>
        <c:tickLblPos val="nextTo"/>
        <c:crossAx val="1546028768"/>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3E79D9-4245-43AF-B814-0F94C8CEF425}" type="doc">
      <dgm:prSet loTypeId="urn:microsoft.com/office/officeart/2005/8/layout/pyramid1" loCatId="pyramid" qsTypeId="urn:microsoft.com/office/officeart/2005/8/quickstyle/simple1" qsCatId="simple" csTypeId="urn:microsoft.com/office/officeart/2005/8/colors/accent1_2" csCatId="accent1" phldr="1"/>
      <dgm:spPr/>
    </dgm:pt>
    <dgm:pt modelId="{406E0277-7C1F-4E0F-B74F-1424948DDA69}">
      <dgm:prSet phldrT="[Text]" custT="1"/>
      <dgm:spPr>
        <a:solidFill>
          <a:srgbClr val="83A57F"/>
        </a:solidFill>
        <a:ln>
          <a:noFill/>
        </a:ln>
      </dgm:spPr>
      <dgm:t>
        <a:bodyPr/>
        <a:lstStyle/>
        <a:p>
          <a:r>
            <a:rPr lang="en-US" sz="900" b="1" dirty="0">
              <a:solidFill>
                <a:schemeClr val="bg1"/>
              </a:solidFill>
              <a:latin typeface="Open Sans" pitchFamily="34" charset="0"/>
              <a:ea typeface="Open Sans" pitchFamily="34" charset="0"/>
              <a:cs typeface="Open Sans" pitchFamily="34" charset="0"/>
            </a:rPr>
            <a:t>Award</a:t>
          </a:r>
        </a:p>
      </dgm:t>
    </dgm:pt>
    <dgm:pt modelId="{49D1394B-C2BB-47D1-9235-7D05B576DE88}" type="parTrans" cxnId="{A770AAF9-7614-465A-AD40-89CC0A7B7CF4}">
      <dgm:prSet/>
      <dgm:spPr/>
      <dgm:t>
        <a:bodyPr/>
        <a:lstStyle/>
        <a:p>
          <a:endParaRPr lang="en-US" sz="1000" b="1">
            <a:solidFill>
              <a:schemeClr val="bg1"/>
            </a:solidFill>
            <a:latin typeface="Open Sans" pitchFamily="34" charset="0"/>
            <a:ea typeface="Open Sans" pitchFamily="34" charset="0"/>
            <a:cs typeface="Open Sans" pitchFamily="34" charset="0"/>
          </a:endParaRPr>
        </a:p>
      </dgm:t>
    </dgm:pt>
    <dgm:pt modelId="{861F24C0-54DE-4123-893F-7BD9C56EB5BD}" type="sibTrans" cxnId="{A770AAF9-7614-465A-AD40-89CC0A7B7CF4}">
      <dgm:prSet/>
      <dgm:spPr/>
      <dgm:t>
        <a:bodyPr/>
        <a:lstStyle/>
        <a:p>
          <a:endParaRPr lang="en-US" sz="1000" b="1">
            <a:solidFill>
              <a:schemeClr val="bg1"/>
            </a:solidFill>
            <a:latin typeface="Open Sans" pitchFamily="34" charset="0"/>
            <a:ea typeface="Open Sans" pitchFamily="34" charset="0"/>
            <a:cs typeface="Open Sans" pitchFamily="34" charset="0"/>
          </a:endParaRPr>
        </a:p>
      </dgm:t>
    </dgm:pt>
    <dgm:pt modelId="{C2324152-CDC3-46F4-B4A0-ED7BF429ECA2}">
      <dgm:prSet phldrT="[Text]" custT="1"/>
      <dgm:spPr>
        <a:solidFill>
          <a:srgbClr val="EC9858">
            <a:alpha val="70000"/>
          </a:srgbClr>
        </a:solidFill>
        <a:ln>
          <a:noFill/>
        </a:ln>
      </dgm:spPr>
      <dgm:t>
        <a:bodyPr/>
        <a:lstStyle/>
        <a:p>
          <a:r>
            <a:rPr lang="en-US" sz="1000" b="1" dirty="0">
              <a:solidFill>
                <a:schemeClr val="bg1"/>
              </a:solidFill>
              <a:latin typeface="Open Sans" pitchFamily="34" charset="0"/>
              <a:ea typeface="Open Sans" pitchFamily="34" charset="0"/>
              <a:cs typeface="Open Sans" pitchFamily="34" charset="0"/>
            </a:rPr>
            <a:t>Best Place</a:t>
          </a:r>
        </a:p>
      </dgm:t>
    </dgm:pt>
    <dgm:pt modelId="{44A8B208-4DDC-493A-99EF-E101AC7ADAEA}" type="parTrans" cxnId="{347923D9-F0BD-4CFC-BDD6-22A94E6766C4}">
      <dgm:prSet/>
      <dgm:spPr/>
      <dgm:t>
        <a:bodyPr/>
        <a:lstStyle/>
        <a:p>
          <a:endParaRPr lang="en-US" sz="1000" b="1">
            <a:solidFill>
              <a:schemeClr val="bg1"/>
            </a:solidFill>
            <a:latin typeface="Open Sans" pitchFamily="34" charset="0"/>
            <a:ea typeface="Open Sans" pitchFamily="34" charset="0"/>
            <a:cs typeface="Open Sans" pitchFamily="34" charset="0"/>
          </a:endParaRPr>
        </a:p>
      </dgm:t>
    </dgm:pt>
    <dgm:pt modelId="{28ECEC3A-8288-4FE2-8C9B-4276466E655B}" type="sibTrans" cxnId="{347923D9-F0BD-4CFC-BDD6-22A94E6766C4}">
      <dgm:prSet/>
      <dgm:spPr/>
      <dgm:t>
        <a:bodyPr/>
        <a:lstStyle/>
        <a:p>
          <a:endParaRPr lang="en-US" sz="1000" b="1">
            <a:solidFill>
              <a:schemeClr val="bg1"/>
            </a:solidFill>
            <a:latin typeface="Open Sans" pitchFamily="34" charset="0"/>
            <a:ea typeface="Open Sans" pitchFamily="34" charset="0"/>
            <a:cs typeface="Open Sans" pitchFamily="34" charset="0"/>
          </a:endParaRPr>
        </a:p>
      </dgm:t>
    </dgm:pt>
    <dgm:pt modelId="{EF52F744-B66B-4375-857B-4E02A8BA3969}">
      <dgm:prSet phldrT="[Text]" custT="1"/>
      <dgm:spPr>
        <a:solidFill>
          <a:srgbClr val="EC9858">
            <a:alpha val="70000"/>
          </a:srgbClr>
        </a:solidFill>
        <a:ln>
          <a:noFill/>
        </a:ln>
      </dgm:spPr>
      <dgm:t>
        <a:bodyPr/>
        <a:lstStyle/>
        <a:p>
          <a:r>
            <a:rPr lang="en-US" sz="1000" b="1">
              <a:solidFill>
                <a:schemeClr val="bg1"/>
              </a:solidFill>
              <a:latin typeface="Open Sans" pitchFamily="34" charset="0"/>
              <a:ea typeface="Open Sans" pitchFamily="34" charset="0"/>
              <a:cs typeface="Open Sans" pitchFamily="34" charset="0"/>
            </a:rPr>
            <a:t>Basic Resource</a:t>
          </a:r>
        </a:p>
      </dgm:t>
    </dgm:pt>
    <dgm:pt modelId="{FB2D82A0-9417-45CD-B750-9545EE6A2CF2}" type="parTrans" cxnId="{BA79C5F9-A288-45AE-B0FF-A029C4B651E8}">
      <dgm:prSet/>
      <dgm:spPr/>
      <dgm:t>
        <a:bodyPr/>
        <a:lstStyle/>
        <a:p>
          <a:endParaRPr lang="en-US" sz="1000" b="1">
            <a:solidFill>
              <a:schemeClr val="bg1"/>
            </a:solidFill>
            <a:latin typeface="Open Sans" pitchFamily="34" charset="0"/>
            <a:ea typeface="Open Sans" pitchFamily="34" charset="0"/>
            <a:cs typeface="Open Sans" pitchFamily="34" charset="0"/>
          </a:endParaRPr>
        </a:p>
      </dgm:t>
    </dgm:pt>
    <dgm:pt modelId="{6C1A34CA-BF88-495C-B403-F0438BFDF1EF}" type="sibTrans" cxnId="{BA79C5F9-A288-45AE-B0FF-A029C4B651E8}">
      <dgm:prSet/>
      <dgm:spPr/>
      <dgm:t>
        <a:bodyPr/>
        <a:lstStyle/>
        <a:p>
          <a:endParaRPr lang="en-US" sz="1000" b="1">
            <a:solidFill>
              <a:schemeClr val="bg1"/>
            </a:solidFill>
            <a:latin typeface="Open Sans" pitchFamily="34" charset="0"/>
            <a:ea typeface="Open Sans" pitchFamily="34" charset="0"/>
            <a:cs typeface="Open Sans" pitchFamily="34" charset="0"/>
          </a:endParaRPr>
        </a:p>
      </dgm:t>
    </dgm:pt>
    <dgm:pt modelId="{D2EA0DA8-E861-4F67-BA8E-C3FDF3246565}">
      <dgm:prSet phldrT="[Text]" custT="1"/>
      <dgm:spPr>
        <a:solidFill>
          <a:srgbClr val="83A57F"/>
        </a:solidFill>
        <a:ln>
          <a:noFill/>
        </a:ln>
      </dgm:spPr>
      <dgm:t>
        <a:bodyPr/>
        <a:lstStyle/>
        <a:p>
          <a:r>
            <a:rPr lang="en-US" sz="1000" b="1">
              <a:solidFill>
                <a:schemeClr val="bg1"/>
              </a:solidFill>
              <a:latin typeface="Open Sans" pitchFamily="34" charset="0"/>
              <a:ea typeface="Open Sans" pitchFamily="34" charset="0"/>
              <a:cs typeface="Open Sans" pitchFamily="34" charset="0"/>
            </a:rPr>
            <a:t>Good Worker</a:t>
          </a:r>
        </a:p>
      </dgm:t>
    </dgm:pt>
    <dgm:pt modelId="{8B1F9992-8417-4576-BCF4-71CB0AE66845}" type="parTrans" cxnId="{4C211954-A8F0-4715-A8A2-7CCE2EA33D46}">
      <dgm:prSet/>
      <dgm:spPr/>
      <dgm:t>
        <a:bodyPr/>
        <a:lstStyle/>
        <a:p>
          <a:endParaRPr lang="en-US" sz="1200"/>
        </a:p>
      </dgm:t>
    </dgm:pt>
    <dgm:pt modelId="{DD3403F9-73FE-4FCF-A0F9-B3E3A973D5F7}" type="sibTrans" cxnId="{4C211954-A8F0-4715-A8A2-7CCE2EA33D46}">
      <dgm:prSet/>
      <dgm:spPr/>
      <dgm:t>
        <a:bodyPr/>
        <a:lstStyle/>
        <a:p>
          <a:endParaRPr lang="en-US" sz="1200"/>
        </a:p>
      </dgm:t>
    </dgm:pt>
    <dgm:pt modelId="{8CE022B5-95EC-43D5-8AB2-C6CF547DC907}" type="pres">
      <dgm:prSet presAssocID="{083E79D9-4245-43AF-B814-0F94C8CEF425}" presName="Name0" presStyleCnt="0">
        <dgm:presLayoutVars>
          <dgm:dir/>
          <dgm:animLvl val="lvl"/>
          <dgm:resizeHandles val="exact"/>
        </dgm:presLayoutVars>
      </dgm:prSet>
      <dgm:spPr/>
    </dgm:pt>
    <dgm:pt modelId="{FB6BCE7E-A41C-42DB-AF08-AC42C61BF1E3}" type="pres">
      <dgm:prSet presAssocID="{406E0277-7C1F-4E0F-B74F-1424948DDA69}" presName="Name8" presStyleCnt="0"/>
      <dgm:spPr/>
    </dgm:pt>
    <dgm:pt modelId="{8F9C377E-C7D7-41C7-AB7B-17FEE9DE2A63}" type="pres">
      <dgm:prSet presAssocID="{406E0277-7C1F-4E0F-B74F-1424948DDA69}" presName="level" presStyleLbl="node1" presStyleIdx="0" presStyleCnt="4">
        <dgm:presLayoutVars>
          <dgm:chMax val="1"/>
          <dgm:bulletEnabled val="1"/>
        </dgm:presLayoutVars>
      </dgm:prSet>
      <dgm:spPr/>
      <dgm:t>
        <a:bodyPr/>
        <a:lstStyle/>
        <a:p>
          <a:endParaRPr lang="zh-CN" altLang="en-US"/>
        </a:p>
      </dgm:t>
    </dgm:pt>
    <dgm:pt modelId="{C0AE8062-83C6-4839-8A05-9CD899F802AC}" type="pres">
      <dgm:prSet presAssocID="{406E0277-7C1F-4E0F-B74F-1424948DDA69}" presName="levelTx" presStyleLbl="revTx" presStyleIdx="0" presStyleCnt="0">
        <dgm:presLayoutVars>
          <dgm:chMax val="1"/>
          <dgm:bulletEnabled val="1"/>
        </dgm:presLayoutVars>
      </dgm:prSet>
      <dgm:spPr/>
      <dgm:t>
        <a:bodyPr/>
        <a:lstStyle/>
        <a:p>
          <a:endParaRPr lang="zh-CN" altLang="en-US"/>
        </a:p>
      </dgm:t>
    </dgm:pt>
    <dgm:pt modelId="{9F373CA3-CE02-4B9C-B4AA-F63653950AEE}" type="pres">
      <dgm:prSet presAssocID="{C2324152-CDC3-46F4-B4A0-ED7BF429ECA2}" presName="Name8" presStyleCnt="0"/>
      <dgm:spPr/>
    </dgm:pt>
    <dgm:pt modelId="{6805A852-822A-4D8F-80CF-373D974A3DB3}" type="pres">
      <dgm:prSet presAssocID="{C2324152-CDC3-46F4-B4A0-ED7BF429ECA2}" presName="level" presStyleLbl="node1" presStyleIdx="1" presStyleCnt="4">
        <dgm:presLayoutVars>
          <dgm:chMax val="1"/>
          <dgm:bulletEnabled val="1"/>
        </dgm:presLayoutVars>
      </dgm:prSet>
      <dgm:spPr/>
      <dgm:t>
        <a:bodyPr/>
        <a:lstStyle/>
        <a:p>
          <a:endParaRPr lang="zh-CN" altLang="en-US"/>
        </a:p>
      </dgm:t>
    </dgm:pt>
    <dgm:pt modelId="{EC2607F1-1A0B-456F-82C5-BAAB085C98F4}" type="pres">
      <dgm:prSet presAssocID="{C2324152-CDC3-46F4-B4A0-ED7BF429ECA2}" presName="levelTx" presStyleLbl="revTx" presStyleIdx="0" presStyleCnt="0">
        <dgm:presLayoutVars>
          <dgm:chMax val="1"/>
          <dgm:bulletEnabled val="1"/>
        </dgm:presLayoutVars>
      </dgm:prSet>
      <dgm:spPr/>
      <dgm:t>
        <a:bodyPr/>
        <a:lstStyle/>
        <a:p>
          <a:endParaRPr lang="zh-CN" altLang="en-US"/>
        </a:p>
      </dgm:t>
    </dgm:pt>
    <dgm:pt modelId="{63B31C9D-2454-43A2-8D06-EA2E085F4CC6}" type="pres">
      <dgm:prSet presAssocID="{D2EA0DA8-E861-4F67-BA8E-C3FDF3246565}" presName="Name8" presStyleCnt="0"/>
      <dgm:spPr/>
    </dgm:pt>
    <dgm:pt modelId="{F07DB1AA-DA07-4F49-966B-FC7576517271}" type="pres">
      <dgm:prSet presAssocID="{D2EA0DA8-E861-4F67-BA8E-C3FDF3246565}" presName="level" presStyleLbl="node1" presStyleIdx="2" presStyleCnt="4">
        <dgm:presLayoutVars>
          <dgm:chMax val="1"/>
          <dgm:bulletEnabled val="1"/>
        </dgm:presLayoutVars>
      </dgm:prSet>
      <dgm:spPr/>
      <dgm:t>
        <a:bodyPr/>
        <a:lstStyle/>
        <a:p>
          <a:endParaRPr lang="zh-CN" altLang="en-US"/>
        </a:p>
      </dgm:t>
    </dgm:pt>
    <dgm:pt modelId="{A9112F95-3FC3-4424-ABB6-80530BF135C2}" type="pres">
      <dgm:prSet presAssocID="{D2EA0DA8-E861-4F67-BA8E-C3FDF3246565}" presName="levelTx" presStyleLbl="revTx" presStyleIdx="0" presStyleCnt="0">
        <dgm:presLayoutVars>
          <dgm:chMax val="1"/>
          <dgm:bulletEnabled val="1"/>
        </dgm:presLayoutVars>
      </dgm:prSet>
      <dgm:spPr/>
      <dgm:t>
        <a:bodyPr/>
        <a:lstStyle/>
        <a:p>
          <a:endParaRPr lang="zh-CN" altLang="en-US"/>
        </a:p>
      </dgm:t>
    </dgm:pt>
    <dgm:pt modelId="{BF650357-F437-4C12-A7A5-A1C18FE9D594}" type="pres">
      <dgm:prSet presAssocID="{EF52F744-B66B-4375-857B-4E02A8BA3969}" presName="Name8" presStyleCnt="0"/>
      <dgm:spPr/>
    </dgm:pt>
    <dgm:pt modelId="{F0086C54-1E93-420E-B67E-7518A0744D6F}" type="pres">
      <dgm:prSet presAssocID="{EF52F744-B66B-4375-857B-4E02A8BA3969}" presName="level" presStyleLbl="node1" presStyleIdx="3" presStyleCnt="4" custLinFactNeighborY="30531">
        <dgm:presLayoutVars>
          <dgm:chMax val="1"/>
          <dgm:bulletEnabled val="1"/>
        </dgm:presLayoutVars>
      </dgm:prSet>
      <dgm:spPr/>
      <dgm:t>
        <a:bodyPr/>
        <a:lstStyle/>
        <a:p>
          <a:endParaRPr lang="zh-CN" altLang="en-US"/>
        </a:p>
      </dgm:t>
    </dgm:pt>
    <dgm:pt modelId="{77DA082C-9E30-4A87-862D-B63B6CDA506A}" type="pres">
      <dgm:prSet presAssocID="{EF52F744-B66B-4375-857B-4E02A8BA3969}" presName="levelTx" presStyleLbl="revTx" presStyleIdx="0" presStyleCnt="0">
        <dgm:presLayoutVars>
          <dgm:chMax val="1"/>
          <dgm:bulletEnabled val="1"/>
        </dgm:presLayoutVars>
      </dgm:prSet>
      <dgm:spPr/>
      <dgm:t>
        <a:bodyPr/>
        <a:lstStyle/>
        <a:p>
          <a:endParaRPr lang="zh-CN" altLang="en-US"/>
        </a:p>
      </dgm:t>
    </dgm:pt>
  </dgm:ptLst>
  <dgm:cxnLst>
    <dgm:cxn modelId="{347923D9-F0BD-4CFC-BDD6-22A94E6766C4}" srcId="{083E79D9-4245-43AF-B814-0F94C8CEF425}" destId="{C2324152-CDC3-46F4-B4A0-ED7BF429ECA2}" srcOrd="1" destOrd="0" parTransId="{44A8B208-4DDC-493A-99EF-E101AC7ADAEA}" sibTransId="{28ECEC3A-8288-4FE2-8C9B-4276466E655B}"/>
    <dgm:cxn modelId="{B3A0212F-77E1-45AC-B5C8-3E6BDD8E7358}" type="presOf" srcId="{D2EA0DA8-E861-4F67-BA8E-C3FDF3246565}" destId="{F07DB1AA-DA07-4F49-966B-FC7576517271}" srcOrd="0" destOrd="0" presId="urn:microsoft.com/office/officeart/2005/8/layout/pyramid1"/>
    <dgm:cxn modelId="{A770AAF9-7614-465A-AD40-89CC0A7B7CF4}" srcId="{083E79D9-4245-43AF-B814-0F94C8CEF425}" destId="{406E0277-7C1F-4E0F-B74F-1424948DDA69}" srcOrd="0" destOrd="0" parTransId="{49D1394B-C2BB-47D1-9235-7D05B576DE88}" sibTransId="{861F24C0-54DE-4123-893F-7BD9C56EB5BD}"/>
    <dgm:cxn modelId="{4A05FADF-C2D2-49FC-A326-C7C46635043C}" type="presOf" srcId="{C2324152-CDC3-46F4-B4A0-ED7BF429ECA2}" destId="{6805A852-822A-4D8F-80CF-373D974A3DB3}" srcOrd="0" destOrd="0" presId="urn:microsoft.com/office/officeart/2005/8/layout/pyramid1"/>
    <dgm:cxn modelId="{BA79C5F9-A288-45AE-B0FF-A029C4B651E8}" srcId="{083E79D9-4245-43AF-B814-0F94C8CEF425}" destId="{EF52F744-B66B-4375-857B-4E02A8BA3969}" srcOrd="3" destOrd="0" parTransId="{FB2D82A0-9417-45CD-B750-9545EE6A2CF2}" sibTransId="{6C1A34CA-BF88-495C-B403-F0438BFDF1EF}"/>
    <dgm:cxn modelId="{1223CD82-9A3F-42C2-A7B0-291C49DEC746}" type="presOf" srcId="{EF52F744-B66B-4375-857B-4E02A8BA3969}" destId="{F0086C54-1E93-420E-B67E-7518A0744D6F}" srcOrd="0" destOrd="0" presId="urn:microsoft.com/office/officeart/2005/8/layout/pyramid1"/>
    <dgm:cxn modelId="{1B180B4B-8125-4A50-8F6C-9BDB115BBA07}" type="presOf" srcId="{EF52F744-B66B-4375-857B-4E02A8BA3969}" destId="{77DA082C-9E30-4A87-862D-B63B6CDA506A}" srcOrd="1" destOrd="0" presId="urn:microsoft.com/office/officeart/2005/8/layout/pyramid1"/>
    <dgm:cxn modelId="{E82A2BA0-22CF-46EE-A3F7-910C395C9F64}" type="presOf" srcId="{D2EA0DA8-E861-4F67-BA8E-C3FDF3246565}" destId="{A9112F95-3FC3-4424-ABB6-80530BF135C2}" srcOrd="1" destOrd="0" presId="urn:microsoft.com/office/officeart/2005/8/layout/pyramid1"/>
    <dgm:cxn modelId="{C2BBC1DD-5A0A-4EBC-8904-19DA8B175112}" type="presOf" srcId="{C2324152-CDC3-46F4-B4A0-ED7BF429ECA2}" destId="{EC2607F1-1A0B-456F-82C5-BAAB085C98F4}" srcOrd="1" destOrd="0" presId="urn:microsoft.com/office/officeart/2005/8/layout/pyramid1"/>
    <dgm:cxn modelId="{AA7659E9-D1E9-46E9-878A-FA5BBAED4768}" type="presOf" srcId="{406E0277-7C1F-4E0F-B74F-1424948DDA69}" destId="{C0AE8062-83C6-4839-8A05-9CD899F802AC}" srcOrd="1" destOrd="0" presId="urn:microsoft.com/office/officeart/2005/8/layout/pyramid1"/>
    <dgm:cxn modelId="{4C211954-A8F0-4715-A8A2-7CCE2EA33D46}" srcId="{083E79D9-4245-43AF-B814-0F94C8CEF425}" destId="{D2EA0DA8-E861-4F67-BA8E-C3FDF3246565}" srcOrd="2" destOrd="0" parTransId="{8B1F9992-8417-4576-BCF4-71CB0AE66845}" sibTransId="{DD3403F9-73FE-4FCF-A0F9-B3E3A973D5F7}"/>
    <dgm:cxn modelId="{70F5CF6C-3461-40B6-A361-007312E8078A}" type="presOf" srcId="{406E0277-7C1F-4E0F-B74F-1424948DDA69}" destId="{8F9C377E-C7D7-41C7-AB7B-17FEE9DE2A63}" srcOrd="0" destOrd="0" presId="urn:microsoft.com/office/officeart/2005/8/layout/pyramid1"/>
    <dgm:cxn modelId="{861FA8FB-A1A1-47E5-BE94-CA31E7BFE89A}" type="presOf" srcId="{083E79D9-4245-43AF-B814-0F94C8CEF425}" destId="{8CE022B5-95EC-43D5-8AB2-C6CF547DC907}" srcOrd="0" destOrd="0" presId="urn:microsoft.com/office/officeart/2005/8/layout/pyramid1"/>
    <dgm:cxn modelId="{31DB6A9A-3396-4933-B73E-F4CB6CF2EEC2}" type="presParOf" srcId="{8CE022B5-95EC-43D5-8AB2-C6CF547DC907}" destId="{FB6BCE7E-A41C-42DB-AF08-AC42C61BF1E3}" srcOrd="0" destOrd="0" presId="urn:microsoft.com/office/officeart/2005/8/layout/pyramid1"/>
    <dgm:cxn modelId="{D1357F0B-E8B6-4780-BEB4-EE17A7A55EDB}" type="presParOf" srcId="{FB6BCE7E-A41C-42DB-AF08-AC42C61BF1E3}" destId="{8F9C377E-C7D7-41C7-AB7B-17FEE9DE2A63}" srcOrd="0" destOrd="0" presId="urn:microsoft.com/office/officeart/2005/8/layout/pyramid1"/>
    <dgm:cxn modelId="{D9CB4D4E-8B6C-4B78-AC87-CA7B5A80944D}" type="presParOf" srcId="{FB6BCE7E-A41C-42DB-AF08-AC42C61BF1E3}" destId="{C0AE8062-83C6-4839-8A05-9CD899F802AC}" srcOrd="1" destOrd="0" presId="urn:microsoft.com/office/officeart/2005/8/layout/pyramid1"/>
    <dgm:cxn modelId="{15F01B14-51C2-4575-A873-8244EB08CB54}" type="presParOf" srcId="{8CE022B5-95EC-43D5-8AB2-C6CF547DC907}" destId="{9F373CA3-CE02-4B9C-B4AA-F63653950AEE}" srcOrd="1" destOrd="0" presId="urn:microsoft.com/office/officeart/2005/8/layout/pyramid1"/>
    <dgm:cxn modelId="{8176A833-08B2-495C-B73C-F8F7E5A445B8}" type="presParOf" srcId="{9F373CA3-CE02-4B9C-B4AA-F63653950AEE}" destId="{6805A852-822A-4D8F-80CF-373D974A3DB3}" srcOrd="0" destOrd="0" presId="urn:microsoft.com/office/officeart/2005/8/layout/pyramid1"/>
    <dgm:cxn modelId="{E6149256-D7F1-4BF8-B826-0D48167014C4}" type="presParOf" srcId="{9F373CA3-CE02-4B9C-B4AA-F63653950AEE}" destId="{EC2607F1-1A0B-456F-82C5-BAAB085C98F4}" srcOrd="1" destOrd="0" presId="urn:microsoft.com/office/officeart/2005/8/layout/pyramid1"/>
    <dgm:cxn modelId="{C121B92B-C81E-48C4-B437-17A0F31DFF49}" type="presParOf" srcId="{8CE022B5-95EC-43D5-8AB2-C6CF547DC907}" destId="{63B31C9D-2454-43A2-8D06-EA2E085F4CC6}" srcOrd="2" destOrd="0" presId="urn:microsoft.com/office/officeart/2005/8/layout/pyramid1"/>
    <dgm:cxn modelId="{A17C623D-0B02-4AAA-AFAF-387148CD6CCC}" type="presParOf" srcId="{63B31C9D-2454-43A2-8D06-EA2E085F4CC6}" destId="{F07DB1AA-DA07-4F49-966B-FC7576517271}" srcOrd="0" destOrd="0" presId="urn:microsoft.com/office/officeart/2005/8/layout/pyramid1"/>
    <dgm:cxn modelId="{89517F5E-4233-4552-9ACC-564D207E4757}" type="presParOf" srcId="{63B31C9D-2454-43A2-8D06-EA2E085F4CC6}" destId="{A9112F95-3FC3-4424-ABB6-80530BF135C2}" srcOrd="1" destOrd="0" presId="urn:microsoft.com/office/officeart/2005/8/layout/pyramid1"/>
    <dgm:cxn modelId="{77B0126B-D5F8-4950-BDBC-E5B14DAAB1E2}" type="presParOf" srcId="{8CE022B5-95EC-43D5-8AB2-C6CF547DC907}" destId="{BF650357-F437-4C12-A7A5-A1C18FE9D594}" srcOrd="3" destOrd="0" presId="urn:microsoft.com/office/officeart/2005/8/layout/pyramid1"/>
    <dgm:cxn modelId="{D6B9665F-B5D9-4A25-B75C-6AB6A050BE7D}" type="presParOf" srcId="{BF650357-F437-4C12-A7A5-A1C18FE9D594}" destId="{F0086C54-1E93-420E-B67E-7518A0744D6F}" srcOrd="0" destOrd="0" presId="urn:microsoft.com/office/officeart/2005/8/layout/pyramid1"/>
    <dgm:cxn modelId="{76B7FB15-A82D-46B2-9CA0-B103AE6821B7}" type="presParOf" srcId="{BF650357-F437-4C12-A7A5-A1C18FE9D594}" destId="{77DA082C-9E30-4A87-862D-B63B6CDA506A}"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2018/7/26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532938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395720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565841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917427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029575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4242814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627933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4079342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3586370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748393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49853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170429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67424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629949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806055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77620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685486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017482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020430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2328788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632016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2018/7/26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26/7/2018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7/26/2018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4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43.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7" name="PA_MakeIt Last.mp3">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6" cstate="print"/>
          <a:stretch>
            <a:fillRect/>
          </a:stretch>
        </p:blipFill>
        <p:spPr>
          <a:xfrm>
            <a:off x="-765599" y="-1676722"/>
            <a:ext cx="609600" cy="609600"/>
          </a:xfrm>
          <a:prstGeom prst="rect">
            <a:avLst/>
          </a:prstGeom>
        </p:spPr>
      </p:pic>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0" name="文本框 7"/>
          <p:cNvSpPr txBox="1">
            <a:spLocks noChangeArrowheads="1"/>
          </p:cNvSpPr>
          <p:nvPr/>
        </p:nvSpPr>
        <p:spPr bwMode="auto">
          <a:xfrm>
            <a:off x="1978442" y="2683768"/>
            <a:ext cx="825258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5400" dirty="0">
                <a:solidFill>
                  <a:srgbClr val="83A57F"/>
                </a:solidFill>
                <a:latin typeface="微软雅黑" panose="020B0503020204020204" pitchFamily="34" charset="-122"/>
                <a:ea typeface="微软雅黑" panose="020B0503020204020204" pitchFamily="34" charset="-122"/>
              </a:rPr>
              <a:t>儿童教育暑期招生</a:t>
            </a:r>
            <a:r>
              <a:rPr lang="en-US" altLang="zh-CN" sz="5400" dirty="0" err="1">
                <a:solidFill>
                  <a:srgbClr val="83A57F"/>
                </a:solidFill>
                <a:latin typeface="微软雅黑" panose="020B0503020204020204" pitchFamily="34" charset="-122"/>
                <a:ea typeface="微软雅黑" panose="020B0503020204020204" pitchFamily="34" charset="-122"/>
              </a:rPr>
              <a:t>ppt</a:t>
            </a:r>
            <a:r>
              <a:rPr lang="zh-CN" altLang="en-US" sz="5400" dirty="0">
                <a:solidFill>
                  <a:srgbClr val="83A57F"/>
                </a:solidFill>
                <a:latin typeface="微软雅黑" panose="020B0503020204020204" pitchFamily="34" charset="-122"/>
                <a:ea typeface="微软雅黑" panose="020B0503020204020204" pitchFamily="34" charset="-122"/>
              </a:rPr>
              <a:t>模板</a:t>
            </a:r>
            <a:endParaRPr lang="en-US" altLang="zh-CN" sz="5400" dirty="0">
              <a:solidFill>
                <a:srgbClr val="83A57F"/>
              </a:solidFill>
              <a:latin typeface="微软雅黑" panose="020B0503020204020204" pitchFamily="34" charset="-122"/>
              <a:ea typeface="微软雅黑" panose="020B0503020204020204" pitchFamily="34" charset="-122"/>
            </a:endParaRPr>
          </a:p>
        </p:txBody>
      </p:sp>
      <p:sp>
        <p:nvSpPr>
          <p:cNvPr id="11" name="矩形 10"/>
          <p:cNvSpPr/>
          <p:nvPr/>
        </p:nvSpPr>
        <p:spPr>
          <a:xfrm>
            <a:off x="3535997" y="3575313"/>
            <a:ext cx="5137468" cy="486352"/>
          </a:xfrm>
          <a:prstGeom prst="rect">
            <a:avLst/>
          </a:prstGeom>
        </p:spPr>
        <p:txBody>
          <a:bodyPr wrap="square">
            <a:spAutoFit/>
          </a:bodyPr>
          <a:lstStyle/>
          <a:p>
            <a:pPr algn="ctr">
              <a:lnSpc>
                <a:spcPct val="150000"/>
              </a:lnSpc>
              <a:defRPr/>
            </a:pPr>
            <a:r>
              <a:rPr lang="en-US" altLang="zh-CN" sz="900" kern="0" dirty="0">
                <a:solidFill>
                  <a:srgbClr val="83A57F"/>
                </a:solidFill>
                <a:latin typeface="Calibri Light"/>
                <a:ea typeface="微软雅黑 Light"/>
                <a:cs typeface="Arial" panose="020B0604020202020204" pitchFamily="34" charset="0"/>
              </a:rPr>
              <a:t>Lorem ipsum dolor sit </a:t>
            </a:r>
            <a:r>
              <a:rPr lang="en-US" altLang="zh-CN" sz="900" kern="0" dirty="0" err="1">
                <a:solidFill>
                  <a:srgbClr val="83A57F"/>
                </a:solidFill>
                <a:latin typeface="Calibri Light"/>
                <a:ea typeface="微软雅黑 Light"/>
                <a:cs typeface="Arial" panose="020B0604020202020204" pitchFamily="34" charset="0"/>
              </a:rPr>
              <a:t>amet</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consectetuer</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adipiscing</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elit</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Aenean</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commodo</a:t>
            </a:r>
            <a:r>
              <a:rPr lang="en-US" altLang="zh-CN" sz="900" kern="0" dirty="0">
                <a:solidFill>
                  <a:srgbClr val="83A57F"/>
                </a:solidFill>
                <a:latin typeface="Calibri Light"/>
                <a:ea typeface="微软雅黑 Light"/>
                <a:cs typeface="Arial" panose="020B0604020202020204" pitchFamily="34" charset="0"/>
              </a:rPr>
              <a:t> ligula </a:t>
            </a:r>
            <a:r>
              <a:rPr lang="en-US" altLang="zh-CN" sz="900" kern="0" dirty="0" err="1">
                <a:solidFill>
                  <a:srgbClr val="83A57F"/>
                </a:solidFill>
                <a:latin typeface="Calibri Light"/>
                <a:ea typeface="微软雅黑 Light"/>
                <a:cs typeface="Arial" panose="020B0604020202020204" pitchFamily="34" charset="0"/>
              </a:rPr>
              <a:t>eget</a:t>
            </a:r>
            <a:r>
              <a:rPr lang="en-US" altLang="zh-CN" sz="900" kern="0" dirty="0">
                <a:solidFill>
                  <a:srgbClr val="83A57F"/>
                </a:solidFill>
                <a:latin typeface="Calibri Light"/>
                <a:ea typeface="微软雅黑 Light"/>
                <a:cs typeface="Arial" panose="020B0604020202020204" pitchFamily="34" charset="0"/>
              </a:rPr>
              <a:t> dolor</a:t>
            </a:r>
            <a:r>
              <a:rPr lang="zh-CN" altLang="en-US" sz="900" kern="0" dirty="0">
                <a:solidFill>
                  <a:srgbClr val="83A57F"/>
                </a:solidFill>
                <a:latin typeface="Calibri Light"/>
                <a:ea typeface="微软雅黑 Light"/>
                <a:cs typeface="Arial" panose="020B0604020202020204" pitchFamily="34" charset="0"/>
              </a:rPr>
              <a:t>；</a:t>
            </a:r>
            <a:r>
              <a:rPr lang="en-US" altLang="zh-CN" sz="900" kern="0" dirty="0">
                <a:solidFill>
                  <a:srgbClr val="83A57F"/>
                </a:solidFill>
                <a:latin typeface="Calibri Light"/>
                <a:ea typeface="微软雅黑 Light"/>
                <a:cs typeface="Arial" panose="020B0604020202020204" pitchFamily="34" charset="0"/>
              </a:rPr>
              <a:t>Lorem ipsum dolor sit </a:t>
            </a:r>
            <a:r>
              <a:rPr lang="en-US" altLang="zh-CN" sz="900" kern="0" dirty="0" err="1">
                <a:solidFill>
                  <a:srgbClr val="83A57F"/>
                </a:solidFill>
                <a:latin typeface="Calibri Light"/>
                <a:ea typeface="微软雅黑 Light"/>
                <a:cs typeface="Arial" panose="020B0604020202020204" pitchFamily="34" charset="0"/>
              </a:rPr>
              <a:t>amet</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consectetuer</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adipiscing</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elit</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Aenean</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commodo</a:t>
            </a:r>
            <a:r>
              <a:rPr lang="en-US" altLang="zh-CN" sz="900" kern="0" dirty="0">
                <a:solidFill>
                  <a:srgbClr val="83A57F"/>
                </a:solidFill>
                <a:latin typeface="Calibri Light"/>
                <a:ea typeface="微软雅黑 Light"/>
                <a:cs typeface="Arial" panose="020B0604020202020204" pitchFamily="34" charset="0"/>
              </a:rPr>
              <a:t> ligula </a:t>
            </a:r>
            <a:r>
              <a:rPr lang="en-US" altLang="zh-CN" sz="900" kern="0" dirty="0" err="1">
                <a:solidFill>
                  <a:srgbClr val="83A57F"/>
                </a:solidFill>
                <a:latin typeface="Calibri Light"/>
                <a:ea typeface="微软雅黑 Light"/>
                <a:cs typeface="Arial" panose="020B0604020202020204" pitchFamily="34" charset="0"/>
              </a:rPr>
              <a:t>eget</a:t>
            </a:r>
            <a:r>
              <a:rPr lang="en-US" altLang="zh-CN" sz="900" kern="0" dirty="0">
                <a:solidFill>
                  <a:srgbClr val="83A57F"/>
                </a:solidFill>
                <a:latin typeface="Calibri Light"/>
                <a:ea typeface="微软雅黑 Light"/>
                <a:cs typeface="Arial" panose="020B0604020202020204" pitchFamily="34" charset="0"/>
              </a:rPr>
              <a:t> dolor</a:t>
            </a:r>
            <a:endParaRPr lang="zh-CN" altLang="en-US" sz="900" kern="0" dirty="0">
              <a:solidFill>
                <a:srgbClr val="83A57F"/>
              </a:solidFill>
              <a:latin typeface="Calibri Light"/>
              <a:ea typeface="微软雅黑 Light"/>
            </a:endParaRPr>
          </a:p>
        </p:txBody>
      </p:sp>
      <p:sp>
        <p:nvSpPr>
          <p:cNvPr id="16" name="文本框 7"/>
          <p:cNvSpPr txBox="1">
            <a:spLocks noChangeArrowheads="1"/>
          </p:cNvSpPr>
          <p:nvPr/>
        </p:nvSpPr>
        <p:spPr bwMode="auto">
          <a:xfrm>
            <a:off x="4993690" y="1734152"/>
            <a:ext cx="222208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en-US" altLang="zh-CN" sz="6600" dirty="0" smtClean="0">
                <a:solidFill>
                  <a:srgbClr val="83A57F"/>
                </a:solidFill>
                <a:latin typeface="微软雅黑" panose="020B0503020204020204" pitchFamily="34" charset="-122"/>
                <a:ea typeface="微软雅黑" panose="020B0503020204020204" pitchFamily="34" charset="-122"/>
              </a:rPr>
              <a:t>201X</a:t>
            </a:r>
            <a:endParaRPr lang="en-US" altLang="zh-CN" sz="6600" dirty="0">
              <a:solidFill>
                <a:srgbClr val="83A57F"/>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4019579" y="4098440"/>
            <a:ext cx="4653886" cy="369332"/>
          </a:xfrm>
          <a:prstGeom prst="rect">
            <a:avLst/>
          </a:prstGeom>
          <a:noFill/>
        </p:spPr>
        <p:txBody>
          <a:bodyPr wrap="square" rtlCol="0">
            <a:spAutoFit/>
          </a:bodyPr>
          <a:lstStyle/>
          <a:p>
            <a:r>
              <a:rPr lang="zh-CN" altLang="en-US" dirty="0" smtClean="0">
                <a:solidFill>
                  <a:srgbClr val="83A57F"/>
                </a:solidFill>
              </a:rPr>
              <a:t>汇报人：</a:t>
            </a:r>
            <a:r>
              <a:rPr lang="en-US" altLang="zh-CN" dirty="0" smtClean="0">
                <a:solidFill>
                  <a:srgbClr val="83A57F"/>
                </a:solidFill>
              </a:rPr>
              <a:t>XXX</a:t>
            </a:r>
            <a:r>
              <a:rPr lang="zh-CN" altLang="en-US" dirty="0" smtClean="0">
                <a:solidFill>
                  <a:srgbClr val="83A57F"/>
                </a:solidFill>
              </a:rPr>
              <a:t>     汇报时间：</a:t>
            </a:r>
            <a:r>
              <a:rPr lang="en-US" altLang="zh-CN" dirty="0" smtClean="0">
                <a:solidFill>
                  <a:srgbClr val="83A57F"/>
                </a:solidFill>
              </a:rPr>
              <a:t>XX</a:t>
            </a:r>
            <a:r>
              <a:rPr lang="zh-CN" altLang="en-US" dirty="0" smtClean="0">
                <a:solidFill>
                  <a:srgbClr val="83A57F"/>
                </a:solidFill>
              </a:rPr>
              <a:t>年</a:t>
            </a:r>
            <a:r>
              <a:rPr lang="en-US" altLang="zh-CN" dirty="0" smtClean="0">
                <a:solidFill>
                  <a:srgbClr val="83A57F"/>
                </a:solidFill>
              </a:rPr>
              <a:t>XX</a:t>
            </a:r>
            <a:r>
              <a:rPr lang="zh-CN" altLang="en-US" dirty="0" smtClean="0">
                <a:solidFill>
                  <a:srgbClr val="83A57F"/>
                </a:solidFill>
              </a:rPr>
              <a:t>月</a:t>
            </a:r>
            <a:endParaRPr lang="zh-CN" altLang="en-US" dirty="0">
              <a:solidFill>
                <a:srgbClr val="83A57F"/>
              </a:solidFill>
            </a:endParaRP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par>
                                <p:cTn id="7" presetID="16" presetClass="entr" presetSubtype="2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barn(inVertical)">
                                      <p:cBhvr>
                                        <p:cTn id="9" dur="1000"/>
                                        <p:tgtEl>
                                          <p:spTgt spid="4"/>
                                        </p:tgtEl>
                                      </p:cBhvr>
                                    </p:animEffect>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750" fill="hold"/>
                                        <p:tgtEl>
                                          <p:spTgt spid="10"/>
                                        </p:tgtEl>
                                        <p:attrNameLst>
                                          <p:attrName>ppt_x</p:attrName>
                                        </p:attrNameLst>
                                      </p:cBhvr>
                                      <p:tavLst>
                                        <p:tav tm="0">
                                          <p:val>
                                            <p:strVal val="#ppt_x"/>
                                          </p:val>
                                        </p:tav>
                                        <p:tav tm="100000">
                                          <p:val>
                                            <p:strVal val="#ppt_x"/>
                                          </p:val>
                                        </p:tav>
                                      </p:tavLst>
                                    </p:anim>
                                    <p:anim calcmode="lin" valueType="num">
                                      <p:cBhvr additive="base">
                                        <p:cTn id="14" dur="750" fill="hold"/>
                                        <p:tgtEl>
                                          <p:spTgt spid="10"/>
                                        </p:tgtEl>
                                        <p:attrNameLst>
                                          <p:attrName>ppt_y</p:attrName>
                                        </p:attrNameLst>
                                      </p:cBhvr>
                                      <p:tavLst>
                                        <p:tav tm="0">
                                          <p:val>
                                            <p:strVal val="1+#ppt_h/2"/>
                                          </p:val>
                                        </p:tav>
                                        <p:tav tm="100000">
                                          <p:val>
                                            <p:strVal val="#ppt_y"/>
                                          </p:val>
                                        </p:tav>
                                      </p:tavLst>
                                    </p:anim>
                                  </p:childTnLst>
                                </p:cTn>
                              </p:par>
                            </p:childTnLst>
                          </p:cTn>
                        </p:par>
                        <p:par>
                          <p:cTn id="15" fill="hold">
                            <p:stCondLst>
                              <p:cond delay="1750"/>
                            </p:stCondLst>
                            <p:childTnLst>
                              <p:par>
                                <p:cTn id="16" presetID="2" presetClass="entr" presetSubtype="2"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750" fill="hold"/>
                                        <p:tgtEl>
                                          <p:spTgt spid="11"/>
                                        </p:tgtEl>
                                        <p:attrNameLst>
                                          <p:attrName>ppt_x</p:attrName>
                                        </p:attrNameLst>
                                      </p:cBhvr>
                                      <p:tavLst>
                                        <p:tav tm="0">
                                          <p:val>
                                            <p:strVal val="1+#ppt_w/2"/>
                                          </p:val>
                                        </p:tav>
                                        <p:tav tm="100000">
                                          <p:val>
                                            <p:strVal val="#ppt_x"/>
                                          </p:val>
                                        </p:tav>
                                      </p:tavLst>
                                    </p:anim>
                                    <p:anim calcmode="lin" valueType="num">
                                      <p:cBhvr additive="base">
                                        <p:cTn id="19" dur="750" fill="hold"/>
                                        <p:tgtEl>
                                          <p:spTgt spid="11"/>
                                        </p:tgtEl>
                                        <p:attrNameLst>
                                          <p:attrName>ppt_y</p:attrName>
                                        </p:attrNameLst>
                                      </p:cBhvr>
                                      <p:tavLst>
                                        <p:tav tm="0">
                                          <p:val>
                                            <p:strVal val="#ppt_y"/>
                                          </p:val>
                                        </p:tav>
                                        <p:tav tm="100000">
                                          <p:val>
                                            <p:strVal val="#ppt_y"/>
                                          </p:val>
                                        </p:tav>
                                      </p:tavLst>
                                    </p:anim>
                                  </p:childTnLst>
                                </p:cTn>
                              </p:par>
                            </p:childTnLst>
                          </p:cTn>
                        </p:par>
                        <p:par>
                          <p:cTn id="20" fill="hold">
                            <p:stCondLst>
                              <p:cond delay="2500"/>
                            </p:stCondLst>
                            <p:childTnLst>
                              <p:par>
                                <p:cTn id="21" presetID="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750" fill="hold"/>
                                        <p:tgtEl>
                                          <p:spTgt spid="16"/>
                                        </p:tgtEl>
                                        <p:attrNameLst>
                                          <p:attrName>ppt_x</p:attrName>
                                        </p:attrNameLst>
                                      </p:cBhvr>
                                      <p:tavLst>
                                        <p:tav tm="0">
                                          <p:val>
                                            <p:strVal val="0-#ppt_w/2"/>
                                          </p:val>
                                        </p:tav>
                                        <p:tav tm="100000">
                                          <p:val>
                                            <p:strVal val="#ppt_x"/>
                                          </p:val>
                                        </p:tav>
                                      </p:tavLst>
                                    </p:anim>
                                    <p:anim calcmode="lin" valueType="num">
                                      <p:cBhvr additive="base">
                                        <p:cTn id="24" dur="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25" fill="hold" display="0">
                  <p:stCondLst>
                    <p:cond delay="indefinite"/>
                  </p:stCondLst>
                  <p:endCondLst>
                    <p:cond evt="onStopAudio" delay="0">
                      <p:tgtEl>
                        <p:sldTgt/>
                      </p:tgtEl>
                    </p:cond>
                  </p:endCondLst>
                </p:cTn>
                <p:tgtEl>
                  <p:spTgt spid="27"/>
                </p:tgtEl>
              </p:cMediaNode>
            </p:audio>
          </p:childTnLst>
        </p:cTn>
      </p:par>
    </p:tnLst>
    <p:bldLst>
      <p:bldP spid="10" grpId="0"/>
      <p:bldP spid="11"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3" name="组合 2"/>
          <p:cNvGrpSpPr/>
          <p:nvPr/>
        </p:nvGrpSpPr>
        <p:grpSpPr>
          <a:xfrm>
            <a:off x="6218972" y="2181857"/>
            <a:ext cx="3015744" cy="461665"/>
            <a:chOff x="6814056" y="1846252"/>
            <a:chExt cx="3015744" cy="461665"/>
          </a:xfrm>
        </p:grpSpPr>
        <p:sp>
          <p:nvSpPr>
            <p:cNvPr id="2" name="矩形 1"/>
            <p:cNvSpPr/>
            <p:nvPr/>
          </p:nvSpPr>
          <p:spPr>
            <a:xfrm>
              <a:off x="6814056" y="1846252"/>
              <a:ext cx="1199644" cy="461664"/>
            </a:xfrm>
            <a:prstGeom prst="rect">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3"/>
            <p:cNvSpPr txBox="1"/>
            <p:nvPr/>
          </p:nvSpPr>
          <p:spPr>
            <a:xfrm>
              <a:off x="6814058" y="1846252"/>
              <a:ext cx="3015742" cy="461665"/>
            </a:xfrm>
            <a:prstGeom prst="rect">
              <a:avLst/>
            </a:prstGeom>
            <a:noFill/>
            <a:ln w="12700">
              <a:solidFill>
                <a:srgbClr val="83A57F"/>
              </a:solidFill>
            </a:ln>
          </p:spPr>
          <p:txBody>
            <a:bodyPr wrap="square" rtlCol="0">
              <a:spAutoFit/>
            </a:bodyPr>
            <a:lstStyle/>
            <a:p>
              <a:r>
                <a:rPr kumimoji="1" lang="en-US" altLang="zh-CN" sz="2400" dirty="0">
                  <a:solidFill>
                    <a:schemeClr val="bg1"/>
                  </a:solidFill>
                  <a:latin typeface="微软雅黑" panose="020B0503020204020204" pitchFamily="34" charset="-122"/>
                  <a:ea typeface="微软雅黑" panose="020B0503020204020204" pitchFamily="34" charset="-122"/>
                </a:rPr>
                <a:t>ONE</a:t>
              </a:r>
              <a:r>
                <a:rPr kumimoji="1" lang="zh-CN" altLang="en-US" sz="2400" dirty="0">
                  <a:solidFill>
                    <a:srgbClr val="B3BB93"/>
                  </a:solidFill>
                  <a:latin typeface="微软雅黑" panose="020B0503020204020204" pitchFamily="34" charset="-122"/>
                  <a:ea typeface="微软雅黑" panose="020B0503020204020204" pitchFamily="34" charset="-122"/>
                </a:rPr>
                <a:t>        </a:t>
              </a:r>
              <a:r>
                <a:rPr kumimoji="1" lang="zh-CN" altLang="en-US" sz="2400" dirty="0">
                  <a:solidFill>
                    <a:srgbClr val="83A57F"/>
                  </a:solidFill>
                  <a:latin typeface="微软雅黑" panose="020B0503020204020204" pitchFamily="34" charset="-122"/>
                  <a:ea typeface="微软雅黑" panose="020B0503020204020204" pitchFamily="34" charset="-122"/>
                </a:rPr>
                <a:t>加入标题</a:t>
              </a:r>
            </a:p>
          </p:txBody>
        </p:sp>
      </p:grpSp>
      <p:grpSp>
        <p:nvGrpSpPr>
          <p:cNvPr id="4" name="组合 3"/>
          <p:cNvGrpSpPr/>
          <p:nvPr/>
        </p:nvGrpSpPr>
        <p:grpSpPr>
          <a:xfrm>
            <a:off x="6218972" y="2796625"/>
            <a:ext cx="3015744" cy="472406"/>
            <a:chOff x="6814056" y="2461020"/>
            <a:chExt cx="3015744" cy="472406"/>
          </a:xfrm>
        </p:grpSpPr>
        <p:sp>
          <p:nvSpPr>
            <p:cNvPr id="12" name="矩形 11"/>
            <p:cNvSpPr/>
            <p:nvPr/>
          </p:nvSpPr>
          <p:spPr>
            <a:xfrm>
              <a:off x="6814056" y="2471762"/>
              <a:ext cx="1199644" cy="461664"/>
            </a:xfrm>
            <a:prstGeom prst="rect">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4"/>
            <p:cNvSpPr txBox="1"/>
            <p:nvPr/>
          </p:nvSpPr>
          <p:spPr>
            <a:xfrm>
              <a:off x="6814056" y="2461020"/>
              <a:ext cx="3015744" cy="461665"/>
            </a:xfrm>
            <a:prstGeom prst="rect">
              <a:avLst/>
            </a:prstGeom>
            <a:noFill/>
            <a:ln w="12700">
              <a:solidFill>
                <a:srgbClr val="EC9858"/>
              </a:solidFill>
            </a:ln>
          </p:spPr>
          <p:txBody>
            <a:bodyPr wrap="square" rtlCol="0">
              <a:spAutoFit/>
            </a:bodyPr>
            <a:lstStyle/>
            <a:p>
              <a:r>
                <a:rPr kumimoji="1" lang="en-US" altLang="zh-CN" sz="2400" dirty="0">
                  <a:solidFill>
                    <a:schemeClr val="bg1"/>
                  </a:solidFill>
                  <a:latin typeface="微软雅黑" panose="020B0503020204020204" pitchFamily="34" charset="-122"/>
                  <a:ea typeface="微软雅黑" panose="020B0503020204020204" pitchFamily="34" charset="-122"/>
                </a:rPr>
                <a:t>TWO</a:t>
              </a:r>
              <a:r>
                <a:rPr kumimoji="1" lang="en-US" altLang="zh-CN" sz="2400" dirty="0">
                  <a:solidFill>
                    <a:srgbClr val="F0908C"/>
                  </a:solidFill>
                  <a:latin typeface="微软雅黑" panose="020B0503020204020204" pitchFamily="34" charset="-122"/>
                  <a:ea typeface="微软雅黑" panose="020B0503020204020204" pitchFamily="34" charset="-122"/>
                </a:rPr>
                <a:t>       </a:t>
              </a:r>
              <a:r>
                <a:rPr kumimoji="1" lang="zh-CN" altLang="en-US" sz="2400" dirty="0">
                  <a:solidFill>
                    <a:srgbClr val="EC9858"/>
                  </a:solidFill>
                  <a:latin typeface="微软雅黑" panose="020B0503020204020204" pitchFamily="34" charset="-122"/>
                  <a:ea typeface="微软雅黑" panose="020B0503020204020204" pitchFamily="34" charset="-122"/>
                </a:rPr>
                <a:t>加入标题</a:t>
              </a:r>
            </a:p>
          </p:txBody>
        </p:sp>
      </p:grpSp>
      <p:grpSp>
        <p:nvGrpSpPr>
          <p:cNvPr id="5" name="组合 4"/>
          <p:cNvGrpSpPr/>
          <p:nvPr/>
        </p:nvGrpSpPr>
        <p:grpSpPr>
          <a:xfrm>
            <a:off x="6218972" y="3411393"/>
            <a:ext cx="3015745" cy="462880"/>
            <a:chOff x="6814056" y="3075788"/>
            <a:chExt cx="3015745" cy="462880"/>
          </a:xfrm>
        </p:grpSpPr>
        <p:sp>
          <p:nvSpPr>
            <p:cNvPr id="13" name="矩形 12"/>
            <p:cNvSpPr/>
            <p:nvPr/>
          </p:nvSpPr>
          <p:spPr>
            <a:xfrm>
              <a:off x="6814056" y="3077004"/>
              <a:ext cx="1199644" cy="461664"/>
            </a:xfrm>
            <a:prstGeom prst="rect">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7"/>
            <p:cNvSpPr txBox="1"/>
            <p:nvPr/>
          </p:nvSpPr>
          <p:spPr>
            <a:xfrm>
              <a:off x="6814057" y="3075788"/>
              <a:ext cx="3015744" cy="461665"/>
            </a:xfrm>
            <a:prstGeom prst="rect">
              <a:avLst/>
            </a:prstGeom>
            <a:noFill/>
            <a:ln w="12700">
              <a:solidFill>
                <a:srgbClr val="83A57F"/>
              </a:solidFill>
            </a:ln>
          </p:spPr>
          <p:txBody>
            <a:bodyPr wrap="square" rtlCol="0">
              <a:spAutoFit/>
            </a:bodyPr>
            <a:lstStyle/>
            <a:p>
              <a:r>
                <a:rPr kumimoji="1" lang="en-US" altLang="zh-CN" sz="2400" dirty="0">
                  <a:solidFill>
                    <a:schemeClr val="bg1"/>
                  </a:solidFill>
                  <a:latin typeface="微软雅黑" panose="020B0503020204020204" pitchFamily="34" charset="-122"/>
                  <a:ea typeface="微软雅黑" panose="020B0503020204020204" pitchFamily="34" charset="-122"/>
                </a:rPr>
                <a:t>THREE</a:t>
              </a:r>
              <a:r>
                <a:rPr kumimoji="1" lang="en-US" altLang="zh-CN" sz="2400" dirty="0">
                  <a:solidFill>
                    <a:srgbClr val="B3BB93"/>
                  </a:solidFill>
                  <a:latin typeface="微软雅黑" panose="020B0503020204020204" pitchFamily="34" charset="-122"/>
                  <a:ea typeface="微软雅黑" panose="020B0503020204020204" pitchFamily="34" charset="-122"/>
                </a:rPr>
                <a:t>     </a:t>
              </a:r>
              <a:r>
                <a:rPr kumimoji="1" lang="zh-CN" altLang="en-US" sz="2400" dirty="0">
                  <a:solidFill>
                    <a:srgbClr val="83A57F"/>
                  </a:solidFill>
                  <a:latin typeface="微软雅黑" panose="020B0503020204020204" pitchFamily="34" charset="-122"/>
                  <a:ea typeface="微软雅黑" panose="020B0503020204020204" pitchFamily="34" charset="-122"/>
                </a:rPr>
                <a:t>加入标题</a:t>
              </a:r>
            </a:p>
          </p:txBody>
        </p:sp>
      </p:grpSp>
      <p:grpSp>
        <p:nvGrpSpPr>
          <p:cNvPr id="6" name="组合 5"/>
          <p:cNvGrpSpPr/>
          <p:nvPr/>
        </p:nvGrpSpPr>
        <p:grpSpPr>
          <a:xfrm>
            <a:off x="6218972" y="4026162"/>
            <a:ext cx="3015745" cy="462878"/>
            <a:chOff x="6814056" y="3690557"/>
            <a:chExt cx="3015745" cy="462878"/>
          </a:xfrm>
        </p:grpSpPr>
        <p:sp>
          <p:nvSpPr>
            <p:cNvPr id="17" name="矩形 16"/>
            <p:cNvSpPr/>
            <p:nvPr/>
          </p:nvSpPr>
          <p:spPr>
            <a:xfrm>
              <a:off x="6814056" y="3691771"/>
              <a:ext cx="1199644" cy="461664"/>
            </a:xfrm>
            <a:prstGeom prst="rect">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8"/>
            <p:cNvSpPr txBox="1"/>
            <p:nvPr/>
          </p:nvSpPr>
          <p:spPr>
            <a:xfrm>
              <a:off x="6814057" y="3690557"/>
              <a:ext cx="3015744" cy="461665"/>
            </a:xfrm>
            <a:prstGeom prst="rect">
              <a:avLst/>
            </a:prstGeom>
            <a:noFill/>
            <a:ln w="12700">
              <a:solidFill>
                <a:srgbClr val="EC9858"/>
              </a:solidFill>
            </a:ln>
          </p:spPr>
          <p:txBody>
            <a:bodyPr wrap="square" rtlCol="0">
              <a:spAutoFit/>
            </a:bodyPr>
            <a:lstStyle/>
            <a:p>
              <a:r>
                <a:rPr kumimoji="1" lang="en-US" altLang="zh-CN" sz="2400" dirty="0">
                  <a:solidFill>
                    <a:schemeClr val="bg1"/>
                  </a:solidFill>
                  <a:latin typeface="微软雅黑" panose="020B0503020204020204" pitchFamily="34" charset="-122"/>
                  <a:ea typeface="微软雅黑" panose="020B0503020204020204" pitchFamily="34" charset="-122"/>
                </a:rPr>
                <a:t>FOUR</a:t>
              </a:r>
              <a:r>
                <a:rPr kumimoji="1" lang="en-US" altLang="zh-CN" sz="2400" dirty="0">
                  <a:solidFill>
                    <a:srgbClr val="F0908C"/>
                  </a:solidFill>
                  <a:latin typeface="微软雅黑" panose="020B0503020204020204" pitchFamily="34" charset="-122"/>
                  <a:ea typeface="微软雅黑" panose="020B0503020204020204" pitchFamily="34" charset="-122"/>
                </a:rPr>
                <a:t>      </a:t>
              </a:r>
              <a:r>
                <a:rPr kumimoji="1" lang="zh-CN" altLang="en-US" sz="2400" dirty="0">
                  <a:solidFill>
                    <a:srgbClr val="EC9858"/>
                  </a:solidFill>
                  <a:latin typeface="微软雅黑" panose="020B0503020204020204" pitchFamily="34" charset="-122"/>
                  <a:ea typeface="微软雅黑" panose="020B0503020204020204" pitchFamily="34" charset="-122"/>
                </a:rPr>
                <a:t>加入标题</a:t>
              </a:r>
            </a:p>
          </p:txBody>
        </p:sp>
      </p:grpSp>
      <p:sp>
        <p:nvSpPr>
          <p:cNvPr id="54" name="文本框 5"/>
          <p:cNvSpPr txBox="1"/>
          <p:nvPr/>
        </p:nvSpPr>
        <p:spPr>
          <a:xfrm>
            <a:off x="2632310" y="2768073"/>
            <a:ext cx="2868604" cy="1323439"/>
          </a:xfrm>
          <a:prstGeom prst="rect">
            <a:avLst/>
          </a:prstGeom>
          <a:noFill/>
        </p:spPr>
        <p:txBody>
          <a:bodyPr wrap="square" rtlCol="0">
            <a:spAutoFit/>
          </a:bodyPr>
          <a:lstStyle/>
          <a:p>
            <a:pPr algn="ctr"/>
            <a:r>
              <a:rPr lang="zh-CN" altLang="en-US" sz="4800" b="1" dirty="0">
                <a:solidFill>
                  <a:srgbClr val="83A57F"/>
                </a:solidFill>
                <a:latin typeface="微软雅黑" panose="020B0503020204020204" pitchFamily="34" charset="-122"/>
                <a:ea typeface="微软雅黑" panose="020B0503020204020204" pitchFamily="34" charset="-122"/>
              </a:rPr>
              <a:t>目录</a:t>
            </a:r>
            <a:endParaRPr lang="en-US" altLang="zh-CN" sz="4800" b="1" dirty="0">
              <a:solidFill>
                <a:srgbClr val="83A57F"/>
              </a:solidFill>
              <a:latin typeface="微软雅黑" panose="020B0503020204020204" pitchFamily="34" charset="-122"/>
              <a:ea typeface="微软雅黑" panose="020B0503020204020204" pitchFamily="34" charset="-122"/>
            </a:endParaRPr>
          </a:p>
          <a:p>
            <a:pPr algn="ctr"/>
            <a:r>
              <a:rPr lang="en-US" altLang="zh-CN" sz="3200" dirty="0">
                <a:solidFill>
                  <a:srgbClr val="EC9858"/>
                </a:solidFill>
                <a:latin typeface="微软雅黑" panose="020B0503020204020204" pitchFamily="34" charset="-122"/>
                <a:ea typeface="微软雅黑" panose="020B0503020204020204" pitchFamily="34" charset="-122"/>
              </a:rPr>
              <a:t>DIRECTORY</a:t>
            </a: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1000"/>
                                        <p:tgtEl>
                                          <p:spTgt spid="8"/>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750"/>
                                        <p:tgtEl>
                                          <p:spTgt spid="54"/>
                                        </p:tgtEl>
                                      </p:cBhvr>
                                    </p:animEffect>
                                    <p:anim calcmode="lin" valueType="num">
                                      <p:cBhvr>
                                        <p:cTn id="12" dur="750" fill="hold"/>
                                        <p:tgtEl>
                                          <p:spTgt spid="54"/>
                                        </p:tgtEl>
                                        <p:attrNameLst>
                                          <p:attrName>ppt_x</p:attrName>
                                        </p:attrNameLst>
                                      </p:cBhvr>
                                      <p:tavLst>
                                        <p:tav tm="0">
                                          <p:val>
                                            <p:strVal val="#ppt_x"/>
                                          </p:val>
                                        </p:tav>
                                        <p:tav tm="100000">
                                          <p:val>
                                            <p:strVal val="#ppt_x"/>
                                          </p:val>
                                        </p:tav>
                                      </p:tavLst>
                                    </p:anim>
                                    <p:anim calcmode="lin" valueType="num">
                                      <p:cBhvr>
                                        <p:cTn id="13" dur="750" fill="hold"/>
                                        <p:tgtEl>
                                          <p:spTgt spid="54"/>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750"/>
                            </p:stCondLst>
                            <p:childTnLst>
                              <p:par>
                                <p:cTn id="25" presetID="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3250"/>
                            </p:stCondLst>
                            <p:childTnLst>
                              <p:par>
                                <p:cTn id="30" presetID="2" presetClass="entr" presetSubtype="4"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4" name="组合 13"/>
          <p:cNvGrpSpPr/>
          <p:nvPr/>
        </p:nvGrpSpPr>
        <p:grpSpPr>
          <a:xfrm>
            <a:off x="5290779" y="2434362"/>
            <a:ext cx="3912310" cy="1762368"/>
            <a:chOff x="5218247" y="2761441"/>
            <a:chExt cx="3912310" cy="1762368"/>
          </a:xfrm>
        </p:grpSpPr>
        <p:sp>
          <p:nvSpPr>
            <p:cNvPr id="15" name="矩形 14"/>
            <p:cNvSpPr/>
            <p:nvPr/>
          </p:nvSpPr>
          <p:spPr>
            <a:xfrm>
              <a:off x="5218247" y="2761441"/>
              <a:ext cx="3877985" cy="830997"/>
            </a:xfrm>
            <a:prstGeom prst="rect">
              <a:avLst/>
            </a:prstGeom>
          </p:spPr>
          <p:txBody>
            <a:bodyPr wrap="none">
              <a:spAutoFit/>
            </a:bodyPr>
            <a:lstStyle/>
            <a:p>
              <a:pPr algn="ctr"/>
              <a:r>
                <a:rPr kumimoji="1" lang="zh-CN" altLang="en-US" sz="4800" b="1" dirty="0">
                  <a:solidFill>
                    <a:srgbClr val="EC9858"/>
                  </a:solidFill>
                  <a:latin typeface="微软雅黑" panose="020B0503020204020204" pitchFamily="34" charset="-122"/>
                  <a:ea typeface="微软雅黑" panose="020B0503020204020204" pitchFamily="34" charset="-122"/>
                </a:rPr>
                <a:t>加入你的标题</a:t>
              </a:r>
            </a:p>
          </p:txBody>
        </p:sp>
        <p:sp>
          <p:nvSpPr>
            <p:cNvPr id="16" name="矩形 15"/>
            <p:cNvSpPr/>
            <p:nvPr/>
          </p:nvSpPr>
          <p:spPr>
            <a:xfrm>
              <a:off x="5324865" y="3631449"/>
              <a:ext cx="3805692" cy="892360"/>
            </a:xfrm>
            <a:prstGeom prst="rect">
              <a:avLst/>
            </a:prstGeom>
          </p:spPr>
          <p:txBody>
            <a:bodyPr wrap="square">
              <a:spAutoFit/>
            </a:bodyPr>
            <a:lstStyle/>
            <a:p>
              <a:pPr algn="ctr">
                <a:lnSpc>
                  <a:spcPct val="130000"/>
                </a:lnSpc>
              </a:pPr>
              <a:r>
                <a:rPr lang="zh-CN" altLang="en-US" sz="1333"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7" name="文本框 5"/>
          <p:cNvSpPr txBox="1"/>
          <p:nvPr/>
        </p:nvSpPr>
        <p:spPr>
          <a:xfrm>
            <a:off x="3012114" y="2885732"/>
            <a:ext cx="1992876" cy="923330"/>
          </a:xfrm>
          <a:prstGeom prst="rect">
            <a:avLst/>
          </a:prstGeom>
          <a:noFill/>
        </p:spPr>
        <p:txBody>
          <a:bodyPr wrap="square" rtlCol="0">
            <a:spAutoFit/>
          </a:bodyPr>
          <a:lstStyle/>
          <a:p>
            <a:pPr algn="ctr"/>
            <a:r>
              <a:rPr lang="en-US" altLang="zh-CN" sz="5400" b="1" dirty="0">
                <a:solidFill>
                  <a:srgbClr val="83A57F"/>
                </a:solidFill>
                <a:latin typeface="微软雅黑" panose="020B0503020204020204" pitchFamily="34" charset="-122"/>
                <a:ea typeface="微软雅黑" panose="020B0503020204020204" pitchFamily="34" charset="-122"/>
              </a:rPr>
              <a:t>ONE</a:t>
            </a:r>
          </a:p>
        </p:txBody>
      </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000"/>
                                        <p:tgtEl>
                                          <p:spTgt spid="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fade">
                                      <p:cBhvr>
                                        <p:cTn id="11" dur="750"/>
                                        <p:tgtEl>
                                          <p:spTgt spid="17">
                                            <p:txEl>
                                              <p:pRg st="0" end="0"/>
                                            </p:txEl>
                                          </p:spTgt>
                                        </p:tgtEl>
                                      </p:cBhvr>
                                    </p:animEffect>
                                    <p:anim calcmode="lin" valueType="num">
                                      <p:cBhvr>
                                        <p:cTn id="12"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3" dur="75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454783" y="2061028"/>
            <a:ext cx="4315594" cy="4034972"/>
            <a:chOff x="6459260" y="1628712"/>
            <a:chExt cx="5022149" cy="4695583"/>
          </a:xfrm>
        </p:grpSpPr>
        <p:sp>
          <p:nvSpPr>
            <p:cNvPr id="7" name="矩形 83"/>
            <p:cNvSpPr>
              <a:spLocks noChangeArrowheads="1"/>
            </p:cNvSpPr>
            <p:nvPr/>
          </p:nvSpPr>
          <p:spPr bwMode="auto">
            <a:xfrm>
              <a:off x="6520226" y="1720171"/>
              <a:ext cx="4863138" cy="4536836"/>
            </a:xfrm>
            <a:prstGeom prst="rect">
              <a:avLst/>
            </a:prstGeom>
            <a:noFill/>
            <a:ln w="9525" cmpd="sng">
              <a:solidFill>
                <a:schemeClr val="bg1">
                  <a:lumMod val="50000"/>
                </a:schemeClr>
              </a:solidFill>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 name="TextBox 84"/>
            <p:cNvSpPr txBox="1">
              <a:spLocks noChangeArrowheads="1"/>
            </p:cNvSpPr>
            <p:nvPr/>
          </p:nvSpPr>
          <p:spPr bwMode="auto">
            <a:xfrm>
              <a:off x="6901841" y="2181494"/>
              <a:ext cx="4099907" cy="3348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2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a:r>
                <a:rPr lang="zh-CN" altLang="en-US" sz="12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a:t>
              </a:r>
              <a:endParaRPr lang="en-US" altLang="zh-CN" sz="1200" dirty="0">
                <a:solidFill>
                  <a:schemeClr val="bg1">
                    <a:lumMod val="50000"/>
                  </a:schemeClr>
                </a:solidFill>
                <a:latin typeface="微软雅黑" pitchFamily="34" charset="-122"/>
                <a:ea typeface="微软雅黑" pitchFamily="34" charset="-122"/>
                <a:sym typeface="微软雅黑" pitchFamily="34" charset="-122"/>
              </a:endParaRPr>
            </a:p>
            <a:p>
              <a:pPr algn="just"/>
              <a:r>
                <a:rPr lang="zh-CN" altLang="en-US" sz="1200" dirty="0">
                  <a:solidFill>
                    <a:schemeClr val="bg1">
                      <a:lumMod val="50000"/>
                    </a:schemeClr>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这里输入产品形式的简介，这里输入产品形式的简介，这里输入产品形式的简介，这里输入产品形式的简介，这里输入产品形式的简介，里输入产品形式的简介。</a:t>
              </a:r>
            </a:p>
          </p:txBody>
        </p:sp>
        <p:sp>
          <p:nvSpPr>
            <p:cNvPr id="9" name="Freeform 12"/>
            <p:cNvSpPr>
              <a:spLocks/>
            </p:cNvSpPr>
            <p:nvPr/>
          </p:nvSpPr>
          <p:spPr bwMode="auto">
            <a:xfrm>
              <a:off x="6459260" y="162871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83A57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 name="Freeform 12"/>
            <p:cNvSpPr>
              <a:spLocks/>
            </p:cNvSpPr>
            <p:nvPr/>
          </p:nvSpPr>
          <p:spPr bwMode="auto">
            <a:xfrm flipH="1" flipV="1">
              <a:off x="10952771" y="579407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83A57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2" name="矩形 13"/>
          <p:cNvSpPr>
            <a:spLocks noChangeArrowheads="1"/>
          </p:cNvSpPr>
          <p:nvPr/>
        </p:nvSpPr>
        <p:spPr bwMode="auto">
          <a:xfrm>
            <a:off x="6639366" y="5622965"/>
            <a:ext cx="434534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800" dirty="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800" dirty="0">
                <a:solidFill>
                  <a:schemeClr val="bg1">
                    <a:lumMod val="50000"/>
                  </a:schemeClr>
                </a:solidFill>
              </a:rPr>
              <a:t>Vestibulum ante ipsum primis in faucibus orci luctus et ultrices posuere cubilia Curae</a:t>
            </a:r>
          </a:p>
          <a:p>
            <a:pPr eaLnBrk="1" hangingPunct="1"/>
            <a:endParaRPr lang="zh-CN" altLang="en-US" sz="800" dirty="0">
              <a:solidFill>
                <a:schemeClr val="bg1">
                  <a:lumMod val="50000"/>
                </a:schemeClr>
              </a:solidFill>
            </a:endParaRPr>
          </a:p>
        </p:txBody>
      </p:sp>
      <p:sp>
        <p:nvSpPr>
          <p:cNvPr id="13" name="矩形 14"/>
          <p:cNvSpPr>
            <a:spLocks noChangeArrowheads="1"/>
          </p:cNvSpPr>
          <p:nvPr/>
        </p:nvSpPr>
        <p:spPr bwMode="auto">
          <a:xfrm>
            <a:off x="6592476" y="5256029"/>
            <a:ext cx="1730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b="1" dirty="0">
                <a:solidFill>
                  <a:schemeClr val="bg1">
                    <a:lumMod val="50000"/>
                  </a:schemeClr>
                </a:solidFill>
              </a:rPr>
              <a:t>加入标题</a:t>
            </a:r>
          </a:p>
        </p:txBody>
      </p:sp>
      <p:sp>
        <p:nvSpPr>
          <p:cNvPr id="14" name="椭圆 13"/>
          <p:cNvSpPr/>
          <p:nvPr/>
        </p:nvSpPr>
        <p:spPr>
          <a:xfrm>
            <a:off x="6174363" y="5309731"/>
            <a:ext cx="381092" cy="381090"/>
          </a:xfrm>
          <a:prstGeom prst="ellipse">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5" name="Rectangle 30"/>
          <p:cNvSpPr/>
          <p:nvPr/>
        </p:nvSpPr>
        <p:spPr>
          <a:xfrm>
            <a:off x="6190177" y="2069195"/>
            <a:ext cx="4456958" cy="307682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50"/>
                                        <p:tgtEl>
                                          <p:spTgt spid="12"/>
                                        </p:tgtEl>
                                      </p:cBhvr>
                                    </p:animEffect>
                                    <p:anim calcmode="lin" valueType="num">
                                      <p:cBhvr>
                                        <p:cTn id="20" dur="250" fill="hold"/>
                                        <p:tgtEl>
                                          <p:spTgt spid="12"/>
                                        </p:tgtEl>
                                        <p:attrNameLst>
                                          <p:attrName>ppt_x</p:attrName>
                                        </p:attrNameLst>
                                      </p:cBhvr>
                                      <p:tavLst>
                                        <p:tav tm="0">
                                          <p:val>
                                            <p:strVal val="#ppt_x"/>
                                          </p:val>
                                        </p:tav>
                                        <p:tav tm="100000">
                                          <p:val>
                                            <p:strVal val="#ppt_x"/>
                                          </p:val>
                                        </p:tav>
                                      </p:tavLst>
                                    </p:anim>
                                    <p:anim calcmode="lin" valueType="num">
                                      <p:cBhvr>
                                        <p:cTn id="21" dur="25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250"/>
                                        <p:tgtEl>
                                          <p:spTgt spid="13"/>
                                        </p:tgtEl>
                                      </p:cBhvr>
                                    </p:animEffect>
                                    <p:anim calcmode="lin" valueType="num">
                                      <p:cBhvr>
                                        <p:cTn id="26" dur="250" fill="hold"/>
                                        <p:tgtEl>
                                          <p:spTgt spid="13"/>
                                        </p:tgtEl>
                                        <p:attrNameLst>
                                          <p:attrName>ppt_x</p:attrName>
                                        </p:attrNameLst>
                                      </p:cBhvr>
                                      <p:tavLst>
                                        <p:tav tm="0">
                                          <p:val>
                                            <p:strVal val="#ppt_x"/>
                                          </p:val>
                                        </p:tav>
                                        <p:tav tm="100000">
                                          <p:val>
                                            <p:strVal val="#ppt_x"/>
                                          </p:val>
                                        </p:tav>
                                      </p:tavLst>
                                    </p:anim>
                                    <p:anim calcmode="lin" valueType="num">
                                      <p:cBhvr>
                                        <p:cTn id="27" dur="250" fill="hold"/>
                                        <p:tgtEl>
                                          <p:spTgt spid="13"/>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250"/>
                                        <p:tgtEl>
                                          <p:spTgt spid="14"/>
                                        </p:tgtEl>
                                      </p:cBhvr>
                                    </p:animEffect>
                                    <p:anim calcmode="lin" valueType="num">
                                      <p:cBhvr>
                                        <p:cTn id="32" dur="250" fill="hold"/>
                                        <p:tgtEl>
                                          <p:spTgt spid="14"/>
                                        </p:tgtEl>
                                        <p:attrNameLst>
                                          <p:attrName>ppt_x</p:attrName>
                                        </p:attrNameLst>
                                      </p:cBhvr>
                                      <p:tavLst>
                                        <p:tav tm="0">
                                          <p:val>
                                            <p:strVal val="#ppt_x"/>
                                          </p:val>
                                        </p:tav>
                                        <p:tav tm="100000">
                                          <p:val>
                                            <p:strVal val="#ppt_x"/>
                                          </p:val>
                                        </p:tav>
                                      </p:tavLst>
                                    </p:anim>
                                    <p:anim calcmode="lin" valueType="num">
                                      <p:cBhvr>
                                        <p:cTn id="33" dur="25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698702" y="2163164"/>
            <a:ext cx="9129132" cy="3566290"/>
            <a:chOff x="468313" y="1491124"/>
            <a:chExt cx="8280401" cy="3234735"/>
          </a:xfrm>
        </p:grpSpPr>
        <p:grpSp>
          <p:nvGrpSpPr>
            <p:cNvPr id="7" name="Group 66"/>
            <p:cNvGrpSpPr/>
            <p:nvPr/>
          </p:nvGrpSpPr>
          <p:grpSpPr bwMode="auto">
            <a:xfrm>
              <a:off x="3765551" y="1491124"/>
              <a:ext cx="1611313" cy="3234735"/>
              <a:chOff x="2372" y="898"/>
              <a:chExt cx="1015" cy="2037"/>
            </a:xfrm>
          </p:grpSpPr>
          <p:sp>
            <p:nvSpPr>
              <p:cNvPr id="25" name="Freeform 47"/>
              <p:cNvSpPr/>
              <p:nvPr/>
            </p:nvSpPr>
            <p:spPr bwMode="auto">
              <a:xfrm>
                <a:off x="2372" y="898"/>
                <a:ext cx="223"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rgbClr val="83A57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26" name="Freeform 48"/>
              <p:cNvSpPr/>
              <p:nvPr/>
            </p:nvSpPr>
            <p:spPr bwMode="auto">
              <a:xfrm>
                <a:off x="2635"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rgbClr val="EC985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27" name="Freeform 49"/>
              <p:cNvSpPr/>
              <p:nvPr/>
            </p:nvSpPr>
            <p:spPr bwMode="auto">
              <a:xfrm>
                <a:off x="2899"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rgbClr val="83A57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28" name="Freeform 50"/>
              <p:cNvSpPr/>
              <p:nvPr/>
            </p:nvSpPr>
            <p:spPr bwMode="auto">
              <a:xfrm>
                <a:off x="3163" y="898"/>
                <a:ext cx="224" cy="845"/>
              </a:xfrm>
              <a:custGeom>
                <a:avLst/>
                <a:gdLst>
                  <a:gd name="T0" fmla="*/ 123 w 123"/>
                  <a:gd name="T1" fmla="*/ 464 h 464"/>
                  <a:gd name="T2" fmla="*/ 123 w 123"/>
                  <a:gd name="T3" fmla="*/ 11 h 464"/>
                  <a:gd name="T4" fmla="*/ 111 w 123"/>
                  <a:gd name="T5" fmla="*/ 0 h 464"/>
                  <a:gd name="T6" fmla="*/ 11 w 123"/>
                  <a:gd name="T7" fmla="*/ 0 h 464"/>
                  <a:gd name="T8" fmla="*/ 0 w 123"/>
                  <a:gd name="T9" fmla="*/ 11 h 464"/>
                  <a:gd name="T10" fmla="*/ 0 w 123"/>
                  <a:gd name="T11" fmla="*/ 464 h 464"/>
                  <a:gd name="T12" fmla="*/ 123 w 123"/>
                  <a:gd name="T13" fmla="*/ 464 h 464"/>
                </a:gdLst>
                <a:ahLst/>
                <a:cxnLst>
                  <a:cxn ang="0">
                    <a:pos x="T0" y="T1"/>
                  </a:cxn>
                  <a:cxn ang="0">
                    <a:pos x="T2" y="T3"/>
                  </a:cxn>
                  <a:cxn ang="0">
                    <a:pos x="T4" y="T5"/>
                  </a:cxn>
                  <a:cxn ang="0">
                    <a:pos x="T6" y="T7"/>
                  </a:cxn>
                  <a:cxn ang="0">
                    <a:pos x="T8" y="T9"/>
                  </a:cxn>
                  <a:cxn ang="0">
                    <a:pos x="T10" y="T11"/>
                  </a:cxn>
                  <a:cxn ang="0">
                    <a:pos x="T12" y="T13"/>
                  </a:cxn>
                </a:cxnLst>
                <a:rect l="0" t="0" r="r" b="b"/>
                <a:pathLst>
                  <a:path w="123" h="464">
                    <a:moveTo>
                      <a:pt x="123" y="464"/>
                    </a:moveTo>
                    <a:cubicBezTo>
                      <a:pt x="123" y="11"/>
                      <a:pt x="123" y="11"/>
                      <a:pt x="123" y="11"/>
                    </a:cubicBezTo>
                    <a:cubicBezTo>
                      <a:pt x="123" y="5"/>
                      <a:pt x="118" y="0"/>
                      <a:pt x="111" y="0"/>
                    </a:cubicBezTo>
                    <a:cubicBezTo>
                      <a:pt x="11" y="0"/>
                      <a:pt x="11" y="0"/>
                      <a:pt x="11" y="0"/>
                    </a:cubicBezTo>
                    <a:cubicBezTo>
                      <a:pt x="5" y="0"/>
                      <a:pt x="0" y="5"/>
                      <a:pt x="0" y="11"/>
                    </a:cubicBezTo>
                    <a:cubicBezTo>
                      <a:pt x="0" y="464"/>
                      <a:pt x="0" y="464"/>
                      <a:pt x="0" y="464"/>
                    </a:cubicBezTo>
                    <a:lnTo>
                      <a:pt x="123" y="464"/>
                    </a:lnTo>
                    <a:close/>
                  </a:path>
                </a:pathLst>
              </a:custGeom>
              <a:solidFill>
                <a:srgbClr val="EC985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29" name="Freeform 51"/>
              <p:cNvSpPr/>
              <p:nvPr/>
            </p:nvSpPr>
            <p:spPr bwMode="auto">
              <a:xfrm>
                <a:off x="2619" y="2036"/>
                <a:ext cx="131" cy="526"/>
              </a:xfrm>
              <a:custGeom>
                <a:avLst/>
                <a:gdLst>
                  <a:gd name="T0" fmla="*/ 131 w 131"/>
                  <a:gd name="T1" fmla="*/ 462 h 526"/>
                  <a:gd name="T2" fmla="*/ 66 w 131"/>
                  <a:gd name="T3" fmla="*/ 526 h 526"/>
                  <a:gd name="T4" fmla="*/ 0 w 131"/>
                  <a:gd name="T5" fmla="*/ 462 h 526"/>
                  <a:gd name="T6" fmla="*/ 0 w 131"/>
                  <a:gd name="T7" fmla="*/ 0 h 526"/>
                  <a:gd name="T8" fmla="*/ 131 w 131"/>
                  <a:gd name="T9" fmla="*/ 0 h 526"/>
                  <a:gd name="T10" fmla="*/ 131 w 131"/>
                  <a:gd name="T11" fmla="*/ 462 h 526"/>
                </a:gdLst>
                <a:ahLst/>
                <a:cxnLst>
                  <a:cxn ang="0">
                    <a:pos x="T0" y="T1"/>
                  </a:cxn>
                  <a:cxn ang="0">
                    <a:pos x="T2" y="T3"/>
                  </a:cxn>
                  <a:cxn ang="0">
                    <a:pos x="T4" y="T5"/>
                  </a:cxn>
                  <a:cxn ang="0">
                    <a:pos x="T6" y="T7"/>
                  </a:cxn>
                  <a:cxn ang="0">
                    <a:pos x="T8" y="T9"/>
                  </a:cxn>
                  <a:cxn ang="0">
                    <a:pos x="T10" y="T11"/>
                  </a:cxn>
                </a:cxnLst>
                <a:rect l="0" t="0" r="r" b="b"/>
                <a:pathLst>
                  <a:path w="131" h="526">
                    <a:moveTo>
                      <a:pt x="131" y="462"/>
                    </a:moveTo>
                    <a:lnTo>
                      <a:pt x="66" y="526"/>
                    </a:lnTo>
                    <a:lnTo>
                      <a:pt x="0" y="462"/>
                    </a:lnTo>
                    <a:lnTo>
                      <a:pt x="0" y="0"/>
                    </a:lnTo>
                    <a:lnTo>
                      <a:pt x="131" y="0"/>
                    </a:lnTo>
                    <a:lnTo>
                      <a:pt x="131" y="462"/>
                    </a:lnTo>
                    <a:close/>
                  </a:path>
                </a:pathLst>
              </a:custGeom>
              <a:solidFill>
                <a:srgbClr val="83A57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30" name="Freeform 52"/>
              <p:cNvSpPr/>
              <p:nvPr/>
            </p:nvSpPr>
            <p:spPr bwMode="auto">
              <a:xfrm>
                <a:off x="2750" y="2036"/>
                <a:ext cx="129" cy="526"/>
              </a:xfrm>
              <a:custGeom>
                <a:avLst/>
                <a:gdLst>
                  <a:gd name="T0" fmla="*/ 129 w 129"/>
                  <a:gd name="T1" fmla="*/ 462 h 526"/>
                  <a:gd name="T2" fmla="*/ 64 w 129"/>
                  <a:gd name="T3" fmla="*/ 526 h 526"/>
                  <a:gd name="T4" fmla="*/ 0 w 129"/>
                  <a:gd name="T5" fmla="*/ 462 h 526"/>
                  <a:gd name="T6" fmla="*/ 0 w 129"/>
                  <a:gd name="T7" fmla="*/ 0 h 526"/>
                  <a:gd name="T8" fmla="*/ 129 w 129"/>
                  <a:gd name="T9" fmla="*/ 0 h 526"/>
                  <a:gd name="T10" fmla="*/ 129 w 129"/>
                  <a:gd name="T11" fmla="*/ 462 h 526"/>
                </a:gdLst>
                <a:ahLst/>
                <a:cxnLst>
                  <a:cxn ang="0">
                    <a:pos x="T0" y="T1"/>
                  </a:cxn>
                  <a:cxn ang="0">
                    <a:pos x="T2" y="T3"/>
                  </a:cxn>
                  <a:cxn ang="0">
                    <a:pos x="T4" y="T5"/>
                  </a:cxn>
                  <a:cxn ang="0">
                    <a:pos x="T6" y="T7"/>
                  </a:cxn>
                  <a:cxn ang="0">
                    <a:pos x="T8" y="T9"/>
                  </a:cxn>
                  <a:cxn ang="0">
                    <a:pos x="T10" y="T11"/>
                  </a:cxn>
                </a:cxnLst>
                <a:rect l="0" t="0" r="r" b="b"/>
                <a:pathLst>
                  <a:path w="129" h="526">
                    <a:moveTo>
                      <a:pt x="129" y="462"/>
                    </a:moveTo>
                    <a:lnTo>
                      <a:pt x="64" y="526"/>
                    </a:lnTo>
                    <a:lnTo>
                      <a:pt x="0" y="462"/>
                    </a:lnTo>
                    <a:lnTo>
                      <a:pt x="0" y="0"/>
                    </a:lnTo>
                    <a:lnTo>
                      <a:pt x="129" y="0"/>
                    </a:lnTo>
                    <a:lnTo>
                      <a:pt x="129" y="462"/>
                    </a:lnTo>
                    <a:close/>
                  </a:path>
                </a:pathLst>
              </a:custGeom>
              <a:solidFill>
                <a:srgbClr val="EC985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31" name="Freeform 53"/>
              <p:cNvSpPr/>
              <p:nvPr/>
            </p:nvSpPr>
            <p:spPr bwMode="auto">
              <a:xfrm>
                <a:off x="2879" y="2036"/>
                <a:ext cx="130" cy="526"/>
              </a:xfrm>
              <a:custGeom>
                <a:avLst/>
                <a:gdLst>
                  <a:gd name="T0" fmla="*/ 130 w 130"/>
                  <a:gd name="T1" fmla="*/ 462 h 526"/>
                  <a:gd name="T2" fmla="*/ 66 w 130"/>
                  <a:gd name="T3" fmla="*/ 526 h 526"/>
                  <a:gd name="T4" fmla="*/ 0 w 130"/>
                  <a:gd name="T5" fmla="*/ 462 h 526"/>
                  <a:gd name="T6" fmla="*/ 0 w 130"/>
                  <a:gd name="T7" fmla="*/ 0 h 526"/>
                  <a:gd name="T8" fmla="*/ 130 w 130"/>
                  <a:gd name="T9" fmla="*/ 0 h 526"/>
                  <a:gd name="T10" fmla="*/ 130 w 130"/>
                  <a:gd name="T11" fmla="*/ 462 h 526"/>
                </a:gdLst>
                <a:ahLst/>
                <a:cxnLst>
                  <a:cxn ang="0">
                    <a:pos x="T0" y="T1"/>
                  </a:cxn>
                  <a:cxn ang="0">
                    <a:pos x="T2" y="T3"/>
                  </a:cxn>
                  <a:cxn ang="0">
                    <a:pos x="T4" y="T5"/>
                  </a:cxn>
                  <a:cxn ang="0">
                    <a:pos x="T6" y="T7"/>
                  </a:cxn>
                  <a:cxn ang="0">
                    <a:pos x="T8" y="T9"/>
                  </a:cxn>
                  <a:cxn ang="0">
                    <a:pos x="T10" y="T11"/>
                  </a:cxn>
                </a:cxnLst>
                <a:rect l="0" t="0" r="r" b="b"/>
                <a:pathLst>
                  <a:path w="130" h="526">
                    <a:moveTo>
                      <a:pt x="130" y="462"/>
                    </a:moveTo>
                    <a:lnTo>
                      <a:pt x="66" y="526"/>
                    </a:lnTo>
                    <a:lnTo>
                      <a:pt x="0" y="462"/>
                    </a:lnTo>
                    <a:lnTo>
                      <a:pt x="0" y="0"/>
                    </a:lnTo>
                    <a:lnTo>
                      <a:pt x="130" y="0"/>
                    </a:lnTo>
                    <a:lnTo>
                      <a:pt x="130" y="462"/>
                    </a:lnTo>
                    <a:close/>
                  </a:path>
                </a:pathLst>
              </a:custGeom>
              <a:solidFill>
                <a:srgbClr val="83A57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32" name="Freeform 54"/>
              <p:cNvSpPr/>
              <p:nvPr/>
            </p:nvSpPr>
            <p:spPr bwMode="auto">
              <a:xfrm>
                <a:off x="3009" y="2036"/>
                <a:ext cx="131" cy="526"/>
              </a:xfrm>
              <a:custGeom>
                <a:avLst/>
                <a:gdLst>
                  <a:gd name="T0" fmla="*/ 131 w 131"/>
                  <a:gd name="T1" fmla="*/ 462 h 526"/>
                  <a:gd name="T2" fmla="*/ 65 w 131"/>
                  <a:gd name="T3" fmla="*/ 526 h 526"/>
                  <a:gd name="T4" fmla="*/ 0 w 131"/>
                  <a:gd name="T5" fmla="*/ 462 h 526"/>
                  <a:gd name="T6" fmla="*/ 0 w 131"/>
                  <a:gd name="T7" fmla="*/ 0 h 526"/>
                  <a:gd name="T8" fmla="*/ 131 w 131"/>
                  <a:gd name="T9" fmla="*/ 0 h 526"/>
                  <a:gd name="T10" fmla="*/ 131 w 131"/>
                  <a:gd name="T11" fmla="*/ 462 h 526"/>
                </a:gdLst>
                <a:ahLst/>
                <a:cxnLst>
                  <a:cxn ang="0">
                    <a:pos x="T0" y="T1"/>
                  </a:cxn>
                  <a:cxn ang="0">
                    <a:pos x="T2" y="T3"/>
                  </a:cxn>
                  <a:cxn ang="0">
                    <a:pos x="T4" y="T5"/>
                  </a:cxn>
                  <a:cxn ang="0">
                    <a:pos x="T6" y="T7"/>
                  </a:cxn>
                  <a:cxn ang="0">
                    <a:pos x="T8" y="T9"/>
                  </a:cxn>
                  <a:cxn ang="0">
                    <a:pos x="T10" y="T11"/>
                  </a:cxn>
                </a:cxnLst>
                <a:rect l="0" t="0" r="r" b="b"/>
                <a:pathLst>
                  <a:path w="131" h="526">
                    <a:moveTo>
                      <a:pt x="131" y="462"/>
                    </a:moveTo>
                    <a:lnTo>
                      <a:pt x="65" y="526"/>
                    </a:lnTo>
                    <a:lnTo>
                      <a:pt x="0" y="462"/>
                    </a:lnTo>
                    <a:lnTo>
                      <a:pt x="0" y="0"/>
                    </a:lnTo>
                    <a:lnTo>
                      <a:pt x="131" y="0"/>
                    </a:lnTo>
                    <a:lnTo>
                      <a:pt x="131" y="462"/>
                    </a:lnTo>
                    <a:close/>
                  </a:path>
                </a:pathLst>
              </a:custGeom>
              <a:solidFill>
                <a:srgbClr val="EC985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33" name="Freeform 55"/>
              <p:cNvSpPr/>
              <p:nvPr/>
            </p:nvSpPr>
            <p:spPr bwMode="auto">
              <a:xfrm>
                <a:off x="2372" y="1741"/>
                <a:ext cx="378" cy="297"/>
              </a:xfrm>
              <a:custGeom>
                <a:avLst/>
                <a:gdLst>
                  <a:gd name="T0" fmla="*/ 378 w 378"/>
                  <a:gd name="T1" fmla="*/ 297 h 297"/>
                  <a:gd name="T2" fmla="*/ 247 w 378"/>
                  <a:gd name="T3" fmla="*/ 297 h 297"/>
                  <a:gd name="T4" fmla="*/ 0 w 378"/>
                  <a:gd name="T5" fmla="*/ 0 h 297"/>
                  <a:gd name="T6" fmla="*/ 223 w 378"/>
                  <a:gd name="T7" fmla="*/ 0 h 297"/>
                  <a:gd name="T8" fmla="*/ 378 w 378"/>
                  <a:gd name="T9" fmla="*/ 297 h 297"/>
                </a:gdLst>
                <a:ahLst/>
                <a:cxnLst>
                  <a:cxn ang="0">
                    <a:pos x="T0" y="T1"/>
                  </a:cxn>
                  <a:cxn ang="0">
                    <a:pos x="T2" y="T3"/>
                  </a:cxn>
                  <a:cxn ang="0">
                    <a:pos x="T4" y="T5"/>
                  </a:cxn>
                  <a:cxn ang="0">
                    <a:pos x="T6" y="T7"/>
                  </a:cxn>
                  <a:cxn ang="0">
                    <a:pos x="T8" y="T9"/>
                  </a:cxn>
                </a:cxnLst>
                <a:rect l="0" t="0" r="r" b="b"/>
                <a:pathLst>
                  <a:path w="378" h="297">
                    <a:moveTo>
                      <a:pt x="378" y="297"/>
                    </a:moveTo>
                    <a:lnTo>
                      <a:pt x="247" y="297"/>
                    </a:lnTo>
                    <a:lnTo>
                      <a:pt x="0" y="0"/>
                    </a:lnTo>
                    <a:lnTo>
                      <a:pt x="223" y="0"/>
                    </a:lnTo>
                    <a:lnTo>
                      <a:pt x="378" y="297"/>
                    </a:lnTo>
                    <a:close/>
                  </a:path>
                </a:pathLst>
              </a:custGeom>
              <a:solidFill>
                <a:srgbClr val="83A57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34" name="Freeform 56"/>
              <p:cNvSpPr/>
              <p:nvPr/>
            </p:nvSpPr>
            <p:spPr bwMode="auto">
              <a:xfrm>
                <a:off x="2635" y="1741"/>
                <a:ext cx="244" cy="297"/>
              </a:xfrm>
              <a:custGeom>
                <a:avLst/>
                <a:gdLst>
                  <a:gd name="T0" fmla="*/ 244 w 244"/>
                  <a:gd name="T1" fmla="*/ 297 h 297"/>
                  <a:gd name="T2" fmla="*/ 115 w 244"/>
                  <a:gd name="T3" fmla="*/ 297 h 297"/>
                  <a:gd name="T4" fmla="*/ 0 w 244"/>
                  <a:gd name="T5" fmla="*/ 0 h 297"/>
                  <a:gd name="T6" fmla="*/ 224 w 244"/>
                  <a:gd name="T7" fmla="*/ 0 h 297"/>
                  <a:gd name="T8" fmla="*/ 244 w 244"/>
                  <a:gd name="T9" fmla="*/ 297 h 297"/>
                </a:gdLst>
                <a:ahLst/>
                <a:cxnLst>
                  <a:cxn ang="0">
                    <a:pos x="T0" y="T1"/>
                  </a:cxn>
                  <a:cxn ang="0">
                    <a:pos x="T2" y="T3"/>
                  </a:cxn>
                  <a:cxn ang="0">
                    <a:pos x="T4" y="T5"/>
                  </a:cxn>
                  <a:cxn ang="0">
                    <a:pos x="T6" y="T7"/>
                  </a:cxn>
                  <a:cxn ang="0">
                    <a:pos x="T8" y="T9"/>
                  </a:cxn>
                </a:cxnLst>
                <a:rect l="0" t="0" r="r" b="b"/>
                <a:pathLst>
                  <a:path w="244" h="297">
                    <a:moveTo>
                      <a:pt x="244" y="297"/>
                    </a:moveTo>
                    <a:lnTo>
                      <a:pt x="115" y="297"/>
                    </a:lnTo>
                    <a:lnTo>
                      <a:pt x="0" y="0"/>
                    </a:lnTo>
                    <a:lnTo>
                      <a:pt x="224" y="0"/>
                    </a:lnTo>
                    <a:lnTo>
                      <a:pt x="244" y="297"/>
                    </a:lnTo>
                    <a:close/>
                  </a:path>
                </a:pathLst>
              </a:custGeom>
              <a:solidFill>
                <a:srgbClr val="EC985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35" name="Freeform 57"/>
              <p:cNvSpPr/>
              <p:nvPr/>
            </p:nvSpPr>
            <p:spPr bwMode="auto">
              <a:xfrm>
                <a:off x="2879" y="1741"/>
                <a:ext cx="244" cy="297"/>
              </a:xfrm>
              <a:custGeom>
                <a:avLst/>
                <a:gdLst>
                  <a:gd name="T0" fmla="*/ 130 w 244"/>
                  <a:gd name="T1" fmla="*/ 297 h 297"/>
                  <a:gd name="T2" fmla="*/ 0 w 244"/>
                  <a:gd name="T3" fmla="*/ 297 h 297"/>
                  <a:gd name="T4" fmla="*/ 20 w 244"/>
                  <a:gd name="T5" fmla="*/ 0 h 297"/>
                  <a:gd name="T6" fmla="*/ 244 w 244"/>
                  <a:gd name="T7" fmla="*/ 0 h 297"/>
                  <a:gd name="T8" fmla="*/ 130 w 244"/>
                  <a:gd name="T9" fmla="*/ 297 h 297"/>
                </a:gdLst>
                <a:ahLst/>
                <a:cxnLst>
                  <a:cxn ang="0">
                    <a:pos x="T0" y="T1"/>
                  </a:cxn>
                  <a:cxn ang="0">
                    <a:pos x="T2" y="T3"/>
                  </a:cxn>
                  <a:cxn ang="0">
                    <a:pos x="T4" y="T5"/>
                  </a:cxn>
                  <a:cxn ang="0">
                    <a:pos x="T6" y="T7"/>
                  </a:cxn>
                  <a:cxn ang="0">
                    <a:pos x="T8" y="T9"/>
                  </a:cxn>
                </a:cxnLst>
                <a:rect l="0" t="0" r="r" b="b"/>
                <a:pathLst>
                  <a:path w="244" h="297">
                    <a:moveTo>
                      <a:pt x="130" y="297"/>
                    </a:moveTo>
                    <a:lnTo>
                      <a:pt x="0" y="297"/>
                    </a:lnTo>
                    <a:lnTo>
                      <a:pt x="20" y="0"/>
                    </a:lnTo>
                    <a:lnTo>
                      <a:pt x="244" y="0"/>
                    </a:lnTo>
                    <a:lnTo>
                      <a:pt x="130" y="297"/>
                    </a:lnTo>
                    <a:close/>
                  </a:path>
                </a:pathLst>
              </a:custGeom>
              <a:solidFill>
                <a:srgbClr val="83A57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36" name="Freeform 58"/>
              <p:cNvSpPr/>
              <p:nvPr/>
            </p:nvSpPr>
            <p:spPr bwMode="auto">
              <a:xfrm>
                <a:off x="3009" y="1741"/>
                <a:ext cx="378" cy="297"/>
              </a:xfrm>
              <a:custGeom>
                <a:avLst/>
                <a:gdLst>
                  <a:gd name="T0" fmla="*/ 131 w 378"/>
                  <a:gd name="T1" fmla="*/ 297 h 297"/>
                  <a:gd name="T2" fmla="*/ 0 w 378"/>
                  <a:gd name="T3" fmla="*/ 297 h 297"/>
                  <a:gd name="T4" fmla="*/ 154 w 378"/>
                  <a:gd name="T5" fmla="*/ 0 h 297"/>
                  <a:gd name="T6" fmla="*/ 378 w 378"/>
                  <a:gd name="T7" fmla="*/ 0 h 297"/>
                  <a:gd name="T8" fmla="*/ 131 w 378"/>
                  <a:gd name="T9" fmla="*/ 297 h 297"/>
                </a:gdLst>
                <a:ahLst/>
                <a:cxnLst>
                  <a:cxn ang="0">
                    <a:pos x="T0" y="T1"/>
                  </a:cxn>
                  <a:cxn ang="0">
                    <a:pos x="T2" y="T3"/>
                  </a:cxn>
                  <a:cxn ang="0">
                    <a:pos x="T4" y="T5"/>
                  </a:cxn>
                  <a:cxn ang="0">
                    <a:pos x="T6" y="T7"/>
                  </a:cxn>
                  <a:cxn ang="0">
                    <a:pos x="T8" y="T9"/>
                  </a:cxn>
                </a:cxnLst>
                <a:rect l="0" t="0" r="r" b="b"/>
                <a:pathLst>
                  <a:path w="378" h="297">
                    <a:moveTo>
                      <a:pt x="131" y="297"/>
                    </a:moveTo>
                    <a:lnTo>
                      <a:pt x="0" y="297"/>
                    </a:lnTo>
                    <a:lnTo>
                      <a:pt x="154" y="0"/>
                    </a:lnTo>
                    <a:lnTo>
                      <a:pt x="378" y="0"/>
                    </a:lnTo>
                    <a:lnTo>
                      <a:pt x="131" y="297"/>
                    </a:lnTo>
                    <a:close/>
                  </a:path>
                </a:pathLst>
              </a:custGeom>
              <a:solidFill>
                <a:srgbClr val="EC985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37" name="Freeform 59"/>
              <p:cNvSpPr/>
              <p:nvPr/>
            </p:nvSpPr>
            <p:spPr bwMode="auto">
              <a:xfrm>
                <a:off x="2619" y="2498"/>
                <a:ext cx="521" cy="321"/>
              </a:xfrm>
              <a:custGeom>
                <a:avLst/>
                <a:gdLst>
                  <a:gd name="T0" fmla="*/ 521 w 521"/>
                  <a:gd name="T1" fmla="*/ 0 h 321"/>
                  <a:gd name="T2" fmla="*/ 0 w 521"/>
                  <a:gd name="T3" fmla="*/ 0 h 321"/>
                  <a:gd name="T4" fmla="*/ 191 w 521"/>
                  <a:gd name="T5" fmla="*/ 321 h 321"/>
                  <a:gd name="T6" fmla="*/ 330 w 521"/>
                  <a:gd name="T7" fmla="*/ 321 h 321"/>
                  <a:gd name="T8" fmla="*/ 521 w 521"/>
                  <a:gd name="T9" fmla="*/ 0 h 321"/>
                </a:gdLst>
                <a:ahLst/>
                <a:cxnLst>
                  <a:cxn ang="0">
                    <a:pos x="T0" y="T1"/>
                  </a:cxn>
                  <a:cxn ang="0">
                    <a:pos x="T2" y="T3"/>
                  </a:cxn>
                  <a:cxn ang="0">
                    <a:pos x="T4" y="T5"/>
                  </a:cxn>
                  <a:cxn ang="0">
                    <a:pos x="T6" y="T7"/>
                  </a:cxn>
                  <a:cxn ang="0">
                    <a:pos x="T8" y="T9"/>
                  </a:cxn>
                </a:cxnLst>
                <a:rect l="0" t="0" r="r" b="b"/>
                <a:pathLst>
                  <a:path w="521" h="321">
                    <a:moveTo>
                      <a:pt x="521" y="0"/>
                    </a:moveTo>
                    <a:lnTo>
                      <a:pt x="0" y="0"/>
                    </a:lnTo>
                    <a:lnTo>
                      <a:pt x="191" y="321"/>
                    </a:lnTo>
                    <a:lnTo>
                      <a:pt x="330" y="321"/>
                    </a:lnTo>
                    <a:lnTo>
                      <a:pt x="521"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38" name="Freeform 60"/>
              <p:cNvSpPr/>
              <p:nvPr/>
            </p:nvSpPr>
            <p:spPr bwMode="auto">
              <a:xfrm>
                <a:off x="2810" y="2819"/>
                <a:ext cx="139" cy="116"/>
              </a:xfrm>
              <a:custGeom>
                <a:avLst/>
                <a:gdLst>
                  <a:gd name="T0" fmla="*/ 139 w 139"/>
                  <a:gd name="T1" fmla="*/ 0 h 116"/>
                  <a:gd name="T2" fmla="*/ 0 w 139"/>
                  <a:gd name="T3" fmla="*/ 0 h 116"/>
                  <a:gd name="T4" fmla="*/ 69 w 139"/>
                  <a:gd name="T5" fmla="*/ 116 h 116"/>
                  <a:gd name="T6" fmla="*/ 139 w 139"/>
                  <a:gd name="T7" fmla="*/ 0 h 116"/>
                </a:gdLst>
                <a:ahLst/>
                <a:cxnLst>
                  <a:cxn ang="0">
                    <a:pos x="T0" y="T1"/>
                  </a:cxn>
                  <a:cxn ang="0">
                    <a:pos x="T2" y="T3"/>
                  </a:cxn>
                  <a:cxn ang="0">
                    <a:pos x="T4" y="T5"/>
                  </a:cxn>
                  <a:cxn ang="0">
                    <a:pos x="T6" y="T7"/>
                  </a:cxn>
                </a:cxnLst>
                <a:rect l="0" t="0" r="r" b="b"/>
                <a:pathLst>
                  <a:path w="139" h="116">
                    <a:moveTo>
                      <a:pt x="139" y="0"/>
                    </a:moveTo>
                    <a:lnTo>
                      <a:pt x="0" y="0"/>
                    </a:lnTo>
                    <a:lnTo>
                      <a:pt x="69" y="116"/>
                    </a:lnTo>
                    <a:lnTo>
                      <a:pt x="139"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grpSp>
        <p:grpSp>
          <p:nvGrpSpPr>
            <p:cNvPr id="8" name="Group 76"/>
            <p:cNvGrpSpPr/>
            <p:nvPr/>
          </p:nvGrpSpPr>
          <p:grpSpPr bwMode="auto">
            <a:xfrm>
              <a:off x="684213" y="3507871"/>
              <a:ext cx="284162" cy="282662"/>
              <a:chOff x="1245" y="2094"/>
              <a:chExt cx="179" cy="178"/>
            </a:xfrm>
            <a:solidFill>
              <a:schemeClr val="accent5"/>
            </a:solidFill>
          </p:grpSpPr>
          <p:sp>
            <p:nvSpPr>
              <p:cNvPr id="23" name="Oval 61"/>
              <p:cNvSpPr>
                <a:spLocks noChangeArrowheads="1"/>
              </p:cNvSpPr>
              <p:nvPr/>
            </p:nvSpPr>
            <p:spPr bwMode="auto">
              <a:xfrm>
                <a:off x="1245" y="2094"/>
                <a:ext cx="179" cy="178"/>
              </a:xfrm>
              <a:prstGeom prst="ellipse">
                <a:avLst/>
              </a:prstGeom>
              <a:solidFill>
                <a:srgbClr val="83A57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24" name="Freeform 62"/>
              <p:cNvSpPr/>
              <p:nvPr/>
            </p:nvSpPr>
            <p:spPr bwMode="auto">
              <a:xfrm>
                <a:off x="1283" y="2149"/>
                <a:ext cx="104" cy="67"/>
              </a:xfrm>
              <a:custGeom>
                <a:avLst/>
                <a:gdLst>
                  <a:gd name="T0" fmla="*/ 0 w 104"/>
                  <a:gd name="T1" fmla="*/ 29 h 67"/>
                  <a:gd name="T2" fmla="*/ 42 w 104"/>
                  <a:gd name="T3" fmla="*/ 67 h 67"/>
                  <a:gd name="T4" fmla="*/ 104 w 104"/>
                  <a:gd name="T5" fmla="*/ 0 h 67"/>
                </a:gdLst>
                <a:ahLst/>
                <a:cxnLst>
                  <a:cxn ang="0">
                    <a:pos x="T0" y="T1"/>
                  </a:cxn>
                  <a:cxn ang="0">
                    <a:pos x="T2" y="T3"/>
                  </a:cxn>
                  <a:cxn ang="0">
                    <a:pos x="T4" y="T5"/>
                  </a:cxn>
                </a:cxnLst>
                <a:rect l="0" t="0" r="r" b="b"/>
                <a:pathLst>
                  <a:path w="104" h="67">
                    <a:moveTo>
                      <a:pt x="0" y="29"/>
                    </a:moveTo>
                    <a:lnTo>
                      <a:pt x="42" y="67"/>
                    </a:lnTo>
                    <a:lnTo>
                      <a:pt x="104" y="0"/>
                    </a:lnTo>
                  </a:path>
                </a:pathLst>
              </a:custGeom>
              <a:noFill/>
              <a:ln w="33338" cap="rnd">
                <a:solidFill>
                  <a:srgbClr val="FFFFFF"/>
                </a:solidFill>
                <a:prstDash val="solid"/>
                <a:miter lim="800000"/>
              </a:ln>
              <a:extLst/>
            </p:spPr>
            <p:txBody>
              <a:bodyPr/>
              <a:lstStyle/>
              <a:p>
                <a:endParaRPr lang="zh-CN" altLang="en-US" sz="2400">
                  <a:solidFill>
                    <a:schemeClr val="bg1">
                      <a:lumMod val="50000"/>
                    </a:schemeClr>
                  </a:solidFill>
                </a:endParaRPr>
              </a:p>
            </p:txBody>
          </p:sp>
        </p:grpSp>
        <p:grpSp>
          <p:nvGrpSpPr>
            <p:cNvPr id="9" name="Group 77"/>
            <p:cNvGrpSpPr/>
            <p:nvPr/>
          </p:nvGrpSpPr>
          <p:grpSpPr bwMode="auto">
            <a:xfrm>
              <a:off x="5651501" y="3507871"/>
              <a:ext cx="284163" cy="282662"/>
              <a:chOff x="4336" y="2094"/>
              <a:chExt cx="179" cy="178"/>
            </a:xfrm>
            <a:solidFill>
              <a:schemeClr val="accent6"/>
            </a:solidFill>
          </p:grpSpPr>
          <p:sp>
            <p:nvSpPr>
              <p:cNvPr id="21" name="Oval 63"/>
              <p:cNvSpPr>
                <a:spLocks noChangeArrowheads="1"/>
              </p:cNvSpPr>
              <p:nvPr/>
            </p:nvSpPr>
            <p:spPr bwMode="auto">
              <a:xfrm>
                <a:off x="4336" y="2094"/>
                <a:ext cx="179" cy="178"/>
              </a:xfrm>
              <a:prstGeom prst="ellipse">
                <a:avLst/>
              </a:prstGeom>
              <a:solidFill>
                <a:srgbClr val="EC985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endParaRPr>
              </a:p>
            </p:txBody>
          </p:sp>
          <p:sp>
            <p:nvSpPr>
              <p:cNvPr id="22" name="Freeform 64"/>
              <p:cNvSpPr/>
              <p:nvPr/>
            </p:nvSpPr>
            <p:spPr bwMode="auto">
              <a:xfrm>
                <a:off x="4375" y="2149"/>
                <a:ext cx="103" cy="67"/>
              </a:xfrm>
              <a:custGeom>
                <a:avLst/>
                <a:gdLst>
                  <a:gd name="T0" fmla="*/ 0 w 103"/>
                  <a:gd name="T1" fmla="*/ 29 h 67"/>
                  <a:gd name="T2" fmla="*/ 41 w 103"/>
                  <a:gd name="T3" fmla="*/ 67 h 67"/>
                  <a:gd name="T4" fmla="*/ 103 w 103"/>
                  <a:gd name="T5" fmla="*/ 0 h 67"/>
                </a:gdLst>
                <a:ahLst/>
                <a:cxnLst>
                  <a:cxn ang="0">
                    <a:pos x="T0" y="T1"/>
                  </a:cxn>
                  <a:cxn ang="0">
                    <a:pos x="T2" y="T3"/>
                  </a:cxn>
                  <a:cxn ang="0">
                    <a:pos x="T4" y="T5"/>
                  </a:cxn>
                </a:cxnLst>
                <a:rect l="0" t="0" r="r" b="b"/>
                <a:pathLst>
                  <a:path w="103" h="67">
                    <a:moveTo>
                      <a:pt x="0" y="29"/>
                    </a:moveTo>
                    <a:lnTo>
                      <a:pt x="41" y="67"/>
                    </a:lnTo>
                    <a:lnTo>
                      <a:pt x="103" y="0"/>
                    </a:lnTo>
                  </a:path>
                </a:pathLst>
              </a:custGeom>
              <a:noFill/>
              <a:ln w="33338" cap="rnd">
                <a:solidFill>
                  <a:srgbClr val="FFFFFF"/>
                </a:solidFill>
                <a:prstDash val="solid"/>
                <a:miter lim="800000"/>
              </a:ln>
              <a:extLst/>
            </p:spPr>
            <p:txBody>
              <a:bodyPr/>
              <a:lstStyle/>
              <a:p>
                <a:endParaRPr lang="zh-CN" altLang="en-US" sz="2400">
                  <a:solidFill>
                    <a:schemeClr val="bg1">
                      <a:lumMod val="50000"/>
                    </a:schemeClr>
                  </a:solidFill>
                </a:endParaRPr>
              </a:p>
            </p:txBody>
          </p:sp>
        </p:grpSp>
        <p:sp>
          <p:nvSpPr>
            <p:cNvPr id="10" name="Rectangle 67"/>
            <p:cNvSpPr>
              <a:spLocks noChangeArrowheads="1"/>
            </p:cNvSpPr>
            <p:nvPr/>
          </p:nvSpPr>
          <p:spPr bwMode="auto">
            <a:xfrm>
              <a:off x="468313" y="1556231"/>
              <a:ext cx="1800225" cy="586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pitchFamily="34" charset="0"/>
                <a:buNone/>
              </a:pPr>
              <a:r>
                <a:rPr lang="zh-CN" altLang="en-US" sz="1100" b="1" dirty="0">
                  <a:solidFill>
                    <a:schemeClr val="bg1">
                      <a:lumMod val="50000"/>
                    </a:schemeClr>
                  </a:solidFill>
                </a:rPr>
                <a:t>加入标题</a:t>
              </a:r>
            </a:p>
            <a:p>
              <a:pPr algn="r">
                <a:buFont typeface="Arial" pitchFamily="34" charset="0"/>
                <a:buNone/>
              </a:pPr>
              <a:r>
                <a:rPr lang="zh-CN" altLang="en-US" sz="1100" b="1" dirty="0" smtClean="0">
                  <a:solidFill>
                    <a:schemeClr val="bg1">
                      <a:lumMod val="50000"/>
                    </a:schemeClr>
                  </a:solidFill>
                </a:rPr>
                <a:t>01</a:t>
              </a:r>
              <a:endParaRPr lang="zh-CN" altLang="en-US" sz="1100" b="1" dirty="0">
                <a:solidFill>
                  <a:schemeClr val="bg1">
                    <a:lumMod val="50000"/>
                  </a:schemeClr>
                </a:solidFill>
              </a:endParaRPr>
            </a:p>
            <a:p>
              <a:pPr algn="r">
                <a:buFont typeface="Arial" pitchFamily="34" charset="0"/>
                <a:buNone/>
              </a:pPr>
              <a:r>
                <a:rPr lang="en-US" altLang="zh-CN" sz="1000" dirty="0">
                  <a:solidFill>
                    <a:schemeClr val="bg1">
                      <a:lumMod val="50000"/>
                    </a:schemeClr>
                  </a:solidFill>
                </a:rPr>
                <a:t>We have many PowerPoint </a:t>
              </a:r>
              <a:r>
                <a:rPr lang="zh-CN" altLang="en-US" sz="1000" dirty="0">
                  <a:solidFill>
                    <a:schemeClr val="bg1">
                      <a:lumMod val="50000"/>
                    </a:schemeClr>
                  </a:solidFill>
                </a:rPr>
                <a:t>templates</a:t>
              </a:r>
              <a:r>
                <a:rPr lang="en-US" altLang="zh-CN" sz="1000" dirty="0">
                  <a:solidFill>
                    <a:schemeClr val="bg1">
                      <a:lumMod val="50000"/>
                    </a:schemeClr>
                  </a:solidFill>
                </a:rPr>
                <a:t> that has been specifically designed</a:t>
              </a:r>
              <a:r>
                <a:rPr lang="zh-CN" altLang="en-US" sz="1000" dirty="0">
                  <a:solidFill>
                    <a:schemeClr val="bg1">
                      <a:lumMod val="50000"/>
                    </a:schemeClr>
                  </a:solidFill>
                </a:rPr>
                <a:t>.</a:t>
              </a:r>
            </a:p>
          </p:txBody>
        </p:sp>
        <p:sp>
          <p:nvSpPr>
            <p:cNvPr id="12" name="Rectangle 68"/>
            <p:cNvSpPr>
              <a:spLocks noChangeArrowheads="1"/>
            </p:cNvSpPr>
            <p:nvPr/>
          </p:nvSpPr>
          <p:spPr bwMode="auto">
            <a:xfrm>
              <a:off x="828675" y="2227951"/>
              <a:ext cx="1800225" cy="432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pitchFamily="34" charset="0"/>
                <a:buNone/>
              </a:pPr>
              <a:r>
                <a:rPr lang="zh-CN" altLang="en-US" sz="1100" b="1" dirty="0">
                  <a:solidFill>
                    <a:schemeClr val="bg1">
                      <a:lumMod val="50000"/>
                    </a:schemeClr>
                  </a:solidFill>
                </a:rPr>
                <a:t>Option 0</a:t>
              </a:r>
              <a:r>
                <a:rPr lang="en-US" altLang="zh-CN" sz="1100" b="1" dirty="0">
                  <a:solidFill>
                    <a:schemeClr val="bg1">
                      <a:lumMod val="50000"/>
                    </a:schemeClr>
                  </a:solidFill>
                </a:rPr>
                <a:t>2</a:t>
              </a:r>
              <a:endParaRPr lang="zh-CN" altLang="en-US" sz="1100" b="1" dirty="0">
                <a:solidFill>
                  <a:schemeClr val="bg1">
                    <a:lumMod val="50000"/>
                  </a:schemeClr>
                </a:solidFill>
              </a:endParaRPr>
            </a:p>
            <a:p>
              <a:pPr algn="r">
                <a:buFont typeface="Arial" pitchFamily="34" charset="0"/>
                <a:buNone/>
              </a:pPr>
              <a:r>
                <a:rPr lang="en-US" altLang="zh-CN" sz="1000" dirty="0">
                  <a:solidFill>
                    <a:schemeClr val="bg1">
                      <a:lumMod val="50000"/>
                    </a:schemeClr>
                  </a:solidFill>
                </a:rPr>
                <a:t>We have many PowerPoint </a:t>
              </a:r>
              <a:r>
                <a:rPr lang="zh-CN" altLang="en-US" sz="1000" dirty="0">
                  <a:solidFill>
                    <a:schemeClr val="bg1">
                      <a:lumMod val="50000"/>
                    </a:schemeClr>
                  </a:solidFill>
                </a:rPr>
                <a:t>templates</a:t>
              </a:r>
              <a:r>
                <a:rPr lang="en-US" altLang="zh-CN" sz="1000" dirty="0">
                  <a:solidFill>
                    <a:schemeClr val="bg1">
                      <a:lumMod val="50000"/>
                    </a:schemeClr>
                  </a:solidFill>
                </a:rPr>
                <a:t> that has been specifically designed</a:t>
              </a:r>
              <a:r>
                <a:rPr lang="zh-CN" altLang="en-US" sz="1000" dirty="0">
                  <a:solidFill>
                    <a:schemeClr val="bg1">
                      <a:lumMod val="50000"/>
                    </a:schemeClr>
                  </a:solidFill>
                </a:rPr>
                <a:t>.</a:t>
              </a:r>
            </a:p>
          </p:txBody>
        </p:sp>
        <p:sp>
          <p:nvSpPr>
            <p:cNvPr id="13" name="Rectangle 69"/>
            <p:cNvSpPr>
              <a:spLocks noChangeArrowheads="1"/>
            </p:cNvSpPr>
            <p:nvPr/>
          </p:nvSpPr>
          <p:spPr bwMode="auto">
            <a:xfrm>
              <a:off x="6948489" y="1556231"/>
              <a:ext cx="1800225" cy="586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itchFamily="34" charset="0"/>
                <a:buNone/>
              </a:pPr>
              <a:r>
                <a:rPr lang="zh-CN" altLang="en-US" sz="1100" b="1" dirty="0">
                  <a:solidFill>
                    <a:schemeClr val="bg1">
                      <a:lumMod val="50000"/>
                    </a:schemeClr>
                  </a:solidFill>
                </a:rPr>
                <a:t>加入标题</a:t>
              </a:r>
            </a:p>
            <a:p>
              <a:pPr>
                <a:buFont typeface="Arial" pitchFamily="34" charset="0"/>
                <a:buNone/>
              </a:pPr>
              <a:r>
                <a:rPr lang="zh-CN" altLang="en-US" sz="1100" b="1" dirty="0" smtClean="0">
                  <a:solidFill>
                    <a:schemeClr val="bg1">
                      <a:lumMod val="50000"/>
                    </a:schemeClr>
                  </a:solidFill>
                </a:rPr>
                <a:t>0</a:t>
              </a:r>
              <a:r>
                <a:rPr lang="en-US" altLang="zh-CN" sz="1100" b="1" dirty="0" smtClean="0">
                  <a:solidFill>
                    <a:schemeClr val="bg1">
                      <a:lumMod val="50000"/>
                    </a:schemeClr>
                  </a:solidFill>
                </a:rPr>
                <a:t>3</a:t>
              </a:r>
              <a:endParaRPr lang="zh-CN" altLang="en-US" sz="1100" b="1" dirty="0">
                <a:solidFill>
                  <a:schemeClr val="bg1">
                    <a:lumMod val="50000"/>
                  </a:schemeClr>
                </a:solidFill>
              </a:endParaRPr>
            </a:p>
            <a:p>
              <a:pPr>
                <a:buFont typeface="Arial" pitchFamily="34" charset="0"/>
                <a:buNone/>
              </a:pPr>
              <a:r>
                <a:rPr lang="en-US" altLang="zh-CN" sz="1000" dirty="0">
                  <a:solidFill>
                    <a:schemeClr val="bg1">
                      <a:lumMod val="50000"/>
                    </a:schemeClr>
                  </a:solidFill>
                </a:rPr>
                <a:t>We have many PowerPoint </a:t>
              </a:r>
              <a:r>
                <a:rPr lang="zh-CN" altLang="en-US" sz="1000" dirty="0">
                  <a:solidFill>
                    <a:schemeClr val="bg1">
                      <a:lumMod val="50000"/>
                    </a:schemeClr>
                  </a:solidFill>
                </a:rPr>
                <a:t>templates</a:t>
              </a:r>
              <a:r>
                <a:rPr lang="en-US" altLang="zh-CN" sz="1000" dirty="0">
                  <a:solidFill>
                    <a:schemeClr val="bg1">
                      <a:lumMod val="50000"/>
                    </a:schemeClr>
                  </a:solidFill>
                </a:rPr>
                <a:t> that has been specifically designed</a:t>
              </a:r>
              <a:r>
                <a:rPr lang="zh-CN" altLang="en-US" sz="1000" dirty="0">
                  <a:solidFill>
                    <a:schemeClr val="bg1">
                      <a:lumMod val="50000"/>
                    </a:schemeClr>
                  </a:solidFill>
                </a:rPr>
                <a:t>.</a:t>
              </a:r>
            </a:p>
          </p:txBody>
        </p:sp>
        <p:sp>
          <p:nvSpPr>
            <p:cNvPr id="14" name="Rectangle 70"/>
            <p:cNvSpPr>
              <a:spLocks noChangeArrowheads="1"/>
            </p:cNvSpPr>
            <p:nvPr/>
          </p:nvSpPr>
          <p:spPr bwMode="auto">
            <a:xfrm>
              <a:off x="6588126" y="2227951"/>
              <a:ext cx="1800225" cy="432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itchFamily="34" charset="0"/>
                <a:buNone/>
              </a:pPr>
              <a:r>
                <a:rPr lang="zh-CN" altLang="en-US" sz="1100" b="1" dirty="0">
                  <a:solidFill>
                    <a:schemeClr val="bg1">
                      <a:lumMod val="50000"/>
                    </a:schemeClr>
                  </a:solidFill>
                </a:rPr>
                <a:t>Option 0</a:t>
              </a:r>
              <a:r>
                <a:rPr lang="en-US" altLang="zh-CN" sz="1100" b="1" dirty="0">
                  <a:solidFill>
                    <a:schemeClr val="bg1">
                      <a:lumMod val="50000"/>
                    </a:schemeClr>
                  </a:solidFill>
                </a:rPr>
                <a:t>4</a:t>
              </a:r>
              <a:endParaRPr lang="zh-CN" altLang="en-US" sz="1100" b="1" dirty="0">
                <a:solidFill>
                  <a:schemeClr val="bg1">
                    <a:lumMod val="50000"/>
                  </a:schemeClr>
                </a:solidFill>
              </a:endParaRPr>
            </a:p>
            <a:p>
              <a:pPr>
                <a:buFont typeface="Arial" pitchFamily="34" charset="0"/>
                <a:buNone/>
              </a:pPr>
              <a:r>
                <a:rPr lang="en-US" altLang="zh-CN" sz="1000" dirty="0">
                  <a:solidFill>
                    <a:schemeClr val="bg1">
                      <a:lumMod val="50000"/>
                    </a:schemeClr>
                  </a:solidFill>
                </a:rPr>
                <a:t>We have many PowerPoint </a:t>
              </a:r>
              <a:r>
                <a:rPr lang="zh-CN" altLang="en-US" sz="1000" dirty="0">
                  <a:solidFill>
                    <a:schemeClr val="bg1">
                      <a:lumMod val="50000"/>
                    </a:schemeClr>
                  </a:solidFill>
                </a:rPr>
                <a:t>templates</a:t>
              </a:r>
              <a:r>
                <a:rPr lang="en-US" altLang="zh-CN" sz="1000" dirty="0">
                  <a:solidFill>
                    <a:schemeClr val="bg1">
                      <a:lumMod val="50000"/>
                    </a:schemeClr>
                  </a:solidFill>
                </a:rPr>
                <a:t> that has been specifically designed</a:t>
              </a:r>
              <a:r>
                <a:rPr lang="zh-CN" altLang="en-US" sz="1000" dirty="0">
                  <a:solidFill>
                    <a:schemeClr val="bg1">
                      <a:lumMod val="50000"/>
                    </a:schemeClr>
                  </a:solidFill>
                </a:rPr>
                <a:t>.</a:t>
              </a:r>
            </a:p>
          </p:txBody>
        </p:sp>
        <p:sp>
          <p:nvSpPr>
            <p:cNvPr id="15" name="Line 71"/>
            <p:cNvSpPr>
              <a:spLocks noChangeShapeType="1"/>
            </p:cNvSpPr>
            <p:nvPr/>
          </p:nvSpPr>
          <p:spPr bwMode="auto">
            <a:xfrm>
              <a:off x="2339976" y="1627690"/>
              <a:ext cx="1584325" cy="0"/>
            </a:xfrm>
            <a:prstGeom prst="line">
              <a:avLst/>
            </a:prstGeom>
            <a:noFill/>
            <a:ln w="6350">
              <a:solidFill>
                <a:schemeClr val="bg1">
                  <a:lumMod val="50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chemeClr val="bg1">
                    <a:lumMod val="50000"/>
                  </a:schemeClr>
                </a:solidFill>
              </a:endParaRPr>
            </a:p>
          </p:txBody>
        </p:sp>
        <p:sp>
          <p:nvSpPr>
            <p:cNvPr id="16" name="Line 73"/>
            <p:cNvSpPr>
              <a:spLocks noChangeShapeType="1"/>
            </p:cNvSpPr>
            <p:nvPr/>
          </p:nvSpPr>
          <p:spPr bwMode="auto">
            <a:xfrm>
              <a:off x="5213351" y="1627690"/>
              <a:ext cx="1584325" cy="0"/>
            </a:xfrm>
            <a:prstGeom prst="line">
              <a:avLst/>
            </a:prstGeom>
            <a:noFill/>
            <a:ln w="6350">
              <a:solidFill>
                <a:schemeClr val="bg1">
                  <a:lumMod val="50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chemeClr val="bg1">
                    <a:lumMod val="50000"/>
                  </a:schemeClr>
                </a:solidFill>
              </a:endParaRPr>
            </a:p>
          </p:txBody>
        </p:sp>
        <p:sp>
          <p:nvSpPr>
            <p:cNvPr id="17" name="Line 74"/>
            <p:cNvSpPr>
              <a:spLocks noChangeShapeType="1"/>
            </p:cNvSpPr>
            <p:nvPr/>
          </p:nvSpPr>
          <p:spPr bwMode="auto">
            <a:xfrm>
              <a:off x="4784725" y="2305761"/>
              <a:ext cx="1682750" cy="0"/>
            </a:xfrm>
            <a:prstGeom prst="line">
              <a:avLst/>
            </a:prstGeom>
            <a:noFill/>
            <a:ln w="6350">
              <a:solidFill>
                <a:schemeClr val="bg1">
                  <a:lumMod val="50000"/>
                </a:schemeClr>
              </a:solidFill>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chemeClr val="bg1">
                    <a:lumMod val="50000"/>
                  </a:schemeClr>
                </a:solidFill>
              </a:endParaRPr>
            </a:p>
          </p:txBody>
        </p:sp>
        <p:sp>
          <p:nvSpPr>
            <p:cNvPr id="18" name="Line 75"/>
            <p:cNvSpPr>
              <a:spLocks noChangeShapeType="1"/>
            </p:cNvSpPr>
            <p:nvPr/>
          </p:nvSpPr>
          <p:spPr bwMode="auto">
            <a:xfrm>
              <a:off x="2687638" y="2305761"/>
              <a:ext cx="1682750" cy="0"/>
            </a:xfrm>
            <a:prstGeom prst="line">
              <a:avLst/>
            </a:prstGeom>
            <a:noFill/>
            <a:ln w="6350">
              <a:solidFill>
                <a:schemeClr val="bg1">
                  <a:lumMod val="50000"/>
                </a:schemeClr>
              </a:solidFill>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chemeClr val="bg1">
                    <a:lumMod val="50000"/>
                  </a:schemeClr>
                </a:solidFill>
              </a:endParaRPr>
            </a:p>
          </p:txBody>
        </p:sp>
        <p:sp>
          <p:nvSpPr>
            <p:cNvPr id="19" name="Rectangle 78"/>
            <p:cNvSpPr>
              <a:spLocks noChangeArrowheads="1"/>
            </p:cNvSpPr>
            <p:nvPr/>
          </p:nvSpPr>
          <p:spPr bwMode="auto">
            <a:xfrm>
              <a:off x="684214" y="3868344"/>
              <a:ext cx="3095625" cy="83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itchFamily="34" charset="0"/>
                <a:buNone/>
              </a:pPr>
              <a:r>
                <a:rPr lang="en-US" altLang="zh-CN" sz="1000">
                  <a:solidFill>
                    <a:schemeClr val="bg1">
                      <a:lumMod val="50000"/>
                    </a:schemeClr>
                  </a:solidFill>
                </a:rPr>
                <a:t>We have many PowerPoint </a:t>
              </a:r>
              <a:r>
                <a:rPr lang="zh-CN" altLang="en-US" sz="1000">
                  <a:solidFill>
                    <a:schemeClr val="bg1">
                      <a:lumMod val="50000"/>
                    </a:schemeClr>
                  </a:solidFill>
                </a:rPr>
                <a:t>templates</a:t>
              </a:r>
              <a:r>
                <a:rPr lang="en-US" altLang="zh-CN" sz="1000">
                  <a:solidFill>
                    <a:schemeClr val="bg1">
                      <a:lumMod val="50000"/>
                    </a:schemeClr>
                  </a:solidFill>
                </a:rPr>
                <a:t> that has been specifically designed to help anyone that is stepping into the world of PowerPoint for the very first time. We have many PowerPoint </a:t>
              </a:r>
              <a:r>
                <a:rPr lang="zh-CN" altLang="en-US" sz="1000">
                  <a:solidFill>
                    <a:schemeClr val="bg1">
                      <a:lumMod val="50000"/>
                    </a:schemeClr>
                  </a:solidFill>
                </a:rPr>
                <a:t>templates</a:t>
              </a:r>
              <a:r>
                <a:rPr lang="en-US" altLang="zh-CN" sz="1000">
                  <a:solidFill>
                    <a:schemeClr val="bg1">
                      <a:lumMod val="50000"/>
                    </a:schemeClr>
                  </a:solidFill>
                </a:rPr>
                <a:t> that has been specifically designed to help anyone that is stepping into the world of PowerPoint for the very first time. </a:t>
              </a:r>
              <a:endParaRPr lang="zh-CN" altLang="en-US" sz="1000">
                <a:solidFill>
                  <a:schemeClr val="bg1">
                    <a:lumMod val="50000"/>
                  </a:schemeClr>
                </a:solidFill>
              </a:endParaRPr>
            </a:p>
          </p:txBody>
        </p:sp>
        <p:sp>
          <p:nvSpPr>
            <p:cNvPr id="20" name="Rectangle 79"/>
            <p:cNvSpPr>
              <a:spLocks noChangeArrowheads="1"/>
            </p:cNvSpPr>
            <p:nvPr/>
          </p:nvSpPr>
          <p:spPr bwMode="auto">
            <a:xfrm>
              <a:off x="5651501" y="3868344"/>
              <a:ext cx="3095625" cy="83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pitchFamily="34" charset="0"/>
                <a:buNone/>
              </a:pPr>
              <a:r>
                <a:rPr lang="en-US" altLang="zh-CN" sz="1000">
                  <a:solidFill>
                    <a:schemeClr val="bg1">
                      <a:lumMod val="50000"/>
                    </a:schemeClr>
                  </a:solidFill>
                </a:rPr>
                <a:t>We have many PowerPoint </a:t>
              </a:r>
              <a:r>
                <a:rPr lang="zh-CN" altLang="en-US" sz="1000">
                  <a:solidFill>
                    <a:schemeClr val="bg1">
                      <a:lumMod val="50000"/>
                    </a:schemeClr>
                  </a:solidFill>
                </a:rPr>
                <a:t>templates</a:t>
              </a:r>
              <a:r>
                <a:rPr lang="en-US" altLang="zh-CN" sz="1000">
                  <a:solidFill>
                    <a:schemeClr val="bg1">
                      <a:lumMod val="50000"/>
                    </a:schemeClr>
                  </a:solidFill>
                </a:rPr>
                <a:t> that has been specifically designed to help anyone that is stepping into the world of PowerPoint for the very first time. We have many PowerPoint </a:t>
              </a:r>
              <a:r>
                <a:rPr lang="zh-CN" altLang="en-US" sz="1000">
                  <a:solidFill>
                    <a:schemeClr val="bg1">
                      <a:lumMod val="50000"/>
                    </a:schemeClr>
                  </a:solidFill>
                </a:rPr>
                <a:t>templates</a:t>
              </a:r>
              <a:r>
                <a:rPr lang="en-US" altLang="zh-CN" sz="1000">
                  <a:solidFill>
                    <a:schemeClr val="bg1">
                      <a:lumMod val="50000"/>
                    </a:schemeClr>
                  </a:solidFill>
                </a:rPr>
                <a:t> that has been specifically designed to help anyone that is stepping into the world of PowerPoint for the very first time. </a:t>
              </a:r>
              <a:endParaRPr lang="zh-CN" altLang="en-US" sz="1000">
                <a:solidFill>
                  <a:schemeClr val="bg1">
                    <a:lumMod val="50000"/>
                  </a:schemeClr>
                </a:solidFill>
              </a:endParaRPr>
            </a:p>
          </p:txBody>
        </p:sp>
      </p:grpSp>
    </p:spTree>
    <p:extLst>
      <p:ext uri="{BB962C8B-B14F-4D97-AF65-F5344CB8AC3E}">
        <p14:creationId xmlns:p14="http://schemas.microsoft.com/office/powerpoint/2010/main" val="2346664344"/>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ppt_x"/>
                                          </p:val>
                                        </p:tav>
                                        <p:tav tm="100000">
                                          <p:val>
                                            <p:strVal val="#ppt_x"/>
                                          </p:val>
                                        </p:tav>
                                      </p:tavLst>
                                    </p:anim>
                                    <p:anim calcmode="lin" valueType="num">
                                      <p:cBhvr additive="base">
                                        <p:cTn id="14"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659138" y="2234978"/>
            <a:ext cx="3515246" cy="3530082"/>
            <a:chOff x="6190885" y="2061934"/>
            <a:chExt cx="4007216" cy="4024128"/>
          </a:xfrm>
        </p:grpSpPr>
        <p:grpSp>
          <p:nvGrpSpPr>
            <p:cNvPr id="7" name="Group 4"/>
            <p:cNvGrpSpPr/>
            <p:nvPr/>
          </p:nvGrpSpPr>
          <p:grpSpPr>
            <a:xfrm>
              <a:off x="6190885" y="2061934"/>
              <a:ext cx="4007216" cy="4024128"/>
              <a:chOff x="6978323" y="3209657"/>
              <a:chExt cx="10462184" cy="10506343"/>
            </a:xfrm>
          </p:grpSpPr>
          <p:sp>
            <p:nvSpPr>
              <p:cNvPr id="13" name="Oval 123"/>
              <p:cNvSpPr/>
              <p:nvPr/>
            </p:nvSpPr>
            <p:spPr>
              <a:xfrm>
                <a:off x="6978323" y="3209657"/>
                <a:ext cx="10462184" cy="10462184"/>
              </a:xfrm>
              <a:prstGeom prst="ellipse">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sp>
            <p:nvSpPr>
              <p:cNvPr id="14" name="Oval 133"/>
              <p:cNvSpPr/>
              <p:nvPr/>
            </p:nvSpPr>
            <p:spPr>
              <a:xfrm>
                <a:off x="8038419" y="5374005"/>
                <a:ext cx="8341995" cy="8341995"/>
              </a:xfrm>
              <a:prstGeom prst="ellipse">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sp>
            <p:nvSpPr>
              <p:cNvPr id="15" name="Oval 134"/>
              <p:cNvSpPr/>
              <p:nvPr/>
            </p:nvSpPr>
            <p:spPr>
              <a:xfrm>
                <a:off x="9255512" y="7808194"/>
                <a:ext cx="5907806" cy="5907806"/>
              </a:xfrm>
              <a:prstGeom prst="ellipse">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sp>
            <p:nvSpPr>
              <p:cNvPr id="16" name="Oval 3"/>
              <p:cNvSpPr/>
              <p:nvPr/>
            </p:nvSpPr>
            <p:spPr>
              <a:xfrm>
                <a:off x="10566337" y="10470200"/>
                <a:ext cx="3244978" cy="3244978"/>
              </a:xfrm>
              <a:prstGeom prst="ellipse">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dirty="0">
                  <a:latin typeface="Lato Light" charset="0"/>
                </a:endParaRPr>
              </a:p>
            </p:txBody>
          </p:sp>
        </p:grpSp>
        <p:sp>
          <p:nvSpPr>
            <p:cNvPr id="8" name="TextBox 135"/>
            <p:cNvSpPr txBox="1"/>
            <p:nvPr/>
          </p:nvSpPr>
          <p:spPr>
            <a:xfrm>
              <a:off x="7589967" y="4343017"/>
              <a:ext cx="1210768" cy="2777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$4 BILLIONS</a:t>
              </a:r>
            </a:p>
          </p:txBody>
        </p:sp>
        <p:sp>
          <p:nvSpPr>
            <p:cNvPr id="9" name="TextBox 137"/>
            <p:cNvSpPr txBox="1"/>
            <p:nvPr/>
          </p:nvSpPr>
          <p:spPr>
            <a:xfrm>
              <a:off x="7589967" y="2256735"/>
              <a:ext cx="1210768" cy="2436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$9 BILLIONS</a:t>
              </a:r>
            </a:p>
          </p:txBody>
        </p:sp>
        <p:sp>
          <p:nvSpPr>
            <p:cNvPr id="10" name="TextBox 138"/>
            <p:cNvSpPr txBox="1"/>
            <p:nvPr/>
          </p:nvSpPr>
          <p:spPr>
            <a:xfrm>
              <a:off x="7749356" y="5497193"/>
              <a:ext cx="891988" cy="2777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$900,000</a:t>
              </a:r>
            </a:p>
          </p:txBody>
        </p:sp>
        <p:sp>
          <p:nvSpPr>
            <p:cNvPr id="12" name="TextBox 139"/>
            <p:cNvSpPr txBox="1"/>
            <p:nvPr/>
          </p:nvSpPr>
          <p:spPr>
            <a:xfrm>
              <a:off x="7589967" y="3240235"/>
              <a:ext cx="1210768" cy="277756"/>
            </a:xfrm>
            <a:prstGeom prst="rect">
              <a:avLst/>
            </a:prstGeom>
            <a:noFill/>
          </p:spPr>
          <p:txBody>
            <a:bodyPr wrap="square" lIns="0" tIns="0" rIns="0" bIns="0" rtlCol="0">
              <a:spAutoFit/>
            </a:bodyPr>
            <a:lstStyle/>
            <a:p>
              <a:pPr algn="ctr">
                <a:lnSpc>
                  <a:spcPts val="1867"/>
                </a:lnSpc>
                <a:spcAft>
                  <a:spcPts val="1600"/>
                </a:spcAft>
              </a:pPr>
              <a:r>
                <a:rPr lang="en-US" sz="1100" b="1" spc="150" dirty="0">
                  <a:solidFill>
                    <a:schemeClr val="bg1"/>
                  </a:solidFill>
                  <a:latin typeface="Lato Bold" charset="0"/>
                  <a:cs typeface="Lato Bold" charset="0"/>
                </a:rPr>
                <a:t>$6 BILLIONS</a:t>
              </a:r>
            </a:p>
          </p:txBody>
        </p:sp>
      </p:grpSp>
      <p:grpSp>
        <p:nvGrpSpPr>
          <p:cNvPr id="17" name="组合 16"/>
          <p:cNvGrpSpPr/>
          <p:nvPr/>
        </p:nvGrpSpPr>
        <p:grpSpPr>
          <a:xfrm>
            <a:off x="5689325" y="2074601"/>
            <a:ext cx="4773768" cy="3690182"/>
            <a:chOff x="5412976" y="1646454"/>
            <a:chExt cx="6300609" cy="4870450"/>
          </a:xfrm>
        </p:grpSpPr>
        <p:sp>
          <p:nvSpPr>
            <p:cNvPr id="18" name="Text Box 10"/>
            <p:cNvSpPr txBox="1">
              <a:spLocks noChangeArrowheads="1"/>
            </p:cNvSpPr>
            <p:nvPr/>
          </p:nvSpPr>
          <p:spPr bwMode="auto">
            <a:xfrm>
              <a:off x="5519766" y="2768958"/>
              <a:ext cx="2669750" cy="1482687"/>
            </a:xfrm>
            <a:prstGeom prst="rect">
              <a:avLst/>
            </a:prstGeom>
            <a:noFill/>
            <a:ln w="9525">
              <a:noFill/>
              <a:miter lim="800000"/>
              <a:headEnd/>
              <a:tailEnd/>
            </a:ln>
          </p:spPr>
          <p:txBody>
            <a:bodyPr wrap="square" lIns="45720" tIns="22860" rIns="45720" bIns="22860">
              <a:spAutoFit/>
            </a:bodyPr>
            <a:lstStyle/>
            <a:p>
              <a:pPr defTabSz="1088232"/>
              <a:r>
                <a:rPr lang="zh-CN" altLang="en-US" sz="1200" b="1" dirty="0">
                  <a:solidFill>
                    <a:schemeClr val="bg1">
                      <a:lumMod val="50000"/>
                    </a:schemeClr>
                  </a:solidFill>
                  <a:latin typeface="Open Sans" pitchFamily="34" charset="0"/>
                  <a:ea typeface="Open Sans" pitchFamily="34" charset="0"/>
                  <a:cs typeface="Open Sans" pitchFamily="34" charset="0"/>
                </a:rPr>
                <a:t>加入标题</a:t>
              </a:r>
            </a:p>
            <a:p>
              <a:pPr defTabSz="1088232"/>
              <a:endParaRPr lang="en-US" sz="800" b="1" dirty="0">
                <a:solidFill>
                  <a:schemeClr val="bg1">
                    <a:lumMod val="50000"/>
                  </a:schemeClr>
                </a:solidFill>
                <a:latin typeface="Open Sans" pitchFamily="34" charset="0"/>
                <a:ea typeface="Open Sans" pitchFamily="34" charset="0"/>
                <a:cs typeface="Open Sans" pitchFamily="34" charset="0"/>
              </a:endParaRPr>
            </a:p>
            <a:p>
              <a:pPr defTabSz="1088232"/>
              <a:r>
                <a:rPr lang="en-US" sz="1000" dirty="0" err="1">
                  <a:solidFill>
                    <a:schemeClr val="bg1">
                      <a:lumMod val="50000"/>
                    </a:schemeClr>
                  </a:solidFill>
                  <a:latin typeface="Open Sans" pitchFamily="34" charset="0"/>
                  <a:ea typeface="Open Sans" pitchFamily="34" charset="0"/>
                  <a:cs typeface="Open Sans" pitchFamily="34" charset="0"/>
                </a:rPr>
                <a:t>Nullam</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eu</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tempor</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purus</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Nunc</a:t>
              </a:r>
              <a:r>
                <a:rPr lang="en-US" sz="1000" dirty="0">
                  <a:solidFill>
                    <a:schemeClr val="bg1">
                      <a:lumMod val="50000"/>
                    </a:schemeClr>
                  </a:solidFill>
                  <a:latin typeface="Open Sans" pitchFamily="34" charset="0"/>
                  <a:ea typeface="Open Sans" pitchFamily="34" charset="0"/>
                  <a:cs typeface="Open Sans" pitchFamily="34" charset="0"/>
                </a:rPr>
                <a:t> a </a:t>
              </a:r>
              <a:r>
                <a:rPr lang="en-US" sz="1000" dirty="0" err="1">
                  <a:solidFill>
                    <a:schemeClr val="bg1">
                      <a:lumMod val="50000"/>
                    </a:schemeClr>
                  </a:solidFill>
                  <a:latin typeface="Open Sans" pitchFamily="34" charset="0"/>
                  <a:ea typeface="Open Sans" pitchFamily="34" charset="0"/>
                  <a:cs typeface="Open Sans" pitchFamily="34" charset="0"/>
                </a:rPr>
                <a:t>leo</a:t>
              </a:r>
              <a:r>
                <a:rPr lang="en-US" sz="1000" dirty="0">
                  <a:solidFill>
                    <a:schemeClr val="bg1">
                      <a:lumMod val="50000"/>
                    </a:schemeClr>
                  </a:solidFill>
                  <a:latin typeface="Open Sans" pitchFamily="34" charset="0"/>
                  <a:ea typeface="Open Sans" pitchFamily="34" charset="0"/>
                  <a:cs typeface="Open Sans" pitchFamily="34" charset="0"/>
                </a:rPr>
                <a:t> magna, sit </a:t>
              </a:r>
              <a:r>
                <a:rPr lang="en-US" sz="1000" dirty="0" err="1">
                  <a:solidFill>
                    <a:schemeClr val="bg1">
                      <a:lumMod val="50000"/>
                    </a:schemeClr>
                  </a:solidFill>
                  <a:latin typeface="Open Sans" pitchFamily="34" charset="0"/>
                  <a:ea typeface="Open Sans" pitchFamily="34" charset="0"/>
                  <a:cs typeface="Open Sans" pitchFamily="34" charset="0"/>
                </a:rPr>
                <a:t>amet</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consequat</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risus</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leo</a:t>
              </a:r>
              <a:r>
                <a:rPr lang="en-US" sz="1000" dirty="0">
                  <a:solidFill>
                    <a:schemeClr val="bg1">
                      <a:lumMod val="50000"/>
                    </a:schemeClr>
                  </a:solidFill>
                  <a:latin typeface="Open Sans" pitchFamily="34" charset="0"/>
                  <a:ea typeface="Open Sans" pitchFamily="34" charset="0"/>
                  <a:cs typeface="Open Sans" pitchFamily="34" charset="0"/>
                </a:rPr>
                <a:t> magna, sit </a:t>
              </a:r>
              <a:r>
                <a:rPr lang="en-US" sz="1000" dirty="0" err="1">
                  <a:solidFill>
                    <a:schemeClr val="bg1">
                      <a:lumMod val="50000"/>
                    </a:schemeClr>
                  </a:solidFill>
                  <a:latin typeface="Open Sans" pitchFamily="34" charset="0"/>
                  <a:ea typeface="Open Sans" pitchFamily="34" charset="0"/>
                  <a:cs typeface="Open Sans" pitchFamily="34" charset="0"/>
                </a:rPr>
                <a:t>amet</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Nullam</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eu</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tempor</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purus</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Nunc</a:t>
              </a:r>
              <a:r>
                <a:rPr lang="en-US" sz="1000" dirty="0">
                  <a:solidFill>
                    <a:schemeClr val="bg1">
                      <a:lumMod val="50000"/>
                    </a:schemeClr>
                  </a:solidFill>
                  <a:latin typeface="Open Sans" pitchFamily="34" charset="0"/>
                  <a:ea typeface="Open Sans" pitchFamily="34" charset="0"/>
                  <a:cs typeface="Open Sans" pitchFamily="34" charset="0"/>
                </a:rPr>
                <a:t> a </a:t>
              </a:r>
              <a:r>
                <a:rPr lang="en-US" sz="1000" dirty="0" err="1">
                  <a:solidFill>
                    <a:schemeClr val="bg1">
                      <a:lumMod val="50000"/>
                    </a:schemeClr>
                  </a:solidFill>
                  <a:latin typeface="Open Sans" pitchFamily="34" charset="0"/>
                  <a:ea typeface="Open Sans" pitchFamily="34" charset="0"/>
                  <a:cs typeface="Open Sans" pitchFamily="34" charset="0"/>
                </a:rPr>
                <a:t>leo</a:t>
              </a:r>
              <a:r>
                <a:rPr lang="en-US" sz="1000" dirty="0">
                  <a:solidFill>
                    <a:schemeClr val="bg1">
                      <a:lumMod val="50000"/>
                    </a:schemeClr>
                  </a:solidFill>
                  <a:latin typeface="Open Sans" pitchFamily="34" charset="0"/>
                  <a:ea typeface="Open Sans" pitchFamily="34" charset="0"/>
                  <a:cs typeface="Open Sans" pitchFamily="34" charset="0"/>
                </a:rPr>
                <a:t> magna, sit </a:t>
              </a:r>
              <a:r>
                <a:rPr lang="en-US" sz="1000" dirty="0" err="1">
                  <a:solidFill>
                    <a:schemeClr val="bg1">
                      <a:lumMod val="50000"/>
                    </a:schemeClr>
                  </a:solidFill>
                  <a:latin typeface="Open Sans" pitchFamily="34" charset="0"/>
                  <a:ea typeface="Open Sans" pitchFamily="34" charset="0"/>
                  <a:cs typeface="Open Sans" pitchFamily="34" charset="0"/>
                </a:rPr>
                <a:t>amet</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consequat</a:t>
              </a:r>
              <a:r>
                <a:rPr lang="en-US" sz="1000" dirty="0">
                  <a:solidFill>
                    <a:schemeClr val="bg1">
                      <a:lumMod val="50000"/>
                    </a:schemeClr>
                  </a:solidFill>
                  <a:latin typeface="Open Sans" pitchFamily="34" charset="0"/>
                  <a:ea typeface="Open Sans" pitchFamily="34" charset="0"/>
                  <a:cs typeface="Open Sans" pitchFamily="34" charset="0"/>
                </a:rPr>
                <a:t> </a:t>
              </a:r>
              <a:r>
                <a:rPr lang="en-US" sz="1000" dirty="0" err="1">
                  <a:solidFill>
                    <a:schemeClr val="bg1">
                      <a:lumMod val="50000"/>
                    </a:schemeClr>
                  </a:solidFill>
                  <a:latin typeface="Open Sans" pitchFamily="34" charset="0"/>
                  <a:ea typeface="Open Sans" pitchFamily="34" charset="0"/>
                  <a:cs typeface="Open Sans" pitchFamily="34" charset="0"/>
                </a:rPr>
                <a:t>risus</a:t>
              </a:r>
              <a:r>
                <a:rPr lang="en-US" sz="1000" dirty="0">
                  <a:solidFill>
                    <a:schemeClr val="bg1">
                      <a:lumMod val="50000"/>
                    </a:schemeClr>
                  </a:solidFill>
                  <a:latin typeface="Open Sans" pitchFamily="34" charset="0"/>
                  <a:ea typeface="Open Sans" pitchFamily="34" charset="0"/>
                  <a:cs typeface="Open Sans" pitchFamily="34" charset="0"/>
                </a:rPr>
                <a:t>. </a:t>
              </a:r>
            </a:p>
          </p:txBody>
        </p:sp>
        <p:sp>
          <p:nvSpPr>
            <p:cNvPr id="19" name="Text Box 10"/>
            <p:cNvSpPr txBox="1">
              <a:spLocks noChangeArrowheads="1"/>
            </p:cNvSpPr>
            <p:nvPr/>
          </p:nvSpPr>
          <p:spPr bwMode="auto">
            <a:xfrm>
              <a:off x="5412976" y="1646454"/>
              <a:ext cx="2562960" cy="1035850"/>
            </a:xfrm>
            <a:prstGeom prst="rect">
              <a:avLst/>
            </a:prstGeom>
            <a:noFill/>
            <a:ln w="9525">
              <a:noFill/>
              <a:miter lim="800000"/>
              <a:headEnd/>
              <a:tailEnd/>
            </a:ln>
          </p:spPr>
          <p:txBody>
            <a:bodyPr wrap="square" lIns="45720" tIns="22860" rIns="45720" bIns="22860">
              <a:spAutoFit/>
            </a:bodyPr>
            <a:lstStyle/>
            <a:p>
              <a:pPr defTabSz="1088232"/>
              <a:r>
                <a:rPr lang="en-US" sz="4800" b="1" dirty="0">
                  <a:solidFill>
                    <a:schemeClr val="bg1">
                      <a:lumMod val="50000"/>
                    </a:schemeClr>
                  </a:solidFill>
                  <a:latin typeface="Open Sans" pitchFamily="34" charset="0"/>
                  <a:ea typeface="Open Sans" pitchFamily="34" charset="0"/>
                  <a:cs typeface="Open Sans" pitchFamily="34" charset="0"/>
                </a:rPr>
                <a:t>69%</a:t>
              </a:r>
              <a:endParaRPr lang="en-US" sz="3600" dirty="0">
                <a:solidFill>
                  <a:schemeClr val="bg1">
                    <a:lumMod val="50000"/>
                  </a:schemeClr>
                </a:solidFill>
                <a:latin typeface="Open Sans" pitchFamily="34" charset="0"/>
                <a:ea typeface="Open Sans" pitchFamily="34" charset="0"/>
                <a:cs typeface="Open Sans" pitchFamily="34" charset="0"/>
              </a:endParaRPr>
            </a:p>
          </p:txBody>
        </p:sp>
        <p:sp>
          <p:nvSpPr>
            <p:cNvPr id="20" name="Right Brace 31"/>
            <p:cNvSpPr/>
            <p:nvPr/>
          </p:nvSpPr>
          <p:spPr>
            <a:xfrm>
              <a:off x="8403096" y="1847893"/>
              <a:ext cx="213580" cy="4658713"/>
            </a:xfrm>
            <a:prstGeom prst="rightBrac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p>
          </p:txBody>
        </p:sp>
        <p:sp>
          <p:nvSpPr>
            <p:cNvPr id="21" name="Text Box 10"/>
            <p:cNvSpPr txBox="1">
              <a:spLocks noChangeArrowheads="1"/>
            </p:cNvSpPr>
            <p:nvPr/>
          </p:nvSpPr>
          <p:spPr bwMode="auto">
            <a:xfrm>
              <a:off x="5519766" y="5315920"/>
              <a:ext cx="2669750" cy="954607"/>
            </a:xfrm>
            <a:prstGeom prst="rect">
              <a:avLst/>
            </a:prstGeom>
            <a:noFill/>
            <a:ln w="9525">
              <a:noFill/>
              <a:miter lim="800000"/>
              <a:headEnd/>
              <a:tailEnd/>
            </a:ln>
          </p:spPr>
          <p:txBody>
            <a:bodyPr wrap="square" lIns="45720" tIns="22860" rIns="45720" bIns="22860">
              <a:spAutoFit/>
            </a:bodyPr>
            <a:lstStyle/>
            <a:p>
              <a:pPr defTabSz="1088232"/>
              <a:r>
                <a:rPr lang="en-US" sz="1100" i="1">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purus. </a:t>
              </a:r>
            </a:p>
          </p:txBody>
        </p:sp>
        <p:cxnSp>
          <p:nvCxnSpPr>
            <p:cNvPr id="22" name="Straight Connector 33"/>
            <p:cNvCxnSpPr/>
            <p:nvPr/>
          </p:nvCxnSpPr>
          <p:spPr>
            <a:xfrm>
              <a:off x="5626556" y="5147914"/>
              <a:ext cx="2562960"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Rounded Rectangle 37"/>
            <p:cNvSpPr/>
            <p:nvPr/>
          </p:nvSpPr>
          <p:spPr>
            <a:xfrm>
              <a:off x="8937046" y="1844555"/>
              <a:ext cx="2776539" cy="1451387"/>
            </a:xfrm>
            <a:prstGeom prst="roundRect">
              <a:avLst>
                <a:gd name="adj" fmla="val 5186"/>
              </a:avLst>
            </a:prstGeom>
            <a:solidFill>
              <a:srgbClr val="83A57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Text Box 10"/>
            <p:cNvSpPr txBox="1">
              <a:spLocks noChangeArrowheads="1"/>
            </p:cNvSpPr>
            <p:nvPr/>
          </p:nvSpPr>
          <p:spPr bwMode="auto">
            <a:xfrm>
              <a:off x="9150625" y="1762386"/>
              <a:ext cx="2409892" cy="1360822"/>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sz="1100" b="1" dirty="0">
                  <a:solidFill>
                    <a:schemeClr val="bg1"/>
                  </a:solidFill>
                  <a:latin typeface="Open Sans" pitchFamily="34" charset="0"/>
                  <a:ea typeface="Open Sans" pitchFamily="34" charset="0"/>
                  <a:cs typeface="Open Sans" pitchFamily="34" charset="0"/>
                </a:rPr>
                <a:t>加入标题</a:t>
              </a:r>
            </a:p>
            <a:p>
              <a:pPr defTabSz="1088232"/>
              <a:r>
                <a:rPr lang="en-US" sz="1000" dirty="0" err="1" smtClean="0">
                  <a:solidFill>
                    <a:schemeClr val="bg1"/>
                  </a:solidFill>
                  <a:latin typeface="Open Sans" pitchFamily="34" charset="0"/>
                  <a:ea typeface="Open Sans" pitchFamily="34" charset="0"/>
                  <a:cs typeface="Open Sans" pitchFamily="34" charset="0"/>
                </a:rPr>
                <a:t>Nullam</a:t>
              </a:r>
              <a:r>
                <a:rPr lang="en-US" sz="1000" dirty="0" smtClean="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eu</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tempor</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purus</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Nunc</a:t>
              </a:r>
              <a:r>
                <a:rPr lang="en-US" sz="1000" dirty="0">
                  <a:solidFill>
                    <a:schemeClr val="bg1"/>
                  </a:solidFill>
                  <a:latin typeface="Open Sans" pitchFamily="34" charset="0"/>
                  <a:ea typeface="Open Sans" pitchFamily="34" charset="0"/>
                  <a:cs typeface="Open Sans" pitchFamily="34" charset="0"/>
                </a:rPr>
                <a:t> a </a:t>
              </a:r>
              <a:r>
                <a:rPr lang="en-US" sz="1000" dirty="0" err="1">
                  <a:solidFill>
                    <a:schemeClr val="bg1"/>
                  </a:solidFill>
                  <a:latin typeface="Open Sans" pitchFamily="34" charset="0"/>
                  <a:ea typeface="Open Sans" pitchFamily="34" charset="0"/>
                  <a:cs typeface="Open Sans" pitchFamily="34" charset="0"/>
                </a:rPr>
                <a:t>leo</a:t>
              </a:r>
              <a:r>
                <a:rPr lang="en-US" sz="1000" dirty="0">
                  <a:solidFill>
                    <a:schemeClr val="bg1"/>
                  </a:solidFill>
                  <a:latin typeface="Open Sans" pitchFamily="34" charset="0"/>
                  <a:ea typeface="Open Sans" pitchFamily="34" charset="0"/>
                  <a:cs typeface="Open Sans" pitchFamily="34" charset="0"/>
                </a:rPr>
                <a:t> magna, sit </a:t>
              </a:r>
              <a:r>
                <a:rPr lang="en-US" sz="1000" dirty="0" err="1">
                  <a:solidFill>
                    <a:schemeClr val="bg1"/>
                  </a:solidFill>
                  <a:latin typeface="Open Sans" pitchFamily="34" charset="0"/>
                  <a:ea typeface="Open Sans" pitchFamily="34" charset="0"/>
                  <a:cs typeface="Open Sans" pitchFamily="34" charset="0"/>
                </a:rPr>
                <a:t>amet</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consequat</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risus</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Nunc</a:t>
              </a:r>
              <a:r>
                <a:rPr lang="en-US" sz="1000" dirty="0">
                  <a:solidFill>
                    <a:schemeClr val="bg1"/>
                  </a:solidFill>
                  <a:latin typeface="Open Sans" pitchFamily="34" charset="0"/>
                  <a:ea typeface="Open Sans" pitchFamily="34" charset="0"/>
                  <a:cs typeface="Open Sans" pitchFamily="34" charset="0"/>
                </a:rPr>
                <a:t> a </a:t>
              </a:r>
              <a:r>
                <a:rPr lang="en-US" sz="1000" dirty="0" err="1">
                  <a:solidFill>
                    <a:schemeClr val="bg1"/>
                  </a:solidFill>
                  <a:latin typeface="Open Sans" pitchFamily="34" charset="0"/>
                  <a:ea typeface="Open Sans" pitchFamily="34" charset="0"/>
                  <a:cs typeface="Open Sans" pitchFamily="34" charset="0"/>
                </a:rPr>
                <a:t>leo</a:t>
              </a:r>
              <a:r>
                <a:rPr lang="en-US" sz="1000" dirty="0">
                  <a:solidFill>
                    <a:schemeClr val="bg1"/>
                  </a:solidFill>
                  <a:latin typeface="Open Sans" pitchFamily="34" charset="0"/>
                  <a:ea typeface="Open Sans" pitchFamily="34" charset="0"/>
                  <a:cs typeface="Open Sans" pitchFamily="34" charset="0"/>
                </a:rPr>
                <a:t> magna.</a:t>
              </a:r>
            </a:p>
          </p:txBody>
        </p:sp>
        <p:sp>
          <p:nvSpPr>
            <p:cNvPr id="25" name="Rounded Rectangle 45"/>
            <p:cNvSpPr/>
            <p:nvPr/>
          </p:nvSpPr>
          <p:spPr>
            <a:xfrm>
              <a:off x="8937046" y="3453371"/>
              <a:ext cx="2776539" cy="1451387"/>
            </a:xfrm>
            <a:prstGeom prst="roundRect">
              <a:avLst>
                <a:gd name="adj" fmla="val 5186"/>
              </a:avLst>
            </a:prstGeom>
            <a:solidFill>
              <a:srgbClr val="EC9858"/>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6" name="Text Box 10"/>
            <p:cNvSpPr txBox="1">
              <a:spLocks noChangeArrowheads="1"/>
            </p:cNvSpPr>
            <p:nvPr/>
          </p:nvSpPr>
          <p:spPr bwMode="auto">
            <a:xfrm>
              <a:off x="9150625" y="3371203"/>
              <a:ext cx="2409892" cy="1360822"/>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sz="1100" b="1" dirty="0">
                  <a:solidFill>
                    <a:schemeClr val="bg1"/>
                  </a:solidFill>
                  <a:latin typeface="Open Sans" pitchFamily="34" charset="0"/>
                  <a:ea typeface="Open Sans" pitchFamily="34" charset="0"/>
                  <a:cs typeface="Open Sans" pitchFamily="34" charset="0"/>
                </a:rPr>
                <a:t>加入标题</a:t>
              </a:r>
            </a:p>
            <a:p>
              <a:pPr defTabSz="1088232"/>
              <a:r>
                <a:rPr lang="en-US" sz="1000" dirty="0" err="1" smtClean="0">
                  <a:solidFill>
                    <a:schemeClr val="bg1"/>
                  </a:solidFill>
                  <a:latin typeface="Open Sans" pitchFamily="34" charset="0"/>
                  <a:ea typeface="Open Sans" pitchFamily="34" charset="0"/>
                  <a:cs typeface="Open Sans" pitchFamily="34" charset="0"/>
                </a:rPr>
                <a:t>Nullam</a:t>
              </a:r>
              <a:r>
                <a:rPr lang="en-US" sz="1000" dirty="0" smtClean="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eu</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tempor</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purus</a:t>
              </a:r>
              <a:r>
                <a:rPr lang="en-US" sz="1000" dirty="0">
                  <a:solidFill>
                    <a:schemeClr val="bg1"/>
                  </a:solidFill>
                  <a:latin typeface="Open Sans" pitchFamily="34" charset="0"/>
                  <a:ea typeface="Open Sans" pitchFamily="34" charset="0"/>
                  <a:cs typeface="Open Sans" pitchFamily="34" charset="0"/>
                </a:rPr>
                <a:t>. Nunc a </a:t>
              </a:r>
              <a:r>
                <a:rPr lang="en-US" sz="1000" dirty="0" err="1">
                  <a:solidFill>
                    <a:schemeClr val="bg1"/>
                  </a:solidFill>
                  <a:latin typeface="Open Sans" pitchFamily="34" charset="0"/>
                  <a:ea typeface="Open Sans" pitchFamily="34" charset="0"/>
                  <a:cs typeface="Open Sans" pitchFamily="34" charset="0"/>
                </a:rPr>
                <a:t>leo</a:t>
              </a:r>
              <a:r>
                <a:rPr lang="en-US" sz="1000" dirty="0">
                  <a:solidFill>
                    <a:schemeClr val="bg1"/>
                  </a:solidFill>
                  <a:latin typeface="Open Sans" pitchFamily="34" charset="0"/>
                  <a:ea typeface="Open Sans" pitchFamily="34" charset="0"/>
                  <a:cs typeface="Open Sans" pitchFamily="34" charset="0"/>
                </a:rPr>
                <a:t> magna, sit </a:t>
              </a:r>
              <a:r>
                <a:rPr lang="en-US" sz="1000" dirty="0" err="1">
                  <a:solidFill>
                    <a:schemeClr val="bg1"/>
                  </a:solidFill>
                  <a:latin typeface="Open Sans" pitchFamily="34" charset="0"/>
                  <a:ea typeface="Open Sans" pitchFamily="34" charset="0"/>
                  <a:cs typeface="Open Sans" pitchFamily="34" charset="0"/>
                </a:rPr>
                <a:t>amet</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consequat</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risus</a:t>
              </a:r>
              <a:r>
                <a:rPr lang="en-US" sz="1000" dirty="0">
                  <a:solidFill>
                    <a:schemeClr val="bg1"/>
                  </a:solidFill>
                  <a:latin typeface="Open Sans" pitchFamily="34" charset="0"/>
                  <a:ea typeface="Open Sans" pitchFamily="34" charset="0"/>
                  <a:cs typeface="Open Sans" pitchFamily="34" charset="0"/>
                </a:rPr>
                <a:t>. Nunc a </a:t>
              </a:r>
              <a:r>
                <a:rPr lang="en-US" sz="1000" dirty="0" err="1">
                  <a:solidFill>
                    <a:schemeClr val="bg1"/>
                  </a:solidFill>
                  <a:latin typeface="Open Sans" pitchFamily="34" charset="0"/>
                  <a:ea typeface="Open Sans" pitchFamily="34" charset="0"/>
                  <a:cs typeface="Open Sans" pitchFamily="34" charset="0"/>
                </a:rPr>
                <a:t>leo</a:t>
              </a:r>
              <a:r>
                <a:rPr lang="en-US" sz="1000" dirty="0">
                  <a:solidFill>
                    <a:schemeClr val="bg1"/>
                  </a:solidFill>
                  <a:latin typeface="Open Sans" pitchFamily="34" charset="0"/>
                  <a:ea typeface="Open Sans" pitchFamily="34" charset="0"/>
                  <a:cs typeface="Open Sans" pitchFamily="34" charset="0"/>
                </a:rPr>
                <a:t> magna.</a:t>
              </a:r>
            </a:p>
          </p:txBody>
        </p:sp>
        <p:sp>
          <p:nvSpPr>
            <p:cNvPr id="27" name="Rounded Rectangle 47"/>
            <p:cNvSpPr/>
            <p:nvPr/>
          </p:nvSpPr>
          <p:spPr>
            <a:xfrm>
              <a:off x="8937046" y="5065517"/>
              <a:ext cx="2776539" cy="1451387"/>
            </a:xfrm>
            <a:prstGeom prst="roundRect">
              <a:avLst>
                <a:gd name="adj" fmla="val 5186"/>
              </a:avLst>
            </a:prstGeom>
            <a:solidFill>
              <a:srgbClr val="83A57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Text Box 10"/>
            <p:cNvSpPr txBox="1">
              <a:spLocks noChangeArrowheads="1"/>
            </p:cNvSpPr>
            <p:nvPr/>
          </p:nvSpPr>
          <p:spPr bwMode="auto">
            <a:xfrm>
              <a:off x="9150625" y="4983348"/>
              <a:ext cx="2409892" cy="1360822"/>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zh-CN" altLang="en-US" sz="1100" b="1" dirty="0">
                  <a:solidFill>
                    <a:schemeClr val="bg1"/>
                  </a:solidFill>
                  <a:latin typeface="Open Sans" pitchFamily="34" charset="0"/>
                  <a:ea typeface="Open Sans" pitchFamily="34" charset="0"/>
                  <a:cs typeface="Open Sans" pitchFamily="34" charset="0"/>
                </a:rPr>
                <a:t>加入标题</a:t>
              </a:r>
            </a:p>
            <a:p>
              <a:pPr defTabSz="1088232"/>
              <a:r>
                <a:rPr lang="en-US" sz="1000" dirty="0" err="1" smtClean="0">
                  <a:solidFill>
                    <a:schemeClr val="bg1"/>
                  </a:solidFill>
                  <a:latin typeface="Open Sans" pitchFamily="34" charset="0"/>
                  <a:ea typeface="Open Sans" pitchFamily="34" charset="0"/>
                  <a:cs typeface="Open Sans" pitchFamily="34" charset="0"/>
                </a:rPr>
                <a:t>Nullam</a:t>
              </a:r>
              <a:r>
                <a:rPr lang="en-US" sz="1000" dirty="0" smtClean="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eu</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tempor</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purus</a:t>
              </a:r>
              <a:r>
                <a:rPr lang="en-US" sz="1000" dirty="0">
                  <a:solidFill>
                    <a:schemeClr val="bg1"/>
                  </a:solidFill>
                  <a:latin typeface="Open Sans" pitchFamily="34" charset="0"/>
                  <a:ea typeface="Open Sans" pitchFamily="34" charset="0"/>
                  <a:cs typeface="Open Sans" pitchFamily="34" charset="0"/>
                </a:rPr>
                <a:t>. Nunc a </a:t>
              </a:r>
              <a:r>
                <a:rPr lang="en-US" sz="1000" dirty="0" err="1">
                  <a:solidFill>
                    <a:schemeClr val="bg1"/>
                  </a:solidFill>
                  <a:latin typeface="Open Sans" pitchFamily="34" charset="0"/>
                  <a:ea typeface="Open Sans" pitchFamily="34" charset="0"/>
                  <a:cs typeface="Open Sans" pitchFamily="34" charset="0"/>
                </a:rPr>
                <a:t>leo</a:t>
              </a:r>
              <a:r>
                <a:rPr lang="en-US" sz="1000" dirty="0">
                  <a:solidFill>
                    <a:schemeClr val="bg1"/>
                  </a:solidFill>
                  <a:latin typeface="Open Sans" pitchFamily="34" charset="0"/>
                  <a:ea typeface="Open Sans" pitchFamily="34" charset="0"/>
                  <a:cs typeface="Open Sans" pitchFamily="34" charset="0"/>
                </a:rPr>
                <a:t> magna, sit </a:t>
              </a:r>
              <a:r>
                <a:rPr lang="en-US" sz="1000" dirty="0" err="1">
                  <a:solidFill>
                    <a:schemeClr val="bg1"/>
                  </a:solidFill>
                  <a:latin typeface="Open Sans" pitchFamily="34" charset="0"/>
                  <a:ea typeface="Open Sans" pitchFamily="34" charset="0"/>
                  <a:cs typeface="Open Sans" pitchFamily="34" charset="0"/>
                </a:rPr>
                <a:t>amet</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consequat</a:t>
              </a:r>
              <a:r>
                <a:rPr lang="en-US" sz="1000" dirty="0">
                  <a:solidFill>
                    <a:schemeClr val="bg1"/>
                  </a:solidFill>
                  <a:latin typeface="Open Sans" pitchFamily="34" charset="0"/>
                  <a:ea typeface="Open Sans" pitchFamily="34" charset="0"/>
                  <a:cs typeface="Open Sans" pitchFamily="34" charset="0"/>
                </a:rPr>
                <a:t> </a:t>
              </a:r>
              <a:r>
                <a:rPr lang="en-US" sz="1000" dirty="0" err="1">
                  <a:solidFill>
                    <a:schemeClr val="bg1"/>
                  </a:solidFill>
                  <a:latin typeface="Open Sans" pitchFamily="34" charset="0"/>
                  <a:ea typeface="Open Sans" pitchFamily="34" charset="0"/>
                  <a:cs typeface="Open Sans" pitchFamily="34" charset="0"/>
                </a:rPr>
                <a:t>risus</a:t>
              </a:r>
              <a:r>
                <a:rPr lang="en-US" sz="1000" dirty="0">
                  <a:solidFill>
                    <a:schemeClr val="bg1"/>
                  </a:solidFill>
                  <a:latin typeface="Open Sans" pitchFamily="34" charset="0"/>
                  <a:ea typeface="Open Sans" pitchFamily="34" charset="0"/>
                  <a:cs typeface="Open Sans" pitchFamily="34" charset="0"/>
                </a:rPr>
                <a:t>. Nunc a </a:t>
              </a:r>
              <a:r>
                <a:rPr lang="en-US" sz="1000" dirty="0" err="1">
                  <a:solidFill>
                    <a:schemeClr val="bg1"/>
                  </a:solidFill>
                  <a:latin typeface="Open Sans" pitchFamily="34" charset="0"/>
                  <a:ea typeface="Open Sans" pitchFamily="34" charset="0"/>
                  <a:cs typeface="Open Sans" pitchFamily="34" charset="0"/>
                </a:rPr>
                <a:t>leo</a:t>
              </a:r>
              <a:r>
                <a:rPr lang="en-US" sz="1000" dirty="0">
                  <a:solidFill>
                    <a:schemeClr val="bg1"/>
                  </a:solidFill>
                  <a:latin typeface="Open Sans" pitchFamily="34" charset="0"/>
                  <a:ea typeface="Open Sans" pitchFamily="34" charset="0"/>
                  <a:cs typeface="Open Sans" pitchFamily="34" charset="0"/>
                </a:rPr>
                <a:t> magna.</a:t>
              </a:r>
            </a:p>
          </p:txBody>
        </p:sp>
      </p:grpSp>
    </p:spTree>
    <p:extLst>
      <p:ext uri="{BB962C8B-B14F-4D97-AF65-F5344CB8AC3E}">
        <p14:creationId xmlns:p14="http://schemas.microsoft.com/office/powerpoint/2010/main" val="3385909011"/>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284130" y="2266974"/>
            <a:ext cx="9623740" cy="3605119"/>
            <a:chOff x="363365" y="2106176"/>
            <a:chExt cx="11434843" cy="4283571"/>
          </a:xfrm>
        </p:grpSpPr>
        <p:grpSp>
          <p:nvGrpSpPr>
            <p:cNvPr id="6" name="组合 5"/>
            <p:cNvGrpSpPr/>
            <p:nvPr/>
          </p:nvGrpSpPr>
          <p:grpSpPr>
            <a:xfrm flipV="1">
              <a:off x="363365" y="2106176"/>
              <a:ext cx="3724966" cy="2285837"/>
              <a:chOff x="1619619" y="1604468"/>
              <a:chExt cx="3306149" cy="1793481"/>
            </a:xfrm>
          </p:grpSpPr>
          <p:grpSp>
            <p:nvGrpSpPr>
              <p:cNvPr id="7" name="组 36"/>
              <p:cNvGrpSpPr/>
              <p:nvPr/>
            </p:nvGrpSpPr>
            <p:grpSpPr>
              <a:xfrm>
                <a:off x="1619619" y="1604468"/>
                <a:ext cx="3306149" cy="1314452"/>
                <a:chOff x="224844" y="1609292"/>
                <a:chExt cx="3306149" cy="1314452"/>
              </a:xfrm>
            </p:grpSpPr>
            <p:sp>
              <p:nvSpPr>
                <p:cNvPr id="9" name="矩形 8"/>
                <p:cNvSpPr/>
                <p:nvPr/>
              </p:nvSpPr>
              <p:spPr>
                <a:xfrm rot="10800000">
                  <a:off x="1809834" y="1609292"/>
                  <a:ext cx="1694955" cy="1149350"/>
                </a:xfrm>
                <a:prstGeom prst="rect">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矩形 9"/>
                <p:cNvSpPr/>
                <p:nvPr/>
              </p:nvSpPr>
              <p:spPr>
                <a:xfrm rot="10800000">
                  <a:off x="224844" y="1609292"/>
                  <a:ext cx="1932415" cy="1314452"/>
                </a:xfrm>
                <a:prstGeom prst="rect">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2" name="梯形 11"/>
                <p:cNvSpPr/>
                <p:nvPr/>
              </p:nvSpPr>
              <p:spPr>
                <a:xfrm rot="10800000">
                  <a:off x="1809835" y="2758643"/>
                  <a:ext cx="1694955" cy="165100"/>
                </a:xfrm>
                <a:prstGeom prst="trapezoid">
                  <a:avLst>
                    <a:gd name="adj" fmla="val 67593"/>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TextBox 42"/>
                <p:cNvSpPr txBox="1"/>
                <p:nvPr/>
              </p:nvSpPr>
              <p:spPr>
                <a:xfrm flipV="1">
                  <a:off x="280028" y="2098304"/>
                  <a:ext cx="3250965" cy="495238"/>
                </a:xfrm>
                <a:prstGeom prst="rect">
                  <a:avLst/>
                </a:prstGeom>
                <a:noFill/>
              </p:spPr>
              <p:txBody>
                <a:bodyPr wrap="square" rtlCol="0">
                  <a:spAutoFit/>
                </a:bodyPr>
                <a:lstStyle/>
                <a:p>
                  <a:pPr>
                    <a:lnSpc>
                      <a:spcPct val="130000"/>
                    </a:lnSpc>
                  </a:pPr>
                  <a:r>
                    <a:rPr lang="zh-CN" altLang="en-US" sz="1100" dirty="0">
                      <a:solidFill>
                        <a:schemeClr val="bg1"/>
                      </a:solidFill>
                      <a:latin typeface="Levenim MT" pitchFamily="2" charset="-79"/>
                      <a:cs typeface="Levenim MT" pitchFamily="2" charset="-79"/>
                    </a:rPr>
                    <a:t>标题数字等都可以通过点击和重新输入进行更改，建议正文</a:t>
                  </a:r>
                  <a:r>
                    <a:rPr lang="en-US" altLang="zh-CN" sz="1100" dirty="0">
                      <a:solidFill>
                        <a:schemeClr val="bg1"/>
                      </a:solidFill>
                      <a:latin typeface="Levenim MT" pitchFamily="2" charset="-79"/>
                      <a:cs typeface="Levenim MT" pitchFamily="2" charset="-79"/>
                    </a:rPr>
                    <a:t>10</a:t>
                  </a:r>
                  <a:r>
                    <a:rPr lang="zh-CN" altLang="en-US" sz="1100" dirty="0">
                      <a:solidFill>
                        <a:schemeClr val="bg1"/>
                      </a:solidFill>
                      <a:latin typeface="Levenim MT" pitchFamily="2" charset="-79"/>
                      <a:cs typeface="Levenim MT" pitchFamily="2" charset="-79"/>
                    </a:rPr>
                    <a:t>号字，</a:t>
                  </a:r>
                  <a:r>
                    <a:rPr lang="en-US" altLang="zh-CN" sz="1100" dirty="0">
                      <a:solidFill>
                        <a:schemeClr val="bg1"/>
                      </a:solidFill>
                      <a:latin typeface="Levenim MT" pitchFamily="2" charset="-79"/>
                      <a:cs typeface="Levenim MT" pitchFamily="2" charset="-79"/>
                    </a:rPr>
                    <a:t>1.3</a:t>
                  </a:r>
                  <a:r>
                    <a:rPr lang="zh-CN" altLang="en-US" sz="1100" dirty="0">
                      <a:solidFill>
                        <a:schemeClr val="bg1"/>
                      </a:solidFill>
                      <a:latin typeface="Levenim MT" pitchFamily="2" charset="-79"/>
                      <a:cs typeface="Levenim MT" pitchFamily="2" charset="-79"/>
                    </a:rPr>
                    <a:t>倍字间距。</a:t>
                  </a:r>
                </a:p>
              </p:txBody>
            </p:sp>
          </p:grpSp>
          <p:sp>
            <p:nvSpPr>
              <p:cNvPr id="8" name="矩形 7"/>
              <p:cNvSpPr/>
              <p:nvPr/>
            </p:nvSpPr>
            <p:spPr>
              <a:xfrm flipV="1">
                <a:off x="2322189" y="3054431"/>
                <a:ext cx="2137276" cy="343518"/>
              </a:xfrm>
              <a:prstGeom prst="rect">
                <a:avLst/>
              </a:prstGeom>
            </p:spPr>
            <p:txBody>
              <a:bodyPr wrap="none">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grpSp>
        <p:grpSp>
          <p:nvGrpSpPr>
            <p:cNvPr id="14" name="组合 13"/>
            <p:cNvGrpSpPr/>
            <p:nvPr/>
          </p:nvGrpSpPr>
          <p:grpSpPr>
            <a:xfrm flipV="1">
              <a:off x="4221687" y="2106176"/>
              <a:ext cx="3695444" cy="2285837"/>
              <a:chOff x="1619619" y="1604468"/>
              <a:chExt cx="3279946" cy="1793481"/>
            </a:xfrm>
          </p:grpSpPr>
          <p:grpSp>
            <p:nvGrpSpPr>
              <p:cNvPr id="15" name="组 36"/>
              <p:cNvGrpSpPr/>
              <p:nvPr/>
            </p:nvGrpSpPr>
            <p:grpSpPr>
              <a:xfrm>
                <a:off x="1619619" y="1604468"/>
                <a:ext cx="3279946" cy="1314452"/>
                <a:chOff x="224844" y="1609292"/>
                <a:chExt cx="3279946" cy="1314452"/>
              </a:xfrm>
            </p:grpSpPr>
            <p:sp>
              <p:nvSpPr>
                <p:cNvPr id="17" name="矩形 16"/>
                <p:cNvSpPr/>
                <p:nvPr/>
              </p:nvSpPr>
              <p:spPr>
                <a:xfrm rot="10800000">
                  <a:off x="1809834" y="1609292"/>
                  <a:ext cx="1694955" cy="1149350"/>
                </a:xfrm>
                <a:prstGeom prst="rect">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 name="矩形 17"/>
                <p:cNvSpPr/>
                <p:nvPr/>
              </p:nvSpPr>
              <p:spPr>
                <a:xfrm rot="10800000">
                  <a:off x="224844" y="1609292"/>
                  <a:ext cx="1932415" cy="1314452"/>
                </a:xfrm>
                <a:prstGeom prst="rect">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 name="梯形 18"/>
                <p:cNvSpPr/>
                <p:nvPr/>
              </p:nvSpPr>
              <p:spPr>
                <a:xfrm rot="10800000">
                  <a:off x="1809835" y="2758643"/>
                  <a:ext cx="1694955" cy="165100"/>
                </a:xfrm>
                <a:prstGeom prst="trapezoid">
                  <a:avLst>
                    <a:gd name="adj" fmla="val 67593"/>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 name="TextBox 42"/>
                <p:cNvSpPr txBox="1"/>
                <p:nvPr/>
              </p:nvSpPr>
              <p:spPr>
                <a:xfrm flipV="1">
                  <a:off x="280028" y="2098304"/>
                  <a:ext cx="3051215" cy="495238"/>
                </a:xfrm>
                <a:prstGeom prst="rect">
                  <a:avLst/>
                </a:prstGeom>
                <a:noFill/>
              </p:spPr>
              <p:txBody>
                <a:bodyPr wrap="square" rtlCol="0">
                  <a:spAutoFit/>
                </a:bodyPr>
                <a:lstStyle/>
                <a:p>
                  <a:pPr>
                    <a:lnSpc>
                      <a:spcPct val="130000"/>
                    </a:lnSpc>
                  </a:pPr>
                  <a:r>
                    <a:rPr lang="zh-CN" altLang="en-US" sz="1100" dirty="0">
                      <a:solidFill>
                        <a:schemeClr val="bg1"/>
                      </a:solidFill>
                      <a:latin typeface="Levenim MT" pitchFamily="2" charset="-79"/>
                      <a:cs typeface="Levenim MT" pitchFamily="2" charset="-79"/>
                    </a:rPr>
                    <a:t>标题数字等都可以通过点击和重新输入进行更改，建议正文</a:t>
                  </a:r>
                  <a:r>
                    <a:rPr lang="en-US" altLang="zh-CN" sz="1100" dirty="0">
                      <a:solidFill>
                        <a:schemeClr val="bg1"/>
                      </a:solidFill>
                      <a:latin typeface="Levenim MT" pitchFamily="2" charset="-79"/>
                      <a:cs typeface="Levenim MT" pitchFamily="2" charset="-79"/>
                    </a:rPr>
                    <a:t>10</a:t>
                  </a:r>
                  <a:r>
                    <a:rPr lang="zh-CN" altLang="en-US" sz="1100" dirty="0">
                      <a:solidFill>
                        <a:schemeClr val="bg1"/>
                      </a:solidFill>
                      <a:latin typeface="Levenim MT" pitchFamily="2" charset="-79"/>
                      <a:cs typeface="Levenim MT" pitchFamily="2" charset="-79"/>
                    </a:rPr>
                    <a:t>号字，</a:t>
                  </a:r>
                  <a:r>
                    <a:rPr lang="en-US" altLang="zh-CN" sz="1100" dirty="0">
                      <a:solidFill>
                        <a:schemeClr val="bg1"/>
                      </a:solidFill>
                      <a:latin typeface="Levenim MT" pitchFamily="2" charset="-79"/>
                      <a:cs typeface="Levenim MT" pitchFamily="2" charset="-79"/>
                    </a:rPr>
                    <a:t>1.3</a:t>
                  </a:r>
                  <a:r>
                    <a:rPr lang="zh-CN" altLang="en-US" sz="1100" dirty="0">
                      <a:solidFill>
                        <a:schemeClr val="bg1"/>
                      </a:solidFill>
                      <a:latin typeface="Levenim MT" pitchFamily="2" charset="-79"/>
                      <a:cs typeface="Levenim MT" pitchFamily="2" charset="-79"/>
                    </a:rPr>
                    <a:t>倍字间距。</a:t>
                  </a:r>
                </a:p>
              </p:txBody>
            </p:sp>
          </p:grpSp>
          <p:sp>
            <p:nvSpPr>
              <p:cNvPr id="16" name="矩形 15"/>
              <p:cNvSpPr/>
              <p:nvPr/>
            </p:nvSpPr>
            <p:spPr>
              <a:xfrm flipV="1">
                <a:off x="2322189" y="3054431"/>
                <a:ext cx="2137276" cy="343518"/>
              </a:xfrm>
              <a:prstGeom prst="rect">
                <a:avLst/>
              </a:prstGeom>
            </p:spPr>
            <p:txBody>
              <a:bodyPr wrap="none">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grpSp>
        <p:grpSp>
          <p:nvGrpSpPr>
            <p:cNvPr id="21" name="组合 20"/>
            <p:cNvGrpSpPr/>
            <p:nvPr/>
          </p:nvGrpSpPr>
          <p:grpSpPr>
            <a:xfrm flipV="1">
              <a:off x="8102764" y="2106176"/>
              <a:ext cx="3695444" cy="2285837"/>
              <a:chOff x="1619619" y="1604468"/>
              <a:chExt cx="3279946" cy="1793481"/>
            </a:xfrm>
          </p:grpSpPr>
          <p:grpSp>
            <p:nvGrpSpPr>
              <p:cNvPr id="22" name="组 36"/>
              <p:cNvGrpSpPr/>
              <p:nvPr/>
            </p:nvGrpSpPr>
            <p:grpSpPr>
              <a:xfrm>
                <a:off x="1619619" y="1604468"/>
                <a:ext cx="3279946" cy="1314452"/>
                <a:chOff x="224844" y="1609292"/>
                <a:chExt cx="3279946" cy="1314452"/>
              </a:xfrm>
            </p:grpSpPr>
            <p:sp>
              <p:nvSpPr>
                <p:cNvPr id="24" name="矩形 23"/>
                <p:cNvSpPr/>
                <p:nvPr/>
              </p:nvSpPr>
              <p:spPr>
                <a:xfrm rot="10800000">
                  <a:off x="1809834" y="1609292"/>
                  <a:ext cx="1694955" cy="1149350"/>
                </a:xfrm>
                <a:prstGeom prst="rect">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5" name="矩形 24"/>
                <p:cNvSpPr/>
                <p:nvPr/>
              </p:nvSpPr>
              <p:spPr>
                <a:xfrm rot="10800000">
                  <a:off x="224844" y="1609292"/>
                  <a:ext cx="1932415" cy="1314452"/>
                </a:xfrm>
                <a:prstGeom prst="rect">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梯形 25"/>
                <p:cNvSpPr/>
                <p:nvPr/>
              </p:nvSpPr>
              <p:spPr>
                <a:xfrm rot="10800000">
                  <a:off x="1809835" y="2758643"/>
                  <a:ext cx="1694955" cy="165100"/>
                </a:xfrm>
                <a:prstGeom prst="trapezoid">
                  <a:avLst>
                    <a:gd name="adj" fmla="val 67593"/>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7" name="TextBox 42"/>
                <p:cNvSpPr txBox="1"/>
                <p:nvPr/>
              </p:nvSpPr>
              <p:spPr>
                <a:xfrm flipV="1">
                  <a:off x="280027" y="2098304"/>
                  <a:ext cx="3033218" cy="495238"/>
                </a:xfrm>
                <a:prstGeom prst="rect">
                  <a:avLst/>
                </a:prstGeom>
                <a:noFill/>
              </p:spPr>
              <p:txBody>
                <a:bodyPr wrap="square" rtlCol="0">
                  <a:spAutoFit/>
                </a:bodyPr>
                <a:lstStyle/>
                <a:p>
                  <a:pPr>
                    <a:lnSpc>
                      <a:spcPct val="130000"/>
                    </a:lnSpc>
                  </a:pPr>
                  <a:r>
                    <a:rPr lang="zh-CN" altLang="en-US" sz="1100" dirty="0">
                      <a:solidFill>
                        <a:schemeClr val="bg1"/>
                      </a:solidFill>
                      <a:latin typeface="Levenim MT" pitchFamily="2" charset="-79"/>
                      <a:cs typeface="Levenim MT" pitchFamily="2" charset="-79"/>
                    </a:rPr>
                    <a:t>标题数字等都可以通过点击和重新输入进行更改，建议正文</a:t>
                  </a:r>
                  <a:r>
                    <a:rPr lang="en-US" altLang="zh-CN" sz="1100" dirty="0">
                      <a:solidFill>
                        <a:schemeClr val="bg1"/>
                      </a:solidFill>
                      <a:latin typeface="Levenim MT" pitchFamily="2" charset="-79"/>
                      <a:cs typeface="Levenim MT" pitchFamily="2" charset="-79"/>
                    </a:rPr>
                    <a:t>10</a:t>
                  </a:r>
                  <a:r>
                    <a:rPr lang="zh-CN" altLang="en-US" sz="1100" dirty="0">
                      <a:solidFill>
                        <a:schemeClr val="bg1"/>
                      </a:solidFill>
                      <a:latin typeface="Levenim MT" pitchFamily="2" charset="-79"/>
                      <a:cs typeface="Levenim MT" pitchFamily="2" charset="-79"/>
                    </a:rPr>
                    <a:t>号字，</a:t>
                  </a:r>
                  <a:r>
                    <a:rPr lang="en-US" altLang="zh-CN" sz="1100" dirty="0">
                      <a:solidFill>
                        <a:schemeClr val="bg1"/>
                      </a:solidFill>
                      <a:latin typeface="Levenim MT" pitchFamily="2" charset="-79"/>
                      <a:cs typeface="Levenim MT" pitchFamily="2" charset="-79"/>
                    </a:rPr>
                    <a:t>1.3</a:t>
                  </a:r>
                  <a:r>
                    <a:rPr lang="zh-CN" altLang="en-US" sz="1100" dirty="0">
                      <a:solidFill>
                        <a:schemeClr val="bg1"/>
                      </a:solidFill>
                      <a:latin typeface="Levenim MT" pitchFamily="2" charset="-79"/>
                      <a:cs typeface="Levenim MT" pitchFamily="2" charset="-79"/>
                    </a:rPr>
                    <a:t>倍字间距。</a:t>
                  </a:r>
                </a:p>
              </p:txBody>
            </p:sp>
          </p:grpSp>
          <p:sp>
            <p:nvSpPr>
              <p:cNvPr id="23" name="矩形 22"/>
              <p:cNvSpPr/>
              <p:nvPr/>
            </p:nvSpPr>
            <p:spPr>
              <a:xfrm flipV="1">
                <a:off x="2322189" y="3054431"/>
                <a:ext cx="2137276" cy="343518"/>
              </a:xfrm>
              <a:prstGeom prst="rect">
                <a:avLst/>
              </a:prstGeom>
            </p:spPr>
            <p:txBody>
              <a:bodyPr wrap="none">
                <a:spAutoFit/>
              </a:bodyPr>
              <a:lstStyle/>
              <a:p>
                <a:r>
                  <a:rPr lang="zh-CN" altLang="en-US" b="1" dirty="0">
                    <a:solidFill>
                      <a:schemeClr val="bg1">
                        <a:lumMod val="50000"/>
                      </a:schemeClr>
                    </a:solidFill>
                    <a:latin typeface="微软雅黑" panose="020B0503020204020204" pitchFamily="34" charset="-122"/>
                    <a:ea typeface="微软雅黑" panose="020B0503020204020204" pitchFamily="34" charset="-122"/>
                  </a:rPr>
                  <a:t>点击此处添加标题</a:t>
                </a:r>
              </a:p>
            </p:txBody>
          </p:sp>
        </p:grpSp>
        <p:sp>
          <p:nvSpPr>
            <p:cNvPr id="28" name="Freeform 27"/>
            <p:cNvSpPr/>
            <p:nvPr/>
          </p:nvSpPr>
          <p:spPr>
            <a:xfrm>
              <a:off x="1695413" y="4703029"/>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83A5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9" name="Rectangle 26"/>
            <p:cNvSpPr/>
            <p:nvPr/>
          </p:nvSpPr>
          <p:spPr>
            <a:xfrm>
              <a:off x="2077791" y="4703028"/>
              <a:ext cx="318977" cy="318977"/>
            </a:xfrm>
            <a:prstGeom prst="rect">
              <a:avLst/>
            </a:prstGeom>
            <a:solidFill>
              <a:srgbClr val="83A5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30" name="Freeform 28"/>
            <p:cNvSpPr/>
            <p:nvPr/>
          </p:nvSpPr>
          <p:spPr>
            <a:xfrm flipH="1">
              <a:off x="2460169" y="4703028"/>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83A5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31" name="Rectangle 29"/>
            <p:cNvSpPr/>
            <p:nvPr/>
          </p:nvSpPr>
          <p:spPr>
            <a:xfrm>
              <a:off x="870147" y="5234145"/>
              <a:ext cx="2734263" cy="1128077"/>
            </a:xfrm>
            <a:prstGeom prst="rect">
              <a:avLst/>
            </a:prstGeom>
          </p:spPr>
          <p:txBody>
            <a:bodyPr wrap="square">
              <a:spAutoFit/>
            </a:bodyPr>
            <a:lstStyle/>
            <a:p>
              <a:pPr lvl="0" algn="ctr">
                <a:lnSpc>
                  <a:spcPct val="130000"/>
                </a:lnSpc>
                <a:defRPr/>
              </a:pPr>
              <a:r>
                <a:rPr lang="zh-CN" altLang="en-US" sz="1400" kern="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dirty="0" smtClean="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a:t>
              </a:r>
              <a:r>
                <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unleash flexible technology whereas equity invested internal or "organic" sources. </a:t>
              </a:r>
            </a:p>
          </p:txBody>
        </p:sp>
        <p:sp>
          <p:nvSpPr>
            <p:cNvPr id="32" name="Freeform 32"/>
            <p:cNvSpPr/>
            <p:nvPr/>
          </p:nvSpPr>
          <p:spPr>
            <a:xfrm>
              <a:off x="5584768" y="4703686"/>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EC985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33" name="Rectangle 33"/>
            <p:cNvSpPr/>
            <p:nvPr/>
          </p:nvSpPr>
          <p:spPr>
            <a:xfrm>
              <a:off x="5967146" y="4703685"/>
              <a:ext cx="318977" cy="318977"/>
            </a:xfrm>
            <a:prstGeom prst="rect">
              <a:avLst/>
            </a:prstGeom>
            <a:solidFill>
              <a:srgbClr val="EC985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34" name="Freeform 34"/>
            <p:cNvSpPr/>
            <p:nvPr/>
          </p:nvSpPr>
          <p:spPr>
            <a:xfrm flipH="1">
              <a:off x="6349524" y="4703685"/>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EC985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35" name="Rectangle 35"/>
            <p:cNvSpPr/>
            <p:nvPr/>
          </p:nvSpPr>
          <p:spPr>
            <a:xfrm>
              <a:off x="4759502" y="5234802"/>
              <a:ext cx="2734263" cy="1128077"/>
            </a:xfrm>
            <a:prstGeom prst="rect">
              <a:avLst/>
            </a:prstGeom>
          </p:spPr>
          <p:txBody>
            <a:bodyPr wrap="square">
              <a:spAutoFit/>
            </a:bodyPr>
            <a:lstStyle/>
            <a:p>
              <a:pPr lvl="0" algn="ctr">
                <a:lnSpc>
                  <a:spcPct val="130000"/>
                </a:lnSpc>
                <a:defRPr/>
              </a:pPr>
              <a:r>
                <a:rPr lang="zh-CN" altLang="en-US" sz="1400" kern="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dirty="0" smtClean="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a:t>
              </a:r>
              <a:r>
                <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unleash flexible technology whereas equity invested internal or "organic" sources. </a:t>
              </a:r>
            </a:p>
          </p:txBody>
        </p:sp>
        <p:sp>
          <p:nvSpPr>
            <p:cNvPr id="36" name="Freeform 37"/>
            <p:cNvSpPr/>
            <p:nvPr/>
          </p:nvSpPr>
          <p:spPr>
            <a:xfrm>
              <a:off x="9474123" y="4703028"/>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83A5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37" name="Rectangle 38"/>
            <p:cNvSpPr/>
            <p:nvPr/>
          </p:nvSpPr>
          <p:spPr>
            <a:xfrm>
              <a:off x="9856501" y="4703027"/>
              <a:ext cx="318977" cy="318977"/>
            </a:xfrm>
            <a:prstGeom prst="rect">
              <a:avLst/>
            </a:prstGeom>
            <a:solidFill>
              <a:srgbClr val="83A5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38" name="Freeform 39"/>
            <p:cNvSpPr/>
            <p:nvPr/>
          </p:nvSpPr>
          <p:spPr>
            <a:xfrm flipH="1">
              <a:off x="10238879" y="4703027"/>
              <a:ext cx="318977" cy="318977"/>
            </a:xfrm>
            <a:custGeom>
              <a:avLst/>
              <a:gdLst>
                <a:gd name="connsiteX0" fmla="*/ 62312 w 318977"/>
                <a:gd name="connsiteY0" fmla="*/ 0 h 318977"/>
                <a:gd name="connsiteX1" fmla="*/ 177395 w 318977"/>
                <a:gd name="connsiteY1" fmla="*/ 0 h 318977"/>
                <a:gd name="connsiteX2" fmla="*/ 256665 w 318977"/>
                <a:gd name="connsiteY2" fmla="*/ 0 h 318977"/>
                <a:gd name="connsiteX3" fmla="*/ 318977 w 318977"/>
                <a:gd name="connsiteY3" fmla="*/ 0 h 318977"/>
                <a:gd name="connsiteX4" fmla="*/ 318977 w 318977"/>
                <a:gd name="connsiteY4" fmla="*/ 62312 h 318977"/>
                <a:gd name="connsiteX5" fmla="*/ 318977 w 318977"/>
                <a:gd name="connsiteY5" fmla="*/ 256665 h 318977"/>
                <a:gd name="connsiteX6" fmla="*/ 318977 w 318977"/>
                <a:gd name="connsiteY6" fmla="*/ 318977 h 318977"/>
                <a:gd name="connsiteX7" fmla="*/ 256665 w 318977"/>
                <a:gd name="connsiteY7" fmla="*/ 318977 h 318977"/>
                <a:gd name="connsiteX8" fmla="*/ 177395 w 318977"/>
                <a:gd name="connsiteY8" fmla="*/ 318977 h 318977"/>
                <a:gd name="connsiteX9" fmla="*/ 62312 w 318977"/>
                <a:gd name="connsiteY9" fmla="*/ 318977 h 318977"/>
                <a:gd name="connsiteX10" fmla="*/ 0 w 318977"/>
                <a:gd name="connsiteY10" fmla="*/ 256665 h 318977"/>
                <a:gd name="connsiteX11" fmla="*/ 0 w 318977"/>
                <a:gd name="connsiteY11" fmla="*/ 62312 h 318977"/>
                <a:gd name="connsiteX12" fmla="*/ 62312 w 318977"/>
                <a:gd name="connsiteY12" fmla="*/ 0 h 318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977" h="318977">
                  <a:moveTo>
                    <a:pt x="62312" y="0"/>
                  </a:moveTo>
                  <a:lnTo>
                    <a:pt x="177395" y="0"/>
                  </a:lnTo>
                  <a:lnTo>
                    <a:pt x="256665" y="0"/>
                  </a:lnTo>
                  <a:lnTo>
                    <a:pt x="318977" y="0"/>
                  </a:lnTo>
                  <a:lnTo>
                    <a:pt x="318977" y="62312"/>
                  </a:lnTo>
                  <a:lnTo>
                    <a:pt x="318977" y="256665"/>
                  </a:lnTo>
                  <a:lnTo>
                    <a:pt x="318977" y="318977"/>
                  </a:lnTo>
                  <a:lnTo>
                    <a:pt x="256665" y="318977"/>
                  </a:lnTo>
                  <a:lnTo>
                    <a:pt x="177395" y="318977"/>
                  </a:lnTo>
                  <a:lnTo>
                    <a:pt x="62312" y="318977"/>
                  </a:lnTo>
                  <a:cubicBezTo>
                    <a:pt x="27898" y="318977"/>
                    <a:pt x="0" y="291079"/>
                    <a:pt x="0" y="256665"/>
                  </a:cubicBezTo>
                  <a:lnTo>
                    <a:pt x="0" y="62312"/>
                  </a:lnTo>
                  <a:cubicBezTo>
                    <a:pt x="0" y="27898"/>
                    <a:pt x="27898" y="0"/>
                    <a:pt x="62312" y="0"/>
                  </a:cubicBezTo>
                  <a:close/>
                </a:path>
              </a:pathLst>
            </a:custGeom>
            <a:solidFill>
              <a:srgbClr val="83A57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39" name="Rectangle 40"/>
            <p:cNvSpPr/>
            <p:nvPr/>
          </p:nvSpPr>
          <p:spPr>
            <a:xfrm>
              <a:off x="8648857" y="5234143"/>
              <a:ext cx="2734263" cy="1155604"/>
            </a:xfrm>
            <a:prstGeom prst="rect">
              <a:avLst/>
            </a:prstGeom>
          </p:spPr>
          <p:txBody>
            <a:bodyPr wrap="square">
              <a:spAutoFit/>
            </a:bodyPr>
            <a:lstStyle/>
            <a:p>
              <a:pPr lvl="0" algn="ctr">
                <a:lnSpc>
                  <a:spcPct val="130000"/>
                </a:lnSpc>
                <a:defRPr/>
              </a:pPr>
              <a:r>
                <a:rPr lang="zh-CN" altLang="en-US" sz="1400" kern="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1000" b="0" i="0" u="none" strike="noStrike" kern="0" cap="none" spc="0" normalizeH="0" baseline="0" noProof="0" dirty="0" smtClean="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Assertively </a:t>
              </a:r>
              <a:r>
                <a:rPr kumimoji="0" lang="en-US" sz="1000" b="0" i="0" u="none" strike="noStrike" kern="0" cap="none" spc="0" normalizeH="0" baseline="0" noProof="0" dirty="0">
                  <a:ln>
                    <a:noFill/>
                  </a:ln>
                  <a:solidFill>
                    <a:schemeClr val="bg1">
                      <a:lumMod val="5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unleash flexible technology whereas equity invested internal or "organic" sources. </a:t>
              </a:r>
            </a:p>
          </p:txBody>
        </p:sp>
        <p:sp>
          <p:nvSpPr>
            <p:cNvPr id="40" name="Freeform 107"/>
            <p:cNvSpPr>
              <a:spLocks noEditPoints="1"/>
            </p:cNvSpPr>
            <p:nvPr/>
          </p:nvSpPr>
          <p:spPr bwMode="auto">
            <a:xfrm>
              <a:off x="2151554" y="4775996"/>
              <a:ext cx="171450" cy="173038"/>
            </a:xfrm>
            <a:custGeom>
              <a:avLst/>
              <a:gdLst>
                <a:gd name="T0" fmla="*/ 72 w 80"/>
                <a:gd name="T1" fmla="*/ 64 h 81"/>
                <a:gd name="T2" fmla="*/ 63 w 80"/>
                <a:gd name="T3" fmla="*/ 60 h 81"/>
                <a:gd name="T4" fmla="*/ 44 w 80"/>
                <a:gd name="T5" fmla="*/ 41 h 81"/>
                <a:gd name="T6" fmla="*/ 47 w 80"/>
                <a:gd name="T7" fmla="*/ 38 h 81"/>
                <a:gd name="T8" fmla="*/ 47 w 80"/>
                <a:gd name="T9" fmla="*/ 30 h 81"/>
                <a:gd name="T10" fmla="*/ 20 w 80"/>
                <a:gd name="T11" fmla="*/ 2 h 81"/>
                <a:gd name="T12" fmla="*/ 12 w 80"/>
                <a:gd name="T13" fmla="*/ 2 h 81"/>
                <a:gd name="T14" fmla="*/ 2 w 80"/>
                <a:gd name="T15" fmla="*/ 13 h 81"/>
                <a:gd name="T16" fmla="*/ 2 w 80"/>
                <a:gd name="T17" fmla="*/ 20 h 81"/>
                <a:gd name="T18" fmla="*/ 30 w 80"/>
                <a:gd name="T19" fmla="*/ 48 h 81"/>
                <a:gd name="T20" fmla="*/ 37 w 80"/>
                <a:gd name="T21" fmla="*/ 48 h 81"/>
                <a:gd name="T22" fmla="*/ 41 w 80"/>
                <a:gd name="T23" fmla="*/ 44 h 81"/>
                <a:gd name="T24" fmla="*/ 60 w 80"/>
                <a:gd name="T25" fmla="*/ 63 h 81"/>
                <a:gd name="T26" fmla="*/ 64 w 80"/>
                <a:gd name="T27" fmla="*/ 72 h 81"/>
                <a:gd name="T28" fmla="*/ 77 w 80"/>
                <a:gd name="T29" fmla="*/ 81 h 81"/>
                <a:gd name="T30" fmla="*/ 80 w 80"/>
                <a:gd name="T31" fmla="*/ 78 h 81"/>
                <a:gd name="T32" fmla="*/ 72 w 80"/>
                <a:gd name="T33" fmla="*/ 64 h 81"/>
                <a:gd name="T34" fmla="*/ 15 w 80"/>
                <a:gd name="T35" fmla="*/ 5 h 81"/>
                <a:gd name="T36" fmla="*/ 17 w 80"/>
                <a:gd name="T37" fmla="*/ 5 h 81"/>
                <a:gd name="T38" fmla="*/ 45 w 80"/>
                <a:gd name="T39" fmla="*/ 33 h 81"/>
                <a:gd name="T40" fmla="*/ 45 w 80"/>
                <a:gd name="T41" fmla="*/ 35 h 81"/>
                <a:gd name="T42" fmla="*/ 43 w 80"/>
                <a:gd name="T43" fmla="*/ 35 h 81"/>
                <a:gd name="T44" fmla="*/ 15 w 80"/>
                <a:gd name="T45" fmla="*/ 7 h 81"/>
                <a:gd name="T46" fmla="*/ 15 w 80"/>
                <a:gd name="T47" fmla="*/ 5 h 81"/>
                <a:gd name="T48" fmla="*/ 11 w 80"/>
                <a:gd name="T49" fmla="*/ 12 h 81"/>
                <a:gd name="T50" fmla="*/ 13 w 80"/>
                <a:gd name="T51" fmla="*/ 12 h 81"/>
                <a:gd name="T52" fmla="*/ 34 w 80"/>
                <a:gd name="T53" fmla="*/ 33 h 81"/>
                <a:gd name="T54" fmla="*/ 33 w 80"/>
                <a:gd name="T55" fmla="*/ 35 h 81"/>
                <a:gd name="T56" fmla="*/ 11 w 80"/>
                <a:gd name="T57" fmla="*/ 14 h 81"/>
                <a:gd name="T58" fmla="*/ 11 w 80"/>
                <a:gd name="T59" fmla="*/ 12 h 81"/>
                <a:gd name="T60" fmla="*/ 34 w 80"/>
                <a:gd name="T61" fmla="*/ 45 h 81"/>
                <a:gd name="T62" fmla="*/ 33 w 80"/>
                <a:gd name="T63" fmla="*/ 45 h 81"/>
                <a:gd name="T64" fmla="*/ 5 w 80"/>
                <a:gd name="T65" fmla="*/ 17 h 81"/>
                <a:gd name="T66" fmla="*/ 5 w 80"/>
                <a:gd name="T67" fmla="*/ 16 h 81"/>
                <a:gd name="T68" fmla="*/ 6 w 80"/>
                <a:gd name="T69" fmla="*/ 16 h 81"/>
                <a:gd name="T70" fmla="*/ 34 w 80"/>
                <a:gd name="T71" fmla="*/ 44 h 81"/>
                <a:gd name="T72" fmla="*/ 34 w 80"/>
                <a:gd name="T73" fmla="*/ 4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81">
                  <a:moveTo>
                    <a:pt x="72" y="64"/>
                  </a:moveTo>
                  <a:cubicBezTo>
                    <a:pt x="63" y="60"/>
                    <a:pt x="63" y="60"/>
                    <a:pt x="63" y="60"/>
                  </a:cubicBezTo>
                  <a:cubicBezTo>
                    <a:pt x="44" y="41"/>
                    <a:pt x="44" y="41"/>
                    <a:pt x="44" y="41"/>
                  </a:cubicBezTo>
                  <a:cubicBezTo>
                    <a:pt x="47" y="38"/>
                    <a:pt x="47" y="38"/>
                    <a:pt x="47" y="38"/>
                  </a:cubicBezTo>
                  <a:cubicBezTo>
                    <a:pt x="50" y="36"/>
                    <a:pt x="50" y="32"/>
                    <a:pt x="47" y="30"/>
                  </a:cubicBezTo>
                  <a:cubicBezTo>
                    <a:pt x="20" y="2"/>
                    <a:pt x="20" y="2"/>
                    <a:pt x="20" y="2"/>
                  </a:cubicBezTo>
                  <a:cubicBezTo>
                    <a:pt x="18" y="0"/>
                    <a:pt x="14" y="0"/>
                    <a:pt x="12" y="2"/>
                  </a:cubicBezTo>
                  <a:cubicBezTo>
                    <a:pt x="2" y="13"/>
                    <a:pt x="2" y="13"/>
                    <a:pt x="2" y="13"/>
                  </a:cubicBezTo>
                  <a:cubicBezTo>
                    <a:pt x="0" y="15"/>
                    <a:pt x="0" y="18"/>
                    <a:pt x="2" y="20"/>
                  </a:cubicBezTo>
                  <a:cubicBezTo>
                    <a:pt x="30" y="48"/>
                    <a:pt x="30" y="48"/>
                    <a:pt x="30" y="48"/>
                  </a:cubicBezTo>
                  <a:cubicBezTo>
                    <a:pt x="32" y="50"/>
                    <a:pt x="35" y="50"/>
                    <a:pt x="37" y="48"/>
                  </a:cubicBezTo>
                  <a:cubicBezTo>
                    <a:pt x="41" y="44"/>
                    <a:pt x="41" y="44"/>
                    <a:pt x="41" y="44"/>
                  </a:cubicBezTo>
                  <a:cubicBezTo>
                    <a:pt x="60" y="63"/>
                    <a:pt x="60" y="63"/>
                    <a:pt x="60" y="63"/>
                  </a:cubicBezTo>
                  <a:cubicBezTo>
                    <a:pt x="64" y="72"/>
                    <a:pt x="64" y="72"/>
                    <a:pt x="64" y="72"/>
                  </a:cubicBezTo>
                  <a:cubicBezTo>
                    <a:pt x="77" y="81"/>
                    <a:pt x="77" y="81"/>
                    <a:pt x="77" y="81"/>
                  </a:cubicBezTo>
                  <a:cubicBezTo>
                    <a:pt x="80" y="78"/>
                    <a:pt x="80" y="78"/>
                    <a:pt x="80" y="78"/>
                  </a:cubicBezTo>
                  <a:lnTo>
                    <a:pt x="72" y="64"/>
                  </a:lnTo>
                  <a:close/>
                  <a:moveTo>
                    <a:pt x="15" y="5"/>
                  </a:moveTo>
                  <a:cubicBezTo>
                    <a:pt x="16" y="5"/>
                    <a:pt x="16" y="5"/>
                    <a:pt x="17" y="5"/>
                  </a:cubicBezTo>
                  <a:cubicBezTo>
                    <a:pt x="45" y="33"/>
                    <a:pt x="45" y="33"/>
                    <a:pt x="45" y="33"/>
                  </a:cubicBezTo>
                  <a:cubicBezTo>
                    <a:pt x="45" y="34"/>
                    <a:pt x="45" y="34"/>
                    <a:pt x="45" y="35"/>
                  </a:cubicBezTo>
                  <a:cubicBezTo>
                    <a:pt x="44" y="35"/>
                    <a:pt x="44" y="35"/>
                    <a:pt x="43" y="35"/>
                  </a:cubicBezTo>
                  <a:cubicBezTo>
                    <a:pt x="15" y="7"/>
                    <a:pt x="15" y="7"/>
                    <a:pt x="15" y="7"/>
                  </a:cubicBezTo>
                  <a:cubicBezTo>
                    <a:pt x="15" y="6"/>
                    <a:pt x="15" y="6"/>
                    <a:pt x="15" y="5"/>
                  </a:cubicBezTo>
                  <a:close/>
                  <a:moveTo>
                    <a:pt x="11" y="12"/>
                  </a:moveTo>
                  <a:cubicBezTo>
                    <a:pt x="12" y="12"/>
                    <a:pt x="13" y="12"/>
                    <a:pt x="13" y="12"/>
                  </a:cubicBezTo>
                  <a:cubicBezTo>
                    <a:pt x="34" y="33"/>
                    <a:pt x="34" y="33"/>
                    <a:pt x="34" y="33"/>
                  </a:cubicBezTo>
                  <a:cubicBezTo>
                    <a:pt x="33" y="35"/>
                    <a:pt x="33" y="35"/>
                    <a:pt x="33" y="35"/>
                  </a:cubicBezTo>
                  <a:cubicBezTo>
                    <a:pt x="11" y="14"/>
                    <a:pt x="11" y="14"/>
                    <a:pt x="11" y="14"/>
                  </a:cubicBezTo>
                  <a:cubicBezTo>
                    <a:pt x="11" y="13"/>
                    <a:pt x="11" y="12"/>
                    <a:pt x="11" y="12"/>
                  </a:cubicBezTo>
                  <a:close/>
                  <a:moveTo>
                    <a:pt x="34" y="45"/>
                  </a:moveTo>
                  <a:cubicBezTo>
                    <a:pt x="34" y="46"/>
                    <a:pt x="33" y="46"/>
                    <a:pt x="33" y="45"/>
                  </a:cubicBezTo>
                  <a:cubicBezTo>
                    <a:pt x="5" y="17"/>
                    <a:pt x="5" y="17"/>
                    <a:pt x="5" y="17"/>
                  </a:cubicBezTo>
                  <a:cubicBezTo>
                    <a:pt x="4" y="17"/>
                    <a:pt x="4" y="16"/>
                    <a:pt x="5" y="16"/>
                  </a:cubicBezTo>
                  <a:cubicBezTo>
                    <a:pt x="5" y="15"/>
                    <a:pt x="6" y="15"/>
                    <a:pt x="6" y="16"/>
                  </a:cubicBezTo>
                  <a:cubicBezTo>
                    <a:pt x="34" y="44"/>
                    <a:pt x="34" y="44"/>
                    <a:pt x="34" y="44"/>
                  </a:cubicBezTo>
                  <a:cubicBezTo>
                    <a:pt x="35" y="44"/>
                    <a:pt x="35" y="45"/>
                    <a:pt x="34" y="4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41" name="Freeform 105"/>
            <p:cNvSpPr>
              <a:spLocks/>
            </p:cNvSpPr>
            <p:nvPr/>
          </p:nvSpPr>
          <p:spPr bwMode="auto">
            <a:xfrm>
              <a:off x="1753888" y="4769646"/>
              <a:ext cx="215900" cy="185738"/>
            </a:xfrm>
            <a:custGeom>
              <a:avLst/>
              <a:gdLst>
                <a:gd name="T0" fmla="*/ 3 w 101"/>
                <a:gd name="T1" fmla="*/ 67 h 87"/>
                <a:gd name="T2" fmla="*/ 44 w 101"/>
                <a:gd name="T3" fmla="*/ 39 h 87"/>
                <a:gd name="T4" fmla="*/ 46 w 101"/>
                <a:gd name="T5" fmla="*/ 19 h 87"/>
                <a:gd name="T6" fmla="*/ 79 w 101"/>
                <a:gd name="T7" fmla="*/ 3 h 87"/>
                <a:gd name="T8" fmla="*/ 64 w 101"/>
                <a:gd name="T9" fmla="*/ 14 h 87"/>
                <a:gd name="T10" fmla="*/ 65 w 101"/>
                <a:gd name="T11" fmla="*/ 36 h 87"/>
                <a:gd name="T12" fmla="*/ 85 w 101"/>
                <a:gd name="T13" fmla="*/ 45 h 87"/>
                <a:gd name="T14" fmla="*/ 101 w 101"/>
                <a:gd name="T15" fmla="*/ 34 h 87"/>
                <a:gd name="T16" fmla="*/ 98 w 101"/>
                <a:gd name="T17" fmla="*/ 43 h 87"/>
                <a:gd name="T18" fmla="*/ 60 w 101"/>
                <a:gd name="T19" fmla="*/ 57 h 87"/>
                <a:gd name="T20" fmla="*/ 58 w 101"/>
                <a:gd name="T21" fmla="*/ 56 h 87"/>
                <a:gd name="T22" fmla="*/ 16 w 101"/>
                <a:gd name="T23" fmla="*/ 86 h 87"/>
                <a:gd name="T24" fmla="*/ 9 w 101"/>
                <a:gd name="T25" fmla="*/ 84 h 87"/>
                <a:gd name="T26" fmla="*/ 2 w 101"/>
                <a:gd name="T27" fmla="*/ 75 h 87"/>
                <a:gd name="T28" fmla="*/ 3 w 101"/>
                <a:gd name="T29" fmla="*/ 6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 h="87">
                  <a:moveTo>
                    <a:pt x="3" y="67"/>
                  </a:moveTo>
                  <a:cubicBezTo>
                    <a:pt x="44" y="39"/>
                    <a:pt x="44" y="39"/>
                    <a:pt x="44" y="39"/>
                  </a:cubicBezTo>
                  <a:cubicBezTo>
                    <a:pt x="42" y="32"/>
                    <a:pt x="43" y="25"/>
                    <a:pt x="46" y="19"/>
                  </a:cubicBezTo>
                  <a:cubicBezTo>
                    <a:pt x="52" y="6"/>
                    <a:pt x="66" y="0"/>
                    <a:pt x="79" y="3"/>
                  </a:cubicBezTo>
                  <a:cubicBezTo>
                    <a:pt x="64" y="14"/>
                    <a:pt x="64" y="14"/>
                    <a:pt x="64" y="14"/>
                  </a:cubicBezTo>
                  <a:cubicBezTo>
                    <a:pt x="65" y="36"/>
                    <a:pt x="65" y="36"/>
                    <a:pt x="65" y="36"/>
                  </a:cubicBezTo>
                  <a:cubicBezTo>
                    <a:pt x="85" y="45"/>
                    <a:pt x="85" y="45"/>
                    <a:pt x="85" y="45"/>
                  </a:cubicBezTo>
                  <a:cubicBezTo>
                    <a:pt x="101" y="34"/>
                    <a:pt x="101" y="34"/>
                    <a:pt x="101" y="34"/>
                  </a:cubicBezTo>
                  <a:cubicBezTo>
                    <a:pt x="100" y="37"/>
                    <a:pt x="100" y="40"/>
                    <a:pt x="98" y="43"/>
                  </a:cubicBezTo>
                  <a:cubicBezTo>
                    <a:pt x="92" y="58"/>
                    <a:pt x="74" y="64"/>
                    <a:pt x="60" y="57"/>
                  </a:cubicBezTo>
                  <a:cubicBezTo>
                    <a:pt x="59" y="57"/>
                    <a:pt x="59" y="57"/>
                    <a:pt x="58" y="56"/>
                  </a:cubicBezTo>
                  <a:cubicBezTo>
                    <a:pt x="16" y="86"/>
                    <a:pt x="16" y="86"/>
                    <a:pt x="16" y="86"/>
                  </a:cubicBezTo>
                  <a:cubicBezTo>
                    <a:pt x="13" y="87"/>
                    <a:pt x="10" y="87"/>
                    <a:pt x="9" y="84"/>
                  </a:cubicBezTo>
                  <a:cubicBezTo>
                    <a:pt x="2" y="75"/>
                    <a:pt x="2" y="75"/>
                    <a:pt x="2" y="75"/>
                  </a:cubicBezTo>
                  <a:cubicBezTo>
                    <a:pt x="0" y="72"/>
                    <a:pt x="1" y="69"/>
                    <a:pt x="3" y="6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42" name="Freeform 75"/>
            <p:cNvSpPr>
              <a:spLocks noEditPoints="1"/>
            </p:cNvSpPr>
            <p:nvPr/>
          </p:nvSpPr>
          <p:spPr bwMode="auto">
            <a:xfrm>
              <a:off x="2522653" y="4797427"/>
              <a:ext cx="185738" cy="130175"/>
            </a:xfrm>
            <a:custGeom>
              <a:avLst/>
              <a:gdLst>
                <a:gd name="T0" fmla="*/ 68 w 87"/>
                <a:gd name="T1" fmla="*/ 0 h 61"/>
                <a:gd name="T2" fmla="*/ 4 w 87"/>
                <a:gd name="T3" fmla="*/ 13 h 61"/>
                <a:gd name="T4" fmla="*/ 0 w 87"/>
                <a:gd name="T5" fmla="*/ 22 h 61"/>
                <a:gd name="T6" fmla="*/ 16 w 87"/>
                <a:gd name="T7" fmla="*/ 27 h 61"/>
                <a:gd name="T8" fmla="*/ 20 w 87"/>
                <a:gd name="T9" fmla="*/ 17 h 61"/>
                <a:gd name="T10" fmla="*/ 26 w 87"/>
                <a:gd name="T11" fmla="*/ 7 h 61"/>
                <a:gd name="T12" fmla="*/ 29 w 87"/>
                <a:gd name="T13" fmla="*/ 8 h 61"/>
                <a:gd name="T14" fmla="*/ 23 w 87"/>
                <a:gd name="T15" fmla="*/ 27 h 61"/>
                <a:gd name="T16" fmla="*/ 22 w 87"/>
                <a:gd name="T17" fmla="*/ 27 h 61"/>
                <a:gd name="T18" fmla="*/ 10 w 87"/>
                <a:gd name="T19" fmla="*/ 60 h 61"/>
                <a:gd name="T20" fmla="*/ 76 w 87"/>
                <a:gd name="T21" fmla="*/ 61 h 61"/>
                <a:gd name="T22" fmla="*/ 77 w 87"/>
                <a:gd name="T23" fmla="*/ 59 h 61"/>
                <a:gd name="T24" fmla="*/ 64 w 87"/>
                <a:gd name="T25" fmla="*/ 27 h 61"/>
                <a:gd name="T26" fmla="*/ 58 w 87"/>
                <a:gd name="T27" fmla="*/ 27 h 61"/>
                <a:gd name="T28" fmla="*/ 58 w 87"/>
                <a:gd name="T29" fmla="*/ 7 h 61"/>
                <a:gd name="T30" fmla="*/ 70 w 87"/>
                <a:gd name="T31" fmla="*/ 13 h 61"/>
                <a:gd name="T32" fmla="*/ 66 w 87"/>
                <a:gd name="T33" fmla="*/ 22 h 61"/>
                <a:gd name="T34" fmla="*/ 82 w 87"/>
                <a:gd name="T35" fmla="*/ 27 h 61"/>
                <a:gd name="T36" fmla="*/ 87 w 87"/>
                <a:gd name="T37" fmla="*/ 17 h 61"/>
                <a:gd name="T38" fmla="*/ 50 w 87"/>
                <a:gd name="T39" fmla="*/ 7 h 61"/>
                <a:gd name="T40" fmla="*/ 50 w 87"/>
                <a:gd name="T41" fmla="*/ 27 h 61"/>
                <a:gd name="T42" fmla="*/ 37 w 87"/>
                <a:gd name="T43" fmla="*/ 8 h 61"/>
                <a:gd name="T44" fmla="*/ 50 w 87"/>
                <a:gd name="T45" fmla="*/ 7 h 61"/>
                <a:gd name="T46" fmla="*/ 34 w 87"/>
                <a:gd name="T47" fmla="*/ 54 h 61"/>
                <a:gd name="T48" fmla="*/ 51 w 87"/>
                <a:gd name="T49" fmla="*/ 36 h 61"/>
                <a:gd name="T50" fmla="*/ 37 w 87"/>
                <a:gd name="T51" fmla="*/ 53 h 61"/>
                <a:gd name="T52" fmla="*/ 39 w 87"/>
                <a:gd name="T53" fmla="*/ 55 h 61"/>
                <a:gd name="T54" fmla="*/ 37 w 87"/>
                <a:gd name="T55" fmla="*/ 53 h 61"/>
                <a:gd name="T56" fmla="*/ 42 w 87"/>
                <a:gd name="T57" fmla="*/ 56 h 61"/>
                <a:gd name="T58" fmla="*/ 44 w 87"/>
                <a:gd name="T59" fmla="*/ 54 h 61"/>
                <a:gd name="T60" fmla="*/ 43 w 87"/>
                <a:gd name="T61" fmla="*/ 36 h 61"/>
                <a:gd name="T62" fmla="*/ 41 w 87"/>
                <a:gd name="T63" fmla="*/ 34 h 61"/>
                <a:gd name="T64" fmla="*/ 43 w 87"/>
                <a:gd name="T65" fmla="*/ 36 h 61"/>
                <a:gd name="T66" fmla="*/ 33 w 87"/>
                <a:gd name="T67" fmla="*/ 51 h 61"/>
                <a:gd name="T68" fmla="*/ 35 w 87"/>
                <a:gd name="T69" fmla="*/ 50 h 61"/>
                <a:gd name="T70" fmla="*/ 38 w 87"/>
                <a:gd name="T71" fmla="*/ 38 h 61"/>
                <a:gd name="T72" fmla="*/ 36 w 87"/>
                <a:gd name="T73" fmla="*/ 36 h 61"/>
                <a:gd name="T74" fmla="*/ 38 w 87"/>
                <a:gd name="T75" fmla="*/ 38 h 61"/>
                <a:gd name="T76" fmla="*/ 49 w 87"/>
                <a:gd name="T77" fmla="*/ 40 h 61"/>
                <a:gd name="T78" fmla="*/ 52 w 87"/>
                <a:gd name="T79" fmla="*/ 39 h 61"/>
                <a:gd name="T80" fmla="*/ 50 w 87"/>
                <a:gd name="T81" fmla="*/ 48 h 61"/>
                <a:gd name="T82" fmla="*/ 52 w 87"/>
                <a:gd name="T83" fmla="*/ 51 h 61"/>
                <a:gd name="T84" fmla="*/ 50 w 87"/>
                <a:gd name="T85" fmla="*/ 48 h 61"/>
                <a:gd name="T86" fmla="*/ 51 w 87"/>
                <a:gd name="T87" fmla="*/ 45 h 61"/>
                <a:gd name="T88" fmla="*/ 53 w 87"/>
                <a:gd name="T89" fmla="*/ 44 h 61"/>
                <a:gd name="T90" fmla="*/ 47 w 87"/>
                <a:gd name="T91" fmla="*/ 52 h 61"/>
                <a:gd name="T92" fmla="*/ 48 w 87"/>
                <a:gd name="T93" fmla="*/ 54 h 61"/>
                <a:gd name="T94" fmla="*/ 47 w 87"/>
                <a:gd name="T95" fmla="*/ 52 h 61"/>
                <a:gd name="T96" fmla="*/ 48 w 87"/>
                <a:gd name="T97" fmla="*/ 36 h 61"/>
                <a:gd name="T98" fmla="*/ 45 w 87"/>
                <a:gd name="T99"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 h="61">
                  <a:moveTo>
                    <a:pt x="83" y="13"/>
                  </a:moveTo>
                  <a:cubicBezTo>
                    <a:pt x="82" y="5"/>
                    <a:pt x="75" y="0"/>
                    <a:pt x="68" y="0"/>
                  </a:cubicBezTo>
                  <a:cubicBezTo>
                    <a:pt x="19" y="0"/>
                    <a:pt x="19" y="0"/>
                    <a:pt x="19" y="0"/>
                  </a:cubicBezTo>
                  <a:cubicBezTo>
                    <a:pt x="11" y="0"/>
                    <a:pt x="5" y="5"/>
                    <a:pt x="4" y="13"/>
                  </a:cubicBezTo>
                  <a:cubicBezTo>
                    <a:pt x="2" y="13"/>
                    <a:pt x="0" y="15"/>
                    <a:pt x="0" y="17"/>
                  </a:cubicBezTo>
                  <a:cubicBezTo>
                    <a:pt x="0" y="22"/>
                    <a:pt x="0" y="22"/>
                    <a:pt x="0" y="22"/>
                  </a:cubicBezTo>
                  <a:cubicBezTo>
                    <a:pt x="0" y="24"/>
                    <a:pt x="2" y="27"/>
                    <a:pt x="5" y="27"/>
                  </a:cubicBezTo>
                  <a:cubicBezTo>
                    <a:pt x="16" y="27"/>
                    <a:pt x="16" y="27"/>
                    <a:pt x="16" y="27"/>
                  </a:cubicBezTo>
                  <a:cubicBezTo>
                    <a:pt x="18" y="27"/>
                    <a:pt x="20" y="24"/>
                    <a:pt x="20" y="22"/>
                  </a:cubicBezTo>
                  <a:cubicBezTo>
                    <a:pt x="20" y="17"/>
                    <a:pt x="20" y="17"/>
                    <a:pt x="20" y="17"/>
                  </a:cubicBezTo>
                  <a:cubicBezTo>
                    <a:pt x="20" y="15"/>
                    <a:pt x="19" y="13"/>
                    <a:pt x="17" y="13"/>
                  </a:cubicBezTo>
                  <a:cubicBezTo>
                    <a:pt x="18" y="9"/>
                    <a:pt x="22" y="7"/>
                    <a:pt x="26" y="7"/>
                  </a:cubicBezTo>
                  <a:cubicBezTo>
                    <a:pt x="29" y="7"/>
                    <a:pt x="29" y="7"/>
                    <a:pt x="29" y="7"/>
                  </a:cubicBezTo>
                  <a:cubicBezTo>
                    <a:pt x="29" y="7"/>
                    <a:pt x="29" y="7"/>
                    <a:pt x="29" y="8"/>
                  </a:cubicBezTo>
                  <a:cubicBezTo>
                    <a:pt x="29" y="27"/>
                    <a:pt x="29" y="27"/>
                    <a:pt x="29" y="27"/>
                  </a:cubicBezTo>
                  <a:cubicBezTo>
                    <a:pt x="23" y="27"/>
                    <a:pt x="23" y="27"/>
                    <a:pt x="23" y="27"/>
                  </a:cubicBezTo>
                  <a:cubicBezTo>
                    <a:pt x="23" y="27"/>
                    <a:pt x="22" y="27"/>
                    <a:pt x="22" y="27"/>
                  </a:cubicBezTo>
                  <a:cubicBezTo>
                    <a:pt x="22" y="27"/>
                    <a:pt x="22" y="27"/>
                    <a:pt x="22" y="27"/>
                  </a:cubicBezTo>
                  <a:cubicBezTo>
                    <a:pt x="10" y="59"/>
                    <a:pt x="10" y="59"/>
                    <a:pt x="10" y="59"/>
                  </a:cubicBezTo>
                  <a:cubicBezTo>
                    <a:pt x="9" y="59"/>
                    <a:pt x="10" y="60"/>
                    <a:pt x="10" y="60"/>
                  </a:cubicBezTo>
                  <a:cubicBezTo>
                    <a:pt x="10" y="61"/>
                    <a:pt x="11" y="61"/>
                    <a:pt x="11" y="61"/>
                  </a:cubicBezTo>
                  <a:cubicBezTo>
                    <a:pt x="76" y="61"/>
                    <a:pt x="76" y="61"/>
                    <a:pt x="76" y="61"/>
                  </a:cubicBezTo>
                  <a:cubicBezTo>
                    <a:pt x="76" y="61"/>
                    <a:pt x="76" y="61"/>
                    <a:pt x="77" y="60"/>
                  </a:cubicBezTo>
                  <a:cubicBezTo>
                    <a:pt x="77" y="60"/>
                    <a:pt x="77" y="59"/>
                    <a:pt x="77" y="59"/>
                  </a:cubicBezTo>
                  <a:cubicBezTo>
                    <a:pt x="65" y="27"/>
                    <a:pt x="65" y="27"/>
                    <a:pt x="65" y="27"/>
                  </a:cubicBezTo>
                  <a:cubicBezTo>
                    <a:pt x="65" y="27"/>
                    <a:pt x="65" y="27"/>
                    <a:pt x="64" y="27"/>
                  </a:cubicBezTo>
                  <a:cubicBezTo>
                    <a:pt x="64" y="27"/>
                    <a:pt x="64" y="27"/>
                    <a:pt x="64" y="27"/>
                  </a:cubicBezTo>
                  <a:cubicBezTo>
                    <a:pt x="58" y="27"/>
                    <a:pt x="58" y="27"/>
                    <a:pt x="58" y="27"/>
                  </a:cubicBezTo>
                  <a:cubicBezTo>
                    <a:pt x="58" y="8"/>
                    <a:pt x="58" y="8"/>
                    <a:pt x="58" y="8"/>
                  </a:cubicBezTo>
                  <a:cubicBezTo>
                    <a:pt x="58" y="7"/>
                    <a:pt x="58" y="7"/>
                    <a:pt x="58" y="7"/>
                  </a:cubicBezTo>
                  <a:cubicBezTo>
                    <a:pt x="61" y="7"/>
                    <a:pt x="61" y="7"/>
                    <a:pt x="61" y="7"/>
                  </a:cubicBezTo>
                  <a:cubicBezTo>
                    <a:pt x="65" y="7"/>
                    <a:pt x="68" y="9"/>
                    <a:pt x="70" y="13"/>
                  </a:cubicBezTo>
                  <a:cubicBezTo>
                    <a:pt x="68" y="13"/>
                    <a:pt x="66" y="15"/>
                    <a:pt x="66" y="17"/>
                  </a:cubicBezTo>
                  <a:cubicBezTo>
                    <a:pt x="66" y="22"/>
                    <a:pt x="66" y="22"/>
                    <a:pt x="66" y="22"/>
                  </a:cubicBezTo>
                  <a:cubicBezTo>
                    <a:pt x="66" y="24"/>
                    <a:pt x="68" y="27"/>
                    <a:pt x="71" y="27"/>
                  </a:cubicBezTo>
                  <a:cubicBezTo>
                    <a:pt x="82" y="27"/>
                    <a:pt x="82" y="27"/>
                    <a:pt x="82" y="27"/>
                  </a:cubicBezTo>
                  <a:cubicBezTo>
                    <a:pt x="84" y="27"/>
                    <a:pt x="87" y="24"/>
                    <a:pt x="87" y="22"/>
                  </a:cubicBezTo>
                  <a:cubicBezTo>
                    <a:pt x="87" y="17"/>
                    <a:pt x="87" y="17"/>
                    <a:pt x="87" y="17"/>
                  </a:cubicBezTo>
                  <a:cubicBezTo>
                    <a:pt x="87" y="15"/>
                    <a:pt x="85" y="13"/>
                    <a:pt x="83" y="13"/>
                  </a:cubicBezTo>
                  <a:close/>
                  <a:moveTo>
                    <a:pt x="50" y="7"/>
                  </a:moveTo>
                  <a:cubicBezTo>
                    <a:pt x="50" y="7"/>
                    <a:pt x="50" y="7"/>
                    <a:pt x="50" y="8"/>
                  </a:cubicBezTo>
                  <a:cubicBezTo>
                    <a:pt x="50" y="27"/>
                    <a:pt x="50" y="27"/>
                    <a:pt x="50" y="27"/>
                  </a:cubicBezTo>
                  <a:cubicBezTo>
                    <a:pt x="37" y="27"/>
                    <a:pt x="37" y="27"/>
                    <a:pt x="37" y="27"/>
                  </a:cubicBezTo>
                  <a:cubicBezTo>
                    <a:pt x="37" y="8"/>
                    <a:pt x="37" y="8"/>
                    <a:pt x="37" y="8"/>
                  </a:cubicBezTo>
                  <a:cubicBezTo>
                    <a:pt x="37" y="7"/>
                    <a:pt x="37" y="7"/>
                    <a:pt x="37" y="7"/>
                  </a:cubicBezTo>
                  <a:lnTo>
                    <a:pt x="50" y="7"/>
                  </a:lnTo>
                  <a:close/>
                  <a:moveTo>
                    <a:pt x="52" y="53"/>
                  </a:moveTo>
                  <a:cubicBezTo>
                    <a:pt x="47" y="58"/>
                    <a:pt x="39" y="59"/>
                    <a:pt x="34" y="54"/>
                  </a:cubicBezTo>
                  <a:cubicBezTo>
                    <a:pt x="29" y="50"/>
                    <a:pt x="28" y="42"/>
                    <a:pt x="33" y="37"/>
                  </a:cubicBezTo>
                  <a:cubicBezTo>
                    <a:pt x="38" y="32"/>
                    <a:pt x="46" y="31"/>
                    <a:pt x="51" y="36"/>
                  </a:cubicBezTo>
                  <a:cubicBezTo>
                    <a:pt x="56" y="40"/>
                    <a:pt x="56" y="48"/>
                    <a:pt x="52" y="53"/>
                  </a:cubicBezTo>
                  <a:close/>
                  <a:moveTo>
                    <a:pt x="37" y="53"/>
                  </a:moveTo>
                  <a:cubicBezTo>
                    <a:pt x="37" y="53"/>
                    <a:pt x="36" y="54"/>
                    <a:pt x="37" y="55"/>
                  </a:cubicBezTo>
                  <a:cubicBezTo>
                    <a:pt x="37" y="55"/>
                    <a:pt x="38" y="55"/>
                    <a:pt x="39" y="55"/>
                  </a:cubicBezTo>
                  <a:cubicBezTo>
                    <a:pt x="39" y="55"/>
                    <a:pt x="40" y="54"/>
                    <a:pt x="39" y="53"/>
                  </a:cubicBezTo>
                  <a:cubicBezTo>
                    <a:pt x="39" y="53"/>
                    <a:pt x="38" y="52"/>
                    <a:pt x="37" y="53"/>
                  </a:cubicBezTo>
                  <a:close/>
                  <a:moveTo>
                    <a:pt x="42" y="54"/>
                  </a:moveTo>
                  <a:cubicBezTo>
                    <a:pt x="41" y="54"/>
                    <a:pt x="41" y="55"/>
                    <a:pt x="42" y="56"/>
                  </a:cubicBezTo>
                  <a:cubicBezTo>
                    <a:pt x="42" y="56"/>
                    <a:pt x="43" y="56"/>
                    <a:pt x="44" y="56"/>
                  </a:cubicBezTo>
                  <a:cubicBezTo>
                    <a:pt x="44" y="56"/>
                    <a:pt x="44" y="55"/>
                    <a:pt x="44" y="54"/>
                  </a:cubicBezTo>
                  <a:cubicBezTo>
                    <a:pt x="44" y="54"/>
                    <a:pt x="43" y="53"/>
                    <a:pt x="42" y="54"/>
                  </a:cubicBezTo>
                  <a:close/>
                  <a:moveTo>
                    <a:pt x="43" y="36"/>
                  </a:moveTo>
                  <a:cubicBezTo>
                    <a:pt x="43" y="36"/>
                    <a:pt x="43" y="35"/>
                    <a:pt x="43" y="35"/>
                  </a:cubicBezTo>
                  <a:cubicBezTo>
                    <a:pt x="43" y="34"/>
                    <a:pt x="42" y="34"/>
                    <a:pt x="41" y="34"/>
                  </a:cubicBezTo>
                  <a:cubicBezTo>
                    <a:pt x="40" y="35"/>
                    <a:pt x="40" y="35"/>
                    <a:pt x="41" y="36"/>
                  </a:cubicBezTo>
                  <a:cubicBezTo>
                    <a:pt x="41" y="37"/>
                    <a:pt x="42" y="37"/>
                    <a:pt x="43" y="36"/>
                  </a:cubicBezTo>
                  <a:close/>
                  <a:moveTo>
                    <a:pt x="33" y="49"/>
                  </a:moveTo>
                  <a:cubicBezTo>
                    <a:pt x="33" y="50"/>
                    <a:pt x="33" y="51"/>
                    <a:pt x="33" y="51"/>
                  </a:cubicBezTo>
                  <a:cubicBezTo>
                    <a:pt x="33" y="52"/>
                    <a:pt x="34" y="52"/>
                    <a:pt x="35" y="52"/>
                  </a:cubicBezTo>
                  <a:cubicBezTo>
                    <a:pt x="36" y="51"/>
                    <a:pt x="36" y="50"/>
                    <a:pt x="35" y="50"/>
                  </a:cubicBezTo>
                  <a:cubicBezTo>
                    <a:pt x="35" y="49"/>
                    <a:pt x="34" y="49"/>
                    <a:pt x="33" y="49"/>
                  </a:cubicBezTo>
                  <a:close/>
                  <a:moveTo>
                    <a:pt x="38" y="38"/>
                  </a:moveTo>
                  <a:cubicBezTo>
                    <a:pt x="38" y="38"/>
                    <a:pt x="38" y="37"/>
                    <a:pt x="38" y="36"/>
                  </a:cubicBezTo>
                  <a:cubicBezTo>
                    <a:pt x="38" y="36"/>
                    <a:pt x="37" y="35"/>
                    <a:pt x="36" y="36"/>
                  </a:cubicBezTo>
                  <a:cubicBezTo>
                    <a:pt x="36" y="36"/>
                    <a:pt x="35" y="37"/>
                    <a:pt x="36" y="38"/>
                  </a:cubicBezTo>
                  <a:cubicBezTo>
                    <a:pt x="36" y="38"/>
                    <a:pt x="37" y="39"/>
                    <a:pt x="38" y="38"/>
                  </a:cubicBezTo>
                  <a:close/>
                  <a:moveTo>
                    <a:pt x="50" y="39"/>
                  </a:moveTo>
                  <a:cubicBezTo>
                    <a:pt x="49" y="39"/>
                    <a:pt x="49" y="40"/>
                    <a:pt x="49" y="40"/>
                  </a:cubicBezTo>
                  <a:cubicBezTo>
                    <a:pt x="50" y="41"/>
                    <a:pt x="51" y="41"/>
                    <a:pt x="51" y="41"/>
                  </a:cubicBezTo>
                  <a:cubicBezTo>
                    <a:pt x="52" y="40"/>
                    <a:pt x="52" y="40"/>
                    <a:pt x="52" y="39"/>
                  </a:cubicBezTo>
                  <a:cubicBezTo>
                    <a:pt x="51" y="38"/>
                    <a:pt x="50" y="38"/>
                    <a:pt x="50" y="39"/>
                  </a:cubicBezTo>
                  <a:close/>
                  <a:moveTo>
                    <a:pt x="50" y="48"/>
                  </a:moveTo>
                  <a:cubicBezTo>
                    <a:pt x="50" y="49"/>
                    <a:pt x="50" y="50"/>
                    <a:pt x="50" y="50"/>
                  </a:cubicBezTo>
                  <a:cubicBezTo>
                    <a:pt x="50" y="51"/>
                    <a:pt x="51" y="51"/>
                    <a:pt x="52" y="51"/>
                  </a:cubicBezTo>
                  <a:cubicBezTo>
                    <a:pt x="53" y="50"/>
                    <a:pt x="53" y="49"/>
                    <a:pt x="52" y="49"/>
                  </a:cubicBezTo>
                  <a:cubicBezTo>
                    <a:pt x="52" y="48"/>
                    <a:pt x="51" y="48"/>
                    <a:pt x="50" y="48"/>
                  </a:cubicBezTo>
                  <a:close/>
                  <a:moveTo>
                    <a:pt x="51" y="43"/>
                  </a:moveTo>
                  <a:cubicBezTo>
                    <a:pt x="51" y="44"/>
                    <a:pt x="51" y="45"/>
                    <a:pt x="51" y="45"/>
                  </a:cubicBezTo>
                  <a:cubicBezTo>
                    <a:pt x="51" y="46"/>
                    <a:pt x="52" y="46"/>
                    <a:pt x="53" y="46"/>
                  </a:cubicBezTo>
                  <a:cubicBezTo>
                    <a:pt x="54" y="45"/>
                    <a:pt x="54" y="44"/>
                    <a:pt x="53" y="44"/>
                  </a:cubicBezTo>
                  <a:cubicBezTo>
                    <a:pt x="53" y="43"/>
                    <a:pt x="52" y="43"/>
                    <a:pt x="51" y="43"/>
                  </a:cubicBezTo>
                  <a:close/>
                  <a:moveTo>
                    <a:pt x="47" y="52"/>
                  </a:moveTo>
                  <a:cubicBezTo>
                    <a:pt x="46" y="53"/>
                    <a:pt x="46" y="53"/>
                    <a:pt x="47" y="54"/>
                  </a:cubicBezTo>
                  <a:cubicBezTo>
                    <a:pt x="47" y="55"/>
                    <a:pt x="48" y="55"/>
                    <a:pt x="48" y="54"/>
                  </a:cubicBezTo>
                  <a:cubicBezTo>
                    <a:pt x="49" y="54"/>
                    <a:pt x="49" y="53"/>
                    <a:pt x="49" y="53"/>
                  </a:cubicBezTo>
                  <a:cubicBezTo>
                    <a:pt x="48" y="52"/>
                    <a:pt x="48" y="52"/>
                    <a:pt x="47" y="52"/>
                  </a:cubicBezTo>
                  <a:close/>
                  <a:moveTo>
                    <a:pt x="47" y="37"/>
                  </a:moveTo>
                  <a:cubicBezTo>
                    <a:pt x="48" y="37"/>
                    <a:pt x="48" y="36"/>
                    <a:pt x="48" y="36"/>
                  </a:cubicBezTo>
                  <a:cubicBezTo>
                    <a:pt x="47" y="35"/>
                    <a:pt x="47" y="35"/>
                    <a:pt x="46" y="35"/>
                  </a:cubicBezTo>
                  <a:cubicBezTo>
                    <a:pt x="45" y="36"/>
                    <a:pt x="45" y="36"/>
                    <a:pt x="45" y="37"/>
                  </a:cubicBezTo>
                  <a:cubicBezTo>
                    <a:pt x="46" y="38"/>
                    <a:pt x="47" y="38"/>
                    <a:pt x="47" y="37"/>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43" name="Freeform 117"/>
            <p:cNvSpPr>
              <a:spLocks noEditPoints="1"/>
            </p:cNvSpPr>
            <p:nvPr/>
          </p:nvSpPr>
          <p:spPr bwMode="auto">
            <a:xfrm>
              <a:off x="5635241" y="4797427"/>
              <a:ext cx="190500" cy="160338"/>
            </a:xfrm>
            <a:custGeom>
              <a:avLst/>
              <a:gdLst>
                <a:gd name="T0" fmla="*/ 32 w 89"/>
                <a:gd name="T1" fmla="*/ 9 h 75"/>
                <a:gd name="T2" fmla="*/ 49 w 89"/>
                <a:gd name="T3" fmla="*/ 13 h 75"/>
                <a:gd name="T4" fmla="*/ 60 w 89"/>
                <a:gd name="T5" fmla="*/ 20 h 75"/>
                <a:gd name="T6" fmla="*/ 54 w 89"/>
                <a:gd name="T7" fmla="*/ 29 h 75"/>
                <a:gd name="T8" fmla="*/ 88 w 89"/>
                <a:gd name="T9" fmla="*/ 29 h 75"/>
                <a:gd name="T10" fmla="*/ 71 w 89"/>
                <a:gd name="T11" fmla="*/ 0 h 75"/>
                <a:gd name="T12" fmla="*/ 66 w 89"/>
                <a:gd name="T13" fmla="*/ 9 h 75"/>
                <a:gd name="T14" fmla="*/ 52 w 89"/>
                <a:gd name="T15" fmla="*/ 4 h 75"/>
                <a:gd name="T16" fmla="*/ 32 w 89"/>
                <a:gd name="T17" fmla="*/ 3 h 75"/>
                <a:gd name="T18" fmla="*/ 13 w 89"/>
                <a:gd name="T19" fmla="*/ 8 h 75"/>
                <a:gd name="T20" fmla="*/ 0 w 89"/>
                <a:gd name="T21" fmla="*/ 22 h 75"/>
                <a:gd name="T22" fmla="*/ 32 w 89"/>
                <a:gd name="T23" fmla="*/ 9 h 75"/>
                <a:gd name="T24" fmla="*/ 58 w 89"/>
                <a:gd name="T25" fmla="*/ 66 h 75"/>
                <a:gd name="T26" fmla="*/ 41 w 89"/>
                <a:gd name="T27" fmla="*/ 61 h 75"/>
                <a:gd name="T28" fmla="*/ 30 w 89"/>
                <a:gd name="T29" fmla="*/ 55 h 75"/>
                <a:gd name="T30" fmla="*/ 35 w 89"/>
                <a:gd name="T31" fmla="*/ 46 h 75"/>
                <a:gd name="T32" fmla="*/ 1 w 89"/>
                <a:gd name="T33" fmla="*/ 45 h 75"/>
                <a:gd name="T34" fmla="*/ 18 w 89"/>
                <a:gd name="T35" fmla="*/ 75 h 75"/>
                <a:gd name="T36" fmla="*/ 24 w 89"/>
                <a:gd name="T37" fmla="*/ 66 h 75"/>
                <a:gd name="T38" fmla="*/ 38 w 89"/>
                <a:gd name="T39" fmla="*/ 71 h 75"/>
                <a:gd name="T40" fmla="*/ 58 w 89"/>
                <a:gd name="T41" fmla="*/ 72 h 75"/>
                <a:gd name="T42" fmla="*/ 77 w 89"/>
                <a:gd name="T43" fmla="*/ 67 h 75"/>
                <a:gd name="T44" fmla="*/ 89 w 89"/>
                <a:gd name="T45" fmla="*/ 53 h 75"/>
                <a:gd name="T46" fmla="*/ 58 w 89"/>
                <a:gd name="T47" fmla="*/ 6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5">
                  <a:moveTo>
                    <a:pt x="32" y="9"/>
                  </a:moveTo>
                  <a:cubicBezTo>
                    <a:pt x="38" y="10"/>
                    <a:pt x="44" y="11"/>
                    <a:pt x="49" y="13"/>
                  </a:cubicBezTo>
                  <a:cubicBezTo>
                    <a:pt x="53" y="15"/>
                    <a:pt x="56" y="17"/>
                    <a:pt x="60" y="20"/>
                  </a:cubicBezTo>
                  <a:cubicBezTo>
                    <a:pt x="54" y="29"/>
                    <a:pt x="54" y="29"/>
                    <a:pt x="54" y="29"/>
                  </a:cubicBezTo>
                  <a:cubicBezTo>
                    <a:pt x="88" y="29"/>
                    <a:pt x="88" y="29"/>
                    <a:pt x="88" y="29"/>
                  </a:cubicBezTo>
                  <a:cubicBezTo>
                    <a:pt x="71" y="0"/>
                    <a:pt x="71" y="0"/>
                    <a:pt x="71" y="0"/>
                  </a:cubicBezTo>
                  <a:cubicBezTo>
                    <a:pt x="66" y="9"/>
                    <a:pt x="66" y="9"/>
                    <a:pt x="66" y="9"/>
                  </a:cubicBezTo>
                  <a:cubicBezTo>
                    <a:pt x="62" y="7"/>
                    <a:pt x="57" y="5"/>
                    <a:pt x="52" y="4"/>
                  </a:cubicBezTo>
                  <a:cubicBezTo>
                    <a:pt x="45" y="3"/>
                    <a:pt x="38" y="2"/>
                    <a:pt x="32" y="3"/>
                  </a:cubicBezTo>
                  <a:cubicBezTo>
                    <a:pt x="25" y="3"/>
                    <a:pt x="19" y="5"/>
                    <a:pt x="13" y="8"/>
                  </a:cubicBezTo>
                  <a:cubicBezTo>
                    <a:pt x="7" y="11"/>
                    <a:pt x="2" y="16"/>
                    <a:pt x="0" y="22"/>
                  </a:cubicBezTo>
                  <a:cubicBezTo>
                    <a:pt x="6" y="10"/>
                    <a:pt x="20" y="8"/>
                    <a:pt x="32" y="9"/>
                  </a:cubicBezTo>
                  <a:close/>
                  <a:moveTo>
                    <a:pt x="58" y="66"/>
                  </a:moveTo>
                  <a:cubicBezTo>
                    <a:pt x="52" y="65"/>
                    <a:pt x="46" y="64"/>
                    <a:pt x="41" y="61"/>
                  </a:cubicBezTo>
                  <a:cubicBezTo>
                    <a:pt x="37" y="60"/>
                    <a:pt x="34" y="58"/>
                    <a:pt x="30" y="55"/>
                  </a:cubicBezTo>
                  <a:cubicBezTo>
                    <a:pt x="35" y="46"/>
                    <a:pt x="35" y="46"/>
                    <a:pt x="35" y="46"/>
                  </a:cubicBezTo>
                  <a:cubicBezTo>
                    <a:pt x="1" y="45"/>
                    <a:pt x="1" y="45"/>
                    <a:pt x="1" y="45"/>
                  </a:cubicBezTo>
                  <a:cubicBezTo>
                    <a:pt x="18" y="75"/>
                    <a:pt x="18" y="75"/>
                    <a:pt x="18" y="75"/>
                  </a:cubicBezTo>
                  <a:cubicBezTo>
                    <a:pt x="24" y="66"/>
                    <a:pt x="24" y="66"/>
                    <a:pt x="24" y="66"/>
                  </a:cubicBezTo>
                  <a:cubicBezTo>
                    <a:pt x="28" y="67"/>
                    <a:pt x="33" y="70"/>
                    <a:pt x="38" y="71"/>
                  </a:cubicBezTo>
                  <a:cubicBezTo>
                    <a:pt x="44" y="72"/>
                    <a:pt x="51" y="73"/>
                    <a:pt x="58" y="72"/>
                  </a:cubicBezTo>
                  <a:cubicBezTo>
                    <a:pt x="64" y="72"/>
                    <a:pt x="71" y="70"/>
                    <a:pt x="77" y="67"/>
                  </a:cubicBezTo>
                  <a:cubicBezTo>
                    <a:pt x="83" y="64"/>
                    <a:pt x="87" y="59"/>
                    <a:pt x="89" y="53"/>
                  </a:cubicBezTo>
                  <a:cubicBezTo>
                    <a:pt x="83" y="65"/>
                    <a:pt x="69" y="67"/>
                    <a:pt x="58" y="66"/>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44" name="Freeform 92"/>
            <p:cNvSpPr>
              <a:spLocks noEditPoints="1"/>
            </p:cNvSpPr>
            <p:nvPr/>
          </p:nvSpPr>
          <p:spPr bwMode="auto">
            <a:xfrm>
              <a:off x="6022130" y="4769646"/>
              <a:ext cx="195263" cy="184150"/>
            </a:xfrm>
            <a:custGeom>
              <a:avLst/>
              <a:gdLst>
                <a:gd name="T0" fmla="*/ 2 w 91"/>
                <a:gd name="T1" fmla="*/ 68 h 86"/>
                <a:gd name="T2" fmla="*/ 4 w 91"/>
                <a:gd name="T3" fmla="*/ 68 h 86"/>
                <a:gd name="T4" fmla="*/ 7 w 91"/>
                <a:gd name="T5" fmla="*/ 66 h 86"/>
                <a:gd name="T6" fmla="*/ 11 w 91"/>
                <a:gd name="T7" fmla="*/ 59 h 86"/>
                <a:gd name="T8" fmla="*/ 32 w 91"/>
                <a:gd name="T9" fmla="*/ 61 h 86"/>
                <a:gd name="T10" fmla="*/ 36 w 91"/>
                <a:gd name="T11" fmla="*/ 59 h 86"/>
                <a:gd name="T12" fmla="*/ 41 w 91"/>
                <a:gd name="T13" fmla="*/ 53 h 86"/>
                <a:gd name="T14" fmla="*/ 52 w 91"/>
                <a:gd name="T15" fmla="*/ 60 h 86"/>
                <a:gd name="T16" fmla="*/ 54 w 91"/>
                <a:gd name="T17" fmla="*/ 83 h 86"/>
                <a:gd name="T18" fmla="*/ 57 w 91"/>
                <a:gd name="T19" fmla="*/ 86 h 86"/>
                <a:gd name="T20" fmla="*/ 67 w 91"/>
                <a:gd name="T21" fmla="*/ 86 h 86"/>
                <a:gd name="T22" fmla="*/ 70 w 91"/>
                <a:gd name="T23" fmla="*/ 83 h 86"/>
                <a:gd name="T24" fmla="*/ 67 w 91"/>
                <a:gd name="T25" fmla="*/ 79 h 86"/>
                <a:gd name="T26" fmla="*/ 60 w 91"/>
                <a:gd name="T27" fmla="*/ 79 h 86"/>
                <a:gd name="T28" fmla="*/ 58 w 91"/>
                <a:gd name="T29" fmla="*/ 58 h 86"/>
                <a:gd name="T30" fmla="*/ 57 w 91"/>
                <a:gd name="T31" fmla="*/ 56 h 86"/>
                <a:gd name="T32" fmla="*/ 48 w 91"/>
                <a:gd name="T33" fmla="*/ 46 h 86"/>
                <a:gd name="T34" fmla="*/ 58 w 91"/>
                <a:gd name="T35" fmla="*/ 26 h 86"/>
                <a:gd name="T36" fmla="*/ 74 w 91"/>
                <a:gd name="T37" fmla="*/ 32 h 86"/>
                <a:gd name="T38" fmla="*/ 78 w 91"/>
                <a:gd name="T39" fmla="*/ 31 h 86"/>
                <a:gd name="T40" fmla="*/ 89 w 91"/>
                <a:gd name="T41" fmla="*/ 20 h 86"/>
                <a:gd name="T42" fmla="*/ 89 w 91"/>
                <a:gd name="T43" fmla="*/ 15 h 86"/>
                <a:gd name="T44" fmla="*/ 84 w 91"/>
                <a:gd name="T45" fmla="*/ 15 h 86"/>
                <a:gd name="T46" fmla="*/ 74 w 91"/>
                <a:gd name="T47" fmla="*/ 25 h 86"/>
                <a:gd name="T48" fmla="*/ 53 w 91"/>
                <a:gd name="T49" fmla="*/ 15 h 86"/>
                <a:gd name="T50" fmla="*/ 51 w 91"/>
                <a:gd name="T51" fmla="*/ 15 h 86"/>
                <a:gd name="T52" fmla="*/ 25 w 91"/>
                <a:gd name="T53" fmla="*/ 20 h 86"/>
                <a:gd name="T54" fmla="*/ 23 w 91"/>
                <a:gd name="T55" fmla="*/ 24 h 86"/>
                <a:gd name="T56" fmla="*/ 23 w 91"/>
                <a:gd name="T57" fmla="*/ 41 h 86"/>
                <a:gd name="T58" fmla="*/ 26 w 91"/>
                <a:gd name="T59" fmla="*/ 44 h 86"/>
                <a:gd name="T60" fmla="*/ 29 w 91"/>
                <a:gd name="T61" fmla="*/ 41 h 86"/>
                <a:gd name="T62" fmla="*/ 29 w 91"/>
                <a:gd name="T63" fmla="*/ 27 h 86"/>
                <a:gd name="T64" fmla="*/ 48 w 91"/>
                <a:gd name="T65" fmla="*/ 23 h 86"/>
                <a:gd name="T66" fmla="*/ 31 w 91"/>
                <a:gd name="T67" fmla="*/ 54 h 86"/>
                <a:gd name="T68" fmla="*/ 9 w 91"/>
                <a:gd name="T69" fmla="*/ 52 h 86"/>
                <a:gd name="T70" fmla="*/ 6 w 91"/>
                <a:gd name="T71" fmla="*/ 54 h 86"/>
                <a:gd name="T72" fmla="*/ 1 w 91"/>
                <a:gd name="T73" fmla="*/ 63 h 86"/>
                <a:gd name="T74" fmla="*/ 2 w 91"/>
                <a:gd name="T75" fmla="*/ 68 h 86"/>
                <a:gd name="T76" fmla="*/ 67 w 91"/>
                <a:gd name="T77" fmla="*/ 8 h 86"/>
                <a:gd name="T78" fmla="*/ 59 w 91"/>
                <a:gd name="T79" fmla="*/ 0 h 86"/>
                <a:gd name="T80" fmla="*/ 52 w 91"/>
                <a:gd name="T81" fmla="*/ 8 h 86"/>
                <a:gd name="T82" fmla="*/ 59 w 91"/>
                <a:gd name="T83" fmla="*/ 15 h 86"/>
                <a:gd name="T84" fmla="*/ 67 w 91"/>
                <a:gd name="T85" fmla="*/ 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1" h="86">
                  <a:moveTo>
                    <a:pt x="2" y="68"/>
                  </a:moveTo>
                  <a:cubicBezTo>
                    <a:pt x="3" y="68"/>
                    <a:pt x="3" y="68"/>
                    <a:pt x="4" y="68"/>
                  </a:cubicBezTo>
                  <a:cubicBezTo>
                    <a:pt x="5" y="68"/>
                    <a:pt x="6" y="67"/>
                    <a:pt x="7" y="66"/>
                  </a:cubicBezTo>
                  <a:cubicBezTo>
                    <a:pt x="11" y="59"/>
                    <a:pt x="11" y="59"/>
                    <a:pt x="11" y="59"/>
                  </a:cubicBezTo>
                  <a:cubicBezTo>
                    <a:pt x="17" y="61"/>
                    <a:pt x="25" y="62"/>
                    <a:pt x="32" y="61"/>
                  </a:cubicBezTo>
                  <a:cubicBezTo>
                    <a:pt x="34" y="61"/>
                    <a:pt x="35" y="61"/>
                    <a:pt x="36" y="59"/>
                  </a:cubicBezTo>
                  <a:cubicBezTo>
                    <a:pt x="37" y="57"/>
                    <a:pt x="39" y="55"/>
                    <a:pt x="41" y="53"/>
                  </a:cubicBezTo>
                  <a:cubicBezTo>
                    <a:pt x="44" y="56"/>
                    <a:pt x="47" y="59"/>
                    <a:pt x="52" y="60"/>
                  </a:cubicBezTo>
                  <a:cubicBezTo>
                    <a:pt x="51" y="68"/>
                    <a:pt x="52" y="76"/>
                    <a:pt x="54" y="83"/>
                  </a:cubicBezTo>
                  <a:cubicBezTo>
                    <a:pt x="54" y="85"/>
                    <a:pt x="55" y="86"/>
                    <a:pt x="57" y="86"/>
                  </a:cubicBezTo>
                  <a:cubicBezTo>
                    <a:pt x="67" y="86"/>
                    <a:pt x="67" y="86"/>
                    <a:pt x="67" y="86"/>
                  </a:cubicBezTo>
                  <a:cubicBezTo>
                    <a:pt x="69" y="86"/>
                    <a:pt x="70" y="85"/>
                    <a:pt x="70" y="83"/>
                  </a:cubicBezTo>
                  <a:cubicBezTo>
                    <a:pt x="70" y="81"/>
                    <a:pt x="69" y="79"/>
                    <a:pt x="67" y="79"/>
                  </a:cubicBezTo>
                  <a:cubicBezTo>
                    <a:pt x="60" y="79"/>
                    <a:pt x="60" y="79"/>
                    <a:pt x="60" y="79"/>
                  </a:cubicBezTo>
                  <a:cubicBezTo>
                    <a:pt x="61" y="72"/>
                    <a:pt x="60" y="65"/>
                    <a:pt x="58" y="58"/>
                  </a:cubicBezTo>
                  <a:cubicBezTo>
                    <a:pt x="58" y="57"/>
                    <a:pt x="58" y="57"/>
                    <a:pt x="57" y="56"/>
                  </a:cubicBezTo>
                  <a:cubicBezTo>
                    <a:pt x="55" y="52"/>
                    <a:pt x="52" y="49"/>
                    <a:pt x="48" y="46"/>
                  </a:cubicBezTo>
                  <a:cubicBezTo>
                    <a:pt x="54" y="39"/>
                    <a:pt x="59" y="32"/>
                    <a:pt x="58" y="26"/>
                  </a:cubicBezTo>
                  <a:cubicBezTo>
                    <a:pt x="63" y="29"/>
                    <a:pt x="68" y="31"/>
                    <a:pt x="74" y="32"/>
                  </a:cubicBezTo>
                  <a:cubicBezTo>
                    <a:pt x="75" y="33"/>
                    <a:pt x="77" y="32"/>
                    <a:pt x="78" y="31"/>
                  </a:cubicBezTo>
                  <a:cubicBezTo>
                    <a:pt x="83" y="28"/>
                    <a:pt x="87" y="24"/>
                    <a:pt x="89" y="20"/>
                  </a:cubicBezTo>
                  <a:cubicBezTo>
                    <a:pt x="91" y="18"/>
                    <a:pt x="91" y="16"/>
                    <a:pt x="89" y="15"/>
                  </a:cubicBezTo>
                  <a:cubicBezTo>
                    <a:pt x="88" y="13"/>
                    <a:pt x="86" y="13"/>
                    <a:pt x="84" y="15"/>
                  </a:cubicBezTo>
                  <a:cubicBezTo>
                    <a:pt x="81" y="17"/>
                    <a:pt x="77" y="20"/>
                    <a:pt x="74" y="25"/>
                  </a:cubicBezTo>
                  <a:cubicBezTo>
                    <a:pt x="68" y="21"/>
                    <a:pt x="61" y="18"/>
                    <a:pt x="53" y="15"/>
                  </a:cubicBezTo>
                  <a:cubicBezTo>
                    <a:pt x="52" y="15"/>
                    <a:pt x="51" y="15"/>
                    <a:pt x="51" y="15"/>
                  </a:cubicBezTo>
                  <a:cubicBezTo>
                    <a:pt x="42" y="16"/>
                    <a:pt x="33" y="18"/>
                    <a:pt x="25" y="20"/>
                  </a:cubicBezTo>
                  <a:cubicBezTo>
                    <a:pt x="24" y="21"/>
                    <a:pt x="23" y="22"/>
                    <a:pt x="23" y="24"/>
                  </a:cubicBezTo>
                  <a:cubicBezTo>
                    <a:pt x="22" y="29"/>
                    <a:pt x="22" y="35"/>
                    <a:pt x="23" y="41"/>
                  </a:cubicBezTo>
                  <a:cubicBezTo>
                    <a:pt x="23" y="42"/>
                    <a:pt x="24" y="44"/>
                    <a:pt x="26" y="44"/>
                  </a:cubicBezTo>
                  <a:cubicBezTo>
                    <a:pt x="28" y="44"/>
                    <a:pt x="29" y="42"/>
                    <a:pt x="29" y="41"/>
                  </a:cubicBezTo>
                  <a:cubicBezTo>
                    <a:pt x="31" y="36"/>
                    <a:pt x="30" y="31"/>
                    <a:pt x="29" y="27"/>
                  </a:cubicBezTo>
                  <a:cubicBezTo>
                    <a:pt x="36" y="27"/>
                    <a:pt x="42" y="25"/>
                    <a:pt x="48" y="23"/>
                  </a:cubicBezTo>
                  <a:cubicBezTo>
                    <a:pt x="40" y="33"/>
                    <a:pt x="35" y="43"/>
                    <a:pt x="31" y="54"/>
                  </a:cubicBezTo>
                  <a:cubicBezTo>
                    <a:pt x="24" y="52"/>
                    <a:pt x="17" y="52"/>
                    <a:pt x="9" y="52"/>
                  </a:cubicBezTo>
                  <a:cubicBezTo>
                    <a:pt x="8" y="52"/>
                    <a:pt x="7" y="52"/>
                    <a:pt x="6" y="54"/>
                  </a:cubicBezTo>
                  <a:cubicBezTo>
                    <a:pt x="1" y="63"/>
                    <a:pt x="1" y="63"/>
                    <a:pt x="1" y="63"/>
                  </a:cubicBezTo>
                  <a:cubicBezTo>
                    <a:pt x="0" y="65"/>
                    <a:pt x="0" y="67"/>
                    <a:pt x="2" y="68"/>
                  </a:cubicBezTo>
                  <a:close/>
                  <a:moveTo>
                    <a:pt x="67" y="8"/>
                  </a:moveTo>
                  <a:cubicBezTo>
                    <a:pt x="67" y="4"/>
                    <a:pt x="63" y="0"/>
                    <a:pt x="59" y="0"/>
                  </a:cubicBezTo>
                  <a:cubicBezTo>
                    <a:pt x="55" y="0"/>
                    <a:pt x="52" y="4"/>
                    <a:pt x="52" y="8"/>
                  </a:cubicBezTo>
                  <a:cubicBezTo>
                    <a:pt x="52" y="12"/>
                    <a:pt x="55" y="15"/>
                    <a:pt x="59" y="15"/>
                  </a:cubicBezTo>
                  <a:cubicBezTo>
                    <a:pt x="63" y="15"/>
                    <a:pt x="67" y="12"/>
                    <a:pt x="67" y="8"/>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45" name="Freeform 168"/>
            <p:cNvSpPr>
              <a:spLocks noEditPoints="1"/>
            </p:cNvSpPr>
            <p:nvPr/>
          </p:nvSpPr>
          <p:spPr bwMode="auto">
            <a:xfrm>
              <a:off x="6408205" y="4789489"/>
              <a:ext cx="201613" cy="144463"/>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46" name="Freeform 173"/>
            <p:cNvSpPr>
              <a:spLocks noEditPoints="1"/>
            </p:cNvSpPr>
            <p:nvPr/>
          </p:nvSpPr>
          <p:spPr bwMode="auto">
            <a:xfrm>
              <a:off x="9590577" y="4764411"/>
              <a:ext cx="101852" cy="190973"/>
            </a:xfrm>
            <a:custGeom>
              <a:avLst/>
              <a:gdLst>
                <a:gd name="T0" fmla="*/ 5 w 53"/>
                <a:gd name="T1" fmla="*/ 7 h 100"/>
                <a:gd name="T2" fmla="*/ 47 w 53"/>
                <a:gd name="T3" fmla="*/ 59 h 100"/>
                <a:gd name="T4" fmla="*/ 47 w 53"/>
                <a:gd name="T5" fmla="*/ 6 h 100"/>
                <a:gd name="T6" fmla="*/ 0 w 53"/>
                <a:gd name="T7" fmla="*/ 3 h 100"/>
                <a:gd name="T8" fmla="*/ 51 w 53"/>
                <a:gd name="T9" fmla="*/ 100 h 100"/>
                <a:gd name="T10" fmla="*/ 51 w 53"/>
                <a:gd name="T11" fmla="*/ 0 h 100"/>
                <a:gd name="T12" fmla="*/ 31 w 53"/>
                <a:gd name="T13" fmla="*/ 3 h 100"/>
                <a:gd name="T14" fmla="*/ 28 w 53"/>
                <a:gd name="T15" fmla="*/ 1 h 100"/>
                <a:gd name="T16" fmla="*/ 27 w 53"/>
                <a:gd name="T17" fmla="*/ 2 h 100"/>
                <a:gd name="T18" fmla="*/ 26 w 53"/>
                <a:gd name="T19" fmla="*/ 2 h 100"/>
                <a:gd name="T20" fmla="*/ 25 w 53"/>
                <a:gd name="T21" fmla="*/ 1 h 100"/>
                <a:gd name="T22" fmla="*/ 23 w 53"/>
                <a:gd name="T23" fmla="*/ 3 h 100"/>
                <a:gd name="T24" fmla="*/ 5 w 53"/>
                <a:gd name="T25" fmla="*/ 64 h 100"/>
                <a:gd name="T26" fmla="*/ 8 w 53"/>
                <a:gd name="T27" fmla="*/ 69 h 100"/>
                <a:gd name="T28" fmla="*/ 19 w 53"/>
                <a:gd name="T29" fmla="*/ 76 h 100"/>
                <a:gd name="T30" fmla="*/ 7 w 53"/>
                <a:gd name="T31" fmla="*/ 76 h 100"/>
                <a:gd name="T32" fmla="*/ 16 w 53"/>
                <a:gd name="T33" fmla="*/ 71 h 100"/>
                <a:gd name="T34" fmla="*/ 9 w 53"/>
                <a:gd name="T35" fmla="*/ 81 h 100"/>
                <a:gd name="T36" fmla="*/ 19 w 53"/>
                <a:gd name="T37" fmla="*/ 85 h 100"/>
                <a:gd name="T38" fmla="*/ 7 w 53"/>
                <a:gd name="T39" fmla="*/ 85 h 100"/>
                <a:gd name="T40" fmla="*/ 17 w 53"/>
                <a:gd name="T41" fmla="*/ 96 h 100"/>
                <a:gd name="T42" fmla="*/ 7 w 53"/>
                <a:gd name="T43" fmla="*/ 92 h 100"/>
                <a:gd name="T44" fmla="*/ 19 w 53"/>
                <a:gd name="T45" fmla="*/ 92 h 100"/>
                <a:gd name="T46" fmla="*/ 30 w 53"/>
                <a:gd name="T47" fmla="*/ 71 h 100"/>
                <a:gd name="T48" fmla="*/ 30 w 53"/>
                <a:gd name="T49" fmla="*/ 78 h 100"/>
                <a:gd name="T50" fmla="*/ 21 w 53"/>
                <a:gd name="T51" fmla="*/ 74 h 100"/>
                <a:gd name="T52" fmla="*/ 21 w 53"/>
                <a:gd name="T53" fmla="*/ 65 h 100"/>
                <a:gd name="T54" fmla="*/ 32 w 53"/>
                <a:gd name="T55" fmla="*/ 65 h 100"/>
                <a:gd name="T56" fmla="*/ 24 w 53"/>
                <a:gd name="T57" fmla="*/ 70 h 100"/>
                <a:gd name="T58" fmla="*/ 30 w 53"/>
                <a:gd name="T59" fmla="*/ 81 h 100"/>
                <a:gd name="T60" fmla="*/ 30 w 53"/>
                <a:gd name="T61" fmla="*/ 87 h 100"/>
                <a:gd name="T62" fmla="*/ 21 w 53"/>
                <a:gd name="T63" fmla="*/ 83 h 100"/>
                <a:gd name="T64" fmla="*/ 30 w 53"/>
                <a:gd name="T65" fmla="*/ 96 h 100"/>
                <a:gd name="T66" fmla="*/ 21 w 53"/>
                <a:gd name="T67" fmla="*/ 92 h 100"/>
                <a:gd name="T68" fmla="*/ 33 w 53"/>
                <a:gd name="T69" fmla="*/ 92 h 100"/>
                <a:gd name="T70" fmla="*/ 44 w 53"/>
                <a:gd name="T71" fmla="*/ 81 h 100"/>
                <a:gd name="T72" fmla="*/ 44 w 53"/>
                <a:gd name="T73" fmla="*/ 87 h 100"/>
                <a:gd name="T74" fmla="*/ 34 w 53"/>
                <a:gd name="T75" fmla="*/ 83 h 100"/>
                <a:gd name="T76" fmla="*/ 34 w 53"/>
                <a:gd name="T77" fmla="*/ 74 h 100"/>
                <a:gd name="T78" fmla="*/ 47 w 53"/>
                <a:gd name="T79" fmla="*/ 74 h 100"/>
                <a:gd name="T80" fmla="*/ 37 w 53"/>
                <a:gd name="T81" fmla="*/ 78 h 100"/>
                <a:gd name="T82" fmla="*/ 44 w 53"/>
                <a:gd name="T83" fmla="*/ 96 h 100"/>
                <a:gd name="T84" fmla="*/ 35 w 53"/>
                <a:gd name="T85" fmla="*/ 92 h 100"/>
                <a:gd name="T86" fmla="*/ 47 w 53"/>
                <a:gd name="T87" fmla="*/ 92 h 100"/>
                <a:gd name="T88" fmla="*/ 37 w 53"/>
                <a:gd name="T89" fmla="*/ 68 h 100"/>
                <a:gd name="T90" fmla="*/ 45 w 53"/>
                <a:gd name="T91" fmla="*/ 69 h 100"/>
                <a:gd name="T92" fmla="*/ 6 w 53"/>
                <a:gd name="T93" fmla="*/ 60 h 100"/>
                <a:gd name="T94" fmla="*/ 6 w 53"/>
                <a:gd name="T95" fmla="*/ 4 h 100"/>
                <a:gd name="T96" fmla="*/ 50 w 53"/>
                <a:gd name="T97" fmla="*/ 5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100">
                  <a:moveTo>
                    <a:pt x="47" y="6"/>
                  </a:moveTo>
                  <a:cubicBezTo>
                    <a:pt x="6" y="6"/>
                    <a:pt x="6" y="6"/>
                    <a:pt x="6" y="6"/>
                  </a:cubicBezTo>
                  <a:cubicBezTo>
                    <a:pt x="5" y="6"/>
                    <a:pt x="5" y="6"/>
                    <a:pt x="5" y="7"/>
                  </a:cubicBezTo>
                  <a:cubicBezTo>
                    <a:pt x="5" y="57"/>
                    <a:pt x="5" y="57"/>
                    <a:pt x="5" y="57"/>
                  </a:cubicBezTo>
                  <a:cubicBezTo>
                    <a:pt x="5" y="58"/>
                    <a:pt x="5" y="59"/>
                    <a:pt x="6" y="59"/>
                  </a:cubicBezTo>
                  <a:cubicBezTo>
                    <a:pt x="47" y="59"/>
                    <a:pt x="47" y="59"/>
                    <a:pt x="47" y="59"/>
                  </a:cubicBezTo>
                  <a:cubicBezTo>
                    <a:pt x="48" y="59"/>
                    <a:pt x="48" y="58"/>
                    <a:pt x="48" y="57"/>
                  </a:cubicBezTo>
                  <a:cubicBezTo>
                    <a:pt x="48" y="7"/>
                    <a:pt x="48" y="7"/>
                    <a:pt x="48" y="7"/>
                  </a:cubicBezTo>
                  <a:cubicBezTo>
                    <a:pt x="48" y="6"/>
                    <a:pt x="48" y="6"/>
                    <a:pt x="47" y="6"/>
                  </a:cubicBezTo>
                  <a:close/>
                  <a:moveTo>
                    <a:pt x="51" y="0"/>
                  </a:moveTo>
                  <a:cubicBezTo>
                    <a:pt x="3" y="0"/>
                    <a:pt x="3" y="0"/>
                    <a:pt x="3" y="0"/>
                  </a:cubicBezTo>
                  <a:cubicBezTo>
                    <a:pt x="1" y="0"/>
                    <a:pt x="0" y="1"/>
                    <a:pt x="0" y="3"/>
                  </a:cubicBezTo>
                  <a:cubicBezTo>
                    <a:pt x="0" y="97"/>
                    <a:pt x="0" y="97"/>
                    <a:pt x="0" y="97"/>
                  </a:cubicBezTo>
                  <a:cubicBezTo>
                    <a:pt x="0" y="99"/>
                    <a:pt x="1" y="100"/>
                    <a:pt x="3" y="100"/>
                  </a:cubicBezTo>
                  <a:cubicBezTo>
                    <a:pt x="51" y="100"/>
                    <a:pt x="51" y="100"/>
                    <a:pt x="51" y="100"/>
                  </a:cubicBezTo>
                  <a:cubicBezTo>
                    <a:pt x="52" y="100"/>
                    <a:pt x="53" y="99"/>
                    <a:pt x="53" y="97"/>
                  </a:cubicBezTo>
                  <a:cubicBezTo>
                    <a:pt x="53" y="3"/>
                    <a:pt x="53" y="3"/>
                    <a:pt x="53" y="3"/>
                  </a:cubicBezTo>
                  <a:cubicBezTo>
                    <a:pt x="53" y="1"/>
                    <a:pt x="52" y="0"/>
                    <a:pt x="51" y="0"/>
                  </a:cubicBezTo>
                  <a:close/>
                  <a:moveTo>
                    <a:pt x="31" y="1"/>
                  </a:moveTo>
                  <a:cubicBezTo>
                    <a:pt x="31" y="1"/>
                    <a:pt x="31" y="1"/>
                    <a:pt x="31" y="2"/>
                  </a:cubicBezTo>
                  <a:cubicBezTo>
                    <a:pt x="31" y="2"/>
                    <a:pt x="31" y="3"/>
                    <a:pt x="31" y="3"/>
                  </a:cubicBezTo>
                  <a:cubicBezTo>
                    <a:pt x="30" y="3"/>
                    <a:pt x="30" y="2"/>
                    <a:pt x="30" y="2"/>
                  </a:cubicBezTo>
                  <a:cubicBezTo>
                    <a:pt x="30" y="1"/>
                    <a:pt x="30" y="1"/>
                    <a:pt x="31" y="1"/>
                  </a:cubicBezTo>
                  <a:close/>
                  <a:moveTo>
                    <a:pt x="28" y="1"/>
                  </a:moveTo>
                  <a:cubicBezTo>
                    <a:pt x="28" y="1"/>
                    <a:pt x="29" y="1"/>
                    <a:pt x="29" y="2"/>
                  </a:cubicBezTo>
                  <a:cubicBezTo>
                    <a:pt x="29" y="2"/>
                    <a:pt x="28" y="3"/>
                    <a:pt x="28" y="3"/>
                  </a:cubicBezTo>
                  <a:cubicBezTo>
                    <a:pt x="27" y="3"/>
                    <a:pt x="27" y="2"/>
                    <a:pt x="27" y="2"/>
                  </a:cubicBezTo>
                  <a:cubicBezTo>
                    <a:pt x="27" y="1"/>
                    <a:pt x="27" y="1"/>
                    <a:pt x="28" y="1"/>
                  </a:cubicBezTo>
                  <a:close/>
                  <a:moveTo>
                    <a:pt x="25" y="1"/>
                  </a:moveTo>
                  <a:cubicBezTo>
                    <a:pt x="26" y="1"/>
                    <a:pt x="26" y="1"/>
                    <a:pt x="26" y="2"/>
                  </a:cubicBezTo>
                  <a:cubicBezTo>
                    <a:pt x="26" y="2"/>
                    <a:pt x="26" y="3"/>
                    <a:pt x="25" y="3"/>
                  </a:cubicBezTo>
                  <a:cubicBezTo>
                    <a:pt x="25" y="3"/>
                    <a:pt x="24" y="2"/>
                    <a:pt x="24" y="2"/>
                  </a:cubicBezTo>
                  <a:cubicBezTo>
                    <a:pt x="24" y="1"/>
                    <a:pt x="25" y="1"/>
                    <a:pt x="25" y="1"/>
                  </a:cubicBezTo>
                  <a:close/>
                  <a:moveTo>
                    <a:pt x="23" y="1"/>
                  </a:moveTo>
                  <a:cubicBezTo>
                    <a:pt x="23" y="1"/>
                    <a:pt x="23" y="1"/>
                    <a:pt x="23" y="2"/>
                  </a:cubicBezTo>
                  <a:cubicBezTo>
                    <a:pt x="23" y="2"/>
                    <a:pt x="23" y="3"/>
                    <a:pt x="23" y="3"/>
                  </a:cubicBezTo>
                  <a:cubicBezTo>
                    <a:pt x="22" y="3"/>
                    <a:pt x="22" y="2"/>
                    <a:pt x="22" y="2"/>
                  </a:cubicBezTo>
                  <a:cubicBezTo>
                    <a:pt x="22" y="1"/>
                    <a:pt x="22" y="1"/>
                    <a:pt x="23" y="1"/>
                  </a:cubicBezTo>
                  <a:close/>
                  <a:moveTo>
                    <a:pt x="5" y="64"/>
                  </a:moveTo>
                  <a:cubicBezTo>
                    <a:pt x="6" y="62"/>
                    <a:pt x="7" y="61"/>
                    <a:pt x="10" y="62"/>
                  </a:cubicBezTo>
                  <a:cubicBezTo>
                    <a:pt x="13" y="63"/>
                    <a:pt x="17" y="66"/>
                    <a:pt x="16" y="68"/>
                  </a:cubicBezTo>
                  <a:cubicBezTo>
                    <a:pt x="16" y="70"/>
                    <a:pt x="11" y="70"/>
                    <a:pt x="8" y="69"/>
                  </a:cubicBezTo>
                  <a:cubicBezTo>
                    <a:pt x="5" y="68"/>
                    <a:pt x="5" y="66"/>
                    <a:pt x="5" y="64"/>
                  </a:cubicBezTo>
                  <a:close/>
                  <a:moveTo>
                    <a:pt x="19" y="74"/>
                  </a:moveTo>
                  <a:cubicBezTo>
                    <a:pt x="19" y="76"/>
                    <a:pt x="19" y="76"/>
                    <a:pt x="19" y="76"/>
                  </a:cubicBezTo>
                  <a:cubicBezTo>
                    <a:pt x="19" y="77"/>
                    <a:pt x="18" y="78"/>
                    <a:pt x="16" y="78"/>
                  </a:cubicBezTo>
                  <a:cubicBezTo>
                    <a:pt x="9" y="78"/>
                    <a:pt x="9" y="78"/>
                    <a:pt x="9" y="78"/>
                  </a:cubicBezTo>
                  <a:cubicBezTo>
                    <a:pt x="8" y="78"/>
                    <a:pt x="7" y="77"/>
                    <a:pt x="7" y="76"/>
                  </a:cubicBezTo>
                  <a:cubicBezTo>
                    <a:pt x="7" y="74"/>
                    <a:pt x="7" y="74"/>
                    <a:pt x="7" y="74"/>
                  </a:cubicBezTo>
                  <a:cubicBezTo>
                    <a:pt x="7" y="73"/>
                    <a:pt x="8" y="71"/>
                    <a:pt x="9" y="71"/>
                  </a:cubicBezTo>
                  <a:cubicBezTo>
                    <a:pt x="16" y="71"/>
                    <a:pt x="16" y="71"/>
                    <a:pt x="16" y="71"/>
                  </a:cubicBezTo>
                  <a:cubicBezTo>
                    <a:pt x="18" y="71"/>
                    <a:pt x="19" y="73"/>
                    <a:pt x="19" y="74"/>
                  </a:cubicBezTo>
                  <a:close/>
                  <a:moveTo>
                    <a:pt x="7" y="83"/>
                  </a:moveTo>
                  <a:cubicBezTo>
                    <a:pt x="7" y="82"/>
                    <a:pt x="8" y="81"/>
                    <a:pt x="9" y="81"/>
                  </a:cubicBezTo>
                  <a:cubicBezTo>
                    <a:pt x="16" y="81"/>
                    <a:pt x="16" y="81"/>
                    <a:pt x="16" y="81"/>
                  </a:cubicBezTo>
                  <a:cubicBezTo>
                    <a:pt x="18" y="81"/>
                    <a:pt x="19" y="82"/>
                    <a:pt x="19" y="83"/>
                  </a:cubicBezTo>
                  <a:cubicBezTo>
                    <a:pt x="19" y="85"/>
                    <a:pt x="19" y="85"/>
                    <a:pt x="19" y="85"/>
                  </a:cubicBezTo>
                  <a:cubicBezTo>
                    <a:pt x="19" y="86"/>
                    <a:pt x="18" y="87"/>
                    <a:pt x="16" y="87"/>
                  </a:cubicBezTo>
                  <a:cubicBezTo>
                    <a:pt x="9" y="87"/>
                    <a:pt x="9" y="87"/>
                    <a:pt x="9" y="87"/>
                  </a:cubicBezTo>
                  <a:cubicBezTo>
                    <a:pt x="8" y="87"/>
                    <a:pt x="7" y="86"/>
                    <a:pt x="7" y="85"/>
                  </a:cubicBezTo>
                  <a:lnTo>
                    <a:pt x="7" y="83"/>
                  </a:lnTo>
                  <a:close/>
                  <a:moveTo>
                    <a:pt x="19" y="94"/>
                  </a:moveTo>
                  <a:cubicBezTo>
                    <a:pt x="19" y="95"/>
                    <a:pt x="18" y="96"/>
                    <a:pt x="17" y="96"/>
                  </a:cubicBezTo>
                  <a:cubicBezTo>
                    <a:pt x="9" y="96"/>
                    <a:pt x="9" y="96"/>
                    <a:pt x="9" y="96"/>
                  </a:cubicBezTo>
                  <a:cubicBezTo>
                    <a:pt x="8" y="96"/>
                    <a:pt x="7" y="95"/>
                    <a:pt x="7" y="94"/>
                  </a:cubicBezTo>
                  <a:cubicBezTo>
                    <a:pt x="7" y="92"/>
                    <a:pt x="7" y="92"/>
                    <a:pt x="7" y="92"/>
                  </a:cubicBezTo>
                  <a:cubicBezTo>
                    <a:pt x="7" y="91"/>
                    <a:pt x="8" y="90"/>
                    <a:pt x="9" y="90"/>
                  </a:cubicBezTo>
                  <a:cubicBezTo>
                    <a:pt x="17" y="90"/>
                    <a:pt x="17" y="90"/>
                    <a:pt x="17" y="90"/>
                  </a:cubicBezTo>
                  <a:cubicBezTo>
                    <a:pt x="18" y="90"/>
                    <a:pt x="19" y="91"/>
                    <a:pt x="19" y="92"/>
                  </a:cubicBezTo>
                  <a:lnTo>
                    <a:pt x="19" y="94"/>
                  </a:lnTo>
                  <a:close/>
                  <a:moveTo>
                    <a:pt x="23" y="71"/>
                  </a:moveTo>
                  <a:cubicBezTo>
                    <a:pt x="30" y="71"/>
                    <a:pt x="30" y="71"/>
                    <a:pt x="30" y="71"/>
                  </a:cubicBezTo>
                  <a:cubicBezTo>
                    <a:pt x="32" y="71"/>
                    <a:pt x="33" y="73"/>
                    <a:pt x="33" y="74"/>
                  </a:cubicBezTo>
                  <a:cubicBezTo>
                    <a:pt x="33" y="76"/>
                    <a:pt x="33" y="76"/>
                    <a:pt x="33" y="76"/>
                  </a:cubicBezTo>
                  <a:cubicBezTo>
                    <a:pt x="33" y="77"/>
                    <a:pt x="32" y="78"/>
                    <a:pt x="30" y="78"/>
                  </a:cubicBezTo>
                  <a:cubicBezTo>
                    <a:pt x="23" y="78"/>
                    <a:pt x="23" y="78"/>
                    <a:pt x="23" y="78"/>
                  </a:cubicBezTo>
                  <a:cubicBezTo>
                    <a:pt x="22" y="78"/>
                    <a:pt x="21" y="77"/>
                    <a:pt x="21" y="76"/>
                  </a:cubicBezTo>
                  <a:cubicBezTo>
                    <a:pt x="21" y="74"/>
                    <a:pt x="21" y="74"/>
                    <a:pt x="21" y="74"/>
                  </a:cubicBezTo>
                  <a:cubicBezTo>
                    <a:pt x="21" y="73"/>
                    <a:pt x="22" y="71"/>
                    <a:pt x="23" y="71"/>
                  </a:cubicBezTo>
                  <a:close/>
                  <a:moveTo>
                    <a:pt x="21" y="67"/>
                  </a:moveTo>
                  <a:cubicBezTo>
                    <a:pt x="21" y="65"/>
                    <a:pt x="21" y="65"/>
                    <a:pt x="21" y="65"/>
                  </a:cubicBezTo>
                  <a:cubicBezTo>
                    <a:pt x="21" y="63"/>
                    <a:pt x="23" y="62"/>
                    <a:pt x="24" y="62"/>
                  </a:cubicBezTo>
                  <a:cubicBezTo>
                    <a:pt x="29" y="62"/>
                    <a:pt x="29" y="62"/>
                    <a:pt x="29" y="62"/>
                  </a:cubicBezTo>
                  <a:cubicBezTo>
                    <a:pt x="30" y="62"/>
                    <a:pt x="32" y="63"/>
                    <a:pt x="32" y="65"/>
                  </a:cubicBezTo>
                  <a:cubicBezTo>
                    <a:pt x="32" y="67"/>
                    <a:pt x="32" y="67"/>
                    <a:pt x="32" y="67"/>
                  </a:cubicBezTo>
                  <a:cubicBezTo>
                    <a:pt x="32" y="69"/>
                    <a:pt x="30" y="70"/>
                    <a:pt x="29" y="70"/>
                  </a:cubicBezTo>
                  <a:cubicBezTo>
                    <a:pt x="24" y="70"/>
                    <a:pt x="24" y="70"/>
                    <a:pt x="24" y="70"/>
                  </a:cubicBezTo>
                  <a:cubicBezTo>
                    <a:pt x="23" y="70"/>
                    <a:pt x="21" y="69"/>
                    <a:pt x="21" y="67"/>
                  </a:cubicBezTo>
                  <a:close/>
                  <a:moveTo>
                    <a:pt x="23" y="81"/>
                  </a:moveTo>
                  <a:cubicBezTo>
                    <a:pt x="30" y="81"/>
                    <a:pt x="30" y="81"/>
                    <a:pt x="30" y="81"/>
                  </a:cubicBezTo>
                  <a:cubicBezTo>
                    <a:pt x="32" y="81"/>
                    <a:pt x="33" y="82"/>
                    <a:pt x="33" y="83"/>
                  </a:cubicBezTo>
                  <a:cubicBezTo>
                    <a:pt x="33" y="85"/>
                    <a:pt x="33" y="85"/>
                    <a:pt x="33" y="85"/>
                  </a:cubicBezTo>
                  <a:cubicBezTo>
                    <a:pt x="33" y="86"/>
                    <a:pt x="32" y="87"/>
                    <a:pt x="30" y="87"/>
                  </a:cubicBezTo>
                  <a:cubicBezTo>
                    <a:pt x="23" y="87"/>
                    <a:pt x="23" y="87"/>
                    <a:pt x="23" y="87"/>
                  </a:cubicBezTo>
                  <a:cubicBezTo>
                    <a:pt x="22" y="87"/>
                    <a:pt x="21" y="86"/>
                    <a:pt x="21" y="85"/>
                  </a:cubicBezTo>
                  <a:cubicBezTo>
                    <a:pt x="21" y="83"/>
                    <a:pt x="21" y="83"/>
                    <a:pt x="21" y="83"/>
                  </a:cubicBezTo>
                  <a:cubicBezTo>
                    <a:pt x="21" y="82"/>
                    <a:pt x="22" y="81"/>
                    <a:pt x="23" y="81"/>
                  </a:cubicBezTo>
                  <a:close/>
                  <a:moveTo>
                    <a:pt x="33" y="94"/>
                  </a:moveTo>
                  <a:cubicBezTo>
                    <a:pt x="33" y="95"/>
                    <a:pt x="32" y="96"/>
                    <a:pt x="30" y="96"/>
                  </a:cubicBezTo>
                  <a:cubicBezTo>
                    <a:pt x="23" y="96"/>
                    <a:pt x="23" y="96"/>
                    <a:pt x="23" y="96"/>
                  </a:cubicBezTo>
                  <a:cubicBezTo>
                    <a:pt x="22" y="96"/>
                    <a:pt x="21" y="95"/>
                    <a:pt x="21" y="94"/>
                  </a:cubicBezTo>
                  <a:cubicBezTo>
                    <a:pt x="21" y="92"/>
                    <a:pt x="21" y="92"/>
                    <a:pt x="21" y="92"/>
                  </a:cubicBezTo>
                  <a:cubicBezTo>
                    <a:pt x="21" y="91"/>
                    <a:pt x="22" y="90"/>
                    <a:pt x="23" y="90"/>
                  </a:cubicBezTo>
                  <a:cubicBezTo>
                    <a:pt x="30" y="90"/>
                    <a:pt x="30" y="90"/>
                    <a:pt x="30" y="90"/>
                  </a:cubicBezTo>
                  <a:cubicBezTo>
                    <a:pt x="32" y="90"/>
                    <a:pt x="33" y="91"/>
                    <a:pt x="33" y="92"/>
                  </a:cubicBezTo>
                  <a:lnTo>
                    <a:pt x="33" y="94"/>
                  </a:lnTo>
                  <a:close/>
                  <a:moveTo>
                    <a:pt x="37" y="81"/>
                  </a:moveTo>
                  <a:cubicBezTo>
                    <a:pt x="44" y="81"/>
                    <a:pt x="44" y="81"/>
                    <a:pt x="44" y="81"/>
                  </a:cubicBezTo>
                  <a:cubicBezTo>
                    <a:pt x="46" y="81"/>
                    <a:pt x="47" y="82"/>
                    <a:pt x="47" y="83"/>
                  </a:cubicBezTo>
                  <a:cubicBezTo>
                    <a:pt x="47" y="85"/>
                    <a:pt x="47" y="85"/>
                    <a:pt x="47" y="85"/>
                  </a:cubicBezTo>
                  <a:cubicBezTo>
                    <a:pt x="47" y="86"/>
                    <a:pt x="46" y="87"/>
                    <a:pt x="44" y="87"/>
                  </a:cubicBezTo>
                  <a:cubicBezTo>
                    <a:pt x="37" y="87"/>
                    <a:pt x="37" y="87"/>
                    <a:pt x="37" y="87"/>
                  </a:cubicBezTo>
                  <a:cubicBezTo>
                    <a:pt x="36" y="87"/>
                    <a:pt x="34" y="86"/>
                    <a:pt x="34" y="85"/>
                  </a:cubicBezTo>
                  <a:cubicBezTo>
                    <a:pt x="34" y="83"/>
                    <a:pt x="34" y="83"/>
                    <a:pt x="34" y="83"/>
                  </a:cubicBezTo>
                  <a:cubicBezTo>
                    <a:pt x="34" y="82"/>
                    <a:pt x="36" y="81"/>
                    <a:pt x="37" y="81"/>
                  </a:cubicBezTo>
                  <a:close/>
                  <a:moveTo>
                    <a:pt x="34" y="76"/>
                  </a:moveTo>
                  <a:cubicBezTo>
                    <a:pt x="34" y="74"/>
                    <a:pt x="34" y="74"/>
                    <a:pt x="34" y="74"/>
                  </a:cubicBezTo>
                  <a:cubicBezTo>
                    <a:pt x="34" y="73"/>
                    <a:pt x="36" y="71"/>
                    <a:pt x="37" y="71"/>
                  </a:cubicBezTo>
                  <a:cubicBezTo>
                    <a:pt x="44" y="71"/>
                    <a:pt x="44" y="71"/>
                    <a:pt x="44" y="71"/>
                  </a:cubicBezTo>
                  <a:cubicBezTo>
                    <a:pt x="46" y="71"/>
                    <a:pt x="47" y="73"/>
                    <a:pt x="47" y="74"/>
                  </a:cubicBezTo>
                  <a:cubicBezTo>
                    <a:pt x="47" y="76"/>
                    <a:pt x="47" y="76"/>
                    <a:pt x="47" y="76"/>
                  </a:cubicBezTo>
                  <a:cubicBezTo>
                    <a:pt x="47" y="77"/>
                    <a:pt x="46" y="78"/>
                    <a:pt x="44" y="78"/>
                  </a:cubicBezTo>
                  <a:cubicBezTo>
                    <a:pt x="37" y="78"/>
                    <a:pt x="37" y="78"/>
                    <a:pt x="37" y="78"/>
                  </a:cubicBezTo>
                  <a:cubicBezTo>
                    <a:pt x="36" y="78"/>
                    <a:pt x="34" y="77"/>
                    <a:pt x="34" y="76"/>
                  </a:cubicBezTo>
                  <a:close/>
                  <a:moveTo>
                    <a:pt x="47" y="94"/>
                  </a:moveTo>
                  <a:cubicBezTo>
                    <a:pt x="47" y="95"/>
                    <a:pt x="46" y="96"/>
                    <a:pt x="44" y="96"/>
                  </a:cubicBezTo>
                  <a:cubicBezTo>
                    <a:pt x="37" y="96"/>
                    <a:pt x="37" y="96"/>
                    <a:pt x="37" y="96"/>
                  </a:cubicBezTo>
                  <a:cubicBezTo>
                    <a:pt x="36" y="96"/>
                    <a:pt x="35" y="95"/>
                    <a:pt x="35" y="94"/>
                  </a:cubicBezTo>
                  <a:cubicBezTo>
                    <a:pt x="35" y="92"/>
                    <a:pt x="35" y="92"/>
                    <a:pt x="35" y="92"/>
                  </a:cubicBezTo>
                  <a:cubicBezTo>
                    <a:pt x="35" y="91"/>
                    <a:pt x="36" y="90"/>
                    <a:pt x="37" y="90"/>
                  </a:cubicBezTo>
                  <a:cubicBezTo>
                    <a:pt x="44" y="90"/>
                    <a:pt x="44" y="90"/>
                    <a:pt x="44" y="90"/>
                  </a:cubicBezTo>
                  <a:cubicBezTo>
                    <a:pt x="46" y="90"/>
                    <a:pt x="47" y="91"/>
                    <a:pt x="47" y="92"/>
                  </a:cubicBezTo>
                  <a:lnTo>
                    <a:pt x="47" y="94"/>
                  </a:lnTo>
                  <a:close/>
                  <a:moveTo>
                    <a:pt x="45" y="69"/>
                  </a:moveTo>
                  <a:cubicBezTo>
                    <a:pt x="42" y="70"/>
                    <a:pt x="38" y="70"/>
                    <a:pt x="37" y="68"/>
                  </a:cubicBezTo>
                  <a:cubicBezTo>
                    <a:pt x="36" y="66"/>
                    <a:pt x="40" y="63"/>
                    <a:pt x="43" y="62"/>
                  </a:cubicBezTo>
                  <a:cubicBezTo>
                    <a:pt x="46" y="61"/>
                    <a:pt x="47" y="62"/>
                    <a:pt x="48" y="64"/>
                  </a:cubicBezTo>
                  <a:cubicBezTo>
                    <a:pt x="49" y="66"/>
                    <a:pt x="48" y="68"/>
                    <a:pt x="45" y="69"/>
                  </a:cubicBezTo>
                  <a:close/>
                  <a:moveTo>
                    <a:pt x="50" y="57"/>
                  </a:moveTo>
                  <a:cubicBezTo>
                    <a:pt x="50" y="59"/>
                    <a:pt x="49" y="60"/>
                    <a:pt x="47" y="60"/>
                  </a:cubicBezTo>
                  <a:cubicBezTo>
                    <a:pt x="6" y="60"/>
                    <a:pt x="6" y="60"/>
                    <a:pt x="6" y="60"/>
                  </a:cubicBezTo>
                  <a:cubicBezTo>
                    <a:pt x="4" y="60"/>
                    <a:pt x="3" y="59"/>
                    <a:pt x="3" y="57"/>
                  </a:cubicBezTo>
                  <a:cubicBezTo>
                    <a:pt x="3" y="7"/>
                    <a:pt x="3" y="7"/>
                    <a:pt x="3" y="7"/>
                  </a:cubicBezTo>
                  <a:cubicBezTo>
                    <a:pt x="3" y="5"/>
                    <a:pt x="4" y="4"/>
                    <a:pt x="6" y="4"/>
                  </a:cubicBezTo>
                  <a:cubicBezTo>
                    <a:pt x="47" y="4"/>
                    <a:pt x="47" y="4"/>
                    <a:pt x="47" y="4"/>
                  </a:cubicBezTo>
                  <a:cubicBezTo>
                    <a:pt x="49" y="4"/>
                    <a:pt x="50" y="5"/>
                    <a:pt x="50" y="7"/>
                  </a:cubicBezTo>
                  <a:lnTo>
                    <a:pt x="50" y="57"/>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47" name="Freeform 306"/>
            <p:cNvSpPr>
              <a:spLocks noEditPoints="1"/>
            </p:cNvSpPr>
            <p:nvPr/>
          </p:nvSpPr>
          <p:spPr bwMode="auto">
            <a:xfrm>
              <a:off x="9926149" y="4802098"/>
              <a:ext cx="187353" cy="133048"/>
            </a:xfrm>
            <a:custGeom>
              <a:avLst/>
              <a:gdLst>
                <a:gd name="T0" fmla="*/ 58 w 102"/>
                <a:gd name="T1" fmla="*/ 47 h 73"/>
                <a:gd name="T2" fmla="*/ 56 w 102"/>
                <a:gd name="T3" fmla="*/ 46 h 73"/>
                <a:gd name="T4" fmla="*/ 51 w 102"/>
                <a:gd name="T5" fmla="*/ 47 h 73"/>
                <a:gd name="T6" fmla="*/ 51 w 102"/>
                <a:gd name="T7" fmla="*/ 47 h 73"/>
                <a:gd name="T8" fmla="*/ 46 w 102"/>
                <a:gd name="T9" fmla="*/ 46 h 73"/>
                <a:gd name="T10" fmla="*/ 45 w 102"/>
                <a:gd name="T11" fmla="*/ 47 h 73"/>
                <a:gd name="T12" fmla="*/ 6 w 102"/>
                <a:gd name="T13" fmla="*/ 73 h 73"/>
                <a:gd name="T14" fmla="*/ 5 w 102"/>
                <a:gd name="T15" fmla="*/ 73 h 73"/>
                <a:gd name="T16" fmla="*/ 7 w 102"/>
                <a:gd name="T17" fmla="*/ 73 h 73"/>
                <a:gd name="T18" fmla="*/ 95 w 102"/>
                <a:gd name="T19" fmla="*/ 73 h 73"/>
                <a:gd name="T20" fmla="*/ 97 w 102"/>
                <a:gd name="T21" fmla="*/ 73 h 73"/>
                <a:gd name="T22" fmla="*/ 97 w 102"/>
                <a:gd name="T23" fmla="*/ 73 h 73"/>
                <a:gd name="T24" fmla="*/ 58 w 102"/>
                <a:gd name="T25" fmla="*/ 47 h 73"/>
                <a:gd name="T26" fmla="*/ 95 w 102"/>
                <a:gd name="T27" fmla="*/ 0 h 73"/>
                <a:gd name="T28" fmla="*/ 7 w 102"/>
                <a:gd name="T29" fmla="*/ 0 h 73"/>
                <a:gd name="T30" fmla="*/ 0 w 102"/>
                <a:gd name="T31" fmla="*/ 7 h 73"/>
                <a:gd name="T32" fmla="*/ 0 w 102"/>
                <a:gd name="T33" fmla="*/ 66 h 73"/>
                <a:gd name="T34" fmla="*/ 3 w 102"/>
                <a:gd name="T35" fmla="*/ 72 h 73"/>
                <a:gd name="T36" fmla="*/ 4 w 102"/>
                <a:gd name="T37" fmla="*/ 70 h 73"/>
                <a:gd name="T38" fmla="*/ 42 w 102"/>
                <a:gd name="T39" fmla="*/ 44 h 73"/>
                <a:gd name="T40" fmla="*/ 3 w 102"/>
                <a:gd name="T41" fmla="*/ 13 h 73"/>
                <a:gd name="T42" fmla="*/ 3 w 102"/>
                <a:gd name="T43" fmla="*/ 10 h 73"/>
                <a:gd name="T44" fmla="*/ 6 w 102"/>
                <a:gd name="T45" fmla="*/ 10 h 73"/>
                <a:gd name="T46" fmla="*/ 45 w 102"/>
                <a:gd name="T47" fmla="*/ 41 h 73"/>
                <a:gd name="T48" fmla="*/ 46 w 102"/>
                <a:gd name="T49" fmla="*/ 42 h 73"/>
                <a:gd name="T50" fmla="*/ 51 w 102"/>
                <a:gd name="T51" fmla="*/ 43 h 73"/>
                <a:gd name="T52" fmla="*/ 56 w 102"/>
                <a:gd name="T53" fmla="*/ 42 h 73"/>
                <a:gd name="T54" fmla="*/ 57 w 102"/>
                <a:gd name="T55" fmla="*/ 41 h 73"/>
                <a:gd name="T56" fmla="*/ 96 w 102"/>
                <a:gd name="T57" fmla="*/ 10 h 73"/>
                <a:gd name="T58" fmla="*/ 96 w 102"/>
                <a:gd name="T59" fmla="*/ 10 h 73"/>
                <a:gd name="T60" fmla="*/ 99 w 102"/>
                <a:gd name="T61" fmla="*/ 10 h 73"/>
                <a:gd name="T62" fmla="*/ 99 w 102"/>
                <a:gd name="T63" fmla="*/ 13 h 73"/>
                <a:gd name="T64" fmla="*/ 60 w 102"/>
                <a:gd name="T65" fmla="*/ 44 h 73"/>
                <a:gd name="T66" fmla="*/ 99 w 102"/>
                <a:gd name="T67" fmla="*/ 70 h 73"/>
                <a:gd name="T68" fmla="*/ 99 w 102"/>
                <a:gd name="T69" fmla="*/ 70 h 73"/>
                <a:gd name="T70" fmla="*/ 99 w 102"/>
                <a:gd name="T71" fmla="*/ 72 h 73"/>
                <a:gd name="T72" fmla="*/ 102 w 102"/>
                <a:gd name="T73" fmla="*/ 66 h 73"/>
                <a:gd name="T74" fmla="*/ 102 w 102"/>
                <a:gd name="T75" fmla="*/ 7 h 73"/>
                <a:gd name="T76" fmla="*/ 95 w 102"/>
                <a:gd name="T7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 h="73">
                  <a:moveTo>
                    <a:pt x="58" y="47"/>
                  </a:moveTo>
                  <a:cubicBezTo>
                    <a:pt x="57" y="47"/>
                    <a:pt x="57" y="46"/>
                    <a:pt x="56" y="46"/>
                  </a:cubicBezTo>
                  <a:cubicBezTo>
                    <a:pt x="55" y="47"/>
                    <a:pt x="53" y="47"/>
                    <a:pt x="51" y="47"/>
                  </a:cubicBezTo>
                  <a:cubicBezTo>
                    <a:pt x="51" y="47"/>
                    <a:pt x="51" y="47"/>
                    <a:pt x="51" y="47"/>
                  </a:cubicBezTo>
                  <a:cubicBezTo>
                    <a:pt x="49" y="47"/>
                    <a:pt x="48" y="47"/>
                    <a:pt x="46" y="46"/>
                  </a:cubicBezTo>
                  <a:cubicBezTo>
                    <a:pt x="46" y="46"/>
                    <a:pt x="45" y="47"/>
                    <a:pt x="45" y="47"/>
                  </a:cubicBezTo>
                  <a:cubicBezTo>
                    <a:pt x="6" y="73"/>
                    <a:pt x="6" y="73"/>
                    <a:pt x="6" y="73"/>
                  </a:cubicBezTo>
                  <a:cubicBezTo>
                    <a:pt x="6" y="73"/>
                    <a:pt x="5" y="73"/>
                    <a:pt x="5" y="73"/>
                  </a:cubicBezTo>
                  <a:cubicBezTo>
                    <a:pt x="6" y="73"/>
                    <a:pt x="6" y="73"/>
                    <a:pt x="7" y="73"/>
                  </a:cubicBezTo>
                  <a:cubicBezTo>
                    <a:pt x="95" y="73"/>
                    <a:pt x="95" y="73"/>
                    <a:pt x="95" y="73"/>
                  </a:cubicBezTo>
                  <a:cubicBezTo>
                    <a:pt x="96" y="73"/>
                    <a:pt x="96" y="73"/>
                    <a:pt x="97" y="73"/>
                  </a:cubicBezTo>
                  <a:cubicBezTo>
                    <a:pt x="97" y="73"/>
                    <a:pt x="97" y="73"/>
                    <a:pt x="97" y="73"/>
                  </a:cubicBezTo>
                  <a:lnTo>
                    <a:pt x="58" y="47"/>
                  </a:lnTo>
                  <a:close/>
                  <a:moveTo>
                    <a:pt x="95" y="0"/>
                  </a:moveTo>
                  <a:cubicBezTo>
                    <a:pt x="7" y="0"/>
                    <a:pt x="7" y="0"/>
                    <a:pt x="7" y="0"/>
                  </a:cubicBezTo>
                  <a:cubicBezTo>
                    <a:pt x="3" y="0"/>
                    <a:pt x="0" y="3"/>
                    <a:pt x="0" y="7"/>
                  </a:cubicBezTo>
                  <a:cubicBezTo>
                    <a:pt x="0" y="66"/>
                    <a:pt x="0" y="66"/>
                    <a:pt x="0" y="66"/>
                  </a:cubicBezTo>
                  <a:cubicBezTo>
                    <a:pt x="0" y="69"/>
                    <a:pt x="1" y="71"/>
                    <a:pt x="3" y="72"/>
                  </a:cubicBezTo>
                  <a:cubicBezTo>
                    <a:pt x="3" y="71"/>
                    <a:pt x="3" y="70"/>
                    <a:pt x="4" y="70"/>
                  </a:cubicBezTo>
                  <a:cubicBezTo>
                    <a:pt x="42" y="44"/>
                    <a:pt x="42" y="44"/>
                    <a:pt x="42" y="44"/>
                  </a:cubicBezTo>
                  <a:cubicBezTo>
                    <a:pt x="3" y="13"/>
                    <a:pt x="3" y="13"/>
                    <a:pt x="3" y="13"/>
                  </a:cubicBezTo>
                  <a:cubicBezTo>
                    <a:pt x="3" y="12"/>
                    <a:pt x="3" y="11"/>
                    <a:pt x="3" y="10"/>
                  </a:cubicBezTo>
                  <a:cubicBezTo>
                    <a:pt x="4" y="9"/>
                    <a:pt x="5" y="9"/>
                    <a:pt x="6" y="10"/>
                  </a:cubicBezTo>
                  <a:cubicBezTo>
                    <a:pt x="45" y="41"/>
                    <a:pt x="45" y="41"/>
                    <a:pt x="45" y="41"/>
                  </a:cubicBezTo>
                  <a:cubicBezTo>
                    <a:pt x="45" y="41"/>
                    <a:pt x="46" y="42"/>
                    <a:pt x="46" y="42"/>
                  </a:cubicBezTo>
                  <a:cubicBezTo>
                    <a:pt x="48" y="43"/>
                    <a:pt x="49" y="43"/>
                    <a:pt x="51" y="43"/>
                  </a:cubicBezTo>
                  <a:cubicBezTo>
                    <a:pt x="53" y="43"/>
                    <a:pt x="55" y="43"/>
                    <a:pt x="56" y="42"/>
                  </a:cubicBezTo>
                  <a:cubicBezTo>
                    <a:pt x="57" y="42"/>
                    <a:pt x="57" y="41"/>
                    <a:pt x="57" y="41"/>
                  </a:cubicBezTo>
                  <a:cubicBezTo>
                    <a:pt x="96" y="10"/>
                    <a:pt x="96" y="10"/>
                    <a:pt x="96" y="10"/>
                  </a:cubicBezTo>
                  <a:cubicBezTo>
                    <a:pt x="96" y="10"/>
                    <a:pt x="96" y="10"/>
                    <a:pt x="96" y="10"/>
                  </a:cubicBezTo>
                  <a:cubicBezTo>
                    <a:pt x="97" y="9"/>
                    <a:pt x="98" y="9"/>
                    <a:pt x="99" y="10"/>
                  </a:cubicBezTo>
                  <a:cubicBezTo>
                    <a:pt x="100" y="11"/>
                    <a:pt x="100" y="12"/>
                    <a:pt x="99" y="13"/>
                  </a:cubicBezTo>
                  <a:cubicBezTo>
                    <a:pt x="60" y="44"/>
                    <a:pt x="60" y="44"/>
                    <a:pt x="60" y="44"/>
                  </a:cubicBezTo>
                  <a:cubicBezTo>
                    <a:pt x="99" y="70"/>
                    <a:pt x="99" y="70"/>
                    <a:pt x="99" y="70"/>
                  </a:cubicBezTo>
                  <a:cubicBezTo>
                    <a:pt x="99" y="70"/>
                    <a:pt x="99" y="70"/>
                    <a:pt x="99" y="70"/>
                  </a:cubicBezTo>
                  <a:cubicBezTo>
                    <a:pt x="99" y="70"/>
                    <a:pt x="100" y="71"/>
                    <a:pt x="99" y="72"/>
                  </a:cubicBezTo>
                  <a:cubicBezTo>
                    <a:pt x="101" y="70"/>
                    <a:pt x="102" y="69"/>
                    <a:pt x="102" y="66"/>
                  </a:cubicBezTo>
                  <a:cubicBezTo>
                    <a:pt x="102" y="7"/>
                    <a:pt x="102" y="7"/>
                    <a:pt x="102" y="7"/>
                  </a:cubicBezTo>
                  <a:cubicBezTo>
                    <a:pt x="102" y="3"/>
                    <a:pt x="99" y="0"/>
                    <a:pt x="95"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sp>
          <p:nvSpPr>
            <p:cNvPr id="48" name="Freeform 168"/>
            <p:cNvSpPr>
              <a:spLocks noEditPoints="1"/>
            </p:cNvSpPr>
            <p:nvPr/>
          </p:nvSpPr>
          <p:spPr bwMode="auto">
            <a:xfrm>
              <a:off x="10297560" y="4803232"/>
              <a:ext cx="201613" cy="144463"/>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120877259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sp>
        <p:nvSpPr>
          <p:cNvPr id="6" name="Subtitle 2"/>
          <p:cNvSpPr txBox="1">
            <a:spLocks/>
          </p:cNvSpPr>
          <p:nvPr/>
        </p:nvSpPr>
        <p:spPr>
          <a:xfrm>
            <a:off x="2605061" y="4305396"/>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7" name="TextBox 15"/>
          <p:cNvSpPr txBox="1"/>
          <p:nvPr/>
        </p:nvSpPr>
        <p:spPr>
          <a:xfrm>
            <a:off x="2639172" y="4073560"/>
            <a:ext cx="697627" cy="246221"/>
          </a:xfrm>
          <a:prstGeom prst="rect">
            <a:avLst/>
          </a:prstGeom>
          <a:noFill/>
        </p:spPr>
        <p:txBody>
          <a:bodyPr wrap="none" rtlCol="0" anchor="ctr" anchorCtr="0">
            <a:spAutoFit/>
          </a:bodyPr>
          <a:lstStyle/>
          <a:p>
            <a:r>
              <a:rPr lang="zh-CN" altLang="en-US" sz="1000" dirty="0">
                <a:solidFill>
                  <a:schemeClr val="bg1">
                    <a:lumMod val="50000"/>
                  </a:schemeClr>
                </a:solidFill>
                <a:latin typeface="Montserrat" charset="0"/>
                <a:ea typeface="Montserrat" charset="0"/>
                <a:cs typeface="Montserrat" charset="0"/>
              </a:rPr>
              <a:t>加入标题</a:t>
            </a:r>
          </a:p>
        </p:txBody>
      </p:sp>
      <p:sp>
        <p:nvSpPr>
          <p:cNvPr id="8" name="Subtitle 2"/>
          <p:cNvSpPr txBox="1">
            <a:spLocks/>
          </p:cNvSpPr>
          <p:nvPr/>
        </p:nvSpPr>
        <p:spPr>
          <a:xfrm>
            <a:off x="2605061" y="2375881"/>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9" name="TextBox 21"/>
          <p:cNvSpPr txBox="1"/>
          <p:nvPr/>
        </p:nvSpPr>
        <p:spPr>
          <a:xfrm>
            <a:off x="2639172" y="2144045"/>
            <a:ext cx="697627" cy="246221"/>
          </a:xfrm>
          <a:prstGeom prst="rect">
            <a:avLst/>
          </a:prstGeom>
          <a:noFill/>
        </p:spPr>
        <p:txBody>
          <a:bodyPr wrap="none" rtlCol="0" anchor="ctr" anchorCtr="0">
            <a:spAutoFit/>
          </a:bodyPr>
          <a:lstStyle/>
          <a:p>
            <a:r>
              <a:rPr lang="zh-CN" altLang="en-US" sz="1000" dirty="0">
                <a:solidFill>
                  <a:schemeClr val="bg1">
                    <a:lumMod val="50000"/>
                  </a:schemeClr>
                </a:solidFill>
                <a:latin typeface="Montserrat" charset="0"/>
                <a:ea typeface="Montserrat" charset="0"/>
                <a:cs typeface="Montserrat" charset="0"/>
              </a:rPr>
              <a:t>加入标题</a:t>
            </a:r>
          </a:p>
        </p:txBody>
      </p:sp>
      <p:sp>
        <p:nvSpPr>
          <p:cNvPr id="10" name="Subtitle 2"/>
          <p:cNvSpPr txBox="1">
            <a:spLocks/>
          </p:cNvSpPr>
          <p:nvPr/>
        </p:nvSpPr>
        <p:spPr>
          <a:xfrm>
            <a:off x="2605061" y="3382277"/>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2" name="TextBox 30"/>
          <p:cNvSpPr txBox="1"/>
          <p:nvPr/>
        </p:nvSpPr>
        <p:spPr>
          <a:xfrm>
            <a:off x="2639172" y="3150441"/>
            <a:ext cx="697627" cy="246221"/>
          </a:xfrm>
          <a:prstGeom prst="rect">
            <a:avLst/>
          </a:prstGeom>
          <a:noFill/>
        </p:spPr>
        <p:txBody>
          <a:bodyPr wrap="none" rtlCol="0" anchor="ctr" anchorCtr="0">
            <a:spAutoFit/>
          </a:bodyPr>
          <a:lstStyle/>
          <a:p>
            <a:r>
              <a:rPr lang="zh-CN" altLang="en-US" sz="1000" dirty="0">
                <a:solidFill>
                  <a:schemeClr val="bg1">
                    <a:lumMod val="50000"/>
                  </a:schemeClr>
                </a:solidFill>
                <a:latin typeface="Montserrat" charset="0"/>
                <a:ea typeface="Montserrat" charset="0"/>
                <a:cs typeface="Montserrat" charset="0"/>
              </a:rPr>
              <a:t>加入标题</a:t>
            </a:r>
          </a:p>
        </p:txBody>
      </p:sp>
      <p:sp>
        <p:nvSpPr>
          <p:cNvPr id="13" name="TextBox 42"/>
          <p:cNvSpPr txBox="1"/>
          <p:nvPr/>
        </p:nvSpPr>
        <p:spPr>
          <a:xfrm>
            <a:off x="1831598" y="2850631"/>
            <a:ext cx="712734" cy="1169551"/>
          </a:xfrm>
          <a:prstGeom prst="rect">
            <a:avLst/>
          </a:prstGeom>
          <a:noFill/>
        </p:spPr>
        <p:txBody>
          <a:bodyPr wrap="square" rtlCol="0">
            <a:spAutoFit/>
          </a:bodyPr>
          <a:lstStyle/>
          <a:p>
            <a:pPr algn="ctr"/>
            <a:r>
              <a:rPr lang="en-US" sz="7000" dirty="0">
                <a:solidFill>
                  <a:srgbClr val="EC9858"/>
                </a:solidFill>
                <a:latin typeface="Source Sans Pro" charset="0"/>
                <a:ea typeface="Source Sans Pro" charset="0"/>
                <a:cs typeface="Source Sans Pro" charset="0"/>
              </a:rPr>
              <a:t>2</a:t>
            </a:r>
          </a:p>
        </p:txBody>
      </p:sp>
      <p:sp>
        <p:nvSpPr>
          <p:cNvPr id="14" name="TextBox 43"/>
          <p:cNvSpPr txBox="1"/>
          <p:nvPr/>
        </p:nvSpPr>
        <p:spPr>
          <a:xfrm>
            <a:off x="1831598" y="3799150"/>
            <a:ext cx="712734" cy="1169551"/>
          </a:xfrm>
          <a:prstGeom prst="rect">
            <a:avLst/>
          </a:prstGeom>
          <a:noFill/>
        </p:spPr>
        <p:txBody>
          <a:bodyPr wrap="square" rtlCol="0">
            <a:spAutoFit/>
          </a:bodyPr>
          <a:lstStyle/>
          <a:p>
            <a:pPr algn="ctr"/>
            <a:r>
              <a:rPr lang="en-US" sz="7000" dirty="0">
                <a:solidFill>
                  <a:srgbClr val="83A57F"/>
                </a:solidFill>
                <a:latin typeface="Source Sans Pro" charset="0"/>
                <a:ea typeface="Source Sans Pro" charset="0"/>
                <a:cs typeface="Source Sans Pro" charset="0"/>
              </a:rPr>
              <a:t>3</a:t>
            </a:r>
          </a:p>
        </p:txBody>
      </p:sp>
      <p:sp>
        <p:nvSpPr>
          <p:cNvPr id="15" name="TextBox 44"/>
          <p:cNvSpPr txBox="1"/>
          <p:nvPr/>
        </p:nvSpPr>
        <p:spPr>
          <a:xfrm>
            <a:off x="1831598" y="1979934"/>
            <a:ext cx="712734" cy="1169551"/>
          </a:xfrm>
          <a:prstGeom prst="rect">
            <a:avLst/>
          </a:prstGeom>
          <a:noFill/>
        </p:spPr>
        <p:txBody>
          <a:bodyPr wrap="square" rtlCol="0">
            <a:spAutoFit/>
          </a:bodyPr>
          <a:lstStyle/>
          <a:p>
            <a:pPr algn="ctr"/>
            <a:r>
              <a:rPr lang="en-US" sz="7000" dirty="0">
                <a:solidFill>
                  <a:srgbClr val="83A57F"/>
                </a:solidFill>
                <a:latin typeface="Source Sans Pro" charset="0"/>
                <a:ea typeface="Source Sans Pro" charset="0"/>
                <a:cs typeface="Source Sans Pro" charset="0"/>
              </a:rPr>
              <a:t>1</a:t>
            </a:r>
          </a:p>
        </p:txBody>
      </p:sp>
      <p:sp>
        <p:nvSpPr>
          <p:cNvPr id="16" name="Subtitle 2"/>
          <p:cNvSpPr txBox="1">
            <a:spLocks/>
          </p:cNvSpPr>
          <p:nvPr/>
        </p:nvSpPr>
        <p:spPr>
          <a:xfrm>
            <a:off x="2605061" y="5306445"/>
            <a:ext cx="3601304" cy="44323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7" name="TextBox 15"/>
          <p:cNvSpPr txBox="1"/>
          <p:nvPr/>
        </p:nvSpPr>
        <p:spPr>
          <a:xfrm>
            <a:off x="2639172" y="5074609"/>
            <a:ext cx="697627" cy="246221"/>
          </a:xfrm>
          <a:prstGeom prst="rect">
            <a:avLst/>
          </a:prstGeom>
          <a:noFill/>
        </p:spPr>
        <p:txBody>
          <a:bodyPr wrap="none" rtlCol="0" anchor="ctr" anchorCtr="0">
            <a:spAutoFit/>
          </a:bodyPr>
          <a:lstStyle/>
          <a:p>
            <a:r>
              <a:rPr lang="zh-CN" altLang="en-US" sz="1000" dirty="0">
                <a:solidFill>
                  <a:schemeClr val="bg1">
                    <a:lumMod val="50000"/>
                  </a:schemeClr>
                </a:solidFill>
                <a:latin typeface="Montserrat" charset="0"/>
                <a:ea typeface="Montserrat" charset="0"/>
                <a:cs typeface="Montserrat" charset="0"/>
              </a:rPr>
              <a:t>加入标题</a:t>
            </a:r>
          </a:p>
        </p:txBody>
      </p:sp>
      <p:sp>
        <p:nvSpPr>
          <p:cNvPr id="18" name="TextBox 43"/>
          <p:cNvSpPr txBox="1"/>
          <p:nvPr/>
        </p:nvSpPr>
        <p:spPr>
          <a:xfrm>
            <a:off x="1831598" y="4800199"/>
            <a:ext cx="712734" cy="1169551"/>
          </a:xfrm>
          <a:prstGeom prst="rect">
            <a:avLst/>
          </a:prstGeom>
          <a:noFill/>
        </p:spPr>
        <p:txBody>
          <a:bodyPr wrap="square" rtlCol="0">
            <a:spAutoFit/>
          </a:bodyPr>
          <a:lstStyle/>
          <a:p>
            <a:pPr algn="ctr"/>
            <a:r>
              <a:rPr lang="en-US" sz="7000" dirty="0">
                <a:solidFill>
                  <a:srgbClr val="EC9858"/>
                </a:solidFill>
                <a:latin typeface="Source Sans Pro" charset="0"/>
                <a:ea typeface="Source Sans Pro" charset="0"/>
                <a:cs typeface="Source Sans Pro" charset="0"/>
              </a:rPr>
              <a:t>4</a:t>
            </a:r>
          </a:p>
        </p:txBody>
      </p:sp>
      <p:grpSp>
        <p:nvGrpSpPr>
          <p:cNvPr id="2" name="组合 1"/>
          <p:cNvGrpSpPr/>
          <p:nvPr/>
        </p:nvGrpSpPr>
        <p:grpSpPr>
          <a:xfrm>
            <a:off x="6436410" y="2223492"/>
            <a:ext cx="4023434" cy="3700136"/>
            <a:chOff x="6098189" y="2002143"/>
            <a:chExt cx="4543758" cy="4178650"/>
          </a:xfrm>
        </p:grpSpPr>
        <p:sp>
          <p:nvSpPr>
            <p:cNvPr id="19" name="六边形 18"/>
            <p:cNvSpPr/>
            <p:nvPr/>
          </p:nvSpPr>
          <p:spPr>
            <a:xfrm rot="16200000">
              <a:off x="6050081" y="3355114"/>
              <a:ext cx="1635646" cy="1539430"/>
            </a:xfrm>
            <a:prstGeom prst="hexagon">
              <a:avLst/>
            </a:prstGeom>
            <a:solidFill>
              <a:srgbClr val="EC985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0" name="六边形 19"/>
            <p:cNvSpPr/>
            <p:nvPr/>
          </p:nvSpPr>
          <p:spPr>
            <a:xfrm rot="16200000">
              <a:off x="7722918" y="4593255"/>
              <a:ext cx="1635646" cy="1539430"/>
            </a:xfrm>
            <a:prstGeom prst="hexagon">
              <a:avLst/>
            </a:prstGeom>
            <a:solidFill>
              <a:srgbClr val="83A57F"/>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1" name="六边形 20"/>
            <p:cNvSpPr/>
            <p:nvPr/>
          </p:nvSpPr>
          <p:spPr>
            <a:xfrm rot="16200000">
              <a:off x="7521204" y="2050251"/>
              <a:ext cx="1635646" cy="1539430"/>
            </a:xfrm>
            <a:prstGeom prst="hexagon">
              <a:avLst/>
            </a:prstGeom>
            <a:solidFill>
              <a:srgbClr val="83A57F"/>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10FAB4"/>
                </a:solidFill>
              </a:endParaRPr>
            </a:p>
          </p:txBody>
        </p:sp>
        <p:sp>
          <p:nvSpPr>
            <p:cNvPr id="22" name="六边形 21"/>
            <p:cNvSpPr/>
            <p:nvPr/>
          </p:nvSpPr>
          <p:spPr>
            <a:xfrm rot="16200000">
              <a:off x="9054409" y="3343702"/>
              <a:ext cx="1635646" cy="1539430"/>
            </a:xfrm>
            <a:prstGeom prst="hexagon">
              <a:avLst/>
            </a:prstGeom>
            <a:solidFill>
              <a:srgbClr val="EC985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10FAB4"/>
                </a:solidFill>
              </a:endParaRPr>
            </a:p>
          </p:txBody>
        </p:sp>
        <p:pic>
          <p:nvPicPr>
            <p:cNvPr id="23" name="图片 22"/>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550666" y="3812134"/>
              <a:ext cx="647756" cy="602564"/>
            </a:xfrm>
            <a:prstGeom prst="rect">
              <a:avLst/>
            </a:prstGeom>
          </p:spPr>
        </p:pic>
        <p:pic>
          <p:nvPicPr>
            <p:cNvPr id="24" name="图片 23"/>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8098000" y="4944529"/>
              <a:ext cx="859290" cy="896524"/>
            </a:xfrm>
            <a:prstGeom prst="rect">
              <a:avLst/>
            </a:prstGeom>
          </p:spPr>
        </p:pic>
        <p:pic>
          <p:nvPicPr>
            <p:cNvPr id="25" name="图片 24"/>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7920103" y="2434454"/>
              <a:ext cx="837846" cy="820686"/>
            </a:xfrm>
            <a:prstGeom prst="rect">
              <a:avLst/>
            </a:prstGeom>
          </p:spPr>
        </p:pic>
        <p:pic>
          <p:nvPicPr>
            <p:cNvPr id="26" name="图片 25"/>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9468080" y="3715013"/>
              <a:ext cx="808304" cy="837842"/>
            </a:xfrm>
            <a:prstGeom prst="rect">
              <a:avLst/>
            </a:prstGeom>
          </p:spPr>
        </p:pic>
        <p:sp>
          <p:nvSpPr>
            <p:cNvPr id="27" name="圆角右箭头 12"/>
            <p:cNvSpPr/>
            <p:nvPr/>
          </p:nvSpPr>
          <p:spPr>
            <a:xfrm>
              <a:off x="6711226" y="2493442"/>
              <a:ext cx="1084088" cy="1049808"/>
            </a:xfrm>
            <a:prstGeom prst="bentArrow">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8" name="圆角右箭头 13"/>
            <p:cNvSpPr/>
            <p:nvPr/>
          </p:nvSpPr>
          <p:spPr>
            <a:xfrm rot="5400000">
              <a:off x="9087664" y="2505418"/>
              <a:ext cx="1084088" cy="1049808"/>
            </a:xfrm>
            <a:prstGeom prst="bentArrow">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10FAB4"/>
                </a:solidFill>
              </a:endParaRPr>
            </a:p>
          </p:txBody>
        </p:sp>
        <p:sp>
          <p:nvSpPr>
            <p:cNvPr id="29" name="圆角右箭头 14"/>
            <p:cNvSpPr/>
            <p:nvPr/>
          </p:nvSpPr>
          <p:spPr>
            <a:xfrm rot="10800000">
              <a:off x="9099640" y="4691027"/>
              <a:ext cx="1084088" cy="1049808"/>
            </a:xfrm>
            <a:prstGeom prst="bentArrow">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10FAB4"/>
                </a:solidFill>
              </a:endParaRPr>
            </a:p>
          </p:txBody>
        </p:sp>
        <p:sp>
          <p:nvSpPr>
            <p:cNvPr id="30" name="圆角右箭头 15"/>
            <p:cNvSpPr/>
            <p:nvPr/>
          </p:nvSpPr>
          <p:spPr>
            <a:xfrm rot="16200000">
              <a:off x="6723202" y="4645379"/>
              <a:ext cx="1084088" cy="1049808"/>
            </a:xfrm>
            <a:prstGeom prst="bentArrow">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31" name="TextBox 16"/>
            <p:cNvSpPr txBox="1"/>
            <p:nvPr/>
          </p:nvSpPr>
          <p:spPr>
            <a:xfrm>
              <a:off x="7894502" y="3837997"/>
              <a:ext cx="1585798" cy="461665"/>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关键词</a:t>
              </a:r>
            </a:p>
          </p:txBody>
        </p:sp>
      </p:grpSp>
    </p:spTree>
    <p:extLst>
      <p:ext uri="{BB962C8B-B14F-4D97-AF65-F5344CB8AC3E}">
        <p14:creationId xmlns:p14="http://schemas.microsoft.com/office/powerpoint/2010/main" val="39053866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250" fill="hold"/>
                                        <p:tgtEl>
                                          <p:spTgt spid="6"/>
                                        </p:tgtEl>
                                        <p:attrNameLst>
                                          <p:attrName>ppt_x</p:attrName>
                                        </p:attrNameLst>
                                      </p:cBhvr>
                                      <p:tavLst>
                                        <p:tav tm="0">
                                          <p:val>
                                            <p:strVal val="#ppt_x"/>
                                          </p:val>
                                        </p:tav>
                                        <p:tav tm="100000">
                                          <p:val>
                                            <p:strVal val="#ppt_x"/>
                                          </p:val>
                                        </p:tav>
                                      </p:tavLst>
                                    </p:anim>
                                    <p:anim calcmode="lin" valueType="num">
                                      <p:cBhvr additive="base">
                                        <p:cTn id="14" dur="250" fill="hold"/>
                                        <p:tgtEl>
                                          <p:spTgt spid="6"/>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250" fill="hold"/>
                                        <p:tgtEl>
                                          <p:spTgt spid="7"/>
                                        </p:tgtEl>
                                        <p:attrNameLst>
                                          <p:attrName>ppt_x</p:attrName>
                                        </p:attrNameLst>
                                      </p:cBhvr>
                                      <p:tavLst>
                                        <p:tav tm="0">
                                          <p:val>
                                            <p:strVal val="#ppt_x"/>
                                          </p:val>
                                        </p:tav>
                                        <p:tav tm="100000">
                                          <p:val>
                                            <p:strVal val="#ppt_x"/>
                                          </p:val>
                                        </p:tav>
                                      </p:tavLst>
                                    </p:anim>
                                    <p:anim calcmode="lin" valueType="num">
                                      <p:cBhvr additive="base">
                                        <p:cTn id="19" dur="25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25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250" fill="hold"/>
                                        <p:tgtEl>
                                          <p:spTgt spid="8"/>
                                        </p:tgtEl>
                                        <p:attrNameLst>
                                          <p:attrName>ppt_x</p:attrName>
                                        </p:attrNameLst>
                                      </p:cBhvr>
                                      <p:tavLst>
                                        <p:tav tm="0">
                                          <p:val>
                                            <p:strVal val="#ppt_x"/>
                                          </p:val>
                                        </p:tav>
                                        <p:tav tm="100000">
                                          <p:val>
                                            <p:strVal val="#ppt_x"/>
                                          </p:val>
                                        </p:tav>
                                      </p:tavLst>
                                    </p:anim>
                                    <p:anim calcmode="lin" valueType="num">
                                      <p:cBhvr additive="base">
                                        <p:cTn id="24" dur="25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250" fill="hold"/>
                                        <p:tgtEl>
                                          <p:spTgt spid="9"/>
                                        </p:tgtEl>
                                        <p:attrNameLst>
                                          <p:attrName>ppt_x</p:attrName>
                                        </p:attrNameLst>
                                      </p:cBhvr>
                                      <p:tavLst>
                                        <p:tav tm="0">
                                          <p:val>
                                            <p:strVal val="#ppt_x"/>
                                          </p:val>
                                        </p:tav>
                                        <p:tav tm="100000">
                                          <p:val>
                                            <p:strVal val="#ppt_x"/>
                                          </p:val>
                                        </p:tav>
                                      </p:tavLst>
                                    </p:anim>
                                    <p:anim calcmode="lin" valueType="num">
                                      <p:cBhvr additive="base">
                                        <p:cTn id="29" dur="250" fill="hold"/>
                                        <p:tgtEl>
                                          <p:spTgt spid="9"/>
                                        </p:tgtEl>
                                        <p:attrNameLst>
                                          <p:attrName>ppt_y</p:attrName>
                                        </p:attrNameLst>
                                      </p:cBhvr>
                                      <p:tavLst>
                                        <p:tav tm="0">
                                          <p:val>
                                            <p:strVal val="1+#ppt_h/2"/>
                                          </p:val>
                                        </p:tav>
                                        <p:tav tm="100000">
                                          <p:val>
                                            <p:strVal val="#ppt_y"/>
                                          </p:val>
                                        </p:tav>
                                      </p:tavLst>
                                    </p:anim>
                                  </p:childTnLst>
                                </p:cTn>
                              </p:par>
                            </p:childTnLst>
                          </p:cTn>
                        </p:par>
                        <p:par>
                          <p:cTn id="30" fill="hold">
                            <p:stCondLst>
                              <p:cond delay="175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250" fill="hold"/>
                                        <p:tgtEl>
                                          <p:spTgt spid="10"/>
                                        </p:tgtEl>
                                        <p:attrNameLst>
                                          <p:attrName>ppt_x</p:attrName>
                                        </p:attrNameLst>
                                      </p:cBhvr>
                                      <p:tavLst>
                                        <p:tav tm="0">
                                          <p:val>
                                            <p:strVal val="#ppt_x"/>
                                          </p:val>
                                        </p:tav>
                                        <p:tav tm="100000">
                                          <p:val>
                                            <p:strVal val="#ppt_x"/>
                                          </p:val>
                                        </p:tav>
                                      </p:tavLst>
                                    </p:anim>
                                    <p:anim calcmode="lin" valueType="num">
                                      <p:cBhvr additive="base">
                                        <p:cTn id="34" dur="25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250" fill="hold"/>
                                        <p:tgtEl>
                                          <p:spTgt spid="12"/>
                                        </p:tgtEl>
                                        <p:attrNameLst>
                                          <p:attrName>ppt_x</p:attrName>
                                        </p:attrNameLst>
                                      </p:cBhvr>
                                      <p:tavLst>
                                        <p:tav tm="0">
                                          <p:val>
                                            <p:strVal val="#ppt_x"/>
                                          </p:val>
                                        </p:tav>
                                        <p:tav tm="100000">
                                          <p:val>
                                            <p:strVal val="#ppt_x"/>
                                          </p:val>
                                        </p:tav>
                                      </p:tavLst>
                                    </p:anim>
                                    <p:anim calcmode="lin" valueType="num">
                                      <p:cBhvr additive="base">
                                        <p:cTn id="39" dur="250" fill="hold"/>
                                        <p:tgtEl>
                                          <p:spTgt spid="12"/>
                                        </p:tgtEl>
                                        <p:attrNameLst>
                                          <p:attrName>ppt_y</p:attrName>
                                        </p:attrNameLst>
                                      </p:cBhvr>
                                      <p:tavLst>
                                        <p:tav tm="0">
                                          <p:val>
                                            <p:strVal val="1+#ppt_h/2"/>
                                          </p:val>
                                        </p:tav>
                                        <p:tav tm="100000">
                                          <p:val>
                                            <p:strVal val="#ppt_y"/>
                                          </p:val>
                                        </p:tav>
                                      </p:tavLst>
                                    </p:anim>
                                  </p:childTnLst>
                                </p:cTn>
                              </p:par>
                            </p:childTnLst>
                          </p:cTn>
                        </p:par>
                        <p:par>
                          <p:cTn id="40" fill="hold">
                            <p:stCondLst>
                              <p:cond delay="2250"/>
                            </p:stCondLst>
                            <p:childTnLst>
                              <p:par>
                                <p:cTn id="41" presetID="2" presetClass="entr" presetSubtype="4"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250" fill="hold"/>
                                        <p:tgtEl>
                                          <p:spTgt spid="13"/>
                                        </p:tgtEl>
                                        <p:attrNameLst>
                                          <p:attrName>ppt_x</p:attrName>
                                        </p:attrNameLst>
                                      </p:cBhvr>
                                      <p:tavLst>
                                        <p:tav tm="0">
                                          <p:val>
                                            <p:strVal val="#ppt_x"/>
                                          </p:val>
                                        </p:tav>
                                        <p:tav tm="100000">
                                          <p:val>
                                            <p:strVal val="#ppt_x"/>
                                          </p:val>
                                        </p:tav>
                                      </p:tavLst>
                                    </p:anim>
                                    <p:anim calcmode="lin" valueType="num">
                                      <p:cBhvr additive="base">
                                        <p:cTn id="44" dur="250" fill="hold"/>
                                        <p:tgtEl>
                                          <p:spTgt spid="13"/>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250" fill="hold"/>
                                        <p:tgtEl>
                                          <p:spTgt spid="14"/>
                                        </p:tgtEl>
                                        <p:attrNameLst>
                                          <p:attrName>ppt_x</p:attrName>
                                        </p:attrNameLst>
                                      </p:cBhvr>
                                      <p:tavLst>
                                        <p:tav tm="0">
                                          <p:val>
                                            <p:strVal val="#ppt_x"/>
                                          </p:val>
                                        </p:tav>
                                        <p:tav tm="100000">
                                          <p:val>
                                            <p:strVal val="#ppt_x"/>
                                          </p:val>
                                        </p:tav>
                                      </p:tavLst>
                                    </p:anim>
                                    <p:anim calcmode="lin" valueType="num">
                                      <p:cBhvr additive="base">
                                        <p:cTn id="49" dur="250" fill="hold"/>
                                        <p:tgtEl>
                                          <p:spTgt spid="14"/>
                                        </p:tgtEl>
                                        <p:attrNameLst>
                                          <p:attrName>ppt_y</p:attrName>
                                        </p:attrNameLst>
                                      </p:cBhvr>
                                      <p:tavLst>
                                        <p:tav tm="0">
                                          <p:val>
                                            <p:strVal val="1+#ppt_h/2"/>
                                          </p:val>
                                        </p:tav>
                                        <p:tav tm="100000">
                                          <p:val>
                                            <p:strVal val="#ppt_y"/>
                                          </p:val>
                                        </p:tav>
                                      </p:tavLst>
                                    </p:anim>
                                  </p:childTnLst>
                                </p:cTn>
                              </p:par>
                            </p:childTnLst>
                          </p:cTn>
                        </p:par>
                        <p:par>
                          <p:cTn id="50" fill="hold">
                            <p:stCondLst>
                              <p:cond delay="2750"/>
                            </p:stCondLst>
                            <p:childTnLst>
                              <p:par>
                                <p:cTn id="51" presetID="2" presetClass="entr" presetSubtype="4"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250" fill="hold"/>
                                        <p:tgtEl>
                                          <p:spTgt spid="15"/>
                                        </p:tgtEl>
                                        <p:attrNameLst>
                                          <p:attrName>ppt_x</p:attrName>
                                        </p:attrNameLst>
                                      </p:cBhvr>
                                      <p:tavLst>
                                        <p:tav tm="0">
                                          <p:val>
                                            <p:strVal val="#ppt_x"/>
                                          </p:val>
                                        </p:tav>
                                        <p:tav tm="100000">
                                          <p:val>
                                            <p:strVal val="#ppt_x"/>
                                          </p:val>
                                        </p:tav>
                                      </p:tavLst>
                                    </p:anim>
                                    <p:anim calcmode="lin" valueType="num">
                                      <p:cBhvr additive="base">
                                        <p:cTn id="54" dur="250" fill="hold"/>
                                        <p:tgtEl>
                                          <p:spTgt spid="15"/>
                                        </p:tgtEl>
                                        <p:attrNameLst>
                                          <p:attrName>ppt_y</p:attrName>
                                        </p:attrNameLst>
                                      </p:cBhvr>
                                      <p:tavLst>
                                        <p:tav tm="0">
                                          <p:val>
                                            <p:strVal val="1+#ppt_h/2"/>
                                          </p:val>
                                        </p:tav>
                                        <p:tav tm="100000">
                                          <p:val>
                                            <p:strVal val="#ppt_y"/>
                                          </p:val>
                                        </p:tav>
                                      </p:tavLst>
                                    </p:anim>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250" fill="hold"/>
                                        <p:tgtEl>
                                          <p:spTgt spid="16"/>
                                        </p:tgtEl>
                                        <p:attrNameLst>
                                          <p:attrName>ppt_x</p:attrName>
                                        </p:attrNameLst>
                                      </p:cBhvr>
                                      <p:tavLst>
                                        <p:tav tm="0">
                                          <p:val>
                                            <p:strVal val="#ppt_x"/>
                                          </p:val>
                                        </p:tav>
                                        <p:tav tm="100000">
                                          <p:val>
                                            <p:strVal val="#ppt_x"/>
                                          </p:val>
                                        </p:tav>
                                      </p:tavLst>
                                    </p:anim>
                                    <p:anim calcmode="lin" valueType="num">
                                      <p:cBhvr additive="base">
                                        <p:cTn id="59" dur="250" fill="hold"/>
                                        <p:tgtEl>
                                          <p:spTgt spid="16"/>
                                        </p:tgtEl>
                                        <p:attrNameLst>
                                          <p:attrName>ppt_y</p:attrName>
                                        </p:attrNameLst>
                                      </p:cBhvr>
                                      <p:tavLst>
                                        <p:tav tm="0">
                                          <p:val>
                                            <p:strVal val="1+#ppt_h/2"/>
                                          </p:val>
                                        </p:tav>
                                        <p:tav tm="100000">
                                          <p:val>
                                            <p:strVal val="#ppt_y"/>
                                          </p:val>
                                        </p:tav>
                                      </p:tavLst>
                                    </p:anim>
                                  </p:childTnLst>
                                </p:cTn>
                              </p:par>
                            </p:childTnLst>
                          </p:cTn>
                        </p:par>
                        <p:par>
                          <p:cTn id="60" fill="hold">
                            <p:stCondLst>
                              <p:cond delay="3250"/>
                            </p:stCondLst>
                            <p:childTnLst>
                              <p:par>
                                <p:cTn id="61" presetID="2" presetClass="entr" presetSubtype="4"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250" fill="hold"/>
                                        <p:tgtEl>
                                          <p:spTgt spid="17"/>
                                        </p:tgtEl>
                                        <p:attrNameLst>
                                          <p:attrName>ppt_x</p:attrName>
                                        </p:attrNameLst>
                                      </p:cBhvr>
                                      <p:tavLst>
                                        <p:tav tm="0">
                                          <p:val>
                                            <p:strVal val="#ppt_x"/>
                                          </p:val>
                                        </p:tav>
                                        <p:tav tm="100000">
                                          <p:val>
                                            <p:strVal val="#ppt_x"/>
                                          </p:val>
                                        </p:tav>
                                      </p:tavLst>
                                    </p:anim>
                                    <p:anim calcmode="lin" valueType="num">
                                      <p:cBhvr additive="base">
                                        <p:cTn id="64" dur="250" fill="hold"/>
                                        <p:tgtEl>
                                          <p:spTgt spid="17"/>
                                        </p:tgtEl>
                                        <p:attrNameLst>
                                          <p:attrName>ppt_y</p:attrName>
                                        </p:attrNameLst>
                                      </p:cBhvr>
                                      <p:tavLst>
                                        <p:tav tm="0">
                                          <p:val>
                                            <p:strVal val="1+#ppt_h/2"/>
                                          </p:val>
                                        </p:tav>
                                        <p:tav tm="100000">
                                          <p:val>
                                            <p:strVal val="#ppt_y"/>
                                          </p:val>
                                        </p:tav>
                                      </p:tavLst>
                                    </p:anim>
                                  </p:childTnLst>
                                </p:cTn>
                              </p:par>
                            </p:childTnLst>
                          </p:cTn>
                        </p:par>
                        <p:par>
                          <p:cTn id="65" fill="hold">
                            <p:stCondLst>
                              <p:cond delay="3500"/>
                            </p:stCondLst>
                            <p:childTnLst>
                              <p:par>
                                <p:cTn id="66" presetID="2" presetClass="entr" presetSubtype="4"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250" fill="hold"/>
                                        <p:tgtEl>
                                          <p:spTgt spid="18"/>
                                        </p:tgtEl>
                                        <p:attrNameLst>
                                          <p:attrName>ppt_x</p:attrName>
                                        </p:attrNameLst>
                                      </p:cBhvr>
                                      <p:tavLst>
                                        <p:tav tm="0">
                                          <p:val>
                                            <p:strVal val="#ppt_x"/>
                                          </p:val>
                                        </p:tav>
                                        <p:tav tm="100000">
                                          <p:val>
                                            <p:strVal val="#ppt_x"/>
                                          </p:val>
                                        </p:tav>
                                      </p:tavLst>
                                    </p:anim>
                                    <p:anim calcmode="lin" valueType="num">
                                      <p:cBhvr additive="base">
                                        <p:cTn id="69" dur="250" fill="hold"/>
                                        <p:tgtEl>
                                          <p:spTgt spid="18"/>
                                        </p:tgtEl>
                                        <p:attrNameLst>
                                          <p:attrName>ppt_y</p:attrName>
                                        </p:attrNameLst>
                                      </p:cBhvr>
                                      <p:tavLst>
                                        <p:tav tm="0">
                                          <p:val>
                                            <p:strVal val="1+#ppt_h/2"/>
                                          </p:val>
                                        </p:tav>
                                        <p:tav tm="100000">
                                          <p:val>
                                            <p:strVal val="#ppt_y"/>
                                          </p:val>
                                        </p:tav>
                                      </p:tavLst>
                                    </p:anim>
                                  </p:childTnLst>
                                </p:cTn>
                              </p:par>
                            </p:childTnLst>
                          </p:cTn>
                        </p:par>
                        <p:par>
                          <p:cTn id="70" fill="hold">
                            <p:stCondLst>
                              <p:cond delay="3750"/>
                            </p:stCondLst>
                            <p:childTnLst>
                              <p:par>
                                <p:cTn id="71" presetID="42" presetClass="entr" presetSubtype="0" fill="hold" nodeType="after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fade">
                                      <p:cBhvr>
                                        <p:cTn id="73" dur="1000"/>
                                        <p:tgtEl>
                                          <p:spTgt spid="2"/>
                                        </p:tgtEl>
                                      </p:cBhvr>
                                    </p:animEffect>
                                    <p:anim calcmode="lin" valueType="num">
                                      <p:cBhvr>
                                        <p:cTn id="74" dur="1000" fill="hold"/>
                                        <p:tgtEl>
                                          <p:spTgt spid="2"/>
                                        </p:tgtEl>
                                        <p:attrNameLst>
                                          <p:attrName>ppt_x</p:attrName>
                                        </p:attrNameLst>
                                      </p:cBhvr>
                                      <p:tavLst>
                                        <p:tav tm="0">
                                          <p:val>
                                            <p:strVal val="#ppt_x"/>
                                          </p:val>
                                        </p:tav>
                                        <p:tav tm="100000">
                                          <p:val>
                                            <p:strVal val="#ppt_x"/>
                                          </p:val>
                                        </p:tav>
                                      </p:tavLst>
                                    </p:anim>
                                    <p:anim calcmode="lin" valueType="num">
                                      <p:cBhvr>
                                        <p:cTn id="7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2" grpId="0"/>
      <p:bldP spid="13" grpId="0"/>
      <p:bldP spid="14" grpId="0"/>
      <p:bldP spid="15" grpId="0"/>
      <p:bldP spid="16" grpId="0"/>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4" name="组合 13"/>
          <p:cNvGrpSpPr/>
          <p:nvPr/>
        </p:nvGrpSpPr>
        <p:grpSpPr>
          <a:xfrm>
            <a:off x="5290779" y="2434362"/>
            <a:ext cx="3912310" cy="1762368"/>
            <a:chOff x="5218247" y="2761441"/>
            <a:chExt cx="3912310" cy="1762368"/>
          </a:xfrm>
        </p:grpSpPr>
        <p:sp>
          <p:nvSpPr>
            <p:cNvPr id="15" name="矩形 14"/>
            <p:cNvSpPr/>
            <p:nvPr/>
          </p:nvSpPr>
          <p:spPr>
            <a:xfrm>
              <a:off x="5218247" y="2761441"/>
              <a:ext cx="3877985" cy="830997"/>
            </a:xfrm>
            <a:prstGeom prst="rect">
              <a:avLst/>
            </a:prstGeom>
          </p:spPr>
          <p:txBody>
            <a:bodyPr wrap="none">
              <a:spAutoFit/>
            </a:bodyPr>
            <a:lstStyle/>
            <a:p>
              <a:pPr algn="ctr"/>
              <a:r>
                <a:rPr kumimoji="1" lang="zh-CN" altLang="en-US" sz="4800" b="1" dirty="0">
                  <a:solidFill>
                    <a:srgbClr val="EC9858"/>
                  </a:solidFill>
                  <a:latin typeface="微软雅黑" panose="020B0503020204020204" pitchFamily="34" charset="-122"/>
                  <a:ea typeface="微软雅黑" panose="020B0503020204020204" pitchFamily="34" charset="-122"/>
                </a:rPr>
                <a:t>加入你的标题</a:t>
              </a:r>
            </a:p>
          </p:txBody>
        </p:sp>
        <p:sp>
          <p:nvSpPr>
            <p:cNvPr id="16" name="矩形 15"/>
            <p:cNvSpPr/>
            <p:nvPr/>
          </p:nvSpPr>
          <p:spPr>
            <a:xfrm>
              <a:off x="5324865" y="3631449"/>
              <a:ext cx="3805692" cy="892360"/>
            </a:xfrm>
            <a:prstGeom prst="rect">
              <a:avLst/>
            </a:prstGeom>
          </p:spPr>
          <p:txBody>
            <a:bodyPr wrap="square">
              <a:spAutoFit/>
            </a:bodyPr>
            <a:lstStyle/>
            <a:p>
              <a:pPr algn="ctr">
                <a:lnSpc>
                  <a:spcPct val="130000"/>
                </a:lnSpc>
              </a:pPr>
              <a:r>
                <a:rPr lang="zh-CN" altLang="en-US" sz="1333"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7" name="文本框 5"/>
          <p:cNvSpPr txBox="1"/>
          <p:nvPr/>
        </p:nvSpPr>
        <p:spPr>
          <a:xfrm>
            <a:off x="3012114" y="2885732"/>
            <a:ext cx="1992876" cy="923330"/>
          </a:xfrm>
          <a:prstGeom prst="rect">
            <a:avLst/>
          </a:prstGeom>
          <a:noFill/>
        </p:spPr>
        <p:txBody>
          <a:bodyPr wrap="square" rtlCol="0">
            <a:spAutoFit/>
          </a:bodyPr>
          <a:lstStyle/>
          <a:p>
            <a:pPr algn="ctr"/>
            <a:r>
              <a:rPr lang="en-US" altLang="zh-CN" sz="5400" b="1" dirty="0">
                <a:solidFill>
                  <a:srgbClr val="83A57F"/>
                </a:solidFill>
                <a:latin typeface="微软雅黑" panose="020B0503020204020204" pitchFamily="34" charset="-122"/>
                <a:ea typeface="微软雅黑" panose="020B0503020204020204" pitchFamily="34" charset="-122"/>
              </a:rPr>
              <a:t>TWO</a:t>
            </a:r>
          </a:p>
        </p:txBody>
      </p:sp>
    </p:spTree>
    <p:extLst>
      <p:ext uri="{BB962C8B-B14F-4D97-AF65-F5344CB8AC3E}">
        <p14:creationId xmlns:p14="http://schemas.microsoft.com/office/powerpoint/2010/main" val="3090047931"/>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000"/>
                                        <p:tgtEl>
                                          <p:spTgt spid="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fade">
                                      <p:cBhvr>
                                        <p:cTn id="11" dur="750"/>
                                        <p:tgtEl>
                                          <p:spTgt spid="17">
                                            <p:txEl>
                                              <p:pRg st="0" end="0"/>
                                            </p:txEl>
                                          </p:spTgt>
                                        </p:tgtEl>
                                      </p:cBhvr>
                                    </p:animEffect>
                                    <p:anim calcmode="lin" valueType="num">
                                      <p:cBhvr>
                                        <p:cTn id="12"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3" dur="75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737094" y="2063899"/>
            <a:ext cx="4875580" cy="3839039"/>
            <a:chOff x="5651099" y="-1463905"/>
            <a:chExt cx="5919510" cy="4804729"/>
          </a:xfrm>
        </p:grpSpPr>
        <p:sp>
          <p:nvSpPr>
            <p:cNvPr id="7" name="Rectangle 12"/>
            <p:cNvSpPr>
              <a:spLocks noChangeArrowheads="1"/>
            </p:cNvSpPr>
            <p:nvPr/>
          </p:nvSpPr>
          <p:spPr bwMode="auto">
            <a:xfrm>
              <a:off x="5664899" y="1893638"/>
              <a:ext cx="5905710" cy="1447186"/>
            </a:xfrm>
            <a:prstGeom prst="rect">
              <a:avLst/>
            </a:prstGeom>
            <a:solidFill>
              <a:srgbClr val="83A57F"/>
            </a:solid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
          <p:nvSpPr>
            <p:cNvPr id="8" name="矩形​​ 5"/>
            <p:cNvSpPr>
              <a:spLocks noChangeArrowheads="1"/>
            </p:cNvSpPr>
            <p:nvPr/>
          </p:nvSpPr>
          <p:spPr bwMode="auto">
            <a:xfrm>
              <a:off x="5651099" y="-1463905"/>
              <a:ext cx="5919510" cy="3194825"/>
            </a:xfrm>
            <a:prstGeom prst="rect">
              <a:avLst/>
            </a:prstGeom>
            <a:blipFill dpi="0" rotWithShape="1">
              <a:blip r:embed="rId3"/>
              <a:srcRect/>
              <a:tile tx="0" ty="-381000" sx="42000" sy="4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Arial" pitchFamily="34" charset="0"/>
              </a:endParaRPr>
            </a:p>
          </p:txBody>
        </p:sp>
        <p:sp>
          <p:nvSpPr>
            <p:cNvPr id="9" name="TextBox 6"/>
            <p:cNvSpPr txBox="1"/>
            <p:nvPr/>
          </p:nvSpPr>
          <p:spPr>
            <a:xfrm>
              <a:off x="5881263" y="2047157"/>
              <a:ext cx="5459186" cy="1068919"/>
            </a:xfrm>
            <a:prstGeom prst="rect">
              <a:avLst/>
            </a:prstGeom>
            <a:noFill/>
          </p:spPr>
          <p:txBody>
            <a:bodyPr wrap="square" rtlCol="0">
              <a:spAutoFit/>
            </a:bodyPr>
            <a:lstStyle/>
            <a:p>
              <a:pPr>
                <a:lnSpc>
                  <a:spcPct val="150000"/>
                </a:lnSpc>
              </a:pPr>
              <a:r>
                <a:rPr lang="en-US" altLang="zh-CN" sz="1100" dirty="0">
                  <a:solidFill>
                    <a:schemeClr val="bg1"/>
                  </a:solidFill>
                  <a:latin typeface="微软雅黑" pitchFamily="34" charset="-122"/>
                  <a:ea typeface="微软雅黑" pitchFamily="34" charset="-122"/>
                </a:rPr>
                <a:t>       </a:t>
              </a:r>
              <a:r>
                <a:rPr lang="zh-CN" altLang="zh-CN" sz="1100" dirty="0">
                  <a:solidFill>
                    <a:schemeClr val="bg1"/>
                  </a:solidFill>
                  <a:latin typeface="微软雅黑" pitchFamily="34" charset="-122"/>
                  <a:ea typeface="微软雅黑" pitchFamily="34" charset="-122"/>
                </a:rPr>
                <a:t>回首过去，激情满怀，展望未来，任重道远。站在新的历史起点上，我们必须清醒地看到前进中的困难与挑战，正视自身存在的差距与不足，以更加坚定的信念、更加饱满的热情、更加务实的作风</a:t>
              </a:r>
              <a:r>
                <a:rPr lang="en-US" altLang="zh-CN" sz="1100" dirty="0">
                  <a:solidFill>
                    <a:schemeClr val="bg1"/>
                  </a:solidFill>
                  <a:latin typeface="微软雅黑" pitchFamily="34" charset="-122"/>
                  <a:ea typeface="微软雅黑" pitchFamily="34" charset="-122"/>
                </a:rPr>
                <a:t>.</a:t>
              </a:r>
              <a:endParaRPr lang="zh-CN" altLang="en-US" sz="1100" dirty="0">
                <a:solidFill>
                  <a:schemeClr val="bg1"/>
                </a:solidFill>
                <a:latin typeface="微软雅黑" pitchFamily="34" charset="-122"/>
                <a:ea typeface="微软雅黑" pitchFamily="34" charset="-122"/>
              </a:endParaRPr>
            </a:p>
          </p:txBody>
        </p:sp>
      </p:grpSp>
      <p:sp>
        <p:nvSpPr>
          <p:cNvPr id="12" name="矩形 13"/>
          <p:cNvSpPr>
            <a:spLocks noChangeArrowheads="1"/>
          </p:cNvSpPr>
          <p:nvPr/>
        </p:nvSpPr>
        <p:spPr bwMode="auto">
          <a:xfrm>
            <a:off x="7317518" y="2872609"/>
            <a:ext cx="3801178"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050" dirty="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050" dirty="0">
                <a:solidFill>
                  <a:schemeClr val="bg1">
                    <a:lumMod val="50000"/>
                  </a:schemeClr>
                </a:solidFill>
              </a:rPr>
              <a:t>Vestibulum ante ipsum primis in faucibus orci luctus et ultrices posuere cubilia Curae</a:t>
            </a:r>
          </a:p>
          <a:p>
            <a:pPr eaLnBrk="1" hangingPunct="1"/>
            <a:endParaRPr lang="zh-CN" altLang="en-US" sz="1050" dirty="0">
              <a:solidFill>
                <a:schemeClr val="bg1">
                  <a:lumMod val="50000"/>
                </a:schemeClr>
              </a:solidFill>
            </a:endParaRPr>
          </a:p>
        </p:txBody>
      </p:sp>
      <p:sp>
        <p:nvSpPr>
          <p:cNvPr id="13" name="矩形 14"/>
          <p:cNvSpPr>
            <a:spLocks noChangeArrowheads="1"/>
          </p:cNvSpPr>
          <p:nvPr/>
        </p:nvSpPr>
        <p:spPr bwMode="auto">
          <a:xfrm>
            <a:off x="7330217" y="2548759"/>
            <a:ext cx="180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bg1">
                    <a:lumMod val="50000"/>
                  </a:schemeClr>
                </a:solidFill>
              </a:rPr>
              <a:t>加入标题</a:t>
            </a:r>
          </a:p>
        </p:txBody>
      </p:sp>
      <p:sp>
        <p:nvSpPr>
          <p:cNvPr id="14" name="矩形 15"/>
          <p:cNvSpPr>
            <a:spLocks noChangeArrowheads="1"/>
          </p:cNvSpPr>
          <p:nvPr/>
        </p:nvSpPr>
        <p:spPr bwMode="auto">
          <a:xfrm>
            <a:off x="7317518" y="4841109"/>
            <a:ext cx="3801178"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105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050">
                <a:solidFill>
                  <a:schemeClr val="bg1">
                    <a:lumMod val="50000"/>
                  </a:schemeClr>
                </a:solidFill>
              </a:rPr>
              <a:t>Vestibulum ante ipsum primis in faucibus orci luctus et ultrices posuere cubilia Curae</a:t>
            </a:r>
          </a:p>
          <a:p>
            <a:pPr eaLnBrk="1" hangingPunct="1"/>
            <a:endParaRPr lang="zh-CN" altLang="en-US" sz="1050">
              <a:solidFill>
                <a:schemeClr val="bg1">
                  <a:lumMod val="50000"/>
                </a:schemeClr>
              </a:solidFill>
            </a:endParaRPr>
          </a:p>
        </p:txBody>
      </p:sp>
      <p:sp>
        <p:nvSpPr>
          <p:cNvPr id="15" name="矩形 16"/>
          <p:cNvSpPr>
            <a:spLocks noChangeArrowheads="1"/>
          </p:cNvSpPr>
          <p:nvPr/>
        </p:nvSpPr>
        <p:spPr bwMode="auto">
          <a:xfrm>
            <a:off x="7330217" y="4517259"/>
            <a:ext cx="180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bg1">
                    <a:lumMod val="50000"/>
                  </a:schemeClr>
                </a:solidFill>
              </a:rPr>
              <a:t>加入标题</a:t>
            </a:r>
          </a:p>
        </p:txBody>
      </p:sp>
      <p:sp>
        <p:nvSpPr>
          <p:cNvPr id="16" name="椭圆 15"/>
          <p:cNvSpPr/>
          <p:nvPr/>
        </p:nvSpPr>
        <p:spPr>
          <a:xfrm>
            <a:off x="6942867" y="2601146"/>
            <a:ext cx="398463" cy="398463"/>
          </a:xfrm>
          <a:prstGeom prst="ellipse">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lumMod val="50000"/>
                </a:schemeClr>
              </a:solidFill>
            </a:endParaRPr>
          </a:p>
        </p:txBody>
      </p:sp>
      <p:sp>
        <p:nvSpPr>
          <p:cNvPr id="17" name="椭圆 16"/>
          <p:cNvSpPr/>
          <p:nvPr/>
        </p:nvSpPr>
        <p:spPr>
          <a:xfrm>
            <a:off x="6942867" y="4593459"/>
            <a:ext cx="398463" cy="400050"/>
          </a:xfrm>
          <a:prstGeom prst="ellipse">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lumMod val="50000"/>
                </a:schemeClr>
              </a:solidFill>
            </a:endParaRPr>
          </a:p>
        </p:txBody>
      </p:sp>
    </p:spTree>
    <p:extLst>
      <p:ext uri="{BB962C8B-B14F-4D97-AF65-F5344CB8AC3E}">
        <p14:creationId xmlns:p14="http://schemas.microsoft.com/office/powerpoint/2010/main" val="2874720728"/>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723275" y="2033256"/>
            <a:ext cx="3825780" cy="3686724"/>
            <a:chOff x="1151711" y="1655755"/>
            <a:chExt cx="4363213" cy="4204625"/>
          </a:xfrm>
        </p:grpSpPr>
        <p:sp>
          <p:nvSpPr>
            <p:cNvPr id="7" name="Oval 4"/>
            <p:cNvSpPr/>
            <p:nvPr/>
          </p:nvSpPr>
          <p:spPr>
            <a:xfrm>
              <a:off x="1662429" y="2084100"/>
              <a:ext cx="3367437" cy="3368314"/>
            </a:xfrm>
            <a:prstGeom prst="ellipse">
              <a:avLst/>
            </a:prstGeom>
            <a:noFill/>
            <a:ln w="19050">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900">
                <a:latin typeface="Lato Light" charset="0"/>
              </a:endParaRPr>
            </a:p>
          </p:txBody>
        </p:sp>
        <p:sp>
          <p:nvSpPr>
            <p:cNvPr id="8" name="Freeform 5"/>
            <p:cNvSpPr/>
            <p:nvPr/>
          </p:nvSpPr>
          <p:spPr>
            <a:xfrm>
              <a:off x="2325910" y="2839466"/>
              <a:ext cx="2014816" cy="2014816"/>
            </a:xfrm>
            <a:custGeom>
              <a:avLst/>
              <a:gdLst>
                <a:gd name="connsiteX0" fmla="*/ 0 w 3208463"/>
                <a:gd name="connsiteY0" fmla="*/ 1604232 h 3208463"/>
                <a:gd name="connsiteX1" fmla="*/ 1604232 w 3208463"/>
                <a:gd name="connsiteY1" fmla="*/ 0 h 3208463"/>
                <a:gd name="connsiteX2" fmla="*/ 3208464 w 3208463"/>
                <a:gd name="connsiteY2" fmla="*/ 1604232 h 3208463"/>
                <a:gd name="connsiteX3" fmla="*/ 1604232 w 3208463"/>
                <a:gd name="connsiteY3" fmla="*/ 3208464 h 3208463"/>
                <a:gd name="connsiteX4" fmla="*/ 0 w 3208463"/>
                <a:gd name="connsiteY4" fmla="*/ 1604232 h 3208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8463" h="3208463">
                  <a:moveTo>
                    <a:pt x="0" y="1604232"/>
                  </a:moveTo>
                  <a:cubicBezTo>
                    <a:pt x="0" y="718239"/>
                    <a:pt x="718239" y="0"/>
                    <a:pt x="1604232" y="0"/>
                  </a:cubicBezTo>
                  <a:cubicBezTo>
                    <a:pt x="2490225" y="0"/>
                    <a:pt x="3208464" y="718239"/>
                    <a:pt x="3208464" y="1604232"/>
                  </a:cubicBezTo>
                  <a:cubicBezTo>
                    <a:pt x="3208464" y="2490225"/>
                    <a:pt x="2490225" y="3208464"/>
                    <a:pt x="1604232" y="3208464"/>
                  </a:cubicBezTo>
                  <a:cubicBezTo>
                    <a:pt x="718239" y="3208464"/>
                    <a:pt x="0" y="2490225"/>
                    <a:pt x="0" y="1604232"/>
                  </a:cubicBezTo>
                  <a:close/>
                </a:path>
              </a:pathLst>
            </a:custGeom>
            <a:solidFill>
              <a:srgbClr val="83A57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5255" tIns="255255" rIns="255255" bIns="255255" numCol="1" spcCol="1270" anchor="ctr" anchorCtr="0">
              <a:noAutofit/>
            </a:bodyPr>
            <a:lstStyle/>
            <a:p>
              <a:pPr algn="ctr" defTabSz="711200">
                <a:lnSpc>
                  <a:spcPct val="90000"/>
                </a:lnSpc>
                <a:spcBef>
                  <a:spcPct val="0"/>
                </a:spcBef>
                <a:spcAft>
                  <a:spcPct val="35000"/>
                </a:spcAft>
              </a:pPr>
              <a:endParaRPr lang="en-US" sz="1000" b="1" dirty="0">
                <a:latin typeface="Lato" charset="0"/>
                <a:ea typeface="Lato" charset="0"/>
                <a:cs typeface="Lato" charset="0"/>
              </a:endParaRPr>
            </a:p>
          </p:txBody>
        </p:sp>
        <p:sp>
          <p:nvSpPr>
            <p:cNvPr id="9" name="Freeform 6"/>
            <p:cNvSpPr/>
            <p:nvPr/>
          </p:nvSpPr>
          <p:spPr>
            <a:xfrm>
              <a:off x="2771837" y="165575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83A57F"/>
            </a:solidFill>
            <a:ln w="57150">
              <a:solidFill>
                <a:schemeClr val="bg1"/>
              </a:solid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SUPPLIER</a:t>
              </a:r>
            </a:p>
          </p:txBody>
        </p:sp>
        <p:sp>
          <p:nvSpPr>
            <p:cNvPr id="10" name="Freeform 7"/>
            <p:cNvSpPr/>
            <p:nvPr/>
          </p:nvSpPr>
          <p:spPr>
            <a:xfrm>
              <a:off x="4391962"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EC9858"/>
            </a:solidFill>
            <a:ln w="57150">
              <a:solidFill>
                <a:schemeClr val="bg1"/>
              </a:solid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FACTORY</a:t>
              </a:r>
            </a:p>
          </p:txBody>
        </p:sp>
        <p:sp>
          <p:nvSpPr>
            <p:cNvPr id="12" name="Freeform 8"/>
            <p:cNvSpPr/>
            <p:nvPr/>
          </p:nvSpPr>
          <p:spPr>
            <a:xfrm>
              <a:off x="3773129"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EC9858"/>
            </a:solidFill>
            <a:ln w="57150">
              <a:solidFill>
                <a:schemeClr val="bg1"/>
              </a:solid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REVISED</a:t>
              </a:r>
            </a:p>
          </p:txBody>
        </p:sp>
        <p:sp>
          <p:nvSpPr>
            <p:cNvPr id="13" name="Freeform 9"/>
            <p:cNvSpPr/>
            <p:nvPr/>
          </p:nvSpPr>
          <p:spPr>
            <a:xfrm>
              <a:off x="1770544" y="4737418"/>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83A57F"/>
            </a:solidFill>
            <a:ln w="57150">
              <a:solidFill>
                <a:schemeClr val="bg1"/>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EVALUATE</a:t>
              </a:r>
            </a:p>
          </p:txBody>
        </p:sp>
        <p:sp>
          <p:nvSpPr>
            <p:cNvPr id="14" name="Freeform 10"/>
            <p:cNvSpPr/>
            <p:nvPr/>
          </p:nvSpPr>
          <p:spPr>
            <a:xfrm>
              <a:off x="1151711" y="2832845"/>
              <a:ext cx="1122962" cy="1122962"/>
            </a:xfrm>
            <a:custGeom>
              <a:avLst/>
              <a:gdLst>
                <a:gd name="connsiteX0" fmla="*/ 0 w 2245924"/>
                <a:gd name="connsiteY0" fmla="*/ 1122962 h 2245924"/>
                <a:gd name="connsiteX1" fmla="*/ 1122962 w 2245924"/>
                <a:gd name="connsiteY1" fmla="*/ 0 h 2245924"/>
                <a:gd name="connsiteX2" fmla="*/ 2245924 w 2245924"/>
                <a:gd name="connsiteY2" fmla="*/ 1122962 h 2245924"/>
                <a:gd name="connsiteX3" fmla="*/ 1122962 w 2245924"/>
                <a:gd name="connsiteY3" fmla="*/ 2245924 h 2245924"/>
                <a:gd name="connsiteX4" fmla="*/ 0 w 2245924"/>
                <a:gd name="connsiteY4" fmla="*/ 1122962 h 224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5924" h="2245924">
                  <a:moveTo>
                    <a:pt x="0" y="1122962"/>
                  </a:moveTo>
                  <a:cubicBezTo>
                    <a:pt x="0" y="502767"/>
                    <a:pt x="502767" y="0"/>
                    <a:pt x="1122962" y="0"/>
                  </a:cubicBezTo>
                  <a:cubicBezTo>
                    <a:pt x="1743157" y="0"/>
                    <a:pt x="2245924" y="502767"/>
                    <a:pt x="2245924" y="1122962"/>
                  </a:cubicBezTo>
                  <a:cubicBezTo>
                    <a:pt x="2245924" y="1743157"/>
                    <a:pt x="1743157" y="2245924"/>
                    <a:pt x="1122962" y="2245924"/>
                  </a:cubicBezTo>
                  <a:cubicBezTo>
                    <a:pt x="502767" y="2245924"/>
                    <a:pt x="0" y="1743157"/>
                    <a:pt x="0" y="1122962"/>
                  </a:cubicBezTo>
                  <a:close/>
                </a:path>
              </a:pathLst>
            </a:custGeom>
            <a:solidFill>
              <a:srgbClr val="EC9858"/>
            </a:solidFill>
            <a:ln w="57150">
              <a:solidFill>
                <a:schemeClr val="bg1"/>
              </a:solidFill>
            </a:ln>
          </p:spPr>
          <p:style>
            <a:lnRef idx="2">
              <a:scrgbClr r="0" g="0" b="0"/>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77154" tIns="177154" rIns="177154" bIns="177154" numCol="1" spcCol="1270" anchor="ctr" anchorCtr="0">
              <a:noAutofit/>
            </a:bodyPr>
            <a:lstStyle/>
            <a:p>
              <a:pPr algn="ctr" defTabSz="444500">
                <a:lnSpc>
                  <a:spcPct val="90000"/>
                </a:lnSpc>
                <a:spcBef>
                  <a:spcPct val="0"/>
                </a:spcBef>
                <a:spcAft>
                  <a:spcPct val="35000"/>
                </a:spcAft>
              </a:pPr>
              <a:r>
                <a:rPr lang="en-US" sz="1000" b="1" dirty="0">
                  <a:latin typeface="Lato" charset="0"/>
                  <a:ea typeface="Lato" charset="0"/>
                  <a:cs typeface="Lato" charset="0"/>
                </a:rPr>
                <a:t>CONTROL</a:t>
              </a:r>
            </a:p>
          </p:txBody>
        </p:sp>
        <p:sp>
          <p:nvSpPr>
            <p:cNvPr id="15" name="TextBox 11"/>
            <p:cNvSpPr txBox="1"/>
            <p:nvPr/>
          </p:nvSpPr>
          <p:spPr>
            <a:xfrm>
              <a:off x="2613558" y="3375170"/>
              <a:ext cx="1461820" cy="1249531"/>
            </a:xfrm>
            <a:prstGeom prst="rect">
              <a:avLst/>
            </a:prstGeom>
            <a:noFill/>
          </p:spPr>
          <p:txBody>
            <a:bodyPr wrap="none" lIns="91440" tIns="274320" rIns="91440" bIns="182880" rtlCol="0">
              <a:spAutoFit/>
            </a:bodyPr>
            <a:lstStyle/>
            <a:p>
              <a:pPr algn="ctr">
                <a:lnSpc>
                  <a:spcPts val="1617"/>
                </a:lnSpc>
                <a:spcAft>
                  <a:spcPts val="1600"/>
                </a:spcAft>
              </a:pPr>
              <a:r>
                <a:rPr lang="en-US" sz="2400" b="1" dirty="0">
                  <a:solidFill>
                    <a:schemeClr val="bg1"/>
                  </a:solidFill>
                  <a:latin typeface="Lato" charset="0"/>
                  <a:ea typeface="Lato" charset="0"/>
                  <a:cs typeface="Lato" charset="0"/>
                </a:rPr>
                <a:t>SUPPLY</a:t>
              </a:r>
            </a:p>
            <a:p>
              <a:pPr algn="ctr">
                <a:lnSpc>
                  <a:spcPts val="1617"/>
                </a:lnSpc>
                <a:spcAft>
                  <a:spcPts val="1600"/>
                </a:spcAft>
              </a:pPr>
              <a:r>
                <a:rPr lang="en-US" sz="2400" b="1" dirty="0">
                  <a:solidFill>
                    <a:schemeClr val="bg1"/>
                  </a:solidFill>
                  <a:latin typeface="Lato" charset="0"/>
                  <a:ea typeface="Lato" charset="0"/>
                  <a:cs typeface="Lato" charset="0"/>
                </a:rPr>
                <a:t>CHAIN</a:t>
              </a:r>
            </a:p>
          </p:txBody>
        </p:sp>
      </p:grpSp>
      <p:grpSp>
        <p:nvGrpSpPr>
          <p:cNvPr id="16" name="组合 15"/>
          <p:cNvGrpSpPr/>
          <p:nvPr/>
        </p:nvGrpSpPr>
        <p:grpSpPr>
          <a:xfrm>
            <a:off x="1793744" y="2195390"/>
            <a:ext cx="1594497" cy="741951"/>
            <a:chOff x="2948535" y="3672185"/>
            <a:chExt cx="2811555" cy="1281388"/>
          </a:xfrm>
        </p:grpSpPr>
        <p:sp>
          <p:nvSpPr>
            <p:cNvPr id="17" name="Rounded Rectangle 43"/>
            <p:cNvSpPr/>
            <p:nvPr/>
          </p:nvSpPr>
          <p:spPr>
            <a:xfrm>
              <a:off x="2964135" y="3673227"/>
              <a:ext cx="2230265" cy="557566"/>
            </a:xfrm>
            <a:prstGeom prst="roundRect">
              <a:avLst>
                <a:gd name="adj" fmla="val 46832"/>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TextBox 44"/>
            <p:cNvSpPr txBox="1"/>
            <p:nvPr/>
          </p:nvSpPr>
          <p:spPr>
            <a:xfrm>
              <a:off x="3188964" y="3672185"/>
              <a:ext cx="2104105" cy="558123"/>
            </a:xfrm>
            <a:prstGeom prst="rect">
              <a:avLst/>
            </a:prstGeom>
            <a:noFill/>
          </p:spPr>
          <p:txBody>
            <a:bodyPr wrap="square" rtlCol="0">
              <a:spAutoFit/>
            </a:bodyPr>
            <a:lstStyle/>
            <a:p>
              <a:r>
                <a:rPr lang="zh-CN" altLang="en-US" sz="1500" dirty="0">
                  <a:solidFill>
                    <a:schemeClr val="bg1"/>
                  </a:solidFill>
                  <a:latin typeface="思源黑体 CN Medium" pitchFamily="34" charset="-122"/>
                  <a:ea typeface="思源黑体 CN Medium" pitchFamily="34" charset="-122"/>
                </a:rPr>
                <a:t>加入标题</a:t>
              </a:r>
              <a:endParaRPr lang="id-ID" sz="1500" dirty="0">
                <a:solidFill>
                  <a:schemeClr val="bg1"/>
                </a:solidFill>
                <a:latin typeface="思源黑体 CN Medium" pitchFamily="34" charset="-122"/>
                <a:ea typeface="思源黑体 CN Medium" pitchFamily="34" charset="-122"/>
              </a:endParaRPr>
            </a:p>
          </p:txBody>
        </p:sp>
        <p:sp>
          <p:nvSpPr>
            <p:cNvPr id="19" name="TextBox 45"/>
            <p:cNvSpPr txBox="1"/>
            <p:nvPr/>
          </p:nvSpPr>
          <p:spPr>
            <a:xfrm>
              <a:off x="2948535" y="4342295"/>
              <a:ext cx="2811555" cy="611278"/>
            </a:xfrm>
            <a:prstGeom prst="rect">
              <a:avLst/>
            </a:prstGeom>
            <a:noFill/>
          </p:spPr>
          <p:txBody>
            <a:bodyPr wrap="square" rtlCol="0">
              <a:spAutoFit/>
            </a:bodyPr>
            <a:lstStyle/>
            <a:p>
              <a:r>
                <a:rPr lang="en-US" altLang="zh-CN" sz="1700" dirty="0">
                  <a:solidFill>
                    <a:schemeClr val="bg1">
                      <a:lumMod val="50000"/>
                    </a:schemeClr>
                  </a:solidFill>
                  <a:latin typeface="方正兰亭纤黑_GBK" panose="02000000000000000000" pitchFamily="2" charset="-122"/>
                  <a:ea typeface="方正兰亭纤黑_GBK" panose="02000000000000000000" pitchFamily="2" charset="-122"/>
                </a:rPr>
                <a:t>Add Content</a:t>
              </a:r>
              <a:endParaRPr lang="zh-CN" altLang="en-US" sz="1700" dirty="0">
                <a:solidFill>
                  <a:schemeClr val="bg1">
                    <a:lumMod val="50000"/>
                  </a:schemeClr>
                </a:solidFill>
                <a:latin typeface="方正兰亭纤黑_GBK" panose="02000000000000000000" pitchFamily="2" charset="-122"/>
                <a:ea typeface="方正兰亭纤黑_GBK" panose="02000000000000000000" pitchFamily="2" charset="-122"/>
              </a:endParaRPr>
            </a:p>
          </p:txBody>
        </p:sp>
      </p:grpSp>
      <p:sp>
        <p:nvSpPr>
          <p:cNvPr id="20" name="TextBox 46"/>
          <p:cNvSpPr txBox="1"/>
          <p:nvPr/>
        </p:nvSpPr>
        <p:spPr>
          <a:xfrm>
            <a:off x="1798779" y="3065359"/>
            <a:ext cx="4489989" cy="2958607"/>
          </a:xfrm>
          <a:prstGeom prst="rect">
            <a:avLst/>
          </a:prstGeom>
          <a:noFill/>
        </p:spPr>
        <p:txBody>
          <a:bodyPr wrap="square" lIns="49634" tIns="24817" rIns="49634" bIns="24817" rtlCol="0">
            <a:spAutoFit/>
          </a:bodyPr>
          <a:lstStyle/>
          <a:p>
            <a:pPr>
              <a:lnSpc>
                <a:spcPct val="15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1050" dirty="0">
              <a:solidFill>
                <a:schemeClr val="bg1">
                  <a:lumMod val="50000"/>
                </a:schemeClr>
              </a:solidFill>
              <a:latin typeface="微软雅黑" pitchFamily="34" charset="-122"/>
              <a:ea typeface="微软雅黑" pitchFamily="34" charset="-122"/>
            </a:endParaRPr>
          </a:p>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a:t>
            </a:r>
            <a:endParaRPr lang="en-US" altLang="zh-CN" sz="1050" dirty="0">
              <a:solidFill>
                <a:schemeClr val="bg1">
                  <a:lumMod val="50000"/>
                </a:schemeClr>
              </a:solidFill>
              <a:latin typeface="微软雅黑" pitchFamily="34" charset="-122"/>
              <a:ea typeface="微软雅黑" pitchFamily="34" charset="-122"/>
            </a:endParaRPr>
          </a:p>
          <a:p>
            <a:pPr>
              <a:lnSpc>
                <a:spcPct val="15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您的内容打在这里，或者通过复制您的文本后，在此框中选择粘贴，您的内容打在这里，或者通过复制您的文本后，在此框中选择粘贴，并选择只保留文字。您的内容打在这里，或者通过复制您的文本后，</a:t>
            </a:r>
            <a:endParaRPr lang="en-US" altLang="zh-CN" sz="1050" dirty="0">
              <a:solidFill>
                <a:schemeClr val="bg1">
                  <a:lumMod val="50000"/>
                </a:schemeClr>
              </a:solidFill>
              <a:latin typeface="微软雅黑" pitchFamily="34" charset="-122"/>
              <a:ea typeface="微软雅黑" pitchFamily="34" charset="-122"/>
            </a:endParaRPr>
          </a:p>
          <a:p>
            <a:pPr>
              <a:lnSpc>
                <a:spcPct val="150000"/>
              </a:lnSpc>
            </a:pPr>
            <a:r>
              <a:rPr lang="zh-CN" altLang="en-US" sz="105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中选择粘贴，在此框中选择粘贴，并选择只保留文字您的内容打在这里，或者通过复制您的文本后，在此框中选择粘贴，</a:t>
            </a:r>
            <a:endParaRPr lang="en-US" altLang="zh-CN" sz="1050" dirty="0">
              <a:solidFill>
                <a:schemeClr val="bg1">
                  <a:lumMod val="50000"/>
                </a:schemeClr>
              </a:solidFill>
              <a:latin typeface="微软雅黑" pitchFamily="34" charset="-122"/>
              <a:ea typeface="微软雅黑" pitchFamily="34" charset="-122"/>
            </a:endParaRPr>
          </a:p>
          <a:p>
            <a:pPr>
              <a:lnSpc>
                <a:spcPct val="150000"/>
              </a:lnSpc>
            </a:pPr>
            <a:endParaRPr lang="en-US" altLang="zh-CN" sz="105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92354579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par>
                          <p:cTn id="15" fill="hold">
                            <p:stCondLst>
                              <p:cond delay="1250"/>
                            </p:stCondLst>
                            <p:childTnLst>
                              <p:par>
                                <p:cTn id="16" presetID="53" presetClass="entr" presetSubtype="16"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childTnLst>
                          </p:cTn>
                        </p:par>
                        <p:par>
                          <p:cTn id="21" fill="hold">
                            <p:stCondLst>
                              <p:cond delay="1750"/>
                            </p:stCondLst>
                            <p:childTnLst>
                              <p:par>
                                <p:cTn id="22" presetID="2" presetClass="entr" presetSubtype="4"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ppt_x"/>
                                          </p:val>
                                        </p:tav>
                                        <p:tav tm="100000">
                                          <p:val>
                                            <p:strVal val="#ppt_x"/>
                                          </p:val>
                                        </p:tav>
                                      </p:tavLst>
                                    </p:anim>
                                    <p:anim calcmode="lin" valueType="num">
                                      <p:cBhvr additive="base">
                                        <p:cTn id="2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680720" y="2210444"/>
            <a:ext cx="3836186" cy="3541290"/>
            <a:chOff x="6140874" y="1714900"/>
            <a:chExt cx="5295632" cy="4888544"/>
          </a:xfrm>
        </p:grpSpPr>
        <p:sp>
          <p:nvSpPr>
            <p:cNvPr id="7" name="Rectangle 24"/>
            <p:cNvSpPr>
              <a:spLocks noChangeArrowheads="1"/>
            </p:cNvSpPr>
            <p:nvPr/>
          </p:nvSpPr>
          <p:spPr bwMode="auto">
            <a:xfrm>
              <a:off x="7396539" y="1714900"/>
              <a:ext cx="4039967" cy="100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50" b="1" dirty="0" smtClean="0">
                  <a:solidFill>
                    <a:schemeClr val="bg1">
                      <a:lumMod val="50000"/>
                    </a:schemeClr>
                  </a:solidFill>
                </a:rPr>
                <a:t>加入标题</a:t>
              </a:r>
              <a:endParaRPr lang="zh-CN" altLang="en-US" sz="1050" dirty="0">
                <a:solidFill>
                  <a:schemeClr val="bg1">
                    <a:lumMod val="50000"/>
                  </a:schemeClr>
                </a:solidFill>
              </a:endParaRPr>
            </a:p>
            <a:p>
              <a:pPr>
                <a:lnSpc>
                  <a:spcPct val="120000"/>
                </a:lnSpc>
                <a:spcBef>
                  <a:spcPts val="300"/>
                </a:spcBef>
              </a:pPr>
              <a:r>
                <a:rPr lang="en-US" altLang="zh-CN" sz="9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8" name="椭圆 7"/>
            <p:cNvSpPr/>
            <p:nvPr/>
          </p:nvSpPr>
          <p:spPr>
            <a:xfrm>
              <a:off x="6140874" y="1855696"/>
              <a:ext cx="764318" cy="764554"/>
            </a:xfrm>
            <a:prstGeom prst="ellipse">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000" dirty="0"/>
                <a:t>01</a:t>
              </a:r>
              <a:endParaRPr lang="zh-CN" altLang="en-US" sz="2000" dirty="0"/>
            </a:p>
          </p:txBody>
        </p:sp>
        <p:sp>
          <p:nvSpPr>
            <p:cNvPr id="9" name="Rectangle 24"/>
            <p:cNvSpPr>
              <a:spLocks noChangeArrowheads="1"/>
            </p:cNvSpPr>
            <p:nvPr/>
          </p:nvSpPr>
          <p:spPr bwMode="auto">
            <a:xfrm>
              <a:off x="7396539" y="3011412"/>
              <a:ext cx="4039967" cy="100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50" b="1" dirty="0" smtClean="0">
                  <a:solidFill>
                    <a:schemeClr val="bg1">
                      <a:lumMod val="50000"/>
                    </a:schemeClr>
                  </a:solidFill>
                </a:rPr>
                <a:t>加入标题</a:t>
              </a:r>
              <a:endParaRPr lang="zh-CN" altLang="en-US" sz="1050" dirty="0">
                <a:solidFill>
                  <a:schemeClr val="bg1">
                    <a:lumMod val="50000"/>
                  </a:schemeClr>
                </a:solidFill>
              </a:endParaRPr>
            </a:p>
            <a:p>
              <a:pPr>
                <a:lnSpc>
                  <a:spcPct val="120000"/>
                </a:lnSpc>
                <a:spcBef>
                  <a:spcPts val="300"/>
                </a:spcBef>
              </a:pPr>
              <a:r>
                <a:rPr lang="en-US" altLang="zh-CN" sz="9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0" name="椭圆 9"/>
            <p:cNvSpPr/>
            <p:nvPr/>
          </p:nvSpPr>
          <p:spPr>
            <a:xfrm>
              <a:off x="6140874" y="3152207"/>
              <a:ext cx="764318" cy="764554"/>
            </a:xfrm>
            <a:prstGeom prst="ellipse">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000" dirty="0"/>
                <a:t>02</a:t>
              </a:r>
              <a:endParaRPr lang="zh-CN" altLang="en-US" sz="2000" dirty="0"/>
            </a:p>
          </p:txBody>
        </p:sp>
        <p:sp>
          <p:nvSpPr>
            <p:cNvPr id="12" name="Rectangle 24"/>
            <p:cNvSpPr>
              <a:spLocks noChangeArrowheads="1"/>
            </p:cNvSpPr>
            <p:nvPr/>
          </p:nvSpPr>
          <p:spPr bwMode="auto">
            <a:xfrm>
              <a:off x="7396539" y="4297872"/>
              <a:ext cx="4039967" cy="100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50" b="1" dirty="0" smtClean="0">
                  <a:solidFill>
                    <a:schemeClr val="bg1">
                      <a:lumMod val="50000"/>
                    </a:schemeClr>
                  </a:solidFill>
                </a:rPr>
                <a:t>加入标题</a:t>
              </a:r>
              <a:endParaRPr lang="zh-CN" altLang="en-US" sz="1050" dirty="0">
                <a:solidFill>
                  <a:schemeClr val="bg1">
                    <a:lumMod val="50000"/>
                  </a:schemeClr>
                </a:solidFill>
              </a:endParaRPr>
            </a:p>
            <a:p>
              <a:pPr>
                <a:lnSpc>
                  <a:spcPct val="120000"/>
                </a:lnSpc>
                <a:spcBef>
                  <a:spcPts val="300"/>
                </a:spcBef>
              </a:pPr>
              <a:r>
                <a:rPr lang="en-US" altLang="zh-CN" sz="9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3" name="椭圆 12"/>
            <p:cNvSpPr/>
            <p:nvPr/>
          </p:nvSpPr>
          <p:spPr>
            <a:xfrm>
              <a:off x="6140874" y="4438669"/>
              <a:ext cx="764318" cy="764554"/>
            </a:xfrm>
            <a:prstGeom prst="ellipse">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000" dirty="0"/>
                <a:t>03</a:t>
              </a:r>
              <a:endParaRPr lang="zh-CN" altLang="en-US" sz="2000" dirty="0"/>
            </a:p>
          </p:txBody>
        </p:sp>
        <p:sp>
          <p:nvSpPr>
            <p:cNvPr id="14" name="Rectangle 24"/>
            <p:cNvSpPr>
              <a:spLocks noChangeArrowheads="1"/>
            </p:cNvSpPr>
            <p:nvPr/>
          </p:nvSpPr>
          <p:spPr bwMode="auto">
            <a:xfrm>
              <a:off x="7396539" y="5594384"/>
              <a:ext cx="4039967" cy="1009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50" b="1" dirty="0" smtClean="0">
                  <a:solidFill>
                    <a:schemeClr val="bg1">
                      <a:lumMod val="50000"/>
                    </a:schemeClr>
                  </a:solidFill>
                </a:rPr>
                <a:t>加入标题</a:t>
              </a:r>
              <a:endParaRPr lang="zh-CN" altLang="en-US" sz="1050" dirty="0">
                <a:solidFill>
                  <a:schemeClr val="bg1">
                    <a:lumMod val="50000"/>
                  </a:schemeClr>
                </a:solidFill>
              </a:endParaRPr>
            </a:p>
            <a:p>
              <a:pPr>
                <a:lnSpc>
                  <a:spcPct val="120000"/>
                </a:lnSpc>
                <a:spcBef>
                  <a:spcPts val="300"/>
                </a:spcBef>
              </a:pPr>
              <a:r>
                <a:rPr lang="en-US" altLang="zh-CN" sz="9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5" name="椭圆 14"/>
            <p:cNvSpPr/>
            <p:nvPr/>
          </p:nvSpPr>
          <p:spPr>
            <a:xfrm>
              <a:off x="6140874" y="5735178"/>
              <a:ext cx="764318" cy="764554"/>
            </a:xfrm>
            <a:prstGeom prst="ellipse">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000" dirty="0"/>
                <a:t>04</a:t>
              </a:r>
              <a:endParaRPr lang="zh-CN" altLang="en-US" sz="2000" dirty="0"/>
            </a:p>
          </p:txBody>
        </p:sp>
      </p:grpSp>
      <p:graphicFrame>
        <p:nvGraphicFramePr>
          <p:cNvPr id="16" name="Diagram 10"/>
          <p:cNvGraphicFramePr/>
          <p:nvPr>
            <p:extLst>
              <p:ext uri="{D42A27DB-BD31-4B8C-83A1-F6EECF244321}">
                <p14:modId xmlns:p14="http://schemas.microsoft.com/office/powerpoint/2010/main" val="970849296"/>
              </p:ext>
            </p:extLst>
          </p:nvPr>
        </p:nvGraphicFramePr>
        <p:xfrm>
          <a:off x="1939282" y="2360874"/>
          <a:ext cx="4034568" cy="27370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Text Box 10"/>
          <p:cNvSpPr txBox="1">
            <a:spLocks noChangeArrowheads="1"/>
          </p:cNvSpPr>
          <p:nvPr/>
        </p:nvSpPr>
        <p:spPr bwMode="auto">
          <a:xfrm>
            <a:off x="1939282" y="5213125"/>
            <a:ext cx="4034568" cy="538609"/>
          </a:xfrm>
          <a:prstGeom prst="rect">
            <a:avLst/>
          </a:prstGeom>
          <a:noFill/>
          <a:ln w="9525">
            <a:noFill/>
            <a:miter lim="800000"/>
            <a:headEnd/>
            <a:tailEnd/>
          </a:ln>
        </p:spPr>
        <p:txBody>
          <a:bodyPr wrap="square" lIns="45720" tIns="22860" rIns="45720" bIns="22860">
            <a:spAutoFit/>
          </a:bodyPr>
          <a:lstStyle/>
          <a:p>
            <a:pPr algn="ctr" defTabSz="1088232"/>
            <a:r>
              <a:rPr lang="en-US" sz="1000" b="1" dirty="0">
                <a:solidFill>
                  <a:schemeClr val="bg1">
                    <a:lumMod val="50000"/>
                  </a:schemeClr>
                </a:solidFill>
                <a:latin typeface="Open Sans" pitchFamily="34" charset="0"/>
                <a:ea typeface="Open Sans" pitchFamily="34" charset="0"/>
                <a:cs typeface="Open Sans" pitchFamily="34" charset="0"/>
              </a:rPr>
              <a:t>Company Hierarchy</a:t>
            </a:r>
          </a:p>
          <a:p>
            <a:pPr algn="ctr" defTabSz="1088232"/>
            <a:endParaRPr lang="en-US" sz="600" b="1" dirty="0">
              <a:solidFill>
                <a:schemeClr val="bg1">
                  <a:lumMod val="50000"/>
                </a:schemeClr>
              </a:solidFill>
              <a:latin typeface="Open Sans" pitchFamily="34" charset="0"/>
              <a:ea typeface="Open Sans" pitchFamily="34" charset="0"/>
              <a:cs typeface="Open Sans" pitchFamily="34" charset="0"/>
            </a:endParaRPr>
          </a:p>
          <a:p>
            <a:pPr algn="ctr" defTabSz="1088232"/>
            <a:r>
              <a:rPr lang="en-US" sz="800" dirty="0" err="1">
                <a:solidFill>
                  <a:schemeClr val="bg1">
                    <a:lumMod val="50000"/>
                  </a:schemeClr>
                </a:solidFill>
                <a:latin typeface="Open Sans" pitchFamily="34" charset="0"/>
                <a:ea typeface="Open Sans" pitchFamily="34" charset="0"/>
                <a:cs typeface="Open Sans" pitchFamily="34" charset="0"/>
              </a:rPr>
              <a:t>Nullam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eu</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tempor</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purus</a:t>
            </a:r>
            <a:r>
              <a:rPr lang="en-US" sz="800" dirty="0">
                <a:solidFill>
                  <a:schemeClr val="bg1">
                    <a:lumMod val="50000"/>
                  </a:schemeClr>
                </a:solidFill>
                <a:latin typeface="Open Sans" pitchFamily="34" charset="0"/>
                <a:ea typeface="Open Sans" pitchFamily="34" charset="0"/>
                <a:cs typeface="Open Sans" pitchFamily="34" charset="0"/>
              </a:rPr>
              <a:t>. Nunc a </a:t>
            </a:r>
            <a:r>
              <a:rPr lang="en-US" sz="800" dirty="0" err="1">
                <a:solidFill>
                  <a:schemeClr val="bg1">
                    <a:lumMod val="50000"/>
                  </a:schemeClr>
                </a:solidFill>
                <a:latin typeface="Open Sans" pitchFamily="34" charset="0"/>
                <a:ea typeface="Open Sans" pitchFamily="34" charset="0"/>
                <a:cs typeface="Open Sans" pitchFamily="34" charset="0"/>
              </a:rPr>
              <a:t>leo</a:t>
            </a:r>
            <a:r>
              <a:rPr lang="en-US" sz="800" dirty="0">
                <a:solidFill>
                  <a:schemeClr val="bg1">
                    <a:lumMod val="50000"/>
                  </a:schemeClr>
                </a:solidFill>
                <a:latin typeface="Open Sans" pitchFamily="34" charset="0"/>
                <a:ea typeface="Open Sans" pitchFamily="34" charset="0"/>
                <a:cs typeface="Open Sans" pitchFamily="34" charset="0"/>
              </a:rPr>
              <a:t> magna, sit </a:t>
            </a:r>
            <a:r>
              <a:rPr lang="en-US" sz="800" dirty="0" err="1">
                <a:solidFill>
                  <a:schemeClr val="bg1">
                    <a:lumMod val="50000"/>
                  </a:schemeClr>
                </a:solidFill>
                <a:latin typeface="Open Sans" pitchFamily="34" charset="0"/>
                <a:ea typeface="Open Sans" pitchFamily="34" charset="0"/>
                <a:cs typeface="Open Sans" pitchFamily="34" charset="0"/>
              </a:rPr>
              <a:t>amet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consequat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risus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Nullam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eu</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eu</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tempor</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purus</a:t>
            </a:r>
            <a:r>
              <a:rPr lang="en-US" sz="800" dirty="0">
                <a:solidFill>
                  <a:schemeClr val="bg1">
                    <a:lumMod val="50000"/>
                  </a:schemeClr>
                </a:solidFill>
                <a:latin typeface="Open Sans" pitchFamily="34" charset="0"/>
                <a:ea typeface="Open Sans" pitchFamily="34" charset="0"/>
                <a:cs typeface="Open Sans" pitchFamily="34" charset="0"/>
              </a:rPr>
              <a:t>. Nunc a </a:t>
            </a:r>
            <a:r>
              <a:rPr lang="en-US" sz="800" dirty="0" err="1">
                <a:solidFill>
                  <a:schemeClr val="bg1">
                    <a:lumMod val="50000"/>
                  </a:schemeClr>
                </a:solidFill>
                <a:latin typeface="Open Sans" pitchFamily="34" charset="0"/>
                <a:ea typeface="Open Sans" pitchFamily="34" charset="0"/>
                <a:cs typeface="Open Sans" pitchFamily="34" charset="0"/>
              </a:rPr>
              <a:t>leo</a:t>
            </a:r>
            <a:r>
              <a:rPr lang="en-US" sz="800" dirty="0">
                <a:solidFill>
                  <a:schemeClr val="bg1">
                    <a:lumMod val="50000"/>
                  </a:schemeClr>
                </a:solidFill>
                <a:latin typeface="Open Sans" pitchFamily="34" charset="0"/>
                <a:ea typeface="Open Sans" pitchFamily="34" charset="0"/>
                <a:cs typeface="Open Sans" pitchFamily="34" charset="0"/>
              </a:rPr>
              <a:t> magna, sit </a:t>
            </a:r>
            <a:r>
              <a:rPr lang="en-US" sz="800" dirty="0" err="1">
                <a:solidFill>
                  <a:schemeClr val="bg1">
                    <a:lumMod val="50000"/>
                  </a:schemeClr>
                </a:solidFill>
                <a:latin typeface="Open Sans" pitchFamily="34" charset="0"/>
                <a:ea typeface="Open Sans" pitchFamily="34" charset="0"/>
                <a:cs typeface="Open Sans" pitchFamily="34" charset="0"/>
              </a:rPr>
              <a:t>amet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consequat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risus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Nullam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eu</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tempor</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purus</a:t>
            </a:r>
            <a:r>
              <a:rPr lang="en-US" sz="800" dirty="0">
                <a:solidFill>
                  <a:schemeClr val="bg1">
                    <a:lumMod val="50000"/>
                  </a:schemeClr>
                </a:solidFill>
                <a:latin typeface="Open Sans" pitchFamily="34" charset="0"/>
                <a:ea typeface="Open Sans" pitchFamily="34" charset="0"/>
                <a:cs typeface="Open Sans" pitchFamily="34" charset="0"/>
              </a:rPr>
              <a:t>.</a:t>
            </a:r>
          </a:p>
        </p:txBody>
      </p:sp>
    </p:spTree>
    <p:extLst>
      <p:ext uri="{BB962C8B-B14F-4D97-AF65-F5344CB8AC3E}">
        <p14:creationId xmlns:p14="http://schemas.microsoft.com/office/powerpoint/2010/main" val="185732080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anim calcmode="lin" valueType="num">
                                      <p:cBhvr>
                                        <p:cTn id="20" dur="500" fill="hold"/>
                                        <p:tgtEl>
                                          <p:spTgt spid="16"/>
                                        </p:tgtEl>
                                        <p:attrNameLst>
                                          <p:attrName>ppt_x</p:attrName>
                                        </p:attrNameLst>
                                      </p:cBhvr>
                                      <p:tavLst>
                                        <p:tav tm="0">
                                          <p:val>
                                            <p:strVal val="#ppt_x"/>
                                          </p:val>
                                        </p:tav>
                                        <p:tav tm="100000">
                                          <p:val>
                                            <p:strVal val="#ppt_x"/>
                                          </p:val>
                                        </p:tav>
                                      </p:tavLst>
                                    </p:anim>
                                    <p:anim calcmode="lin" valueType="num">
                                      <p:cBhvr>
                                        <p:cTn id="21" dur="5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anim calcmode="lin" valueType="num">
                                      <p:cBhvr>
                                        <p:cTn id="26" dur="500" fill="hold"/>
                                        <p:tgtEl>
                                          <p:spTgt spid="17"/>
                                        </p:tgtEl>
                                        <p:attrNameLst>
                                          <p:attrName>ppt_x</p:attrName>
                                        </p:attrNameLst>
                                      </p:cBhvr>
                                      <p:tavLst>
                                        <p:tav tm="0">
                                          <p:val>
                                            <p:strVal val="#ppt_x"/>
                                          </p:val>
                                        </p:tav>
                                        <p:tav tm="100000">
                                          <p:val>
                                            <p:strVal val="#ppt_x"/>
                                          </p:val>
                                        </p:tav>
                                      </p:tavLst>
                                    </p:anim>
                                    <p:anim calcmode="lin" valueType="num">
                                      <p:cBhvr>
                                        <p:cTn id="27"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542332" y="2409371"/>
            <a:ext cx="4910036" cy="3348995"/>
            <a:chOff x="4283968" y="1172870"/>
            <a:chExt cx="3744416" cy="2553957"/>
          </a:xfrm>
        </p:grpSpPr>
        <p:cxnSp>
          <p:nvCxnSpPr>
            <p:cNvPr id="7" name="直接连接符 6"/>
            <p:cNvCxnSpPr/>
            <p:nvPr/>
          </p:nvCxnSpPr>
          <p:spPr>
            <a:xfrm>
              <a:off x="4283968" y="3435846"/>
              <a:ext cx="3744416" cy="0"/>
            </a:xfrm>
            <a:prstGeom prst="line">
              <a:avLst/>
            </a:prstGeom>
            <a:ln w="28575">
              <a:solidFill>
                <a:srgbClr val="83A57F"/>
              </a:solidFill>
            </a:ln>
          </p:spPr>
          <p:style>
            <a:lnRef idx="1">
              <a:schemeClr val="accent1"/>
            </a:lnRef>
            <a:fillRef idx="0">
              <a:schemeClr val="accent1"/>
            </a:fillRef>
            <a:effectRef idx="0">
              <a:schemeClr val="accent1"/>
            </a:effectRef>
            <a:fontRef idx="minor">
              <a:schemeClr val="tx1"/>
            </a:fontRef>
          </p:style>
        </p:cxnSp>
        <p:sp>
          <p:nvSpPr>
            <p:cNvPr id="8" name="TextBox 8"/>
            <p:cNvSpPr txBox="1"/>
            <p:nvPr/>
          </p:nvSpPr>
          <p:spPr>
            <a:xfrm>
              <a:off x="4657466" y="3445173"/>
              <a:ext cx="3051252" cy="281654"/>
            </a:xfrm>
            <a:prstGeom prst="rect">
              <a:avLst/>
            </a:prstGeom>
            <a:noFill/>
          </p:spPr>
          <p:txBody>
            <a:bodyPr wrap="square" rtlCol="0">
              <a:spAutoFit/>
            </a:bodyPr>
            <a:lstStyle/>
            <a:p>
              <a:pPr algn="ctr">
                <a:lnSpc>
                  <a:spcPct val="150000"/>
                </a:lnSpc>
              </a:pPr>
              <a:r>
                <a:rPr lang="en-US" altLang="zh-CN" sz="1200" b="1" dirty="0">
                  <a:solidFill>
                    <a:schemeClr val="bg1">
                      <a:lumMod val="50000"/>
                    </a:schemeClr>
                  </a:solidFill>
                </a:rPr>
                <a:t>You can click here to enter </a:t>
              </a:r>
              <a:r>
                <a:rPr lang="en-US" altLang="zh-CN" sz="1200" b="1" dirty="0" smtClean="0">
                  <a:solidFill>
                    <a:schemeClr val="bg1">
                      <a:lumMod val="50000"/>
                    </a:schemeClr>
                  </a:solidFill>
                </a:rPr>
                <a:t>you. </a:t>
              </a:r>
              <a:r>
                <a:rPr lang="en-US" altLang="zh-CN" sz="1200" b="1" dirty="0">
                  <a:solidFill>
                    <a:schemeClr val="bg1">
                      <a:lumMod val="50000"/>
                    </a:schemeClr>
                  </a:solidFill>
                </a:rPr>
                <a:t>You can click here to </a:t>
              </a:r>
              <a:r>
                <a:rPr lang="en-US" altLang="zh-CN" sz="1200" b="1" dirty="0" smtClean="0">
                  <a:solidFill>
                    <a:schemeClr val="bg1">
                      <a:lumMod val="50000"/>
                    </a:schemeClr>
                  </a:solidFill>
                </a:rPr>
                <a:t>enter</a:t>
              </a:r>
              <a:endParaRPr lang="zh-CN" altLang="en-US" sz="1200" b="1" dirty="0">
                <a:solidFill>
                  <a:schemeClr val="bg1">
                    <a:lumMod val="50000"/>
                  </a:schemeClr>
                </a:solidFill>
              </a:endParaRPr>
            </a:p>
          </p:txBody>
        </p:sp>
        <p:grpSp>
          <p:nvGrpSpPr>
            <p:cNvPr id="9" name="组合 8"/>
            <p:cNvGrpSpPr/>
            <p:nvPr/>
          </p:nvGrpSpPr>
          <p:grpSpPr>
            <a:xfrm>
              <a:off x="4499992" y="1172870"/>
              <a:ext cx="1030446" cy="1030446"/>
              <a:chOff x="4499992" y="1172870"/>
              <a:chExt cx="1030446" cy="1030446"/>
            </a:xfrm>
          </p:grpSpPr>
          <p:sp>
            <p:nvSpPr>
              <p:cNvPr id="31" name="矩形 30"/>
              <p:cNvSpPr/>
              <p:nvPr/>
            </p:nvSpPr>
            <p:spPr>
              <a:xfrm>
                <a:off x="4499992" y="1172870"/>
                <a:ext cx="1030446" cy="1030446"/>
              </a:xfrm>
              <a:prstGeom prst="rect">
                <a:avLst/>
              </a:prstGeom>
              <a:solidFill>
                <a:srgbClr val="83A57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2" name="矩形 31"/>
              <p:cNvSpPr/>
              <p:nvPr/>
            </p:nvSpPr>
            <p:spPr>
              <a:xfrm>
                <a:off x="4551169" y="1334150"/>
                <a:ext cx="928090" cy="539837"/>
              </a:xfrm>
              <a:prstGeom prst="rect">
                <a:avLst/>
              </a:prstGeom>
            </p:spPr>
            <p:txBody>
              <a:bodyPr wrap="none">
                <a:spAutoFit/>
              </a:bodyPr>
              <a:lstStyle/>
              <a:p>
                <a:pPr algn="ctr"/>
                <a:r>
                  <a:rPr lang="zh-CN" altLang="en-US" sz="2000" b="1" dirty="0" smtClean="0">
                    <a:solidFill>
                      <a:schemeClr val="bg1"/>
                    </a:solidFill>
                  </a:rPr>
                  <a:t>加入标题</a:t>
                </a:r>
                <a:endParaRPr lang="en-US" altLang="zh-CN" sz="2000" b="1" dirty="0">
                  <a:solidFill>
                    <a:schemeClr val="bg1"/>
                  </a:solidFill>
                </a:endParaRPr>
              </a:p>
              <a:p>
                <a:pPr algn="ctr"/>
                <a:r>
                  <a:rPr lang="en-US" altLang="zh-CN" sz="2000" b="1" dirty="0">
                    <a:solidFill>
                      <a:schemeClr val="bg1"/>
                    </a:solidFill>
                  </a:rPr>
                  <a:t>HERE</a:t>
                </a:r>
                <a:endParaRPr lang="zh-CN" altLang="en-US" sz="2000" b="1" dirty="0">
                  <a:solidFill>
                    <a:schemeClr val="bg1"/>
                  </a:solidFill>
                </a:endParaRPr>
              </a:p>
            </p:txBody>
          </p:sp>
        </p:grpSp>
        <p:grpSp>
          <p:nvGrpSpPr>
            <p:cNvPr id="10" name="组合 9"/>
            <p:cNvGrpSpPr/>
            <p:nvPr/>
          </p:nvGrpSpPr>
          <p:grpSpPr>
            <a:xfrm>
              <a:off x="6819997" y="1172870"/>
              <a:ext cx="1030446" cy="1030446"/>
              <a:chOff x="6819997" y="1172870"/>
              <a:chExt cx="1030446" cy="1030446"/>
            </a:xfrm>
          </p:grpSpPr>
          <p:sp>
            <p:nvSpPr>
              <p:cNvPr id="29" name="矩形 28"/>
              <p:cNvSpPr/>
              <p:nvPr/>
            </p:nvSpPr>
            <p:spPr>
              <a:xfrm>
                <a:off x="6819997" y="1172870"/>
                <a:ext cx="1030446" cy="1030446"/>
              </a:xfrm>
              <a:prstGeom prst="rect">
                <a:avLst/>
              </a:prstGeom>
              <a:solidFill>
                <a:srgbClr val="83A57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6871174" y="1334150"/>
                <a:ext cx="928090" cy="539837"/>
              </a:xfrm>
              <a:prstGeom prst="rect">
                <a:avLst/>
              </a:prstGeom>
            </p:spPr>
            <p:txBody>
              <a:bodyPr wrap="none">
                <a:spAutoFit/>
              </a:bodyPr>
              <a:lstStyle/>
              <a:p>
                <a:pPr algn="ctr"/>
                <a:r>
                  <a:rPr lang="zh-CN" altLang="en-US" sz="2000" b="1" dirty="0" smtClean="0">
                    <a:solidFill>
                      <a:schemeClr val="bg1"/>
                    </a:solidFill>
                  </a:rPr>
                  <a:t>加入标题</a:t>
                </a:r>
                <a:endParaRPr lang="en-US" altLang="zh-CN" sz="2000" b="1" dirty="0">
                  <a:solidFill>
                    <a:schemeClr val="bg1"/>
                  </a:solidFill>
                </a:endParaRPr>
              </a:p>
              <a:p>
                <a:pPr algn="ctr"/>
                <a:r>
                  <a:rPr lang="en-US" altLang="zh-CN" sz="2000" b="1" dirty="0">
                    <a:solidFill>
                      <a:schemeClr val="bg1"/>
                    </a:solidFill>
                  </a:rPr>
                  <a:t>HERE</a:t>
                </a:r>
                <a:endParaRPr lang="zh-CN" altLang="en-US" sz="2000" b="1" dirty="0">
                  <a:solidFill>
                    <a:schemeClr val="bg1"/>
                  </a:solidFill>
                </a:endParaRPr>
              </a:p>
            </p:txBody>
          </p:sp>
        </p:grpSp>
        <p:grpSp>
          <p:nvGrpSpPr>
            <p:cNvPr id="12" name="组合 11"/>
            <p:cNvGrpSpPr/>
            <p:nvPr/>
          </p:nvGrpSpPr>
          <p:grpSpPr>
            <a:xfrm>
              <a:off x="5667869" y="2279568"/>
              <a:ext cx="1030446" cy="1030446"/>
              <a:chOff x="5667869" y="2279568"/>
              <a:chExt cx="1030446" cy="1030446"/>
            </a:xfrm>
          </p:grpSpPr>
          <p:sp>
            <p:nvSpPr>
              <p:cNvPr id="27" name="矩形 26"/>
              <p:cNvSpPr/>
              <p:nvPr/>
            </p:nvSpPr>
            <p:spPr>
              <a:xfrm>
                <a:off x="5667869" y="2279568"/>
                <a:ext cx="1030446" cy="1030446"/>
              </a:xfrm>
              <a:prstGeom prst="rect">
                <a:avLst/>
              </a:prstGeom>
              <a:solidFill>
                <a:srgbClr val="83A57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719046" y="2440848"/>
                <a:ext cx="928090" cy="539837"/>
              </a:xfrm>
              <a:prstGeom prst="rect">
                <a:avLst/>
              </a:prstGeom>
            </p:spPr>
            <p:txBody>
              <a:bodyPr wrap="none">
                <a:spAutoFit/>
              </a:bodyPr>
              <a:lstStyle/>
              <a:p>
                <a:pPr algn="ctr"/>
                <a:r>
                  <a:rPr lang="zh-CN" altLang="en-US" sz="2000" b="1" dirty="0" smtClean="0">
                    <a:solidFill>
                      <a:schemeClr val="bg1"/>
                    </a:solidFill>
                  </a:rPr>
                  <a:t>加入标题</a:t>
                </a:r>
                <a:endParaRPr lang="en-US" altLang="zh-CN" sz="2000" b="1" dirty="0">
                  <a:solidFill>
                    <a:schemeClr val="bg1"/>
                  </a:solidFill>
                </a:endParaRPr>
              </a:p>
              <a:p>
                <a:pPr algn="ctr"/>
                <a:r>
                  <a:rPr lang="en-US" altLang="zh-CN" sz="2000" b="1" dirty="0">
                    <a:solidFill>
                      <a:schemeClr val="bg1"/>
                    </a:solidFill>
                  </a:rPr>
                  <a:t>HERE</a:t>
                </a:r>
                <a:endParaRPr lang="zh-CN" altLang="en-US" sz="2000" b="1" dirty="0">
                  <a:solidFill>
                    <a:schemeClr val="bg1"/>
                  </a:solidFill>
                </a:endParaRPr>
              </a:p>
            </p:txBody>
          </p:sp>
        </p:grpSp>
        <p:grpSp>
          <p:nvGrpSpPr>
            <p:cNvPr id="13" name="组合 12"/>
            <p:cNvGrpSpPr/>
            <p:nvPr/>
          </p:nvGrpSpPr>
          <p:grpSpPr>
            <a:xfrm>
              <a:off x="4499992" y="2279568"/>
              <a:ext cx="1030446" cy="1030446"/>
              <a:chOff x="4499992" y="2279568"/>
              <a:chExt cx="1030446" cy="1030446"/>
            </a:xfrm>
          </p:grpSpPr>
          <p:sp>
            <p:nvSpPr>
              <p:cNvPr id="22" name="矩形 21"/>
              <p:cNvSpPr/>
              <p:nvPr/>
            </p:nvSpPr>
            <p:spPr>
              <a:xfrm>
                <a:off x="4499992" y="2279568"/>
                <a:ext cx="1030446" cy="1030446"/>
              </a:xfrm>
              <a:prstGeom prst="rect">
                <a:avLst/>
              </a:prstGeom>
              <a:solidFill>
                <a:srgbClr val="EC985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745340" y="2608983"/>
                <a:ext cx="539750" cy="539751"/>
                <a:chOff x="568325" y="5842000"/>
                <a:chExt cx="539750" cy="539751"/>
              </a:xfrm>
            </p:grpSpPr>
            <p:sp>
              <p:nvSpPr>
                <p:cNvPr id="24"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4" name="组合 13"/>
            <p:cNvGrpSpPr/>
            <p:nvPr/>
          </p:nvGrpSpPr>
          <p:grpSpPr>
            <a:xfrm>
              <a:off x="6819997" y="2279568"/>
              <a:ext cx="1030446" cy="1030446"/>
              <a:chOff x="6819997" y="2279568"/>
              <a:chExt cx="1030446" cy="1030446"/>
            </a:xfrm>
          </p:grpSpPr>
          <p:sp>
            <p:nvSpPr>
              <p:cNvPr id="20" name="矩形 19"/>
              <p:cNvSpPr/>
              <p:nvPr/>
            </p:nvSpPr>
            <p:spPr>
              <a:xfrm>
                <a:off x="6819997" y="2279568"/>
                <a:ext cx="1030446" cy="1030446"/>
              </a:xfrm>
              <a:prstGeom prst="rect">
                <a:avLst/>
              </a:prstGeom>
              <a:solidFill>
                <a:srgbClr val="EC985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4"/>
            <p:cNvGrpSpPr/>
            <p:nvPr/>
          </p:nvGrpSpPr>
          <p:grpSpPr>
            <a:xfrm>
              <a:off x="5667869" y="1172870"/>
              <a:ext cx="1030446" cy="1030446"/>
              <a:chOff x="5667869" y="1172870"/>
              <a:chExt cx="1030446" cy="1030446"/>
            </a:xfrm>
          </p:grpSpPr>
          <p:sp>
            <p:nvSpPr>
              <p:cNvPr id="16" name="矩形 15"/>
              <p:cNvSpPr/>
              <p:nvPr/>
            </p:nvSpPr>
            <p:spPr>
              <a:xfrm>
                <a:off x="5667869" y="1172870"/>
                <a:ext cx="1030446" cy="1030446"/>
              </a:xfrm>
              <a:prstGeom prst="rect">
                <a:avLst/>
              </a:prstGeom>
              <a:solidFill>
                <a:srgbClr val="EC985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907732" y="1400960"/>
                <a:ext cx="496888" cy="539751"/>
                <a:chOff x="5843588" y="533400"/>
                <a:chExt cx="496888" cy="539751"/>
              </a:xfrm>
            </p:grpSpPr>
            <p:sp>
              <p:nvSpPr>
                <p:cNvPr id="18"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sp>
        <p:nvSpPr>
          <p:cNvPr id="33" name="圆角矩形 3"/>
          <p:cNvSpPr>
            <a:spLocks noChangeArrowheads="1"/>
          </p:cNvSpPr>
          <p:nvPr/>
        </p:nvSpPr>
        <p:spPr bwMode="auto">
          <a:xfrm>
            <a:off x="6693430" y="2583957"/>
            <a:ext cx="3924300" cy="1474788"/>
          </a:xfrm>
          <a:prstGeom prst="roundRect">
            <a:avLst>
              <a:gd name="adj" fmla="val 9083"/>
            </a:avLst>
          </a:prstGeom>
          <a:noFill/>
          <a:ln w="12700">
            <a:solidFill>
              <a:schemeClr val="bg1">
                <a:lumMod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600">
              <a:solidFill>
                <a:srgbClr val="FFFFFF"/>
              </a:solidFill>
            </a:endParaRPr>
          </a:p>
        </p:txBody>
      </p:sp>
      <p:sp>
        <p:nvSpPr>
          <p:cNvPr id="34" name="矩形 4"/>
          <p:cNvSpPr>
            <a:spLocks noChangeArrowheads="1"/>
          </p:cNvSpPr>
          <p:nvPr/>
        </p:nvSpPr>
        <p:spPr bwMode="auto">
          <a:xfrm>
            <a:off x="6978390" y="2954524"/>
            <a:ext cx="3354380"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圆角矩形 5"/>
          <p:cNvSpPr>
            <a:spLocks noChangeArrowheads="1"/>
          </p:cNvSpPr>
          <p:nvPr/>
        </p:nvSpPr>
        <p:spPr bwMode="auto">
          <a:xfrm>
            <a:off x="6693430" y="4476257"/>
            <a:ext cx="3924300" cy="1474788"/>
          </a:xfrm>
          <a:prstGeom prst="roundRect">
            <a:avLst>
              <a:gd name="adj" fmla="val 9083"/>
            </a:avLst>
          </a:prstGeom>
          <a:noFill/>
          <a:ln w="12700">
            <a:solidFill>
              <a:schemeClr val="bg1">
                <a:lumMod val="50000"/>
              </a:schemeClr>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600">
              <a:solidFill>
                <a:srgbClr val="FFFFFF"/>
              </a:solidFill>
            </a:endParaRPr>
          </a:p>
        </p:txBody>
      </p:sp>
      <p:sp>
        <p:nvSpPr>
          <p:cNvPr id="36" name="矩形 6"/>
          <p:cNvSpPr>
            <a:spLocks noChangeArrowheads="1"/>
          </p:cNvSpPr>
          <p:nvPr/>
        </p:nvSpPr>
        <p:spPr bwMode="auto">
          <a:xfrm>
            <a:off x="6978390" y="4846824"/>
            <a:ext cx="3354380"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圆角矩形 7"/>
          <p:cNvSpPr>
            <a:spLocks noChangeArrowheads="1"/>
          </p:cNvSpPr>
          <p:nvPr/>
        </p:nvSpPr>
        <p:spPr bwMode="auto">
          <a:xfrm>
            <a:off x="7253851" y="2349007"/>
            <a:ext cx="2803460" cy="461963"/>
          </a:xfrm>
          <a:prstGeom prst="roundRect">
            <a:avLst>
              <a:gd name="adj" fmla="val 16667"/>
            </a:avLst>
          </a:prstGeom>
          <a:solidFill>
            <a:srgbClr val="83A57F"/>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600">
              <a:solidFill>
                <a:srgbClr val="FFFFFF"/>
              </a:solidFill>
            </a:endParaRPr>
          </a:p>
        </p:txBody>
      </p:sp>
      <p:sp>
        <p:nvSpPr>
          <p:cNvPr id="38" name="文本框 8"/>
          <p:cNvSpPr txBox="1">
            <a:spLocks noChangeArrowheads="1"/>
          </p:cNvSpPr>
          <p:nvPr/>
        </p:nvSpPr>
        <p:spPr bwMode="auto">
          <a:xfrm>
            <a:off x="7450582" y="2441762"/>
            <a:ext cx="23909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圆角矩形 9"/>
          <p:cNvSpPr>
            <a:spLocks noChangeArrowheads="1"/>
          </p:cNvSpPr>
          <p:nvPr/>
        </p:nvSpPr>
        <p:spPr bwMode="auto">
          <a:xfrm>
            <a:off x="7253851" y="4282582"/>
            <a:ext cx="2803460" cy="461963"/>
          </a:xfrm>
          <a:prstGeom prst="roundRect">
            <a:avLst>
              <a:gd name="adj" fmla="val 16667"/>
            </a:avLst>
          </a:prstGeom>
          <a:solidFill>
            <a:srgbClr val="EC9858"/>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600">
              <a:solidFill>
                <a:srgbClr val="FE978C"/>
              </a:solidFill>
            </a:endParaRPr>
          </a:p>
        </p:txBody>
      </p:sp>
      <p:sp>
        <p:nvSpPr>
          <p:cNvPr id="40" name="文本框 39"/>
          <p:cNvSpPr txBox="1">
            <a:spLocks noChangeArrowheads="1"/>
          </p:cNvSpPr>
          <p:nvPr/>
        </p:nvSpPr>
        <p:spPr bwMode="auto">
          <a:xfrm>
            <a:off x="7431532" y="4378512"/>
            <a:ext cx="23909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4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4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16383025"/>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250"/>
                                        <p:tgtEl>
                                          <p:spTgt spid="33"/>
                                        </p:tgtEl>
                                      </p:cBhvr>
                                    </p:animEffect>
                                    <p:anim calcmode="lin" valueType="num">
                                      <p:cBhvr>
                                        <p:cTn id="20" dur="250" fill="hold"/>
                                        <p:tgtEl>
                                          <p:spTgt spid="33"/>
                                        </p:tgtEl>
                                        <p:attrNameLst>
                                          <p:attrName>ppt_x</p:attrName>
                                        </p:attrNameLst>
                                      </p:cBhvr>
                                      <p:tavLst>
                                        <p:tav tm="0">
                                          <p:val>
                                            <p:strVal val="#ppt_x"/>
                                          </p:val>
                                        </p:tav>
                                        <p:tav tm="100000">
                                          <p:val>
                                            <p:strVal val="#ppt_x"/>
                                          </p:val>
                                        </p:tav>
                                      </p:tavLst>
                                    </p:anim>
                                    <p:anim calcmode="lin" valueType="num">
                                      <p:cBhvr>
                                        <p:cTn id="21" dur="250" fill="hold"/>
                                        <p:tgtEl>
                                          <p:spTgt spid="33"/>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50"/>
                                        <p:tgtEl>
                                          <p:spTgt spid="34"/>
                                        </p:tgtEl>
                                      </p:cBhvr>
                                    </p:animEffect>
                                    <p:anim calcmode="lin" valueType="num">
                                      <p:cBhvr>
                                        <p:cTn id="26" dur="250" fill="hold"/>
                                        <p:tgtEl>
                                          <p:spTgt spid="34"/>
                                        </p:tgtEl>
                                        <p:attrNameLst>
                                          <p:attrName>ppt_x</p:attrName>
                                        </p:attrNameLst>
                                      </p:cBhvr>
                                      <p:tavLst>
                                        <p:tav tm="0">
                                          <p:val>
                                            <p:strVal val="#ppt_x"/>
                                          </p:val>
                                        </p:tav>
                                        <p:tav tm="100000">
                                          <p:val>
                                            <p:strVal val="#ppt_x"/>
                                          </p:val>
                                        </p:tav>
                                      </p:tavLst>
                                    </p:anim>
                                    <p:anim calcmode="lin" valueType="num">
                                      <p:cBhvr>
                                        <p:cTn id="27" dur="25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250"/>
                                        <p:tgtEl>
                                          <p:spTgt spid="35"/>
                                        </p:tgtEl>
                                      </p:cBhvr>
                                    </p:animEffect>
                                    <p:anim calcmode="lin" valueType="num">
                                      <p:cBhvr>
                                        <p:cTn id="32" dur="250" fill="hold"/>
                                        <p:tgtEl>
                                          <p:spTgt spid="35"/>
                                        </p:tgtEl>
                                        <p:attrNameLst>
                                          <p:attrName>ppt_x</p:attrName>
                                        </p:attrNameLst>
                                      </p:cBhvr>
                                      <p:tavLst>
                                        <p:tav tm="0">
                                          <p:val>
                                            <p:strVal val="#ppt_x"/>
                                          </p:val>
                                        </p:tav>
                                        <p:tav tm="100000">
                                          <p:val>
                                            <p:strVal val="#ppt_x"/>
                                          </p:val>
                                        </p:tav>
                                      </p:tavLst>
                                    </p:anim>
                                    <p:anim calcmode="lin" valueType="num">
                                      <p:cBhvr>
                                        <p:cTn id="33" dur="250" fill="hold"/>
                                        <p:tgtEl>
                                          <p:spTgt spid="3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250"/>
                                        <p:tgtEl>
                                          <p:spTgt spid="36"/>
                                        </p:tgtEl>
                                      </p:cBhvr>
                                    </p:animEffect>
                                    <p:anim calcmode="lin" valueType="num">
                                      <p:cBhvr>
                                        <p:cTn id="38" dur="250" fill="hold"/>
                                        <p:tgtEl>
                                          <p:spTgt spid="36"/>
                                        </p:tgtEl>
                                        <p:attrNameLst>
                                          <p:attrName>ppt_x</p:attrName>
                                        </p:attrNameLst>
                                      </p:cBhvr>
                                      <p:tavLst>
                                        <p:tav tm="0">
                                          <p:val>
                                            <p:strVal val="#ppt_x"/>
                                          </p:val>
                                        </p:tav>
                                        <p:tav tm="100000">
                                          <p:val>
                                            <p:strVal val="#ppt_x"/>
                                          </p:val>
                                        </p:tav>
                                      </p:tavLst>
                                    </p:anim>
                                    <p:anim calcmode="lin" valueType="num">
                                      <p:cBhvr>
                                        <p:cTn id="39" dur="250" fill="hold"/>
                                        <p:tgtEl>
                                          <p:spTgt spid="36"/>
                                        </p:tgtEl>
                                        <p:attrNameLst>
                                          <p:attrName>ppt_y</p:attrName>
                                        </p:attrNameLst>
                                      </p:cBhvr>
                                      <p:tavLst>
                                        <p:tav tm="0">
                                          <p:val>
                                            <p:strVal val="#ppt_y+.1"/>
                                          </p:val>
                                        </p:tav>
                                        <p:tav tm="100000">
                                          <p:val>
                                            <p:strVal val="#ppt_y"/>
                                          </p:val>
                                        </p:tav>
                                      </p:tavLst>
                                    </p:anim>
                                  </p:childTnLst>
                                </p:cTn>
                              </p:par>
                            </p:childTnLst>
                          </p:cTn>
                        </p:par>
                        <p:par>
                          <p:cTn id="40" fill="hold">
                            <p:stCondLst>
                              <p:cond delay="2750"/>
                            </p:stCondLst>
                            <p:childTnLst>
                              <p:par>
                                <p:cTn id="41" presetID="42"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250"/>
                                        <p:tgtEl>
                                          <p:spTgt spid="37"/>
                                        </p:tgtEl>
                                      </p:cBhvr>
                                    </p:animEffect>
                                    <p:anim calcmode="lin" valueType="num">
                                      <p:cBhvr>
                                        <p:cTn id="44" dur="250" fill="hold"/>
                                        <p:tgtEl>
                                          <p:spTgt spid="37"/>
                                        </p:tgtEl>
                                        <p:attrNameLst>
                                          <p:attrName>ppt_x</p:attrName>
                                        </p:attrNameLst>
                                      </p:cBhvr>
                                      <p:tavLst>
                                        <p:tav tm="0">
                                          <p:val>
                                            <p:strVal val="#ppt_x"/>
                                          </p:val>
                                        </p:tav>
                                        <p:tav tm="100000">
                                          <p:val>
                                            <p:strVal val="#ppt_x"/>
                                          </p:val>
                                        </p:tav>
                                      </p:tavLst>
                                    </p:anim>
                                    <p:anim calcmode="lin" valueType="num">
                                      <p:cBhvr>
                                        <p:cTn id="45" dur="250" fill="hold"/>
                                        <p:tgtEl>
                                          <p:spTgt spid="37"/>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250"/>
                                        <p:tgtEl>
                                          <p:spTgt spid="38"/>
                                        </p:tgtEl>
                                      </p:cBhvr>
                                    </p:animEffect>
                                    <p:anim calcmode="lin" valueType="num">
                                      <p:cBhvr>
                                        <p:cTn id="50" dur="250" fill="hold"/>
                                        <p:tgtEl>
                                          <p:spTgt spid="38"/>
                                        </p:tgtEl>
                                        <p:attrNameLst>
                                          <p:attrName>ppt_x</p:attrName>
                                        </p:attrNameLst>
                                      </p:cBhvr>
                                      <p:tavLst>
                                        <p:tav tm="0">
                                          <p:val>
                                            <p:strVal val="#ppt_x"/>
                                          </p:val>
                                        </p:tav>
                                        <p:tav tm="100000">
                                          <p:val>
                                            <p:strVal val="#ppt_x"/>
                                          </p:val>
                                        </p:tav>
                                      </p:tavLst>
                                    </p:anim>
                                    <p:anim calcmode="lin" valueType="num">
                                      <p:cBhvr>
                                        <p:cTn id="51" dur="250" fill="hold"/>
                                        <p:tgtEl>
                                          <p:spTgt spid="38"/>
                                        </p:tgtEl>
                                        <p:attrNameLst>
                                          <p:attrName>ppt_y</p:attrName>
                                        </p:attrNameLst>
                                      </p:cBhvr>
                                      <p:tavLst>
                                        <p:tav tm="0">
                                          <p:val>
                                            <p:strVal val="#ppt_y+.1"/>
                                          </p:val>
                                        </p:tav>
                                        <p:tav tm="100000">
                                          <p:val>
                                            <p:strVal val="#ppt_y"/>
                                          </p:val>
                                        </p:tav>
                                      </p:tavLst>
                                    </p:anim>
                                  </p:childTnLst>
                                </p:cTn>
                              </p:par>
                            </p:childTnLst>
                          </p:cTn>
                        </p:par>
                        <p:par>
                          <p:cTn id="52" fill="hold">
                            <p:stCondLst>
                              <p:cond delay="3250"/>
                            </p:stCondLst>
                            <p:childTnLst>
                              <p:par>
                                <p:cTn id="53" presetID="42" presetClass="entr" presetSubtype="0"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250"/>
                                        <p:tgtEl>
                                          <p:spTgt spid="39"/>
                                        </p:tgtEl>
                                      </p:cBhvr>
                                    </p:animEffect>
                                    <p:anim calcmode="lin" valueType="num">
                                      <p:cBhvr>
                                        <p:cTn id="56" dur="250" fill="hold"/>
                                        <p:tgtEl>
                                          <p:spTgt spid="39"/>
                                        </p:tgtEl>
                                        <p:attrNameLst>
                                          <p:attrName>ppt_x</p:attrName>
                                        </p:attrNameLst>
                                      </p:cBhvr>
                                      <p:tavLst>
                                        <p:tav tm="0">
                                          <p:val>
                                            <p:strVal val="#ppt_x"/>
                                          </p:val>
                                        </p:tav>
                                        <p:tav tm="100000">
                                          <p:val>
                                            <p:strVal val="#ppt_x"/>
                                          </p:val>
                                        </p:tav>
                                      </p:tavLst>
                                    </p:anim>
                                    <p:anim calcmode="lin" valueType="num">
                                      <p:cBhvr>
                                        <p:cTn id="57" dur="250" fill="hold"/>
                                        <p:tgtEl>
                                          <p:spTgt spid="39"/>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42" presetClass="entr" presetSubtype="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250"/>
                                        <p:tgtEl>
                                          <p:spTgt spid="40"/>
                                        </p:tgtEl>
                                      </p:cBhvr>
                                    </p:animEffect>
                                    <p:anim calcmode="lin" valueType="num">
                                      <p:cBhvr>
                                        <p:cTn id="62" dur="250" fill="hold"/>
                                        <p:tgtEl>
                                          <p:spTgt spid="40"/>
                                        </p:tgtEl>
                                        <p:attrNameLst>
                                          <p:attrName>ppt_x</p:attrName>
                                        </p:attrNameLst>
                                      </p:cBhvr>
                                      <p:tavLst>
                                        <p:tav tm="0">
                                          <p:val>
                                            <p:strVal val="#ppt_x"/>
                                          </p:val>
                                        </p:tav>
                                        <p:tav tm="100000">
                                          <p:val>
                                            <p:strVal val="#ppt_x"/>
                                          </p:val>
                                        </p:tav>
                                      </p:tavLst>
                                    </p:anim>
                                    <p:anim calcmode="lin" valueType="num">
                                      <p:cBhvr>
                                        <p:cTn id="63" dur="2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5" grpId="0" animBg="1"/>
      <p:bldP spid="36" grpId="0"/>
      <p:bldP spid="37" grpId="0" animBg="1"/>
      <p:bldP spid="38" grpId="0"/>
      <p:bldP spid="39" grpId="0" animBg="1"/>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2109065" y="2111916"/>
            <a:ext cx="2752868" cy="4036266"/>
            <a:chOff x="2129951" y="1770181"/>
            <a:chExt cx="3112539" cy="4563619"/>
          </a:xfrm>
        </p:grpSpPr>
        <p:sp>
          <p:nvSpPr>
            <p:cNvPr id="37" name="任意多边形 4"/>
            <p:cNvSpPr/>
            <p:nvPr/>
          </p:nvSpPr>
          <p:spPr>
            <a:xfrm>
              <a:off x="2129951" y="1770181"/>
              <a:ext cx="2571144" cy="4359655"/>
            </a:xfrm>
            <a:custGeom>
              <a:avLst/>
              <a:gdLst>
                <a:gd name="connsiteX0" fmla="*/ 2151529 w 2151529"/>
                <a:gd name="connsiteY0" fmla="*/ 0 h 4114800"/>
                <a:gd name="connsiteX1" fmla="*/ 2030505 w 2151529"/>
                <a:gd name="connsiteY1" fmla="*/ 228600 h 4114800"/>
                <a:gd name="connsiteX2" fmla="*/ 591670 w 2151529"/>
                <a:gd name="connsiteY2" fmla="*/ 2944905 h 4114800"/>
                <a:gd name="connsiteX3" fmla="*/ 0 w 2151529"/>
                <a:gd name="connsiteY3" fmla="*/ 4114800 h 4114800"/>
                <a:gd name="connsiteX0" fmla="*/ 2151529 w 2151529"/>
                <a:gd name="connsiteY0" fmla="*/ 0 h 4114800"/>
                <a:gd name="connsiteX1" fmla="*/ 2030505 w 2151529"/>
                <a:gd name="connsiteY1" fmla="*/ 228600 h 4114800"/>
                <a:gd name="connsiteX2" fmla="*/ 591670 w 2151529"/>
                <a:gd name="connsiteY2" fmla="*/ 2944905 h 4114800"/>
                <a:gd name="connsiteX3" fmla="*/ 0 w 2151529"/>
                <a:gd name="connsiteY3" fmla="*/ 4114800 h 4114800"/>
                <a:gd name="connsiteX0" fmla="*/ 2435130 w 2435130"/>
                <a:gd name="connsiteY0" fmla="*/ 0 h 4114800"/>
                <a:gd name="connsiteX1" fmla="*/ 2314106 w 2435130"/>
                <a:gd name="connsiteY1" fmla="*/ 228600 h 4114800"/>
                <a:gd name="connsiteX2" fmla="*/ 875271 w 2435130"/>
                <a:gd name="connsiteY2" fmla="*/ 2944905 h 4114800"/>
                <a:gd name="connsiteX3" fmla="*/ 283601 w 2435130"/>
                <a:gd name="connsiteY3" fmla="*/ 4114800 h 4114800"/>
                <a:gd name="connsiteX0" fmla="*/ 2426739 w 2426739"/>
                <a:gd name="connsiteY0" fmla="*/ 0 h 4114800"/>
                <a:gd name="connsiteX1" fmla="*/ 2305715 w 2426739"/>
                <a:gd name="connsiteY1" fmla="*/ 228600 h 4114800"/>
                <a:gd name="connsiteX2" fmla="*/ 866880 w 2426739"/>
                <a:gd name="connsiteY2" fmla="*/ 2944905 h 4114800"/>
                <a:gd name="connsiteX3" fmla="*/ 275210 w 2426739"/>
                <a:gd name="connsiteY3" fmla="*/ 4114800 h 4114800"/>
              </a:gdLst>
              <a:ahLst/>
              <a:cxnLst>
                <a:cxn ang="0">
                  <a:pos x="connsiteX0" y="connsiteY0"/>
                </a:cxn>
                <a:cxn ang="0">
                  <a:pos x="connsiteX1" y="connsiteY1"/>
                </a:cxn>
                <a:cxn ang="0">
                  <a:pos x="connsiteX2" y="connsiteY2"/>
                </a:cxn>
                <a:cxn ang="0">
                  <a:pos x="connsiteX3" y="connsiteY3"/>
                </a:cxn>
              </a:cxnLst>
              <a:rect l="l" t="t" r="r" b="b"/>
              <a:pathLst>
                <a:path w="2426739" h="4114800">
                  <a:moveTo>
                    <a:pt x="2426739" y="0"/>
                  </a:moveTo>
                  <a:cubicBezTo>
                    <a:pt x="2386398" y="76200"/>
                    <a:pt x="2381122" y="270404"/>
                    <a:pt x="2305715" y="228600"/>
                  </a:cubicBezTo>
                  <a:cubicBezTo>
                    <a:pt x="615868" y="-708213"/>
                    <a:pt x="-1073978" y="1676399"/>
                    <a:pt x="866880" y="2944905"/>
                  </a:cubicBezTo>
                  <a:lnTo>
                    <a:pt x="275210" y="4114800"/>
                  </a:lnTo>
                </a:path>
              </a:pathLst>
            </a:cu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38" name="任意多边形 6"/>
            <p:cNvSpPr/>
            <p:nvPr/>
          </p:nvSpPr>
          <p:spPr>
            <a:xfrm>
              <a:off x="2398937" y="4040111"/>
              <a:ext cx="2695373" cy="850029"/>
            </a:xfrm>
            <a:custGeom>
              <a:avLst/>
              <a:gdLst>
                <a:gd name="connsiteX0" fmla="*/ 0 w 2543991"/>
                <a:gd name="connsiteY0" fmla="*/ 0 h 802288"/>
                <a:gd name="connsiteX1" fmla="*/ 2543991 w 2543991"/>
                <a:gd name="connsiteY1" fmla="*/ 0 h 802288"/>
                <a:gd name="connsiteX2" fmla="*/ 2513446 w 2543991"/>
                <a:gd name="connsiteY2" fmla="*/ 63407 h 802288"/>
                <a:gd name="connsiteX3" fmla="*/ 1271995 w 2543991"/>
                <a:gd name="connsiteY3" fmla="*/ 802288 h 802288"/>
                <a:gd name="connsiteX4" fmla="*/ 30544 w 2543991"/>
                <a:gd name="connsiteY4" fmla="*/ 63407 h 802288"/>
                <a:gd name="connsiteX5" fmla="*/ 0 w 2543991"/>
                <a:gd name="connsiteY5" fmla="*/ 0 h 802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3991" h="802288">
                  <a:moveTo>
                    <a:pt x="0" y="0"/>
                  </a:moveTo>
                  <a:lnTo>
                    <a:pt x="2543991" y="0"/>
                  </a:lnTo>
                  <a:lnTo>
                    <a:pt x="2513446" y="63407"/>
                  </a:lnTo>
                  <a:cubicBezTo>
                    <a:pt x="2274364" y="503518"/>
                    <a:pt x="1808070" y="802288"/>
                    <a:pt x="1271995" y="802288"/>
                  </a:cubicBezTo>
                  <a:cubicBezTo>
                    <a:pt x="735920" y="802288"/>
                    <a:pt x="269627" y="503518"/>
                    <a:pt x="30544" y="63407"/>
                  </a:cubicBezTo>
                  <a:lnTo>
                    <a:pt x="0" y="0"/>
                  </a:lnTo>
                  <a:close/>
                </a:path>
              </a:pathLst>
            </a:cu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39" name="任意多边形 7"/>
            <p:cNvSpPr/>
            <p:nvPr/>
          </p:nvSpPr>
          <p:spPr>
            <a:xfrm>
              <a:off x="2250755" y="3394272"/>
              <a:ext cx="2991735" cy="645839"/>
            </a:xfrm>
            <a:custGeom>
              <a:avLst/>
              <a:gdLst>
                <a:gd name="connsiteX0" fmla="*/ 0 w 2823708"/>
                <a:gd name="connsiteY0" fmla="*/ 0 h 609566"/>
                <a:gd name="connsiteX1" fmla="*/ 2823708 w 2823708"/>
                <a:gd name="connsiteY1" fmla="*/ 0 h 609566"/>
                <a:gd name="connsiteX2" fmla="*/ 2712757 w 2823708"/>
                <a:gd name="connsiteY2" fmla="*/ 549557 h 609566"/>
                <a:gd name="connsiteX3" fmla="*/ 2683850 w 2823708"/>
                <a:gd name="connsiteY3" fmla="*/ 609566 h 609566"/>
                <a:gd name="connsiteX4" fmla="*/ 139859 w 2823708"/>
                <a:gd name="connsiteY4" fmla="*/ 609566 h 609566"/>
                <a:gd name="connsiteX5" fmla="*/ 110951 w 2823708"/>
                <a:gd name="connsiteY5" fmla="*/ 549557 h 609566"/>
                <a:gd name="connsiteX6" fmla="*/ 0 w 2823708"/>
                <a:gd name="connsiteY6" fmla="*/ 0 h 60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3708" h="609566">
                  <a:moveTo>
                    <a:pt x="0" y="0"/>
                  </a:moveTo>
                  <a:lnTo>
                    <a:pt x="2823708" y="0"/>
                  </a:lnTo>
                  <a:cubicBezTo>
                    <a:pt x="2823708" y="194936"/>
                    <a:pt x="2784201" y="380645"/>
                    <a:pt x="2712757" y="549557"/>
                  </a:cubicBezTo>
                  <a:lnTo>
                    <a:pt x="2683850" y="609566"/>
                  </a:lnTo>
                  <a:lnTo>
                    <a:pt x="139859" y="609566"/>
                  </a:lnTo>
                  <a:lnTo>
                    <a:pt x="110951" y="549557"/>
                  </a:lnTo>
                  <a:cubicBezTo>
                    <a:pt x="39507" y="380645"/>
                    <a:pt x="0" y="194936"/>
                    <a:pt x="0" y="0"/>
                  </a:cubicBezTo>
                  <a:close/>
                </a:path>
              </a:pathLst>
            </a:cu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prstClr val="white"/>
                </a:solidFill>
              </a:endParaRPr>
            </a:p>
          </p:txBody>
        </p:sp>
        <p:sp>
          <p:nvSpPr>
            <p:cNvPr id="40" name="椭圆 39"/>
            <p:cNvSpPr/>
            <p:nvPr/>
          </p:nvSpPr>
          <p:spPr>
            <a:xfrm>
              <a:off x="2250755" y="5784216"/>
              <a:ext cx="2450340" cy="549584"/>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41" name="任意多边形 9"/>
            <p:cNvSpPr/>
            <p:nvPr/>
          </p:nvSpPr>
          <p:spPr>
            <a:xfrm>
              <a:off x="2417211" y="1898405"/>
              <a:ext cx="2658825" cy="812093"/>
            </a:xfrm>
            <a:custGeom>
              <a:avLst/>
              <a:gdLst>
                <a:gd name="connsiteX0" fmla="*/ 1254747 w 2509495"/>
                <a:gd name="connsiteY0" fmla="*/ 0 h 766483"/>
                <a:gd name="connsiteX1" fmla="*/ 2496198 w 2509495"/>
                <a:gd name="connsiteY1" fmla="*/ 738881 h 766483"/>
                <a:gd name="connsiteX2" fmla="*/ 2509495 w 2509495"/>
                <a:gd name="connsiteY2" fmla="*/ 766483 h 766483"/>
                <a:gd name="connsiteX3" fmla="*/ 0 w 2509495"/>
                <a:gd name="connsiteY3" fmla="*/ 766483 h 766483"/>
                <a:gd name="connsiteX4" fmla="*/ 13296 w 2509495"/>
                <a:gd name="connsiteY4" fmla="*/ 738881 h 766483"/>
                <a:gd name="connsiteX5" fmla="*/ 1254747 w 2509495"/>
                <a:gd name="connsiteY5" fmla="*/ 0 h 76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09495" h="766483">
                  <a:moveTo>
                    <a:pt x="1254747" y="0"/>
                  </a:moveTo>
                  <a:cubicBezTo>
                    <a:pt x="1790822" y="0"/>
                    <a:pt x="2257116" y="298770"/>
                    <a:pt x="2496198" y="738881"/>
                  </a:cubicBezTo>
                  <a:lnTo>
                    <a:pt x="2509495" y="766483"/>
                  </a:lnTo>
                  <a:lnTo>
                    <a:pt x="0" y="766483"/>
                  </a:lnTo>
                  <a:lnTo>
                    <a:pt x="13296" y="738881"/>
                  </a:lnTo>
                  <a:cubicBezTo>
                    <a:pt x="252379" y="298770"/>
                    <a:pt x="718672" y="0"/>
                    <a:pt x="1254747" y="0"/>
                  </a:cubicBezTo>
                  <a:close/>
                </a:path>
              </a:pathLst>
            </a:cu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42" name="任意多边形 10"/>
            <p:cNvSpPr/>
            <p:nvPr/>
          </p:nvSpPr>
          <p:spPr>
            <a:xfrm>
              <a:off x="2250755" y="2710498"/>
              <a:ext cx="2991735" cy="683774"/>
            </a:xfrm>
            <a:custGeom>
              <a:avLst/>
              <a:gdLst>
                <a:gd name="connsiteX0" fmla="*/ 157107 w 2823708"/>
                <a:gd name="connsiteY0" fmla="*/ 0 h 645371"/>
                <a:gd name="connsiteX1" fmla="*/ 2666602 w 2823708"/>
                <a:gd name="connsiteY1" fmla="*/ 0 h 645371"/>
                <a:gd name="connsiteX2" fmla="*/ 2712757 w 2823708"/>
                <a:gd name="connsiteY2" fmla="*/ 95814 h 645371"/>
                <a:gd name="connsiteX3" fmla="*/ 2823708 w 2823708"/>
                <a:gd name="connsiteY3" fmla="*/ 645371 h 645371"/>
                <a:gd name="connsiteX4" fmla="*/ 0 w 2823708"/>
                <a:gd name="connsiteY4" fmla="*/ 645371 h 645371"/>
                <a:gd name="connsiteX5" fmla="*/ 110951 w 2823708"/>
                <a:gd name="connsiteY5" fmla="*/ 95814 h 645371"/>
                <a:gd name="connsiteX6" fmla="*/ 157107 w 2823708"/>
                <a:gd name="connsiteY6" fmla="*/ 0 h 64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3708" h="645371">
                  <a:moveTo>
                    <a:pt x="157107" y="0"/>
                  </a:moveTo>
                  <a:lnTo>
                    <a:pt x="2666602" y="0"/>
                  </a:lnTo>
                  <a:lnTo>
                    <a:pt x="2712757" y="95814"/>
                  </a:lnTo>
                  <a:cubicBezTo>
                    <a:pt x="2784201" y="264726"/>
                    <a:pt x="2823708" y="450435"/>
                    <a:pt x="2823708" y="645371"/>
                  </a:cubicBezTo>
                  <a:lnTo>
                    <a:pt x="0" y="645371"/>
                  </a:lnTo>
                  <a:cubicBezTo>
                    <a:pt x="0" y="450435"/>
                    <a:pt x="39507" y="264726"/>
                    <a:pt x="110951" y="95814"/>
                  </a:cubicBezTo>
                  <a:lnTo>
                    <a:pt x="157107" y="0"/>
                  </a:lnTo>
                  <a:close/>
                </a:path>
              </a:pathLst>
            </a:cu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43" name="矩形 42"/>
            <p:cNvSpPr/>
            <p:nvPr/>
          </p:nvSpPr>
          <p:spPr>
            <a:xfrm>
              <a:off x="3301364" y="2034514"/>
              <a:ext cx="890516" cy="523220"/>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pitchFamily="34" charset="-122"/>
                </a:rPr>
                <a:t>01</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44" name="矩形 43"/>
            <p:cNvSpPr/>
            <p:nvPr/>
          </p:nvSpPr>
          <p:spPr>
            <a:xfrm>
              <a:off x="3301364" y="2769736"/>
              <a:ext cx="890516" cy="523220"/>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pitchFamily="34" charset="-122"/>
                </a:rPr>
                <a:t>02</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45" name="矩形 44"/>
            <p:cNvSpPr/>
            <p:nvPr/>
          </p:nvSpPr>
          <p:spPr>
            <a:xfrm>
              <a:off x="3301364" y="3441897"/>
              <a:ext cx="890516" cy="523220"/>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pitchFamily="34" charset="-122"/>
                </a:rPr>
                <a:t>03</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46" name="矩形 45"/>
            <p:cNvSpPr/>
            <p:nvPr/>
          </p:nvSpPr>
          <p:spPr>
            <a:xfrm>
              <a:off x="3415523" y="4159151"/>
              <a:ext cx="680546" cy="523220"/>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pitchFamily="34" charset="-122"/>
                </a:rPr>
                <a:t>04</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grpSp>
      <p:grpSp>
        <p:nvGrpSpPr>
          <p:cNvPr id="4" name="组合 3"/>
          <p:cNvGrpSpPr/>
          <p:nvPr/>
        </p:nvGrpSpPr>
        <p:grpSpPr>
          <a:xfrm>
            <a:off x="5312305" y="2111916"/>
            <a:ext cx="5402189" cy="3745800"/>
            <a:chOff x="5202596" y="1932177"/>
            <a:chExt cx="6338941" cy="4395331"/>
          </a:xfrm>
        </p:grpSpPr>
        <p:sp>
          <p:nvSpPr>
            <p:cNvPr id="47" name="Subtitle 2"/>
            <p:cNvSpPr txBox="1">
              <a:spLocks/>
            </p:cNvSpPr>
            <p:nvPr/>
          </p:nvSpPr>
          <p:spPr>
            <a:xfrm>
              <a:off x="9378431" y="3969178"/>
              <a:ext cx="2163106" cy="107027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8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48" name="TextBox 8"/>
            <p:cNvSpPr txBox="1"/>
            <p:nvPr/>
          </p:nvSpPr>
          <p:spPr>
            <a:xfrm>
              <a:off x="9458317" y="3775701"/>
              <a:ext cx="871264" cy="270859"/>
            </a:xfrm>
            <a:prstGeom prst="rect">
              <a:avLst/>
            </a:prstGeom>
            <a:noFill/>
          </p:spPr>
          <p:txBody>
            <a:bodyPr wrap="none" rtlCol="0" anchor="ctr" anchorCtr="0">
              <a:spAutoFit/>
            </a:bodyPr>
            <a:lstStyle/>
            <a:p>
              <a:r>
                <a:rPr lang="zh-CN" altLang="en-US" sz="900" dirty="0" smtClean="0">
                  <a:solidFill>
                    <a:schemeClr val="bg1">
                      <a:lumMod val="50000"/>
                    </a:schemeClr>
                  </a:solidFill>
                  <a:latin typeface="Montserrat" charset="0"/>
                  <a:ea typeface="Montserrat" charset="0"/>
                  <a:cs typeface="Montserrat" charset="0"/>
                </a:rPr>
                <a:t>加入标题</a:t>
              </a:r>
              <a:r>
                <a:rPr lang="en-US" sz="900" dirty="0" smtClean="0">
                  <a:solidFill>
                    <a:schemeClr val="bg1">
                      <a:lumMod val="50000"/>
                    </a:schemeClr>
                  </a:solidFill>
                  <a:latin typeface="Montserrat" charset="0"/>
                  <a:ea typeface="Montserrat" charset="0"/>
                  <a:cs typeface="Montserrat" charset="0"/>
                </a:rPr>
                <a:t> </a:t>
              </a:r>
              <a:r>
                <a:rPr lang="en-US" sz="900" dirty="0">
                  <a:solidFill>
                    <a:schemeClr val="bg1">
                      <a:lumMod val="50000"/>
                    </a:schemeClr>
                  </a:solidFill>
                  <a:latin typeface="Montserrat" charset="0"/>
                  <a:ea typeface="Montserrat" charset="0"/>
                  <a:cs typeface="Montserrat" charset="0"/>
                </a:rPr>
                <a:t>2</a:t>
              </a:r>
            </a:p>
          </p:txBody>
        </p:sp>
        <p:sp>
          <p:nvSpPr>
            <p:cNvPr id="49" name="Oval 28"/>
            <p:cNvSpPr/>
            <p:nvPr/>
          </p:nvSpPr>
          <p:spPr>
            <a:xfrm>
              <a:off x="8423969" y="3810460"/>
              <a:ext cx="620782" cy="620782"/>
            </a:xfrm>
            <a:prstGeom prst="ellipse">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lumMod val="50000"/>
                  </a:schemeClr>
                </a:solidFill>
              </a:endParaRPr>
            </a:p>
          </p:txBody>
        </p:sp>
        <p:sp>
          <p:nvSpPr>
            <p:cNvPr id="50" name="Subtitle 2"/>
            <p:cNvSpPr txBox="1">
              <a:spLocks/>
            </p:cNvSpPr>
            <p:nvPr/>
          </p:nvSpPr>
          <p:spPr>
            <a:xfrm>
              <a:off x="6260862" y="3969178"/>
              <a:ext cx="2163106" cy="107027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8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51" name="TextBox 11"/>
            <p:cNvSpPr txBox="1"/>
            <p:nvPr/>
          </p:nvSpPr>
          <p:spPr>
            <a:xfrm>
              <a:off x="6340747" y="3775701"/>
              <a:ext cx="871264" cy="270859"/>
            </a:xfrm>
            <a:prstGeom prst="rect">
              <a:avLst/>
            </a:prstGeom>
            <a:noFill/>
          </p:spPr>
          <p:txBody>
            <a:bodyPr wrap="none" rtlCol="0" anchor="ctr" anchorCtr="0">
              <a:spAutoFit/>
            </a:bodyPr>
            <a:lstStyle/>
            <a:p>
              <a:r>
                <a:rPr lang="zh-CN" altLang="en-US" sz="900" dirty="0" smtClean="0">
                  <a:solidFill>
                    <a:schemeClr val="bg1">
                      <a:lumMod val="50000"/>
                    </a:schemeClr>
                  </a:solidFill>
                  <a:latin typeface="Montserrat" charset="0"/>
                  <a:ea typeface="Montserrat" charset="0"/>
                  <a:cs typeface="Montserrat" charset="0"/>
                </a:rPr>
                <a:t>加入标题</a:t>
              </a:r>
              <a:r>
                <a:rPr lang="en-US" sz="900" dirty="0" smtClean="0">
                  <a:solidFill>
                    <a:schemeClr val="bg1">
                      <a:lumMod val="50000"/>
                    </a:schemeClr>
                  </a:solidFill>
                  <a:latin typeface="Montserrat" charset="0"/>
                  <a:ea typeface="Montserrat" charset="0"/>
                  <a:cs typeface="Montserrat" charset="0"/>
                </a:rPr>
                <a:t> </a:t>
              </a:r>
              <a:r>
                <a:rPr lang="en-US" sz="900" dirty="0">
                  <a:solidFill>
                    <a:schemeClr val="bg1">
                      <a:lumMod val="50000"/>
                    </a:schemeClr>
                  </a:solidFill>
                  <a:latin typeface="Montserrat" charset="0"/>
                  <a:ea typeface="Montserrat" charset="0"/>
                  <a:cs typeface="Montserrat" charset="0"/>
                </a:rPr>
                <a:t>1</a:t>
              </a:r>
            </a:p>
          </p:txBody>
        </p:sp>
        <p:sp>
          <p:nvSpPr>
            <p:cNvPr id="52" name="Oval 32"/>
            <p:cNvSpPr/>
            <p:nvPr/>
          </p:nvSpPr>
          <p:spPr>
            <a:xfrm>
              <a:off x="5306400" y="3810460"/>
              <a:ext cx="620782" cy="620782"/>
            </a:xfrm>
            <a:prstGeom prst="ellipse">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lumMod val="50000"/>
                  </a:schemeClr>
                </a:solidFill>
              </a:endParaRPr>
            </a:p>
          </p:txBody>
        </p:sp>
        <p:sp>
          <p:nvSpPr>
            <p:cNvPr id="53" name="Shape 2579"/>
            <p:cNvSpPr/>
            <p:nvPr/>
          </p:nvSpPr>
          <p:spPr>
            <a:xfrm>
              <a:off x="5472379" y="3953683"/>
              <a:ext cx="309014" cy="30901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lumMod val="50000"/>
                  </a:schemeClr>
                </a:solidFill>
              </a:endParaRPr>
            </a:p>
          </p:txBody>
        </p:sp>
        <p:sp>
          <p:nvSpPr>
            <p:cNvPr id="54" name="Shape 2629"/>
            <p:cNvSpPr/>
            <p:nvPr/>
          </p:nvSpPr>
          <p:spPr>
            <a:xfrm>
              <a:off x="8585108" y="3978824"/>
              <a:ext cx="309100" cy="309014"/>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lumMod val="50000"/>
                  </a:schemeClr>
                </a:solidFill>
              </a:endParaRPr>
            </a:p>
          </p:txBody>
        </p:sp>
        <p:sp>
          <p:nvSpPr>
            <p:cNvPr id="55" name="Subtitle 2"/>
            <p:cNvSpPr txBox="1">
              <a:spLocks/>
            </p:cNvSpPr>
            <p:nvPr/>
          </p:nvSpPr>
          <p:spPr>
            <a:xfrm>
              <a:off x="9378431" y="5257235"/>
              <a:ext cx="2163106" cy="107027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8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56" name="TextBox 16"/>
            <p:cNvSpPr txBox="1"/>
            <p:nvPr/>
          </p:nvSpPr>
          <p:spPr>
            <a:xfrm>
              <a:off x="9458317" y="5194383"/>
              <a:ext cx="871264" cy="270859"/>
            </a:xfrm>
            <a:prstGeom prst="rect">
              <a:avLst/>
            </a:prstGeom>
            <a:noFill/>
          </p:spPr>
          <p:txBody>
            <a:bodyPr wrap="none" rtlCol="0" anchor="ctr" anchorCtr="0">
              <a:spAutoFit/>
            </a:bodyPr>
            <a:lstStyle/>
            <a:p>
              <a:r>
                <a:rPr lang="zh-CN" altLang="en-US" sz="900" dirty="0" smtClean="0">
                  <a:solidFill>
                    <a:schemeClr val="bg1">
                      <a:lumMod val="50000"/>
                    </a:schemeClr>
                  </a:solidFill>
                  <a:latin typeface="Montserrat" charset="0"/>
                  <a:ea typeface="Montserrat" charset="0"/>
                  <a:cs typeface="Montserrat" charset="0"/>
                </a:rPr>
                <a:t>加入标题</a:t>
              </a:r>
              <a:r>
                <a:rPr lang="en-US" sz="900" dirty="0" smtClean="0">
                  <a:solidFill>
                    <a:schemeClr val="bg1">
                      <a:lumMod val="50000"/>
                    </a:schemeClr>
                  </a:solidFill>
                  <a:latin typeface="Montserrat" charset="0"/>
                  <a:ea typeface="Montserrat" charset="0"/>
                  <a:cs typeface="Montserrat" charset="0"/>
                </a:rPr>
                <a:t> </a:t>
              </a:r>
              <a:r>
                <a:rPr lang="en-US" sz="900" dirty="0">
                  <a:solidFill>
                    <a:schemeClr val="bg1">
                      <a:lumMod val="50000"/>
                    </a:schemeClr>
                  </a:solidFill>
                  <a:latin typeface="Montserrat" charset="0"/>
                  <a:ea typeface="Montserrat" charset="0"/>
                  <a:cs typeface="Montserrat" charset="0"/>
                </a:rPr>
                <a:t>4</a:t>
              </a:r>
            </a:p>
          </p:txBody>
        </p:sp>
        <p:sp>
          <p:nvSpPr>
            <p:cNvPr id="57" name="Oval 37"/>
            <p:cNvSpPr/>
            <p:nvPr/>
          </p:nvSpPr>
          <p:spPr>
            <a:xfrm>
              <a:off x="8423969" y="5229143"/>
              <a:ext cx="620782" cy="620782"/>
            </a:xfrm>
            <a:prstGeom prst="ellipse">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lumMod val="50000"/>
                  </a:schemeClr>
                </a:solidFill>
              </a:endParaRPr>
            </a:p>
          </p:txBody>
        </p:sp>
        <p:sp>
          <p:nvSpPr>
            <p:cNvPr id="58" name="Subtitle 2"/>
            <p:cNvSpPr txBox="1">
              <a:spLocks/>
            </p:cNvSpPr>
            <p:nvPr/>
          </p:nvSpPr>
          <p:spPr>
            <a:xfrm>
              <a:off x="6260862" y="5257235"/>
              <a:ext cx="2163106" cy="107027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800" dirty="0">
                  <a:solidFill>
                    <a:schemeClr val="bg1">
                      <a:lumMod val="50000"/>
                    </a:schemeClr>
                  </a:solidFill>
                  <a:latin typeface="Source Sans Pro" charset="0"/>
                  <a:ea typeface="Source Sans Pro" charset="0"/>
                  <a:cs typeface="Source Sans Pro" charset="0"/>
                </a:rPr>
                <a:t>Investment generally results in acquiring an asset</a:t>
              </a:r>
            </a:p>
          </p:txBody>
        </p:sp>
        <p:sp>
          <p:nvSpPr>
            <p:cNvPr id="59" name="TextBox 19"/>
            <p:cNvSpPr txBox="1"/>
            <p:nvPr/>
          </p:nvSpPr>
          <p:spPr>
            <a:xfrm>
              <a:off x="6340747" y="5194384"/>
              <a:ext cx="871264" cy="270859"/>
            </a:xfrm>
            <a:prstGeom prst="rect">
              <a:avLst/>
            </a:prstGeom>
            <a:noFill/>
          </p:spPr>
          <p:txBody>
            <a:bodyPr wrap="none" rtlCol="0" anchor="ctr" anchorCtr="0">
              <a:spAutoFit/>
            </a:bodyPr>
            <a:lstStyle/>
            <a:p>
              <a:r>
                <a:rPr lang="zh-CN" altLang="en-US" sz="900" dirty="0" smtClean="0">
                  <a:solidFill>
                    <a:schemeClr val="bg1">
                      <a:lumMod val="50000"/>
                    </a:schemeClr>
                  </a:solidFill>
                  <a:latin typeface="Montserrat" charset="0"/>
                  <a:ea typeface="Montserrat" charset="0"/>
                  <a:cs typeface="Montserrat" charset="0"/>
                </a:rPr>
                <a:t>加入标题</a:t>
              </a:r>
              <a:r>
                <a:rPr lang="en-US" sz="900" dirty="0" smtClean="0">
                  <a:solidFill>
                    <a:schemeClr val="bg1">
                      <a:lumMod val="50000"/>
                    </a:schemeClr>
                  </a:solidFill>
                  <a:latin typeface="Montserrat" charset="0"/>
                  <a:ea typeface="Montserrat" charset="0"/>
                  <a:cs typeface="Montserrat" charset="0"/>
                </a:rPr>
                <a:t> </a:t>
              </a:r>
              <a:r>
                <a:rPr lang="en-US" sz="900" dirty="0">
                  <a:solidFill>
                    <a:schemeClr val="bg1">
                      <a:lumMod val="50000"/>
                    </a:schemeClr>
                  </a:solidFill>
                  <a:latin typeface="Montserrat" charset="0"/>
                  <a:ea typeface="Montserrat" charset="0"/>
                  <a:cs typeface="Montserrat" charset="0"/>
                </a:rPr>
                <a:t>3</a:t>
              </a:r>
            </a:p>
          </p:txBody>
        </p:sp>
        <p:sp>
          <p:nvSpPr>
            <p:cNvPr id="60" name="Oval 43"/>
            <p:cNvSpPr/>
            <p:nvPr/>
          </p:nvSpPr>
          <p:spPr>
            <a:xfrm>
              <a:off x="5306400" y="5229143"/>
              <a:ext cx="620782" cy="620782"/>
            </a:xfrm>
            <a:prstGeom prst="ellipse">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lumMod val="50000"/>
                  </a:schemeClr>
                </a:solidFill>
              </a:endParaRPr>
            </a:p>
          </p:txBody>
        </p:sp>
        <p:sp>
          <p:nvSpPr>
            <p:cNvPr id="61" name="Shape 2633"/>
            <p:cNvSpPr/>
            <p:nvPr/>
          </p:nvSpPr>
          <p:spPr>
            <a:xfrm>
              <a:off x="5472379" y="5409699"/>
              <a:ext cx="309014" cy="30901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lumMod val="50000"/>
                  </a:schemeClr>
                </a:solidFill>
              </a:endParaRPr>
            </a:p>
          </p:txBody>
        </p:sp>
        <p:sp>
          <p:nvSpPr>
            <p:cNvPr id="62" name="Shape 2840"/>
            <p:cNvSpPr/>
            <p:nvPr/>
          </p:nvSpPr>
          <p:spPr>
            <a:xfrm>
              <a:off x="8579852" y="5399072"/>
              <a:ext cx="309014" cy="280923"/>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lumMod val="50000"/>
                  </a:schemeClr>
                </a:solidFill>
              </a:endParaRPr>
            </a:p>
          </p:txBody>
        </p:sp>
        <p:sp>
          <p:nvSpPr>
            <p:cNvPr id="63" name="Subtitle 2"/>
            <p:cNvSpPr txBox="1">
              <a:spLocks/>
            </p:cNvSpPr>
            <p:nvPr/>
          </p:nvSpPr>
          <p:spPr>
            <a:xfrm>
              <a:off x="5202596" y="1932177"/>
              <a:ext cx="6212885" cy="1476563"/>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650"/>
                </a:lnSpc>
              </a:pPr>
              <a:r>
                <a:rPr lang="en-US" sz="80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a</a:t>
              </a:r>
            </a:p>
          </p:txBody>
        </p:sp>
      </p:grpSp>
    </p:spTree>
    <p:extLst>
      <p:ext uri="{BB962C8B-B14F-4D97-AF65-F5344CB8AC3E}">
        <p14:creationId xmlns:p14="http://schemas.microsoft.com/office/powerpoint/2010/main" val="3674694895"/>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750"/>
                                        <p:tgtEl>
                                          <p:spTgt spid="2"/>
                                        </p:tgtEl>
                                      </p:cBhvr>
                                    </p:animEffect>
                                    <p:anim calcmode="lin" valueType="num">
                                      <p:cBhvr>
                                        <p:cTn id="14" dur="750" fill="hold"/>
                                        <p:tgtEl>
                                          <p:spTgt spid="2"/>
                                        </p:tgtEl>
                                        <p:attrNameLst>
                                          <p:attrName>ppt_x</p:attrName>
                                        </p:attrNameLst>
                                      </p:cBhvr>
                                      <p:tavLst>
                                        <p:tav tm="0">
                                          <p:val>
                                            <p:strVal val="#ppt_x"/>
                                          </p:val>
                                        </p:tav>
                                        <p:tav tm="100000">
                                          <p:val>
                                            <p:strVal val="#ppt_x"/>
                                          </p:val>
                                        </p:tav>
                                      </p:tavLst>
                                    </p:anim>
                                    <p:anim calcmode="lin" valueType="num">
                                      <p:cBhvr>
                                        <p:cTn id="15" dur="75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50"/>
                                        <p:tgtEl>
                                          <p:spTgt spid="4"/>
                                        </p:tgtEl>
                                      </p:cBhvr>
                                    </p:animEffect>
                                    <p:anim calcmode="lin" valueType="num">
                                      <p:cBhvr>
                                        <p:cTn id="20" dur="750" fill="hold"/>
                                        <p:tgtEl>
                                          <p:spTgt spid="4"/>
                                        </p:tgtEl>
                                        <p:attrNameLst>
                                          <p:attrName>ppt_x</p:attrName>
                                        </p:attrNameLst>
                                      </p:cBhvr>
                                      <p:tavLst>
                                        <p:tav tm="0">
                                          <p:val>
                                            <p:strVal val="#ppt_x"/>
                                          </p:val>
                                        </p:tav>
                                        <p:tav tm="100000">
                                          <p:val>
                                            <p:strVal val="#ppt_x"/>
                                          </p:val>
                                        </p:tav>
                                      </p:tavLst>
                                    </p:anim>
                                    <p:anim calcmode="lin" valueType="num">
                                      <p:cBhvr>
                                        <p:cTn id="21"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4" name="组合 13"/>
          <p:cNvGrpSpPr/>
          <p:nvPr/>
        </p:nvGrpSpPr>
        <p:grpSpPr>
          <a:xfrm>
            <a:off x="5290779" y="2434362"/>
            <a:ext cx="3912310" cy="1762368"/>
            <a:chOff x="5218247" y="2761441"/>
            <a:chExt cx="3912310" cy="1762368"/>
          </a:xfrm>
        </p:grpSpPr>
        <p:sp>
          <p:nvSpPr>
            <p:cNvPr id="15" name="矩形 14"/>
            <p:cNvSpPr/>
            <p:nvPr/>
          </p:nvSpPr>
          <p:spPr>
            <a:xfrm>
              <a:off x="5218247" y="2761441"/>
              <a:ext cx="3877985" cy="830997"/>
            </a:xfrm>
            <a:prstGeom prst="rect">
              <a:avLst/>
            </a:prstGeom>
          </p:spPr>
          <p:txBody>
            <a:bodyPr wrap="none">
              <a:spAutoFit/>
            </a:bodyPr>
            <a:lstStyle/>
            <a:p>
              <a:pPr algn="ctr"/>
              <a:r>
                <a:rPr kumimoji="1" lang="zh-CN" altLang="en-US" sz="4800" b="1" dirty="0">
                  <a:solidFill>
                    <a:srgbClr val="EC9858"/>
                  </a:solidFill>
                  <a:latin typeface="微软雅黑" panose="020B0503020204020204" pitchFamily="34" charset="-122"/>
                  <a:ea typeface="微软雅黑" panose="020B0503020204020204" pitchFamily="34" charset="-122"/>
                </a:rPr>
                <a:t>加入你的标题</a:t>
              </a:r>
            </a:p>
          </p:txBody>
        </p:sp>
        <p:sp>
          <p:nvSpPr>
            <p:cNvPr id="16" name="矩形 15"/>
            <p:cNvSpPr/>
            <p:nvPr/>
          </p:nvSpPr>
          <p:spPr>
            <a:xfrm>
              <a:off x="5324865" y="3631449"/>
              <a:ext cx="3805692" cy="892360"/>
            </a:xfrm>
            <a:prstGeom prst="rect">
              <a:avLst/>
            </a:prstGeom>
          </p:spPr>
          <p:txBody>
            <a:bodyPr wrap="square">
              <a:spAutoFit/>
            </a:bodyPr>
            <a:lstStyle/>
            <a:p>
              <a:pPr algn="ctr">
                <a:lnSpc>
                  <a:spcPct val="130000"/>
                </a:lnSpc>
              </a:pPr>
              <a:r>
                <a:rPr lang="zh-CN" altLang="en-US" sz="1333"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7" name="文本框 5"/>
          <p:cNvSpPr txBox="1"/>
          <p:nvPr/>
        </p:nvSpPr>
        <p:spPr>
          <a:xfrm>
            <a:off x="2619707" y="2885732"/>
            <a:ext cx="2777690" cy="923330"/>
          </a:xfrm>
          <a:prstGeom prst="rect">
            <a:avLst/>
          </a:prstGeom>
          <a:noFill/>
        </p:spPr>
        <p:txBody>
          <a:bodyPr wrap="square" rtlCol="0">
            <a:spAutoFit/>
          </a:bodyPr>
          <a:lstStyle/>
          <a:p>
            <a:pPr algn="ctr"/>
            <a:r>
              <a:rPr lang="en-US" altLang="zh-CN" sz="5400" b="1" dirty="0">
                <a:solidFill>
                  <a:srgbClr val="83A57F"/>
                </a:solidFill>
                <a:latin typeface="微软雅黑" panose="020B0503020204020204" pitchFamily="34" charset="-122"/>
                <a:ea typeface="微软雅黑" panose="020B0503020204020204" pitchFamily="34" charset="-122"/>
              </a:rPr>
              <a:t>THREE</a:t>
            </a:r>
          </a:p>
        </p:txBody>
      </p:sp>
    </p:spTree>
    <p:extLst>
      <p:ext uri="{BB962C8B-B14F-4D97-AF65-F5344CB8AC3E}">
        <p14:creationId xmlns:p14="http://schemas.microsoft.com/office/powerpoint/2010/main" val="247788256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000"/>
                                        <p:tgtEl>
                                          <p:spTgt spid="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fade">
                                      <p:cBhvr>
                                        <p:cTn id="11" dur="750"/>
                                        <p:tgtEl>
                                          <p:spTgt spid="17">
                                            <p:txEl>
                                              <p:pRg st="0" end="0"/>
                                            </p:txEl>
                                          </p:spTgt>
                                        </p:tgtEl>
                                      </p:cBhvr>
                                    </p:animEffect>
                                    <p:anim calcmode="lin" valueType="num">
                                      <p:cBhvr>
                                        <p:cTn id="12"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3" dur="75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sp>
        <p:nvSpPr>
          <p:cNvPr id="6" name="TextBox 9"/>
          <p:cNvSpPr txBox="1"/>
          <p:nvPr/>
        </p:nvSpPr>
        <p:spPr>
          <a:xfrm>
            <a:off x="5825182" y="1998953"/>
            <a:ext cx="4760684" cy="4070246"/>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latin typeface="+mn-ea"/>
                <a:cs typeface="Calibri"/>
              </a:rPr>
              <a:t>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a:t>
            </a: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a:t>
            </a:r>
          </a:p>
        </p:txBody>
      </p:sp>
      <p:grpSp>
        <p:nvGrpSpPr>
          <p:cNvPr id="7" name="组合 6"/>
          <p:cNvGrpSpPr/>
          <p:nvPr/>
        </p:nvGrpSpPr>
        <p:grpSpPr>
          <a:xfrm>
            <a:off x="1505740" y="1998952"/>
            <a:ext cx="3966144" cy="4070248"/>
            <a:chOff x="494610" y="1795346"/>
            <a:chExt cx="4120862" cy="4786840"/>
          </a:xfrm>
        </p:grpSpPr>
        <p:sp>
          <p:nvSpPr>
            <p:cNvPr id="8" name="矩形 7"/>
            <p:cNvSpPr/>
            <p:nvPr/>
          </p:nvSpPr>
          <p:spPr>
            <a:xfrm flipH="1">
              <a:off x="494610" y="1795346"/>
              <a:ext cx="4120860" cy="4786840"/>
            </a:xfrm>
            <a:prstGeom prst="rect">
              <a:avLst/>
            </a:prstGeom>
            <a:blipFill dpi="0" rotWithShape="1">
              <a:blip r:embed="rId3"/>
              <a:srcRect/>
              <a:tile tx="0" ty="-254000" sx="25000" sy="25000" flip="none" algn="b"/>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sp>
          <p:nvSpPr>
            <p:cNvPr id="9" name="矩形 8"/>
            <p:cNvSpPr/>
            <p:nvPr/>
          </p:nvSpPr>
          <p:spPr>
            <a:xfrm flipH="1">
              <a:off x="494612" y="5218770"/>
              <a:ext cx="4120860" cy="1363415"/>
            </a:xfrm>
            <a:prstGeom prst="rect">
              <a:avLst/>
            </a:prstGeom>
            <a:solidFill>
              <a:srgbClr val="83A57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0" name="TextBox 10"/>
            <p:cNvSpPr txBox="1"/>
            <p:nvPr/>
          </p:nvSpPr>
          <p:spPr>
            <a:xfrm flipH="1">
              <a:off x="1090382" y="5238381"/>
              <a:ext cx="3133442" cy="615336"/>
            </a:xfrm>
            <a:prstGeom prst="rect">
              <a:avLst/>
            </a:prstGeom>
            <a:noFill/>
          </p:spPr>
          <p:txBody>
            <a:bodyPr wrap="square" rtlCol="0">
              <a:spAutoFit/>
            </a:bodyPr>
            <a:lstStyle/>
            <a:p>
              <a:r>
                <a:rPr lang="zh-CN" altLang="en-US" sz="2800" b="1" dirty="0" smtClean="0">
                  <a:solidFill>
                    <a:schemeClr val="bg1"/>
                  </a:solidFill>
                </a:rPr>
                <a:t>加入标题</a:t>
              </a:r>
              <a:r>
                <a:rPr lang="en-US" altLang="zh-CN" sz="2800" b="1" dirty="0" smtClean="0">
                  <a:solidFill>
                    <a:schemeClr val="bg1"/>
                  </a:solidFill>
                </a:rPr>
                <a:t>01</a:t>
              </a:r>
              <a:endParaRPr lang="zh-CN" altLang="en-US" sz="2800" b="1" dirty="0">
                <a:solidFill>
                  <a:schemeClr val="bg1"/>
                </a:solidFill>
              </a:endParaRPr>
            </a:p>
          </p:txBody>
        </p:sp>
        <p:sp>
          <p:nvSpPr>
            <p:cNvPr id="12" name="TextBox 11"/>
            <p:cNvSpPr txBox="1"/>
            <p:nvPr/>
          </p:nvSpPr>
          <p:spPr>
            <a:xfrm flipH="1">
              <a:off x="1684540" y="5619843"/>
              <a:ext cx="2542603" cy="400110"/>
            </a:xfrm>
            <a:prstGeom prst="rect">
              <a:avLst/>
            </a:prstGeom>
            <a:noFill/>
          </p:spPr>
          <p:txBody>
            <a:bodyPr wrap="square" rtlCol="0">
              <a:spAutoFit/>
            </a:bodyPr>
            <a:lstStyle/>
            <a:p>
              <a:r>
                <a:rPr lang="en-US" altLang="zh-CN" sz="2000" i="1" dirty="0" err="1">
                  <a:solidFill>
                    <a:schemeClr val="bg1"/>
                  </a:solidFill>
                </a:rPr>
                <a:t>Supercoampany</a:t>
              </a:r>
              <a:endParaRPr lang="zh-CN" altLang="en-US" sz="2400" i="1" dirty="0">
                <a:solidFill>
                  <a:schemeClr val="bg1"/>
                </a:solidFill>
              </a:endParaRPr>
            </a:p>
          </p:txBody>
        </p:sp>
        <p:cxnSp>
          <p:nvCxnSpPr>
            <p:cNvPr id="13" name="直接连接符 12"/>
            <p:cNvCxnSpPr/>
            <p:nvPr/>
          </p:nvCxnSpPr>
          <p:spPr>
            <a:xfrm flipH="1">
              <a:off x="748040" y="6141546"/>
              <a:ext cx="367697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flipH="1">
              <a:off x="1082308" y="6174330"/>
              <a:ext cx="3393727" cy="307777"/>
            </a:xfrm>
            <a:prstGeom prst="rect">
              <a:avLst/>
            </a:prstGeom>
            <a:noFill/>
          </p:spPr>
          <p:txBody>
            <a:bodyPr wrap="square" rtlCol="0">
              <a:spAutoFit/>
            </a:bodyPr>
            <a:lstStyle/>
            <a:p>
              <a:r>
                <a:rPr lang="en-US" altLang="zh-CN" sz="1400" spc="10" dirty="0" err="1">
                  <a:solidFill>
                    <a:schemeClr val="bg1"/>
                  </a:solidFill>
                </a:rPr>
                <a:t>Nulla</a:t>
              </a:r>
              <a:r>
                <a:rPr lang="en-US" altLang="zh-CN" sz="1400" spc="10" dirty="0">
                  <a:solidFill>
                    <a:schemeClr val="bg1"/>
                  </a:solidFill>
                </a:rPr>
                <a:t> vitae </a:t>
              </a:r>
              <a:r>
                <a:rPr lang="en-US" altLang="zh-CN" sz="1400" spc="10" dirty="0" err="1">
                  <a:solidFill>
                    <a:schemeClr val="bg1"/>
                  </a:solidFill>
                </a:rPr>
                <a:t>elit</a:t>
              </a:r>
              <a:r>
                <a:rPr lang="en-US" altLang="zh-CN" sz="1400" spc="10" dirty="0">
                  <a:solidFill>
                    <a:schemeClr val="bg1"/>
                  </a:solidFill>
                </a:rPr>
                <a:t> </a:t>
              </a:r>
              <a:r>
                <a:rPr lang="en-US" altLang="zh-CN" sz="1400" spc="10" dirty="0" err="1">
                  <a:solidFill>
                    <a:schemeClr val="bg1"/>
                  </a:solidFill>
                </a:rPr>
                <a:t>libero</a:t>
              </a:r>
              <a:r>
                <a:rPr lang="en-US" altLang="zh-CN" sz="1400" spc="10" dirty="0">
                  <a:solidFill>
                    <a:schemeClr val="bg1"/>
                  </a:solidFill>
                </a:rPr>
                <a:t>, a </a:t>
              </a:r>
              <a:r>
                <a:rPr lang="en-US" altLang="zh-CN" sz="1400" spc="10" dirty="0" err="1">
                  <a:solidFill>
                    <a:schemeClr val="bg1"/>
                  </a:solidFill>
                </a:rPr>
                <a:t>pharetra</a:t>
              </a:r>
              <a:r>
                <a:rPr lang="en-US" altLang="zh-CN" sz="1400" spc="10" dirty="0">
                  <a:solidFill>
                    <a:schemeClr val="bg1"/>
                  </a:solidFill>
                </a:rPr>
                <a:t> </a:t>
              </a:r>
              <a:r>
                <a:rPr lang="en-US" altLang="zh-CN" sz="1400" spc="10" dirty="0" err="1">
                  <a:solidFill>
                    <a:schemeClr val="bg1"/>
                  </a:solidFill>
                </a:rPr>
                <a:t>augue</a:t>
              </a:r>
              <a:r>
                <a:rPr lang="en-US" altLang="zh-CN" sz="1400" spc="10" dirty="0">
                  <a:solidFill>
                    <a:schemeClr val="bg1"/>
                  </a:solidFill>
                </a:rPr>
                <a:t>.</a:t>
              </a:r>
              <a:endParaRPr lang="zh-CN" altLang="en-US" sz="1400" spc="10" dirty="0">
                <a:solidFill>
                  <a:schemeClr val="bg1"/>
                </a:solidFill>
              </a:endParaRPr>
            </a:p>
          </p:txBody>
        </p:sp>
      </p:grpSp>
    </p:spTree>
    <p:extLst>
      <p:ext uri="{BB962C8B-B14F-4D97-AF65-F5344CB8AC3E}">
        <p14:creationId xmlns:p14="http://schemas.microsoft.com/office/powerpoint/2010/main" val="29363454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sp>
        <p:nvSpPr>
          <p:cNvPr id="6" name="圆角矩形 44"/>
          <p:cNvSpPr/>
          <p:nvPr/>
        </p:nvSpPr>
        <p:spPr bwMode="auto">
          <a:xfrm>
            <a:off x="1906714" y="4821719"/>
            <a:ext cx="4356024" cy="827180"/>
          </a:xfrm>
          <a:prstGeom prst="roundRect">
            <a:avLst>
              <a:gd name="adj" fmla="val 7848"/>
            </a:avLst>
          </a:prstGeom>
          <a:solidFill>
            <a:schemeClr val="bg1">
              <a:lumMod val="6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7" name="矩形 87"/>
          <p:cNvSpPr>
            <a:spLocks noChangeArrowheads="1"/>
          </p:cNvSpPr>
          <p:nvPr/>
        </p:nvSpPr>
        <p:spPr bwMode="auto">
          <a:xfrm>
            <a:off x="2014281" y="4987649"/>
            <a:ext cx="4256396" cy="461665"/>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200" b="1" dirty="0">
                <a:solidFill>
                  <a:srgbClr val="F8F8F8"/>
                </a:solidFill>
                <a:latin typeface="微软雅黑" panose="020B0503020204020204" pitchFamily="34" charset="-122"/>
                <a:ea typeface="微软雅黑" panose="020B0503020204020204" pitchFamily="34" charset="-122"/>
              </a:rPr>
              <a:t>目标内涵一</a:t>
            </a:r>
            <a:r>
              <a:rPr lang="zh-CN" altLang="en-US" sz="1200" dirty="0">
                <a:solidFill>
                  <a:srgbClr val="F8F8F8"/>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sp>
        <p:nvSpPr>
          <p:cNvPr id="10" name="圆角矩形 48"/>
          <p:cNvSpPr/>
          <p:nvPr/>
        </p:nvSpPr>
        <p:spPr bwMode="auto">
          <a:xfrm>
            <a:off x="1906713" y="3620514"/>
            <a:ext cx="4356024" cy="827180"/>
          </a:xfrm>
          <a:prstGeom prst="roundRect">
            <a:avLst>
              <a:gd name="adj" fmla="val 7848"/>
            </a:avLst>
          </a:prstGeom>
          <a:solidFill>
            <a:srgbClr val="EC985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12" name="矩形 87"/>
          <p:cNvSpPr>
            <a:spLocks noChangeArrowheads="1"/>
          </p:cNvSpPr>
          <p:nvPr/>
        </p:nvSpPr>
        <p:spPr bwMode="auto">
          <a:xfrm>
            <a:off x="2001989" y="3836926"/>
            <a:ext cx="4102180" cy="461665"/>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200" b="1" dirty="0">
                <a:solidFill>
                  <a:srgbClr val="F8F8F8"/>
                </a:solidFill>
                <a:latin typeface="微软雅黑" panose="020B0503020204020204" pitchFamily="34" charset="-122"/>
                <a:ea typeface="微软雅黑" panose="020B0503020204020204" pitchFamily="34" charset="-122"/>
              </a:rPr>
              <a:t>目标内涵一</a:t>
            </a:r>
            <a:r>
              <a:rPr lang="zh-CN" altLang="en-US" sz="1200" dirty="0">
                <a:solidFill>
                  <a:srgbClr val="F8F8F8"/>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sp>
        <p:nvSpPr>
          <p:cNvPr id="13" name="圆角矩形 50"/>
          <p:cNvSpPr/>
          <p:nvPr/>
        </p:nvSpPr>
        <p:spPr bwMode="auto">
          <a:xfrm>
            <a:off x="1906714" y="2468386"/>
            <a:ext cx="4356024" cy="827180"/>
          </a:xfrm>
          <a:prstGeom prst="roundRect">
            <a:avLst>
              <a:gd name="adj" fmla="val 7848"/>
            </a:avLst>
          </a:prstGeom>
          <a:solidFill>
            <a:srgbClr val="83A5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srgbClr val="C4261D"/>
              </a:solidFill>
              <a:effectLst/>
              <a:uLnTx/>
              <a:uFillTx/>
              <a:latin typeface="微软雅黑" panose="020B0503020204020204" pitchFamily="34" charset="-122"/>
              <a:ea typeface="微软雅黑" panose="020B0503020204020204" pitchFamily="34" charset="-122"/>
            </a:endParaRPr>
          </a:p>
        </p:txBody>
      </p:sp>
      <p:sp>
        <p:nvSpPr>
          <p:cNvPr id="14" name="矩形 87"/>
          <p:cNvSpPr>
            <a:spLocks noChangeArrowheads="1"/>
          </p:cNvSpPr>
          <p:nvPr/>
        </p:nvSpPr>
        <p:spPr bwMode="auto">
          <a:xfrm>
            <a:off x="2072355" y="2633735"/>
            <a:ext cx="4037008" cy="461665"/>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200" b="1" dirty="0">
                <a:solidFill>
                  <a:srgbClr val="F8F8F8"/>
                </a:solidFill>
                <a:latin typeface="微软雅黑" panose="020B0503020204020204" pitchFamily="34" charset="-122"/>
                <a:ea typeface="微软雅黑" panose="020B0503020204020204" pitchFamily="34" charset="-122"/>
              </a:rPr>
              <a:t>目标内涵一</a:t>
            </a:r>
            <a:r>
              <a:rPr lang="zh-CN" altLang="en-US" sz="1200" dirty="0">
                <a:solidFill>
                  <a:srgbClr val="F8F8F8"/>
                </a:solidFill>
                <a:latin typeface="微软雅黑" panose="020B0503020204020204" pitchFamily="34" charset="-122"/>
                <a:ea typeface="微软雅黑" panose="020B0503020204020204" pitchFamily="34" charset="-122"/>
              </a:rPr>
              <a:t>：您的文字内容您的文字内容您的文字内容您的文字内容您的文字内容您的文字内容您的文字内容</a:t>
            </a:r>
          </a:p>
        </p:txBody>
      </p:sp>
      <p:grpSp>
        <p:nvGrpSpPr>
          <p:cNvPr id="15" name="Group 3"/>
          <p:cNvGrpSpPr/>
          <p:nvPr/>
        </p:nvGrpSpPr>
        <p:grpSpPr>
          <a:xfrm>
            <a:off x="6436318" y="2468386"/>
            <a:ext cx="3906150" cy="3377244"/>
            <a:chOff x="524164" y="1385451"/>
            <a:chExt cx="3717636" cy="3214255"/>
          </a:xfrm>
        </p:grpSpPr>
        <p:graphicFrame>
          <p:nvGraphicFramePr>
            <p:cNvPr id="16" name="Chart 6"/>
            <p:cNvGraphicFramePr/>
            <p:nvPr>
              <p:extLst>
                <p:ext uri="{D42A27DB-BD31-4B8C-83A1-F6EECF244321}">
                  <p14:modId xmlns:p14="http://schemas.microsoft.com/office/powerpoint/2010/main" val="505550555"/>
                </p:ext>
              </p:extLst>
            </p:nvPr>
          </p:nvGraphicFramePr>
          <p:xfrm>
            <a:off x="524164" y="1385451"/>
            <a:ext cx="3717636" cy="3214255"/>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p:cNvSpPr txBox="1"/>
            <p:nvPr/>
          </p:nvSpPr>
          <p:spPr>
            <a:xfrm>
              <a:off x="139396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8"/>
            <p:cNvSpPr txBox="1"/>
            <p:nvPr/>
          </p:nvSpPr>
          <p:spPr>
            <a:xfrm>
              <a:off x="251618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9"/>
            <p:cNvSpPr txBox="1"/>
            <p:nvPr/>
          </p:nvSpPr>
          <p:spPr>
            <a:xfrm>
              <a:off x="1906027" y="3485403"/>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2215224751"/>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300"/>
                                        <p:tgtEl>
                                          <p:spTgt spid="1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300"/>
                                        <p:tgtEl>
                                          <p:spTgt spid="14"/>
                                        </p:tgtEl>
                                      </p:cBhvr>
                                    </p:animEffect>
                                  </p:childTnLst>
                                </p:cTn>
                              </p:par>
                            </p:childTnLst>
                          </p:cTn>
                        </p:par>
                        <p:par>
                          <p:cTn id="17" fill="hold">
                            <p:stCondLst>
                              <p:cond delay="105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300"/>
                                        <p:tgtEl>
                                          <p:spTgt spid="1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300"/>
                                        <p:tgtEl>
                                          <p:spTgt spid="10"/>
                                        </p:tgtEl>
                                      </p:cBhvr>
                                    </p:animEffect>
                                  </p:childTnLst>
                                </p:cTn>
                              </p:par>
                            </p:childTnLst>
                          </p:cTn>
                        </p:par>
                        <p:par>
                          <p:cTn id="24" fill="hold">
                            <p:stCondLst>
                              <p:cond delay="135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300"/>
                                        <p:tgtEl>
                                          <p:spTgt spid="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300"/>
                                        <p:tgtEl>
                                          <p:spTgt spid="6"/>
                                        </p:tgtEl>
                                      </p:cBhvr>
                                    </p:animEffect>
                                  </p:childTnLst>
                                </p:cTn>
                              </p:par>
                            </p:childTnLst>
                          </p:cTn>
                        </p:par>
                        <p:par>
                          <p:cTn id="31" fill="hold">
                            <p:stCondLst>
                              <p:cond delay="1650"/>
                            </p:stCondLst>
                            <p:childTnLst>
                              <p:par>
                                <p:cTn id="32" presetID="42" presetClass="entr" presetSubtype="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0" grpId="0" animBg="1"/>
      <p:bldP spid="12" grpId="0"/>
      <p:bldP spid="13" grpId="0" animBg="1"/>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968025" y="1461765"/>
            <a:ext cx="5063045" cy="4446827"/>
            <a:chOff x="776616" y="1415282"/>
            <a:chExt cx="3802086" cy="3339336"/>
          </a:xfrm>
        </p:grpSpPr>
        <p:graphicFrame>
          <p:nvGraphicFramePr>
            <p:cNvPr id="7" name="图表 6"/>
            <p:cNvGraphicFramePr/>
            <p:nvPr>
              <p:extLst>
                <p:ext uri="{D42A27DB-BD31-4B8C-83A1-F6EECF244321}">
                  <p14:modId xmlns:p14="http://schemas.microsoft.com/office/powerpoint/2010/main" val="3718278422"/>
                </p:ext>
              </p:extLst>
            </p:nvPr>
          </p:nvGraphicFramePr>
          <p:xfrm>
            <a:off x="816819" y="1415282"/>
            <a:ext cx="2986225" cy="2448000"/>
          </p:xfrm>
          <a:graphic>
            <a:graphicData uri="http://schemas.openxmlformats.org/drawingml/2006/chart">
              <c:chart xmlns:c="http://schemas.openxmlformats.org/drawingml/2006/chart" xmlns:r="http://schemas.openxmlformats.org/officeDocument/2006/relationships" r:id="rId3"/>
            </a:graphicData>
          </a:graphic>
        </p:graphicFrame>
        <p:sp>
          <p:nvSpPr>
            <p:cNvPr id="8" name="任意多边形 14"/>
            <p:cNvSpPr/>
            <p:nvPr/>
          </p:nvSpPr>
          <p:spPr>
            <a:xfrm>
              <a:off x="789871" y="4005301"/>
              <a:ext cx="333931" cy="333931"/>
            </a:xfrm>
            <a:custGeom>
              <a:avLst/>
              <a:gdLst>
                <a:gd name="connsiteX0" fmla="*/ 157858 w 370624"/>
                <a:gd name="connsiteY0" fmla="*/ 99531 h 370624"/>
                <a:gd name="connsiteX1" fmla="*/ 157858 w 370624"/>
                <a:gd name="connsiteY1" fmla="*/ 157858 h 370624"/>
                <a:gd name="connsiteX2" fmla="*/ 99531 w 370624"/>
                <a:gd name="connsiteY2" fmla="*/ 157858 h 370624"/>
                <a:gd name="connsiteX3" fmla="*/ 99531 w 370624"/>
                <a:gd name="connsiteY3" fmla="*/ 212764 h 370624"/>
                <a:gd name="connsiteX4" fmla="*/ 157858 w 370624"/>
                <a:gd name="connsiteY4" fmla="*/ 212764 h 370624"/>
                <a:gd name="connsiteX5" fmla="*/ 157858 w 370624"/>
                <a:gd name="connsiteY5" fmla="*/ 271091 h 370624"/>
                <a:gd name="connsiteX6" fmla="*/ 212764 w 370624"/>
                <a:gd name="connsiteY6" fmla="*/ 271091 h 370624"/>
                <a:gd name="connsiteX7" fmla="*/ 212764 w 370624"/>
                <a:gd name="connsiteY7" fmla="*/ 212764 h 370624"/>
                <a:gd name="connsiteX8" fmla="*/ 271091 w 370624"/>
                <a:gd name="connsiteY8" fmla="*/ 212764 h 370624"/>
                <a:gd name="connsiteX9" fmla="*/ 271091 w 370624"/>
                <a:gd name="connsiteY9" fmla="*/ 157858 h 370624"/>
                <a:gd name="connsiteX10" fmla="*/ 212764 w 370624"/>
                <a:gd name="connsiteY10" fmla="*/ 157858 h 370624"/>
                <a:gd name="connsiteX11" fmla="*/ 212764 w 370624"/>
                <a:gd name="connsiteY11" fmla="*/ 99531 h 370624"/>
                <a:gd name="connsiteX12" fmla="*/ 185312 w 370624"/>
                <a:gd name="connsiteY12" fmla="*/ 0 h 370624"/>
                <a:gd name="connsiteX13" fmla="*/ 370624 w 370624"/>
                <a:gd name="connsiteY13" fmla="*/ 185312 h 370624"/>
                <a:gd name="connsiteX14" fmla="*/ 185312 w 370624"/>
                <a:gd name="connsiteY14" fmla="*/ 370624 h 370624"/>
                <a:gd name="connsiteX15" fmla="*/ 0 w 370624"/>
                <a:gd name="connsiteY15" fmla="*/ 185312 h 370624"/>
                <a:gd name="connsiteX16" fmla="*/ 185312 w 370624"/>
                <a:gd name="connsiteY16" fmla="*/ 0 h 37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0624" h="370624">
                  <a:moveTo>
                    <a:pt x="157858" y="99531"/>
                  </a:moveTo>
                  <a:lnTo>
                    <a:pt x="157858" y="157858"/>
                  </a:lnTo>
                  <a:lnTo>
                    <a:pt x="99531" y="157858"/>
                  </a:lnTo>
                  <a:lnTo>
                    <a:pt x="99531" y="212764"/>
                  </a:lnTo>
                  <a:lnTo>
                    <a:pt x="157858" y="212764"/>
                  </a:lnTo>
                  <a:lnTo>
                    <a:pt x="157858" y="271091"/>
                  </a:lnTo>
                  <a:lnTo>
                    <a:pt x="212764" y="271091"/>
                  </a:lnTo>
                  <a:lnTo>
                    <a:pt x="212764" y="212764"/>
                  </a:lnTo>
                  <a:lnTo>
                    <a:pt x="271091" y="212764"/>
                  </a:lnTo>
                  <a:lnTo>
                    <a:pt x="271091" y="157858"/>
                  </a:lnTo>
                  <a:lnTo>
                    <a:pt x="212764" y="157858"/>
                  </a:lnTo>
                  <a:lnTo>
                    <a:pt x="212764" y="99531"/>
                  </a:lnTo>
                  <a:close/>
                  <a:moveTo>
                    <a:pt x="185312" y="0"/>
                  </a:moveTo>
                  <a:cubicBezTo>
                    <a:pt x="287657" y="0"/>
                    <a:pt x="370624" y="82967"/>
                    <a:pt x="370624" y="185312"/>
                  </a:cubicBezTo>
                  <a:cubicBezTo>
                    <a:pt x="370624" y="287657"/>
                    <a:pt x="287657" y="370624"/>
                    <a:pt x="185312" y="370624"/>
                  </a:cubicBezTo>
                  <a:cubicBezTo>
                    <a:pt x="82967" y="370624"/>
                    <a:pt x="0" y="287657"/>
                    <a:pt x="0" y="185312"/>
                  </a:cubicBezTo>
                  <a:cubicBezTo>
                    <a:pt x="0" y="82967"/>
                    <a:pt x="82967" y="0"/>
                    <a:pt x="185312" y="0"/>
                  </a:cubicBezTo>
                  <a:close/>
                </a:path>
              </a:pathLst>
            </a:cu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endParaRPr>
            </a:p>
          </p:txBody>
        </p:sp>
        <p:sp>
          <p:nvSpPr>
            <p:cNvPr id="9" name="文本框 62"/>
            <p:cNvSpPr txBox="1"/>
            <p:nvPr/>
          </p:nvSpPr>
          <p:spPr>
            <a:xfrm>
              <a:off x="1118001" y="4008488"/>
              <a:ext cx="3460701" cy="300462"/>
            </a:xfrm>
            <a:prstGeom prst="rect">
              <a:avLst/>
            </a:prstGeom>
            <a:noFill/>
          </p:spPr>
          <p:txBody>
            <a:bodyPr wrap="square" rtlCol="0">
              <a:spAutoFit/>
            </a:bodyPr>
            <a:lstStyle/>
            <a:p>
              <a:r>
                <a:rPr lang="zh-CN" altLang="en-US" sz="2000" dirty="0" smtClean="0">
                  <a:solidFill>
                    <a:schemeClr val="bg1">
                      <a:lumMod val="50000"/>
                    </a:schemeClr>
                  </a:solidFill>
                  <a:latin typeface="Adobe Gothic Std B" panose="020B0800000000000000" pitchFamily="34" charset="-128"/>
                </a:rPr>
                <a:t>加入标题</a:t>
              </a:r>
              <a:endParaRPr lang="zh-CN" altLang="en-US" sz="2000" dirty="0">
                <a:solidFill>
                  <a:schemeClr val="bg1">
                    <a:lumMod val="50000"/>
                  </a:schemeClr>
                </a:solidFill>
                <a:latin typeface="Adobe Gothic Std B" panose="020B0800000000000000" pitchFamily="34" charset="-128"/>
              </a:endParaRPr>
            </a:p>
          </p:txBody>
        </p:sp>
        <p:sp>
          <p:nvSpPr>
            <p:cNvPr id="10" name="矩形 9"/>
            <p:cNvSpPr/>
            <p:nvPr/>
          </p:nvSpPr>
          <p:spPr>
            <a:xfrm>
              <a:off x="776616" y="4454156"/>
              <a:ext cx="3311291" cy="300462"/>
            </a:xfrm>
            <a:prstGeom prst="rect">
              <a:avLst/>
            </a:prstGeom>
          </p:spPr>
          <p:txBody>
            <a:bodyPr wrap="square">
              <a:spAutoFit/>
            </a:bodyPr>
            <a:lstStyle/>
            <a:p>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Lorem</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ipsum</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dolor sit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amet</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consectetur</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adipisicing</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elit</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sed</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do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eiusmod</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tempor</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incididunt</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ut</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labore</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et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dolore</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magna </a:t>
              </a:r>
              <a:r>
                <a:rPr lang="en-US" altLang="zh-CN" sz="1000" dirty="0" err="1">
                  <a:solidFill>
                    <a:schemeClr val="bg1">
                      <a:lumMod val="50000"/>
                    </a:schemeClr>
                  </a:solidFill>
                  <a:latin typeface="冬青黑体简体中文 W3" panose="020B0300000000000000" pitchFamily="34" charset="-122"/>
                  <a:ea typeface="冬青黑体简体中文 W3" panose="020B0300000000000000" pitchFamily="34" charset="-122"/>
                </a:rPr>
                <a:t>aliqua</a:t>
              </a:r>
              <a:r>
                <a:rPr lang="en-US" altLang="zh-CN" sz="1000" dirty="0">
                  <a:solidFill>
                    <a:schemeClr val="bg1">
                      <a:lumMod val="50000"/>
                    </a:schemeClr>
                  </a:solidFill>
                  <a:latin typeface="冬青黑体简体中文 W3" panose="020B0300000000000000" pitchFamily="34" charset="-122"/>
                  <a:ea typeface="冬青黑体简体中文 W3" panose="020B0300000000000000" pitchFamily="34" charset="-122"/>
                </a:rPr>
                <a:t>. </a:t>
              </a:r>
              <a:endParaRPr lang="zh-CN" altLang="en-US" sz="1000" dirty="0">
                <a:solidFill>
                  <a:schemeClr val="bg1">
                    <a:lumMod val="50000"/>
                  </a:schemeClr>
                </a:solidFill>
                <a:latin typeface="冬青黑体简体中文 W3" panose="020B0300000000000000" pitchFamily="34" charset="-122"/>
                <a:ea typeface="冬青黑体简体中文 W3" panose="020B0300000000000000" pitchFamily="34" charset="-122"/>
              </a:endParaRPr>
            </a:p>
          </p:txBody>
        </p:sp>
      </p:grpSp>
      <p:sp>
        <p:nvSpPr>
          <p:cNvPr id="12" name="TextBox 54"/>
          <p:cNvSpPr txBox="1"/>
          <p:nvPr/>
        </p:nvSpPr>
        <p:spPr>
          <a:xfrm>
            <a:off x="6239749" y="2858531"/>
            <a:ext cx="553631" cy="604117"/>
          </a:xfrm>
          <a:prstGeom prst="rect">
            <a:avLst/>
          </a:prstGeom>
          <a:noFill/>
        </p:spPr>
        <p:txBody>
          <a:bodyPr wrap="square" lIns="49634" tIns="24817" rIns="49634" bIns="24817" rtlCol="0">
            <a:spAutoFit/>
          </a:bodyPr>
          <a:lstStyle/>
          <a:p>
            <a:r>
              <a:rPr lang="id-ID" sz="3600" dirty="0">
                <a:solidFill>
                  <a:schemeClr val="bg1">
                    <a:lumMod val="50000"/>
                  </a:schemeClr>
                </a:solidFill>
                <a:latin typeface="+mj-lt"/>
              </a:rPr>
              <a:t>1</a:t>
            </a:r>
            <a:r>
              <a:rPr lang="en-US" sz="3600" dirty="0">
                <a:solidFill>
                  <a:schemeClr val="bg1">
                    <a:lumMod val="50000"/>
                  </a:schemeClr>
                </a:solidFill>
                <a:latin typeface="+mj-lt"/>
              </a:rPr>
              <a:t>.</a:t>
            </a:r>
            <a:endParaRPr lang="id-ID" sz="3600" dirty="0">
              <a:solidFill>
                <a:schemeClr val="bg1">
                  <a:lumMod val="50000"/>
                </a:schemeClr>
              </a:solidFill>
              <a:latin typeface="+mj-lt"/>
            </a:endParaRPr>
          </a:p>
        </p:txBody>
      </p:sp>
      <p:sp>
        <p:nvSpPr>
          <p:cNvPr id="13" name="Rectangle 19"/>
          <p:cNvSpPr/>
          <p:nvPr/>
        </p:nvSpPr>
        <p:spPr>
          <a:xfrm>
            <a:off x="6720838" y="2940956"/>
            <a:ext cx="3925109" cy="465617"/>
          </a:xfrm>
          <a:prstGeom prst="rect">
            <a:avLst/>
          </a:prstGeom>
        </p:spPr>
        <p:txBody>
          <a:bodyPr wrap="square" lIns="49634" tIns="24817" rIns="49634" bIns="24817">
            <a:spAutoFit/>
          </a:bodyPr>
          <a:lstStyle/>
          <a:p>
            <a:pPr>
              <a:lnSpc>
                <a:spcPct val="150000"/>
              </a:lnSpc>
            </a:pPr>
            <a:r>
              <a:rPr lang="zh-CN" altLang="en-US" sz="9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900" dirty="0">
              <a:solidFill>
                <a:schemeClr val="bg1">
                  <a:lumMod val="50000"/>
                </a:schemeClr>
              </a:solidFill>
              <a:latin typeface="微软雅黑" pitchFamily="34" charset="-122"/>
              <a:ea typeface="微软雅黑" pitchFamily="34" charset="-122"/>
            </a:endParaRPr>
          </a:p>
        </p:txBody>
      </p:sp>
      <p:sp>
        <p:nvSpPr>
          <p:cNvPr id="14" name="TextBox 56"/>
          <p:cNvSpPr txBox="1"/>
          <p:nvPr/>
        </p:nvSpPr>
        <p:spPr>
          <a:xfrm>
            <a:off x="6239749" y="3609643"/>
            <a:ext cx="553631" cy="604117"/>
          </a:xfrm>
          <a:prstGeom prst="rect">
            <a:avLst/>
          </a:prstGeom>
          <a:noFill/>
        </p:spPr>
        <p:txBody>
          <a:bodyPr wrap="square" lIns="49634" tIns="24817" rIns="49634" bIns="24817" rtlCol="0">
            <a:spAutoFit/>
          </a:bodyPr>
          <a:lstStyle/>
          <a:p>
            <a:r>
              <a:rPr lang="en-US" sz="3600" dirty="0">
                <a:solidFill>
                  <a:schemeClr val="bg1">
                    <a:lumMod val="50000"/>
                  </a:schemeClr>
                </a:solidFill>
                <a:latin typeface="+mj-lt"/>
              </a:rPr>
              <a:t>2.</a:t>
            </a:r>
            <a:endParaRPr lang="id-ID" sz="3600" dirty="0">
              <a:solidFill>
                <a:schemeClr val="bg1">
                  <a:lumMod val="50000"/>
                </a:schemeClr>
              </a:solidFill>
              <a:latin typeface="+mj-lt"/>
            </a:endParaRPr>
          </a:p>
        </p:txBody>
      </p:sp>
      <p:sp>
        <p:nvSpPr>
          <p:cNvPr id="15" name="Rectangle 19"/>
          <p:cNvSpPr/>
          <p:nvPr/>
        </p:nvSpPr>
        <p:spPr>
          <a:xfrm>
            <a:off x="6720838" y="3692070"/>
            <a:ext cx="3925109" cy="465617"/>
          </a:xfrm>
          <a:prstGeom prst="rect">
            <a:avLst/>
          </a:prstGeom>
        </p:spPr>
        <p:txBody>
          <a:bodyPr wrap="square" lIns="49634" tIns="24817" rIns="49634" bIns="24817">
            <a:spAutoFit/>
          </a:bodyPr>
          <a:lstStyle/>
          <a:p>
            <a:pPr>
              <a:lnSpc>
                <a:spcPct val="150000"/>
              </a:lnSpc>
            </a:pPr>
            <a:r>
              <a:rPr lang="zh-CN" altLang="en-US" sz="9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900" dirty="0">
              <a:solidFill>
                <a:schemeClr val="bg1">
                  <a:lumMod val="50000"/>
                </a:schemeClr>
              </a:solidFill>
              <a:latin typeface="微软雅黑" pitchFamily="34" charset="-122"/>
              <a:ea typeface="微软雅黑" pitchFamily="34" charset="-122"/>
            </a:endParaRPr>
          </a:p>
        </p:txBody>
      </p:sp>
      <p:sp>
        <p:nvSpPr>
          <p:cNvPr id="16" name="TextBox 58"/>
          <p:cNvSpPr txBox="1"/>
          <p:nvPr/>
        </p:nvSpPr>
        <p:spPr>
          <a:xfrm>
            <a:off x="6239749" y="4328123"/>
            <a:ext cx="553631" cy="604117"/>
          </a:xfrm>
          <a:prstGeom prst="rect">
            <a:avLst/>
          </a:prstGeom>
          <a:noFill/>
        </p:spPr>
        <p:txBody>
          <a:bodyPr wrap="square" lIns="49634" tIns="24817" rIns="49634" bIns="24817" rtlCol="0">
            <a:spAutoFit/>
          </a:bodyPr>
          <a:lstStyle/>
          <a:p>
            <a:r>
              <a:rPr lang="en-US" sz="3600" dirty="0">
                <a:solidFill>
                  <a:schemeClr val="bg1">
                    <a:lumMod val="50000"/>
                  </a:schemeClr>
                </a:solidFill>
                <a:latin typeface="+mj-lt"/>
              </a:rPr>
              <a:t>3.</a:t>
            </a:r>
            <a:endParaRPr lang="id-ID" sz="3600" dirty="0">
              <a:solidFill>
                <a:schemeClr val="bg1">
                  <a:lumMod val="50000"/>
                </a:schemeClr>
              </a:solidFill>
              <a:latin typeface="+mj-lt"/>
            </a:endParaRPr>
          </a:p>
        </p:txBody>
      </p:sp>
      <p:sp>
        <p:nvSpPr>
          <p:cNvPr id="17" name="Rectangle 19"/>
          <p:cNvSpPr/>
          <p:nvPr/>
        </p:nvSpPr>
        <p:spPr>
          <a:xfrm>
            <a:off x="6720838" y="4410549"/>
            <a:ext cx="3925109" cy="465617"/>
          </a:xfrm>
          <a:prstGeom prst="rect">
            <a:avLst/>
          </a:prstGeom>
        </p:spPr>
        <p:txBody>
          <a:bodyPr wrap="square" lIns="49634" tIns="24817" rIns="49634" bIns="24817">
            <a:spAutoFit/>
          </a:bodyPr>
          <a:lstStyle/>
          <a:p>
            <a:pPr>
              <a:lnSpc>
                <a:spcPct val="150000"/>
              </a:lnSpc>
            </a:pPr>
            <a:r>
              <a:rPr lang="zh-CN" altLang="en-US" sz="9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900" dirty="0">
              <a:solidFill>
                <a:schemeClr val="bg1">
                  <a:lumMod val="50000"/>
                </a:schemeClr>
              </a:solidFill>
              <a:latin typeface="微软雅黑" pitchFamily="34" charset="-122"/>
              <a:ea typeface="微软雅黑" pitchFamily="34" charset="-122"/>
            </a:endParaRPr>
          </a:p>
        </p:txBody>
      </p:sp>
      <p:cxnSp>
        <p:nvCxnSpPr>
          <p:cNvPr id="18" name="直接连接符 17"/>
          <p:cNvCxnSpPr/>
          <p:nvPr/>
        </p:nvCxnSpPr>
        <p:spPr>
          <a:xfrm>
            <a:off x="6387129" y="3570328"/>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387129" y="4269105"/>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圆角矩形 6"/>
          <p:cNvSpPr>
            <a:spLocks noChangeArrowheads="1"/>
          </p:cNvSpPr>
          <p:nvPr/>
        </p:nvSpPr>
        <p:spPr bwMode="auto">
          <a:xfrm>
            <a:off x="6333671" y="2398620"/>
            <a:ext cx="1625600" cy="300026"/>
          </a:xfrm>
          <a:prstGeom prst="roundRect">
            <a:avLst>
              <a:gd name="adj" fmla="val 16667"/>
            </a:avLst>
          </a:prstGeom>
          <a:solidFill>
            <a:srgbClr val="83A57F"/>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00">
              <a:solidFill>
                <a:srgbClr val="FFFFFF"/>
              </a:solidFill>
            </a:endParaRPr>
          </a:p>
        </p:txBody>
      </p:sp>
      <p:sp>
        <p:nvSpPr>
          <p:cNvPr id="21" name="文本框 7"/>
          <p:cNvSpPr txBox="1">
            <a:spLocks noChangeArrowheads="1"/>
          </p:cNvSpPr>
          <p:nvPr/>
        </p:nvSpPr>
        <p:spPr bwMode="auto">
          <a:xfrm>
            <a:off x="6452294" y="2391502"/>
            <a:ext cx="1378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58"/>
          <p:cNvSpPr txBox="1"/>
          <p:nvPr/>
        </p:nvSpPr>
        <p:spPr>
          <a:xfrm>
            <a:off x="6239747" y="5068905"/>
            <a:ext cx="553631" cy="604117"/>
          </a:xfrm>
          <a:prstGeom prst="rect">
            <a:avLst/>
          </a:prstGeom>
          <a:noFill/>
        </p:spPr>
        <p:txBody>
          <a:bodyPr wrap="square" lIns="49634" tIns="24817" rIns="49634" bIns="24817" rtlCol="0">
            <a:spAutoFit/>
          </a:bodyPr>
          <a:lstStyle/>
          <a:p>
            <a:r>
              <a:rPr lang="en-US" sz="3600" dirty="0">
                <a:solidFill>
                  <a:schemeClr val="bg1">
                    <a:lumMod val="50000"/>
                  </a:schemeClr>
                </a:solidFill>
                <a:latin typeface="+mj-lt"/>
              </a:rPr>
              <a:t>4.</a:t>
            </a:r>
            <a:endParaRPr lang="id-ID" sz="3600" dirty="0">
              <a:solidFill>
                <a:schemeClr val="bg1">
                  <a:lumMod val="50000"/>
                </a:schemeClr>
              </a:solidFill>
              <a:latin typeface="+mj-lt"/>
            </a:endParaRPr>
          </a:p>
        </p:txBody>
      </p:sp>
      <p:sp>
        <p:nvSpPr>
          <p:cNvPr id="23" name="Rectangle 19"/>
          <p:cNvSpPr/>
          <p:nvPr/>
        </p:nvSpPr>
        <p:spPr>
          <a:xfrm>
            <a:off x="6720836" y="5151331"/>
            <a:ext cx="3925109" cy="465617"/>
          </a:xfrm>
          <a:prstGeom prst="rect">
            <a:avLst/>
          </a:prstGeom>
        </p:spPr>
        <p:txBody>
          <a:bodyPr wrap="square" lIns="49634" tIns="24817" rIns="49634" bIns="24817">
            <a:spAutoFit/>
          </a:bodyPr>
          <a:lstStyle/>
          <a:p>
            <a:pPr>
              <a:lnSpc>
                <a:spcPct val="150000"/>
              </a:lnSpc>
            </a:pPr>
            <a:r>
              <a:rPr lang="zh-CN" altLang="en-US" sz="900" dirty="0">
                <a:solidFill>
                  <a:schemeClr val="bg1">
                    <a:lumMod val="50000"/>
                  </a:schemeClr>
                </a:solidFill>
                <a:latin typeface="微软雅黑" pitchFamily="34" charset="-122"/>
                <a:ea typeface="微软雅黑" pitchFamily="34" charset="-122"/>
              </a:rPr>
              <a:t>在此框中选择粘贴，并选择只保留文字。您的内容打在这里，或者通过复制您的文本后，在此框您，或者通过复制您的文本后，</a:t>
            </a:r>
            <a:endParaRPr lang="en-US" altLang="zh-CN" sz="900" dirty="0">
              <a:solidFill>
                <a:schemeClr val="bg1">
                  <a:lumMod val="50000"/>
                </a:schemeClr>
              </a:solidFill>
              <a:latin typeface="微软雅黑" pitchFamily="34" charset="-122"/>
              <a:ea typeface="微软雅黑" pitchFamily="34" charset="-122"/>
            </a:endParaRPr>
          </a:p>
        </p:txBody>
      </p:sp>
      <p:cxnSp>
        <p:nvCxnSpPr>
          <p:cNvPr id="24" name="直接连接符 23"/>
          <p:cNvCxnSpPr/>
          <p:nvPr/>
        </p:nvCxnSpPr>
        <p:spPr>
          <a:xfrm>
            <a:off x="6387127" y="4987584"/>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387129" y="5780743"/>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01381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14" presetClass="entr" presetSubtype="1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par>
                          <p:cTn id="20" fill="hold">
                            <p:stCondLst>
                              <p:cond delay="2250"/>
                            </p:stCondLst>
                            <p:childTnLst>
                              <p:par>
                                <p:cTn id="21" presetID="12" presetClass="entr" presetSubtype="4"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p:tgtEl>
                                          <p:spTgt spid="13"/>
                                        </p:tgtEl>
                                        <p:attrNameLst>
                                          <p:attrName>ppt_y</p:attrName>
                                        </p:attrNameLst>
                                      </p:cBhvr>
                                      <p:tavLst>
                                        <p:tav tm="0">
                                          <p:val>
                                            <p:strVal val="#ppt_y+#ppt_h*1.125000"/>
                                          </p:val>
                                        </p:tav>
                                        <p:tav tm="100000">
                                          <p:val>
                                            <p:strVal val="#ppt_y"/>
                                          </p:val>
                                        </p:tav>
                                      </p:tavLst>
                                    </p:anim>
                                    <p:animEffect transition="in" filter="wipe(up)">
                                      <p:cBhvr>
                                        <p:cTn id="24" dur="500"/>
                                        <p:tgtEl>
                                          <p:spTgt spid="13"/>
                                        </p:tgtEl>
                                      </p:cBhvr>
                                    </p:animEffect>
                                  </p:childTnLst>
                                </p:cTn>
                              </p:par>
                            </p:childTnLst>
                          </p:cTn>
                        </p:par>
                        <p:par>
                          <p:cTn id="25" fill="hold">
                            <p:stCondLst>
                              <p:cond delay="2750"/>
                            </p:stCondLst>
                            <p:childTnLst>
                              <p:par>
                                <p:cTn id="26" presetID="12" presetClass="entr" presetSubtype="4"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p:tgtEl>
                                          <p:spTgt spid="18"/>
                                        </p:tgtEl>
                                        <p:attrNameLst>
                                          <p:attrName>ppt_y</p:attrName>
                                        </p:attrNameLst>
                                      </p:cBhvr>
                                      <p:tavLst>
                                        <p:tav tm="0">
                                          <p:val>
                                            <p:strVal val="#ppt_y+#ppt_h*1.125000"/>
                                          </p:val>
                                        </p:tav>
                                        <p:tav tm="100000">
                                          <p:val>
                                            <p:strVal val="#ppt_y"/>
                                          </p:val>
                                        </p:tav>
                                      </p:tavLst>
                                    </p:anim>
                                    <p:animEffect transition="in" filter="wipe(up)">
                                      <p:cBhvr>
                                        <p:cTn id="29" dur="500"/>
                                        <p:tgtEl>
                                          <p:spTgt spid="18"/>
                                        </p:tgtEl>
                                      </p:cBhvr>
                                    </p:animEffect>
                                  </p:childTnLst>
                                </p:cTn>
                              </p:par>
                            </p:childTnLst>
                          </p:cTn>
                        </p:par>
                        <p:par>
                          <p:cTn id="30" fill="hold">
                            <p:stCondLst>
                              <p:cond delay="3250"/>
                            </p:stCondLst>
                            <p:childTnLst>
                              <p:par>
                                <p:cTn id="31" presetID="14" presetClass="entr" presetSubtype="1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childTnLst>
                          </p:cTn>
                        </p:par>
                        <p:par>
                          <p:cTn id="34" fill="hold">
                            <p:stCondLst>
                              <p:cond delay="3750"/>
                            </p:stCondLst>
                            <p:childTnLst>
                              <p:par>
                                <p:cTn id="35" presetID="1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p:tgtEl>
                                          <p:spTgt spid="15"/>
                                        </p:tgtEl>
                                        <p:attrNameLst>
                                          <p:attrName>ppt_y</p:attrName>
                                        </p:attrNameLst>
                                      </p:cBhvr>
                                      <p:tavLst>
                                        <p:tav tm="0">
                                          <p:val>
                                            <p:strVal val="#ppt_y+#ppt_h*1.125000"/>
                                          </p:val>
                                        </p:tav>
                                        <p:tav tm="100000">
                                          <p:val>
                                            <p:strVal val="#ppt_y"/>
                                          </p:val>
                                        </p:tav>
                                      </p:tavLst>
                                    </p:anim>
                                    <p:animEffect transition="in" filter="wipe(up)">
                                      <p:cBhvr>
                                        <p:cTn id="38" dur="500"/>
                                        <p:tgtEl>
                                          <p:spTgt spid="15"/>
                                        </p:tgtEl>
                                      </p:cBhvr>
                                    </p:animEffect>
                                  </p:childTnLst>
                                </p:cTn>
                              </p:par>
                            </p:childTnLst>
                          </p:cTn>
                        </p:par>
                        <p:par>
                          <p:cTn id="39" fill="hold">
                            <p:stCondLst>
                              <p:cond delay="4250"/>
                            </p:stCondLst>
                            <p:childTnLst>
                              <p:par>
                                <p:cTn id="40" presetID="12" presetClass="entr" presetSubtype="4"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p:tgtEl>
                                          <p:spTgt spid="19"/>
                                        </p:tgtEl>
                                        <p:attrNameLst>
                                          <p:attrName>ppt_y</p:attrName>
                                        </p:attrNameLst>
                                      </p:cBhvr>
                                      <p:tavLst>
                                        <p:tav tm="0">
                                          <p:val>
                                            <p:strVal val="#ppt_y+#ppt_h*1.125000"/>
                                          </p:val>
                                        </p:tav>
                                        <p:tav tm="100000">
                                          <p:val>
                                            <p:strVal val="#ppt_y"/>
                                          </p:val>
                                        </p:tav>
                                      </p:tavLst>
                                    </p:anim>
                                    <p:animEffect transition="in" filter="wipe(up)">
                                      <p:cBhvr>
                                        <p:cTn id="43" dur="500"/>
                                        <p:tgtEl>
                                          <p:spTgt spid="19"/>
                                        </p:tgtEl>
                                      </p:cBhvr>
                                    </p:animEffect>
                                  </p:childTnLst>
                                </p:cTn>
                              </p:par>
                            </p:childTnLst>
                          </p:cTn>
                        </p:par>
                        <p:par>
                          <p:cTn id="44" fill="hold">
                            <p:stCondLst>
                              <p:cond delay="4750"/>
                            </p:stCondLst>
                            <p:childTnLst>
                              <p:par>
                                <p:cTn id="45" presetID="14" presetClass="entr" presetSubtype="1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horizontal)">
                                      <p:cBhvr>
                                        <p:cTn id="47" dur="500"/>
                                        <p:tgtEl>
                                          <p:spTgt spid="16"/>
                                        </p:tgtEl>
                                      </p:cBhvr>
                                    </p:animEffect>
                                  </p:childTnLst>
                                </p:cTn>
                              </p:par>
                            </p:childTnLst>
                          </p:cTn>
                        </p:par>
                        <p:par>
                          <p:cTn id="48" fill="hold">
                            <p:stCondLst>
                              <p:cond delay="5250"/>
                            </p:stCondLst>
                            <p:childTnLst>
                              <p:par>
                                <p:cTn id="49" presetID="12" presetClass="entr" presetSubtype="4"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p:tgtEl>
                                          <p:spTgt spid="17"/>
                                        </p:tgtEl>
                                        <p:attrNameLst>
                                          <p:attrName>ppt_y</p:attrName>
                                        </p:attrNameLst>
                                      </p:cBhvr>
                                      <p:tavLst>
                                        <p:tav tm="0">
                                          <p:val>
                                            <p:strVal val="#ppt_y+#ppt_h*1.125000"/>
                                          </p:val>
                                        </p:tav>
                                        <p:tav tm="100000">
                                          <p:val>
                                            <p:strVal val="#ppt_y"/>
                                          </p:val>
                                        </p:tav>
                                      </p:tavLst>
                                    </p:anim>
                                    <p:animEffect transition="in" filter="wipe(up)">
                                      <p:cBhvr>
                                        <p:cTn id="52" dur="500"/>
                                        <p:tgtEl>
                                          <p:spTgt spid="17"/>
                                        </p:tgtEl>
                                      </p:cBhvr>
                                    </p:animEffect>
                                  </p:childTnLst>
                                </p:cTn>
                              </p:par>
                            </p:childTnLst>
                          </p:cTn>
                        </p:par>
                        <p:par>
                          <p:cTn id="53" fill="hold">
                            <p:stCondLst>
                              <p:cond delay="5750"/>
                            </p:stCondLst>
                            <p:childTnLst>
                              <p:par>
                                <p:cTn id="54" presetID="42" presetClass="entr" presetSubtype="0"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250"/>
                                        <p:tgtEl>
                                          <p:spTgt spid="20"/>
                                        </p:tgtEl>
                                      </p:cBhvr>
                                    </p:animEffect>
                                    <p:anim calcmode="lin" valueType="num">
                                      <p:cBhvr>
                                        <p:cTn id="57" dur="250" fill="hold"/>
                                        <p:tgtEl>
                                          <p:spTgt spid="20"/>
                                        </p:tgtEl>
                                        <p:attrNameLst>
                                          <p:attrName>ppt_x</p:attrName>
                                        </p:attrNameLst>
                                      </p:cBhvr>
                                      <p:tavLst>
                                        <p:tav tm="0">
                                          <p:val>
                                            <p:strVal val="#ppt_x"/>
                                          </p:val>
                                        </p:tav>
                                        <p:tav tm="100000">
                                          <p:val>
                                            <p:strVal val="#ppt_x"/>
                                          </p:val>
                                        </p:tav>
                                      </p:tavLst>
                                    </p:anim>
                                    <p:anim calcmode="lin" valueType="num">
                                      <p:cBhvr>
                                        <p:cTn id="58" dur="250" fill="hold"/>
                                        <p:tgtEl>
                                          <p:spTgt spid="20"/>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42" presetClass="entr" presetSubtype="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250"/>
                                        <p:tgtEl>
                                          <p:spTgt spid="21"/>
                                        </p:tgtEl>
                                      </p:cBhvr>
                                    </p:animEffect>
                                    <p:anim calcmode="lin" valueType="num">
                                      <p:cBhvr>
                                        <p:cTn id="63" dur="250" fill="hold"/>
                                        <p:tgtEl>
                                          <p:spTgt spid="21"/>
                                        </p:tgtEl>
                                        <p:attrNameLst>
                                          <p:attrName>ppt_x</p:attrName>
                                        </p:attrNameLst>
                                      </p:cBhvr>
                                      <p:tavLst>
                                        <p:tav tm="0">
                                          <p:val>
                                            <p:strVal val="#ppt_x"/>
                                          </p:val>
                                        </p:tav>
                                        <p:tav tm="100000">
                                          <p:val>
                                            <p:strVal val="#ppt_x"/>
                                          </p:val>
                                        </p:tav>
                                      </p:tavLst>
                                    </p:anim>
                                    <p:anim calcmode="lin" valueType="num">
                                      <p:cBhvr>
                                        <p:cTn id="64" dur="250" fill="hold"/>
                                        <p:tgtEl>
                                          <p:spTgt spid="21"/>
                                        </p:tgtEl>
                                        <p:attrNameLst>
                                          <p:attrName>ppt_y</p:attrName>
                                        </p:attrNameLst>
                                      </p:cBhvr>
                                      <p:tavLst>
                                        <p:tav tm="0">
                                          <p:val>
                                            <p:strVal val="#ppt_y+.1"/>
                                          </p:val>
                                        </p:tav>
                                        <p:tav tm="100000">
                                          <p:val>
                                            <p:strVal val="#ppt_y"/>
                                          </p:val>
                                        </p:tav>
                                      </p:tavLst>
                                    </p:anim>
                                  </p:childTnLst>
                                </p:cTn>
                              </p:par>
                            </p:childTnLst>
                          </p:cTn>
                        </p:par>
                        <p:par>
                          <p:cTn id="65" fill="hold">
                            <p:stCondLst>
                              <p:cond delay="6250"/>
                            </p:stCondLst>
                            <p:childTnLst>
                              <p:par>
                                <p:cTn id="66" presetID="12" presetClass="entr" presetSubtype="4" fill="hold"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p:tgtEl>
                                          <p:spTgt spid="24"/>
                                        </p:tgtEl>
                                        <p:attrNameLst>
                                          <p:attrName>ppt_y</p:attrName>
                                        </p:attrNameLst>
                                      </p:cBhvr>
                                      <p:tavLst>
                                        <p:tav tm="0">
                                          <p:val>
                                            <p:strVal val="#ppt_y+#ppt_h*1.125000"/>
                                          </p:val>
                                        </p:tav>
                                        <p:tav tm="100000">
                                          <p:val>
                                            <p:strVal val="#ppt_y"/>
                                          </p:val>
                                        </p:tav>
                                      </p:tavLst>
                                    </p:anim>
                                    <p:animEffect transition="in" filter="wipe(up)">
                                      <p:cBhvr>
                                        <p:cTn id="69" dur="500"/>
                                        <p:tgtEl>
                                          <p:spTgt spid="24"/>
                                        </p:tgtEl>
                                      </p:cBhvr>
                                    </p:animEffect>
                                  </p:childTnLst>
                                </p:cTn>
                              </p:par>
                            </p:childTnLst>
                          </p:cTn>
                        </p:par>
                        <p:par>
                          <p:cTn id="70" fill="hold">
                            <p:stCondLst>
                              <p:cond delay="6750"/>
                            </p:stCondLst>
                            <p:childTnLst>
                              <p:par>
                                <p:cTn id="71" presetID="14" presetClass="entr" presetSubtype="1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randombar(horizontal)">
                                      <p:cBhvr>
                                        <p:cTn id="73" dur="500"/>
                                        <p:tgtEl>
                                          <p:spTgt spid="22"/>
                                        </p:tgtEl>
                                      </p:cBhvr>
                                    </p:animEffect>
                                  </p:childTnLst>
                                </p:cTn>
                              </p:par>
                            </p:childTnLst>
                          </p:cTn>
                        </p:par>
                        <p:par>
                          <p:cTn id="74" fill="hold">
                            <p:stCondLst>
                              <p:cond delay="7250"/>
                            </p:stCondLst>
                            <p:childTnLst>
                              <p:par>
                                <p:cTn id="75" presetID="12" presetClass="entr" presetSubtype="4"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500"/>
                                        <p:tgtEl>
                                          <p:spTgt spid="23"/>
                                        </p:tgtEl>
                                        <p:attrNameLst>
                                          <p:attrName>ppt_y</p:attrName>
                                        </p:attrNameLst>
                                      </p:cBhvr>
                                      <p:tavLst>
                                        <p:tav tm="0">
                                          <p:val>
                                            <p:strVal val="#ppt_y+#ppt_h*1.125000"/>
                                          </p:val>
                                        </p:tav>
                                        <p:tav tm="100000">
                                          <p:val>
                                            <p:strVal val="#ppt_y"/>
                                          </p:val>
                                        </p:tav>
                                      </p:tavLst>
                                    </p:anim>
                                    <p:animEffect transition="in" filter="wipe(up)">
                                      <p:cBhvr>
                                        <p:cTn id="78" dur="500"/>
                                        <p:tgtEl>
                                          <p:spTgt spid="23"/>
                                        </p:tgtEl>
                                      </p:cBhvr>
                                    </p:animEffect>
                                  </p:childTnLst>
                                </p:cTn>
                              </p:par>
                            </p:childTnLst>
                          </p:cTn>
                        </p:par>
                        <p:par>
                          <p:cTn id="79" fill="hold">
                            <p:stCondLst>
                              <p:cond delay="7750"/>
                            </p:stCondLst>
                            <p:childTnLst>
                              <p:par>
                                <p:cTn id="80" presetID="12" presetClass="entr" presetSubtype="4"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p:tgtEl>
                                          <p:spTgt spid="25"/>
                                        </p:tgtEl>
                                        <p:attrNameLst>
                                          <p:attrName>ppt_y</p:attrName>
                                        </p:attrNameLst>
                                      </p:cBhvr>
                                      <p:tavLst>
                                        <p:tav tm="0">
                                          <p:val>
                                            <p:strVal val="#ppt_y+#ppt_h*1.125000"/>
                                          </p:val>
                                        </p:tav>
                                        <p:tav tm="100000">
                                          <p:val>
                                            <p:strVal val="#ppt_y"/>
                                          </p:val>
                                        </p:tav>
                                      </p:tavLst>
                                    </p:anim>
                                    <p:animEffect transition="in" filter="wipe(up)">
                                      <p:cBhvr>
                                        <p:cTn id="8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20" grpId="0" animBg="1"/>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065640" y="2793105"/>
            <a:ext cx="10097660" cy="2612014"/>
            <a:chOff x="305641" y="2685720"/>
            <a:chExt cx="11617658" cy="3005200"/>
          </a:xfrm>
        </p:grpSpPr>
        <p:cxnSp>
          <p:nvCxnSpPr>
            <p:cNvPr id="6" name="Straight Connector 15"/>
            <p:cNvCxnSpPr>
              <a:cxnSpLocks noChangeAspect="1" noChangeShapeType="1"/>
            </p:cNvCxnSpPr>
            <p:nvPr/>
          </p:nvCxnSpPr>
          <p:spPr bwMode="auto">
            <a:xfrm>
              <a:off x="305641" y="4181985"/>
              <a:ext cx="11617658" cy="0"/>
            </a:xfrm>
            <a:prstGeom prst="line">
              <a:avLst/>
            </a:prstGeom>
            <a:noFill/>
            <a:ln w="28575">
              <a:solidFill>
                <a:schemeClr val="bg1">
                  <a:lumMod val="50000"/>
                </a:schemeClr>
              </a:solidFill>
              <a:round/>
              <a:headEnd type="oval" w="med" len="med"/>
              <a:tailEnd type="oval" w="med" len="med"/>
            </a:ln>
            <a:extLst>
              <a:ext uri="{909E8E84-426E-40DD-AFC4-6F175D3DCCD1}">
                <a14:hiddenFill xmlns:a14="http://schemas.microsoft.com/office/drawing/2010/main">
                  <a:noFill/>
                </a14:hiddenFill>
              </a:ext>
            </a:extLst>
          </p:spPr>
        </p:cxnSp>
        <p:sp>
          <p:nvSpPr>
            <p:cNvPr id="7" name="Oval 20"/>
            <p:cNvSpPr>
              <a:spLocks noChangeArrowheads="1"/>
            </p:cNvSpPr>
            <p:nvPr/>
          </p:nvSpPr>
          <p:spPr bwMode="auto">
            <a:xfrm flipV="1">
              <a:off x="3543226" y="4357227"/>
              <a:ext cx="1312870" cy="1315348"/>
            </a:xfrm>
            <a:prstGeom prst="ellipse">
              <a:avLst/>
            </a:prstGeom>
            <a:solidFill>
              <a:srgbClr val="EC9858"/>
            </a:solidFill>
            <a:ln w="9525">
              <a:noFill/>
              <a:round/>
              <a:headEnd/>
              <a:tailEnd/>
            </a:ln>
          </p:spPr>
          <p:txBody>
            <a:bodyPr anchor="ctr"/>
            <a:lstStyle/>
            <a:p>
              <a:pPr algn="ctr" eaLnBrk="1" hangingPunct="1"/>
              <a:endParaRPr lang="en-US" altLang="zh-CN" sz="1100">
                <a:solidFill>
                  <a:srgbClr val="FFFFFF"/>
                </a:solidFill>
                <a:latin typeface="Arial" charset="0"/>
                <a:ea typeface="微软雅黑" pitchFamily="34" charset="-122"/>
                <a:sym typeface="Arial" charset="0"/>
              </a:endParaRPr>
            </a:p>
          </p:txBody>
        </p:sp>
        <p:sp>
          <p:nvSpPr>
            <p:cNvPr id="8" name="Isosceles Triangle 21"/>
            <p:cNvSpPr>
              <a:spLocks noChangeArrowheads="1"/>
            </p:cNvSpPr>
            <p:nvPr/>
          </p:nvSpPr>
          <p:spPr bwMode="auto">
            <a:xfrm>
              <a:off x="4055989" y="4176399"/>
              <a:ext cx="287345" cy="270005"/>
            </a:xfrm>
            <a:prstGeom prst="triangle">
              <a:avLst>
                <a:gd name="adj" fmla="val 50000"/>
              </a:avLst>
            </a:prstGeom>
            <a:solidFill>
              <a:srgbClr val="EC9858"/>
            </a:solidFill>
            <a:ln w="9525">
              <a:noFill/>
              <a:miter lim="800000"/>
              <a:headEnd/>
              <a:tailEnd/>
            </a:ln>
          </p:spPr>
          <p:txBody>
            <a:bodyPr anchor="ctr"/>
            <a:lstStyle/>
            <a:p>
              <a:pPr algn="ctr" eaLnBrk="1" hangingPunct="1"/>
              <a:endParaRPr lang="en-US" altLang="zh-CN" sz="1100">
                <a:solidFill>
                  <a:srgbClr val="FFFFFF"/>
                </a:solidFill>
                <a:latin typeface="Arial" charset="0"/>
                <a:ea typeface="微软雅黑" pitchFamily="34" charset="-122"/>
                <a:sym typeface="Arial" charset="0"/>
              </a:endParaRPr>
            </a:p>
          </p:txBody>
        </p:sp>
        <p:sp>
          <p:nvSpPr>
            <p:cNvPr id="9" name="Freeform 16"/>
            <p:cNvSpPr>
              <a:spLocks noEditPoints="1"/>
            </p:cNvSpPr>
            <p:nvPr/>
          </p:nvSpPr>
          <p:spPr bwMode="auto">
            <a:xfrm>
              <a:off x="3944519" y="4720420"/>
              <a:ext cx="510285" cy="510285"/>
            </a:xfrm>
            <a:custGeom>
              <a:avLst/>
              <a:gdLst>
                <a:gd name="T0" fmla="*/ 2147483647 w 371"/>
                <a:gd name="T1" fmla="*/ 2147483647 h 370"/>
                <a:gd name="T2" fmla="*/ 2147483647 w 371"/>
                <a:gd name="T3" fmla="*/ 2147483647 h 370"/>
                <a:gd name="T4" fmla="*/ 2147483647 w 371"/>
                <a:gd name="T5" fmla="*/ 2147483647 h 370"/>
                <a:gd name="T6" fmla="*/ 2147483647 w 371"/>
                <a:gd name="T7" fmla="*/ 2147483647 h 370"/>
                <a:gd name="T8" fmla="*/ 2147483647 w 371"/>
                <a:gd name="T9" fmla="*/ 2147483647 h 370"/>
                <a:gd name="T10" fmla="*/ 2147483647 w 371"/>
                <a:gd name="T11" fmla="*/ 2147483647 h 370"/>
                <a:gd name="T12" fmla="*/ 2147483647 w 371"/>
                <a:gd name="T13" fmla="*/ 2147483647 h 370"/>
                <a:gd name="T14" fmla="*/ 2147483647 w 371"/>
                <a:gd name="T15" fmla="*/ 2147483647 h 370"/>
                <a:gd name="T16" fmla="*/ 2147483647 w 371"/>
                <a:gd name="T17" fmla="*/ 2147483647 h 370"/>
                <a:gd name="T18" fmla="*/ 2147483647 w 371"/>
                <a:gd name="T19" fmla="*/ 2147483647 h 370"/>
                <a:gd name="T20" fmla="*/ 2147483647 w 371"/>
                <a:gd name="T21" fmla="*/ 2147483647 h 370"/>
                <a:gd name="T22" fmla="*/ 2147483647 w 371"/>
                <a:gd name="T23" fmla="*/ 2147483647 h 370"/>
                <a:gd name="T24" fmla="*/ 2147483647 w 371"/>
                <a:gd name="T25" fmla="*/ 2147483647 h 370"/>
                <a:gd name="T26" fmla="*/ 2147483647 w 371"/>
                <a:gd name="T27" fmla="*/ 2147483647 h 370"/>
                <a:gd name="T28" fmla="*/ 2147483647 w 371"/>
                <a:gd name="T29" fmla="*/ 2147483647 h 370"/>
                <a:gd name="T30" fmla="*/ 2147483647 w 371"/>
                <a:gd name="T31" fmla="*/ 2147483647 h 370"/>
                <a:gd name="T32" fmla="*/ 2147483647 w 371"/>
                <a:gd name="T33" fmla="*/ 2147483647 h 370"/>
                <a:gd name="T34" fmla="*/ 2147483647 w 371"/>
                <a:gd name="T35" fmla="*/ 2147483647 h 370"/>
                <a:gd name="T36" fmla="*/ 2147483647 w 371"/>
                <a:gd name="T37" fmla="*/ 2147483647 h 370"/>
                <a:gd name="T38" fmla="*/ 2147483647 w 371"/>
                <a:gd name="T39" fmla="*/ 2147483647 h 370"/>
                <a:gd name="T40" fmla="*/ 2147483647 w 371"/>
                <a:gd name="T41" fmla="*/ 2147483647 h 370"/>
                <a:gd name="T42" fmla="*/ 2147483647 w 371"/>
                <a:gd name="T43" fmla="*/ 2147483647 h 370"/>
                <a:gd name="T44" fmla="*/ 2147483647 w 371"/>
                <a:gd name="T45" fmla="*/ 2147483647 h 370"/>
                <a:gd name="T46" fmla="*/ 2147483647 w 371"/>
                <a:gd name="T47" fmla="*/ 2147483647 h 370"/>
                <a:gd name="T48" fmla="*/ 2147483647 w 371"/>
                <a:gd name="T49" fmla="*/ 2147483647 h 370"/>
                <a:gd name="T50" fmla="*/ 2147483647 w 371"/>
                <a:gd name="T51" fmla="*/ 2147483647 h 370"/>
                <a:gd name="T52" fmla="*/ 2147483647 w 371"/>
                <a:gd name="T53" fmla="*/ 2147483647 h 370"/>
                <a:gd name="T54" fmla="*/ 2147483647 w 371"/>
                <a:gd name="T55" fmla="*/ 2147483647 h 370"/>
                <a:gd name="T56" fmla="*/ 2147483647 w 371"/>
                <a:gd name="T57" fmla="*/ 2147483647 h 370"/>
                <a:gd name="T58" fmla="*/ 2147483647 w 371"/>
                <a:gd name="T59" fmla="*/ 2147483647 h 370"/>
                <a:gd name="T60" fmla="*/ 2147483647 w 371"/>
                <a:gd name="T61" fmla="*/ 2147483647 h 370"/>
                <a:gd name="T62" fmla="*/ 2147483647 w 371"/>
                <a:gd name="T63" fmla="*/ 2147483647 h 370"/>
                <a:gd name="T64" fmla="*/ 2147483647 w 371"/>
                <a:gd name="T65" fmla="*/ 2147483647 h 370"/>
                <a:gd name="T66" fmla="*/ 2147483647 w 371"/>
                <a:gd name="T67" fmla="*/ 2147483647 h 370"/>
                <a:gd name="T68" fmla="*/ 2147483647 w 371"/>
                <a:gd name="T69" fmla="*/ 2147483647 h 370"/>
                <a:gd name="T70" fmla="*/ 2147483647 w 371"/>
                <a:gd name="T71" fmla="*/ 2147483647 h 370"/>
                <a:gd name="T72" fmla="*/ 2147483647 w 371"/>
                <a:gd name="T73" fmla="*/ 2147483647 h 370"/>
                <a:gd name="T74" fmla="*/ 2147483647 w 371"/>
                <a:gd name="T75" fmla="*/ 2147483647 h 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400"/>
            </a:p>
          </p:txBody>
        </p:sp>
        <p:sp>
          <p:nvSpPr>
            <p:cNvPr id="10" name="Oval 27"/>
            <p:cNvSpPr>
              <a:spLocks noChangeArrowheads="1"/>
            </p:cNvSpPr>
            <p:nvPr/>
          </p:nvSpPr>
          <p:spPr bwMode="auto">
            <a:xfrm flipV="1">
              <a:off x="7531378" y="4375572"/>
              <a:ext cx="1315348" cy="1315348"/>
            </a:xfrm>
            <a:prstGeom prst="ellipse">
              <a:avLst/>
            </a:prstGeom>
            <a:solidFill>
              <a:srgbClr val="EC9858"/>
            </a:solidFill>
            <a:ln w="9525">
              <a:noFill/>
              <a:round/>
              <a:headEnd/>
              <a:tailEnd/>
            </a:ln>
          </p:spPr>
          <p:txBody>
            <a:bodyPr anchor="ctr"/>
            <a:lstStyle/>
            <a:p>
              <a:pPr algn="ctr" eaLnBrk="1" hangingPunct="1"/>
              <a:endParaRPr lang="en-US" altLang="zh-CN" sz="1100">
                <a:solidFill>
                  <a:srgbClr val="FFFFFF"/>
                </a:solidFill>
                <a:latin typeface="Arial" charset="0"/>
                <a:ea typeface="微软雅黑" pitchFamily="34" charset="-122"/>
                <a:sym typeface="Arial" charset="0"/>
              </a:endParaRPr>
            </a:p>
          </p:txBody>
        </p:sp>
        <p:sp>
          <p:nvSpPr>
            <p:cNvPr id="12" name="Isosceles Triangle 29"/>
            <p:cNvSpPr>
              <a:spLocks noChangeArrowheads="1"/>
            </p:cNvSpPr>
            <p:nvPr/>
          </p:nvSpPr>
          <p:spPr bwMode="auto">
            <a:xfrm>
              <a:off x="8046617" y="4194744"/>
              <a:ext cx="284869" cy="270005"/>
            </a:xfrm>
            <a:prstGeom prst="triangle">
              <a:avLst>
                <a:gd name="adj" fmla="val 50000"/>
              </a:avLst>
            </a:prstGeom>
            <a:solidFill>
              <a:srgbClr val="EC9858"/>
            </a:solidFill>
            <a:ln w="9525">
              <a:noFill/>
              <a:miter lim="800000"/>
              <a:headEnd/>
              <a:tailEnd/>
            </a:ln>
          </p:spPr>
          <p:txBody>
            <a:bodyPr anchor="ctr"/>
            <a:lstStyle/>
            <a:p>
              <a:pPr algn="ctr" eaLnBrk="1" hangingPunct="1"/>
              <a:endParaRPr lang="en-US" altLang="zh-CN" sz="1100">
                <a:solidFill>
                  <a:srgbClr val="FFFFFF"/>
                </a:solidFill>
                <a:latin typeface="Arial" charset="0"/>
                <a:ea typeface="微软雅黑" pitchFamily="34" charset="-122"/>
                <a:sym typeface="Arial" charset="0"/>
              </a:endParaRPr>
            </a:p>
          </p:txBody>
        </p:sp>
        <p:sp>
          <p:nvSpPr>
            <p:cNvPr id="13" name="Freeform 26"/>
            <p:cNvSpPr>
              <a:spLocks noEditPoints="1"/>
            </p:cNvSpPr>
            <p:nvPr/>
          </p:nvSpPr>
          <p:spPr bwMode="auto">
            <a:xfrm>
              <a:off x="8002029" y="4811544"/>
              <a:ext cx="376521" cy="468175"/>
            </a:xfrm>
            <a:custGeom>
              <a:avLst/>
              <a:gdLst>
                <a:gd name="T0" fmla="*/ 2147483647 w 321"/>
                <a:gd name="T1" fmla="*/ 2147483647 h 402"/>
                <a:gd name="T2" fmla="*/ 2147483647 w 321"/>
                <a:gd name="T3" fmla="*/ 2147483647 h 402"/>
                <a:gd name="T4" fmla="*/ 2147483647 w 321"/>
                <a:gd name="T5" fmla="*/ 2147483647 h 402"/>
                <a:gd name="T6" fmla="*/ 2147483647 w 321"/>
                <a:gd name="T7" fmla="*/ 2147483647 h 402"/>
                <a:gd name="T8" fmla="*/ 2147483647 w 321"/>
                <a:gd name="T9" fmla="*/ 2147483647 h 402"/>
                <a:gd name="T10" fmla="*/ 2147483647 w 321"/>
                <a:gd name="T11" fmla="*/ 2147483647 h 402"/>
                <a:gd name="T12" fmla="*/ 2147483647 w 321"/>
                <a:gd name="T13" fmla="*/ 2147483647 h 402"/>
                <a:gd name="T14" fmla="*/ 2147483647 w 321"/>
                <a:gd name="T15" fmla="*/ 2147483647 h 402"/>
                <a:gd name="T16" fmla="*/ 2147483647 w 321"/>
                <a:gd name="T17" fmla="*/ 2147483647 h 402"/>
                <a:gd name="T18" fmla="*/ 2147483647 w 321"/>
                <a:gd name="T19" fmla="*/ 2147483647 h 402"/>
                <a:gd name="T20" fmla="*/ 2147483647 w 321"/>
                <a:gd name="T21" fmla="*/ 2147483647 h 402"/>
                <a:gd name="T22" fmla="*/ 2147483647 w 321"/>
                <a:gd name="T23" fmla="*/ 2147483647 h 402"/>
                <a:gd name="T24" fmla="*/ 2147483647 w 321"/>
                <a:gd name="T25" fmla="*/ 2147483647 h 402"/>
                <a:gd name="T26" fmla="*/ 2147483647 w 321"/>
                <a:gd name="T27" fmla="*/ 2147483647 h 402"/>
                <a:gd name="T28" fmla="*/ 2147483647 w 321"/>
                <a:gd name="T29" fmla="*/ 2147483647 h 402"/>
                <a:gd name="T30" fmla="*/ 2147483647 w 321"/>
                <a:gd name="T31" fmla="*/ 2147483647 h 402"/>
                <a:gd name="T32" fmla="*/ 2147483647 w 321"/>
                <a:gd name="T33" fmla="*/ 2147483647 h 402"/>
                <a:gd name="T34" fmla="*/ 2147483647 w 321"/>
                <a:gd name="T35" fmla="*/ 2147483647 h 402"/>
                <a:gd name="T36" fmla="*/ 2147483647 w 321"/>
                <a:gd name="T37" fmla="*/ 2147483647 h 402"/>
                <a:gd name="T38" fmla="*/ 2147483647 w 321"/>
                <a:gd name="T39" fmla="*/ 2147483647 h 402"/>
                <a:gd name="T40" fmla="*/ 2147483647 w 321"/>
                <a:gd name="T41" fmla="*/ 2147483647 h 40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400"/>
            </a:p>
          </p:txBody>
        </p:sp>
        <p:sp>
          <p:nvSpPr>
            <p:cNvPr id="14" name="Oval 35"/>
            <p:cNvSpPr>
              <a:spLocks noChangeArrowheads="1"/>
            </p:cNvSpPr>
            <p:nvPr/>
          </p:nvSpPr>
          <p:spPr bwMode="auto">
            <a:xfrm>
              <a:off x="1489701" y="2685720"/>
              <a:ext cx="1315346" cy="1315346"/>
            </a:xfrm>
            <a:prstGeom prst="ellipse">
              <a:avLst/>
            </a:prstGeom>
            <a:solidFill>
              <a:srgbClr val="83A57F"/>
            </a:solidFill>
            <a:ln w="9525">
              <a:noFill/>
              <a:round/>
              <a:headEnd/>
              <a:tailEnd/>
            </a:ln>
          </p:spPr>
          <p:txBody>
            <a:bodyPr anchor="ctr"/>
            <a:lstStyle/>
            <a:p>
              <a:pPr algn="ctr" eaLnBrk="1" hangingPunct="1"/>
              <a:endParaRPr lang="en-US" altLang="zh-CN" sz="1100">
                <a:solidFill>
                  <a:srgbClr val="FFFFFF"/>
                </a:solidFill>
                <a:latin typeface="Arial" charset="0"/>
                <a:ea typeface="微软雅黑" pitchFamily="34" charset="-122"/>
                <a:sym typeface="Arial" charset="0"/>
              </a:endParaRPr>
            </a:p>
          </p:txBody>
        </p:sp>
        <p:sp>
          <p:nvSpPr>
            <p:cNvPr id="15" name="Isosceles Triangle 36"/>
            <p:cNvSpPr>
              <a:spLocks noChangeArrowheads="1"/>
            </p:cNvSpPr>
            <p:nvPr/>
          </p:nvSpPr>
          <p:spPr bwMode="auto">
            <a:xfrm flipV="1">
              <a:off x="1987600" y="3909414"/>
              <a:ext cx="287345" cy="270005"/>
            </a:xfrm>
            <a:prstGeom prst="triangle">
              <a:avLst>
                <a:gd name="adj" fmla="val 50000"/>
              </a:avLst>
            </a:prstGeom>
            <a:solidFill>
              <a:srgbClr val="83A57F"/>
            </a:solidFill>
            <a:ln>
              <a:noFill/>
            </a:ln>
            <a:extLst/>
          </p:spPr>
          <p:txBody>
            <a:bodyPr anchor="ctr"/>
            <a:lstStyle/>
            <a:p>
              <a:pPr algn="ctr" eaLnBrk="1" hangingPunct="1"/>
              <a:endParaRPr lang="en-US" altLang="zh-CN" sz="1100">
                <a:solidFill>
                  <a:srgbClr val="FFFFFF"/>
                </a:solidFill>
                <a:latin typeface="Arial" charset="0"/>
                <a:ea typeface="微软雅黑" pitchFamily="34" charset="-122"/>
                <a:sym typeface="Arial" charset="0"/>
              </a:endParaRPr>
            </a:p>
          </p:txBody>
        </p:sp>
        <p:sp>
          <p:nvSpPr>
            <p:cNvPr id="16" name="Freeform 6"/>
            <p:cNvSpPr>
              <a:spLocks noEditPoints="1"/>
            </p:cNvSpPr>
            <p:nvPr/>
          </p:nvSpPr>
          <p:spPr bwMode="auto">
            <a:xfrm>
              <a:off x="1918241" y="3094443"/>
              <a:ext cx="450834" cy="495423"/>
            </a:xfrm>
            <a:custGeom>
              <a:avLst/>
              <a:gdLst>
                <a:gd name="T0" fmla="*/ 2147483647 w 376"/>
                <a:gd name="T1" fmla="*/ 2147483647 h 376"/>
                <a:gd name="T2" fmla="*/ 2147483647 w 376"/>
                <a:gd name="T3" fmla="*/ 2147483647 h 376"/>
                <a:gd name="T4" fmla="*/ 2147483647 w 376"/>
                <a:gd name="T5" fmla="*/ 2147483647 h 376"/>
                <a:gd name="T6" fmla="*/ 2147483647 w 376"/>
                <a:gd name="T7" fmla="*/ 2147483647 h 376"/>
                <a:gd name="T8" fmla="*/ 2147483647 w 376"/>
                <a:gd name="T9" fmla="*/ 2147483647 h 376"/>
                <a:gd name="T10" fmla="*/ 2147483647 w 376"/>
                <a:gd name="T11" fmla="*/ 2147483647 h 376"/>
                <a:gd name="T12" fmla="*/ 2147483647 w 376"/>
                <a:gd name="T13" fmla="*/ 2147483647 h 376"/>
                <a:gd name="T14" fmla="*/ 2147483647 w 376"/>
                <a:gd name="T15" fmla="*/ 0 h 376"/>
                <a:gd name="T16" fmla="*/ 2147483647 w 376"/>
                <a:gd name="T17" fmla="*/ 2147483647 h 376"/>
                <a:gd name="T18" fmla="*/ 2147483647 w 376"/>
                <a:gd name="T19" fmla="*/ 2147483647 h 376"/>
                <a:gd name="T20" fmla="*/ 2147483647 w 376"/>
                <a:gd name="T21" fmla="*/ 2147483647 h 376"/>
                <a:gd name="T22" fmla="*/ 2147483647 w 376"/>
                <a:gd name="T23" fmla="*/ 2147483647 h 376"/>
                <a:gd name="T24" fmla="*/ 2147483647 w 376"/>
                <a:gd name="T25" fmla="*/ 2147483647 h 376"/>
                <a:gd name="T26" fmla="*/ 2147483647 w 376"/>
                <a:gd name="T27" fmla="*/ 2147483647 h 376"/>
                <a:gd name="T28" fmla="*/ 2147483647 w 376"/>
                <a:gd name="T29" fmla="*/ 2147483647 h 376"/>
                <a:gd name="T30" fmla="*/ 0 w 376"/>
                <a:gd name="T31" fmla="*/ 2147483647 h 376"/>
                <a:gd name="T32" fmla="*/ 2147483647 w 376"/>
                <a:gd name="T33" fmla="*/ 2147483647 h 376"/>
                <a:gd name="T34" fmla="*/ 2147483647 w 376"/>
                <a:gd name="T35" fmla="*/ 2147483647 h 376"/>
                <a:gd name="T36" fmla="*/ 2147483647 w 376"/>
                <a:gd name="T37" fmla="*/ 2147483647 h 376"/>
                <a:gd name="T38" fmla="*/ 2147483647 w 376"/>
                <a:gd name="T39" fmla="*/ 2147483647 h 376"/>
                <a:gd name="T40" fmla="*/ 2147483647 w 376"/>
                <a:gd name="T41" fmla="*/ 2147483647 h 376"/>
                <a:gd name="T42" fmla="*/ 2147483647 w 376"/>
                <a:gd name="T43" fmla="*/ 2147483647 h 376"/>
                <a:gd name="T44" fmla="*/ 2147483647 w 376"/>
                <a:gd name="T45" fmla="*/ 2147483647 h 376"/>
                <a:gd name="T46" fmla="*/ 2147483647 w 376"/>
                <a:gd name="T47" fmla="*/ 2147483647 h 376"/>
                <a:gd name="T48" fmla="*/ 2147483647 w 376"/>
                <a:gd name="T49" fmla="*/ 2147483647 h 376"/>
                <a:gd name="T50" fmla="*/ 2147483647 w 376"/>
                <a:gd name="T51" fmla="*/ 2147483647 h 376"/>
                <a:gd name="T52" fmla="*/ 2147483647 w 376"/>
                <a:gd name="T53" fmla="*/ 2147483647 h 376"/>
                <a:gd name="T54" fmla="*/ 2147483647 w 376"/>
                <a:gd name="T55" fmla="*/ 2147483647 h 376"/>
                <a:gd name="T56" fmla="*/ 2147483647 w 376"/>
                <a:gd name="T57" fmla="*/ 2147483647 h 376"/>
                <a:gd name="T58" fmla="*/ 2147483647 w 376"/>
                <a:gd name="T59" fmla="*/ 2147483647 h 376"/>
                <a:gd name="T60" fmla="*/ 2147483647 w 376"/>
                <a:gd name="T61" fmla="*/ 2147483647 h 376"/>
                <a:gd name="T62" fmla="*/ 2147483647 w 376"/>
                <a:gd name="T63" fmla="*/ 2147483647 h 376"/>
                <a:gd name="T64" fmla="*/ 2147483647 w 376"/>
                <a:gd name="T65" fmla="*/ 2147483647 h 376"/>
                <a:gd name="T66" fmla="*/ 2147483647 w 376"/>
                <a:gd name="T67" fmla="*/ 2147483647 h 376"/>
                <a:gd name="T68" fmla="*/ 2147483647 w 376"/>
                <a:gd name="T69" fmla="*/ 2147483647 h 376"/>
                <a:gd name="T70" fmla="*/ 2147483647 w 376"/>
                <a:gd name="T71" fmla="*/ 2147483647 h 376"/>
                <a:gd name="T72" fmla="*/ 2147483647 w 376"/>
                <a:gd name="T73" fmla="*/ 2147483647 h 376"/>
                <a:gd name="T74" fmla="*/ 2147483647 w 376"/>
                <a:gd name="T75" fmla="*/ 2147483647 h 376"/>
                <a:gd name="T76" fmla="*/ 2147483647 w 376"/>
                <a:gd name="T77" fmla="*/ 2147483647 h 376"/>
                <a:gd name="T78" fmla="*/ 2147483647 w 376"/>
                <a:gd name="T79" fmla="*/ 2147483647 h 376"/>
                <a:gd name="T80" fmla="*/ 2147483647 w 376"/>
                <a:gd name="T81" fmla="*/ 2147483647 h 376"/>
                <a:gd name="T82" fmla="*/ 2147483647 w 376"/>
                <a:gd name="T83" fmla="*/ 2147483647 h 376"/>
                <a:gd name="T84" fmla="*/ 2147483647 w 376"/>
                <a:gd name="T85" fmla="*/ 2147483647 h 376"/>
                <a:gd name="T86" fmla="*/ 2147483647 w 376"/>
                <a:gd name="T87" fmla="*/ 2147483647 h 376"/>
                <a:gd name="T88" fmla="*/ 2147483647 w 376"/>
                <a:gd name="T89" fmla="*/ 2147483647 h 376"/>
                <a:gd name="T90" fmla="*/ 2147483647 w 376"/>
                <a:gd name="T91" fmla="*/ 2147483647 h 376"/>
                <a:gd name="T92" fmla="*/ 2147483647 w 376"/>
                <a:gd name="T93" fmla="*/ 2147483647 h 376"/>
                <a:gd name="T94" fmla="*/ 2147483647 w 376"/>
                <a:gd name="T95" fmla="*/ 2147483647 h 376"/>
                <a:gd name="T96" fmla="*/ 2147483647 w 376"/>
                <a:gd name="T97" fmla="*/ 2147483647 h 376"/>
                <a:gd name="T98" fmla="*/ 2147483647 w 376"/>
                <a:gd name="T99" fmla="*/ 2147483647 h 376"/>
                <a:gd name="T100" fmla="*/ 2147483647 w 376"/>
                <a:gd name="T101" fmla="*/ 2147483647 h 376"/>
                <a:gd name="T102" fmla="*/ 2147483647 w 376"/>
                <a:gd name="T103" fmla="*/ 2147483647 h 376"/>
                <a:gd name="T104" fmla="*/ 2147483647 w 376"/>
                <a:gd name="T105" fmla="*/ 2147483647 h 376"/>
                <a:gd name="T106" fmla="*/ 2147483647 w 376"/>
                <a:gd name="T107" fmla="*/ 2147483647 h 376"/>
                <a:gd name="T108" fmla="*/ 2147483647 w 376"/>
                <a:gd name="T109" fmla="*/ 2147483647 h 376"/>
                <a:gd name="T110" fmla="*/ 2147483647 w 376"/>
                <a:gd name="T111" fmla="*/ 2147483647 h 376"/>
                <a:gd name="T112" fmla="*/ 2147483647 w 376"/>
                <a:gd name="T113" fmla="*/ 2147483647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400"/>
            </a:p>
          </p:txBody>
        </p:sp>
        <p:sp>
          <p:nvSpPr>
            <p:cNvPr id="17" name="Oval 43"/>
            <p:cNvSpPr>
              <a:spLocks noChangeArrowheads="1"/>
            </p:cNvSpPr>
            <p:nvPr/>
          </p:nvSpPr>
          <p:spPr bwMode="auto">
            <a:xfrm>
              <a:off x="5567028" y="2685720"/>
              <a:ext cx="1315346" cy="1315346"/>
            </a:xfrm>
            <a:prstGeom prst="ellipse">
              <a:avLst/>
            </a:prstGeom>
            <a:solidFill>
              <a:srgbClr val="83A57F"/>
            </a:solidFill>
            <a:ln w="9525">
              <a:noFill/>
              <a:round/>
              <a:headEnd/>
              <a:tailEnd/>
            </a:ln>
          </p:spPr>
          <p:txBody>
            <a:bodyPr anchor="ctr"/>
            <a:lstStyle/>
            <a:p>
              <a:pPr algn="ctr" eaLnBrk="1" hangingPunct="1"/>
              <a:endParaRPr lang="en-US" altLang="zh-CN" sz="1100">
                <a:solidFill>
                  <a:srgbClr val="FFFFFF"/>
                </a:solidFill>
                <a:latin typeface="Arial" charset="0"/>
                <a:ea typeface="微软雅黑" pitchFamily="34" charset="-122"/>
                <a:sym typeface="Arial" charset="0"/>
              </a:endParaRPr>
            </a:p>
          </p:txBody>
        </p:sp>
        <p:sp>
          <p:nvSpPr>
            <p:cNvPr id="18" name="Isosceles Triangle 44"/>
            <p:cNvSpPr>
              <a:spLocks noChangeArrowheads="1"/>
            </p:cNvSpPr>
            <p:nvPr/>
          </p:nvSpPr>
          <p:spPr bwMode="auto">
            <a:xfrm flipV="1">
              <a:off x="6082268" y="3909414"/>
              <a:ext cx="284867" cy="270005"/>
            </a:xfrm>
            <a:prstGeom prst="triangle">
              <a:avLst>
                <a:gd name="adj" fmla="val 50000"/>
              </a:avLst>
            </a:prstGeom>
            <a:solidFill>
              <a:srgbClr val="83A57F"/>
            </a:solidFill>
            <a:ln>
              <a:noFill/>
            </a:ln>
            <a:extLst/>
          </p:spPr>
          <p:txBody>
            <a:bodyPr anchor="ctr"/>
            <a:lstStyle/>
            <a:p>
              <a:pPr algn="ctr" eaLnBrk="1" hangingPunct="1"/>
              <a:endParaRPr lang="en-US" altLang="zh-CN" sz="1100">
                <a:solidFill>
                  <a:srgbClr val="FFFFFF"/>
                </a:solidFill>
                <a:latin typeface="Arial" charset="0"/>
                <a:ea typeface="微软雅黑" pitchFamily="34" charset="-122"/>
                <a:sym typeface="Arial" charset="0"/>
              </a:endParaRPr>
            </a:p>
          </p:txBody>
        </p:sp>
        <p:sp>
          <p:nvSpPr>
            <p:cNvPr id="19" name="Freeform 11"/>
            <p:cNvSpPr>
              <a:spLocks/>
            </p:cNvSpPr>
            <p:nvPr/>
          </p:nvSpPr>
          <p:spPr bwMode="auto">
            <a:xfrm>
              <a:off x="5955934" y="3161326"/>
              <a:ext cx="552397" cy="361658"/>
            </a:xfrm>
            <a:custGeom>
              <a:avLst/>
              <a:gdLst>
                <a:gd name="T0" fmla="*/ 2147483647 w 400"/>
                <a:gd name="T1" fmla="*/ 2147483647 h 260"/>
                <a:gd name="T2" fmla="*/ 2147483647 w 400"/>
                <a:gd name="T3" fmla="*/ 2147483647 h 260"/>
                <a:gd name="T4" fmla="*/ 2147483647 w 400"/>
                <a:gd name="T5" fmla="*/ 0 h 260"/>
                <a:gd name="T6" fmla="*/ 2147483647 w 400"/>
                <a:gd name="T7" fmla="*/ 2147483647 h 260"/>
                <a:gd name="T8" fmla="*/ 2147483647 w 400"/>
                <a:gd name="T9" fmla="*/ 2147483647 h 260"/>
                <a:gd name="T10" fmla="*/ 2147483647 w 400"/>
                <a:gd name="T11" fmla="*/ 2147483647 h 260"/>
                <a:gd name="T12" fmla="*/ 0 w 400"/>
                <a:gd name="T13" fmla="*/ 2147483647 h 260"/>
                <a:gd name="T14" fmla="*/ 2147483647 w 400"/>
                <a:gd name="T15" fmla="*/ 2147483647 h 260"/>
                <a:gd name="T16" fmla="*/ 2147483647 w 400"/>
                <a:gd name="T17" fmla="*/ 2147483647 h 260"/>
                <a:gd name="T18" fmla="*/ 2147483647 w 400"/>
                <a:gd name="T19" fmla="*/ 2147483647 h 260"/>
                <a:gd name="T20" fmla="*/ 2147483647 w 400"/>
                <a:gd name="T21" fmla="*/ 2147483647 h 260"/>
                <a:gd name="T22" fmla="*/ 2147483647 w 400"/>
                <a:gd name="T23" fmla="*/ 2147483647 h 260"/>
                <a:gd name="T24" fmla="*/ 2147483647 w 400"/>
                <a:gd name="T25" fmla="*/ 2147483647 h 260"/>
                <a:gd name="T26" fmla="*/ 2147483647 w 400"/>
                <a:gd name="T27" fmla="*/ 2147483647 h 260"/>
                <a:gd name="T28" fmla="*/ 2147483647 w 400"/>
                <a:gd name="T29" fmla="*/ 2147483647 h 260"/>
                <a:gd name="T30" fmla="*/ 2147483647 w 400"/>
                <a:gd name="T31" fmla="*/ 2147483647 h 260"/>
                <a:gd name="T32" fmla="*/ 2147483647 w 400"/>
                <a:gd name="T33" fmla="*/ 2147483647 h 260"/>
                <a:gd name="T34" fmla="*/ 2147483647 w 400"/>
                <a:gd name="T35" fmla="*/ 2147483647 h 2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400"/>
            </a:p>
          </p:txBody>
        </p:sp>
        <p:sp>
          <p:nvSpPr>
            <p:cNvPr id="20" name="Oval 50"/>
            <p:cNvSpPr>
              <a:spLocks noChangeArrowheads="1"/>
            </p:cNvSpPr>
            <p:nvPr/>
          </p:nvSpPr>
          <p:spPr bwMode="auto">
            <a:xfrm>
              <a:off x="9483342" y="2685720"/>
              <a:ext cx="1315348" cy="1315346"/>
            </a:xfrm>
            <a:prstGeom prst="ellipse">
              <a:avLst/>
            </a:prstGeom>
            <a:solidFill>
              <a:srgbClr val="83A57F"/>
            </a:solidFill>
            <a:ln w="9525">
              <a:noFill/>
              <a:round/>
              <a:headEnd/>
              <a:tailEnd/>
            </a:ln>
          </p:spPr>
          <p:txBody>
            <a:bodyPr anchor="ctr"/>
            <a:lstStyle/>
            <a:p>
              <a:pPr algn="ctr" eaLnBrk="1" hangingPunct="1"/>
              <a:endParaRPr lang="en-US" altLang="zh-CN" sz="1100">
                <a:solidFill>
                  <a:srgbClr val="FFFFFF"/>
                </a:solidFill>
                <a:latin typeface="Arial" charset="0"/>
                <a:ea typeface="微软雅黑" pitchFamily="34" charset="-122"/>
                <a:sym typeface="Arial" charset="0"/>
              </a:endParaRPr>
            </a:p>
          </p:txBody>
        </p:sp>
        <p:sp>
          <p:nvSpPr>
            <p:cNvPr id="21" name="Isosceles Triangle 51"/>
            <p:cNvSpPr>
              <a:spLocks noChangeArrowheads="1"/>
            </p:cNvSpPr>
            <p:nvPr/>
          </p:nvSpPr>
          <p:spPr bwMode="auto">
            <a:xfrm flipV="1">
              <a:off x="9998582" y="3909414"/>
              <a:ext cx="284869" cy="270005"/>
            </a:xfrm>
            <a:prstGeom prst="triangle">
              <a:avLst>
                <a:gd name="adj" fmla="val 50000"/>
              </a:avLst>
            </a:prstGeom>
            <a:solidFill>
              <a:srgbClr val="83A57F"/>
            </a:solidFill>
            <a:ln>
              <a:noFill/>
            </a:ln>
            <a:extLst/>
          </p:spPr>
          <p:txBody>
            <a:bodyPr anchor="ctr"/>
            <a:lstStyle/>
            <a:p>
              <a:pPr algn="ctr" eaLnBrk="1" hangingPunct="1"/>
              <a:endParaRPr lang="en-US" altLang="zh-CN" sz="1100">
                <a:solidFill>
                  <a:srgbClr val="FFFFFF"/>
                </a:solidFill>
                <a:latin typeface="Arial" charset="0"/>
                <a:ea typeface="微软雅黑" pitchFamily="34" charset="-122"/>
                <a:sym typeface="Arial" charset="0"/>
              </a:endParaRPr>
            </a:p>
          </p:txBody>
        </p:sp>
        <p:sp>
          <p:nvSpPr>
            <p:cNvPr id="22" name="Freeform 21"/>
            <p:cNvSpPr>
              <a:spLocks noEditPoints="1"/>
            </p:cNvSpPr>
            <p:nvPr/>
          </p:nvSpPr>
          <p:spPr bwMode="auto">
            <a:xfrm>
              <a:off x="9892067" y="3129122"/>
              <a:ext cx="510285" cy="453312"/>
            </a:xfrm>
            <a:custGeom>
              <a:avLst/>
              <a:gdLst>
                <a:gd name="T0" fmla="*/ 2147483647 w 401"/>
                <a:gd name="T1" fmla="*/ 2147483647 h 357"/>
                <a:gd name="T2" fmla="*/ 2147483647 w 401"/>
                <a:gd name="T3" fmla="*/ 2147483647 h 357"/>
                <a:gd name="T4" fmla="*/ 2147483647 w 401"/>
                <a:gd name="T5" fmla="*/ 2147483647 h 357"/>
                <a:gd name="T6" fmla="*/ 2147483647 w 401"/>
                <a:gd name="T7" fmla="*/ 2147483647 h 357"/>
                <a:gd name="T8" fmla="*/ 2147483647 w 401"/>
                <a:gd name="T9" fmla="*/ 2147483647 h 357"/>
                <a:gd name="T10" fmla="*/ 2147483647 w 401"/>
                <a:gd name="T11" fmla="*/ 2147483647 h 357"/>
                <a:gd name="T12" fmla="*/ 2147483647 w 401"/>
                <a:gd name="T13" fmla="*/ 2147483647 h 357"/>
                <a:gd name="T14" fmla="*/ 2147483647 w 401"/>
                <a:gd name="T15" fmla="*/ 2147483647 h 357"/>
                <a:gd name="T16" fmla="*/ 2147483647 w 401"/>
                <a:gd name="T17" fmla="*/ 2147483647 h 357"/>
                <a:gd name="T18" fmla="*/ 2147483647 w 401"/>
                <a:gd name="T19" fmla="*/ 2147483647 h 357"/>
                <a:gd name="T20" fmla="*/ 2147483647 w 401"/>
                <a:gd name="T21" fmla="*/ 2147483647 h 357"/>
                <a:gd name="T22" fmla="*/ 2147483647 w 401"/>
                <a:gd name="T23" fmla="*/ 2147483647 h 357"/>
                <a:gd name="T24" fmla="*/ 2147483647 w 401"/>
                <a:gd name="T25" fmla="*/ 2147483647 h 357"/>
                <a:gd name="T26" fmla="*/ 2147483647 w 401"/>
                <a:gd name="T27" fmla="*/ 2147483647 h 357"/>
                <a:gd name="T28" fmla="*/ 2147483647 w 401"/>
                <a:gd name="T29" fmla="*/ 2147483647 h 357"/>
                <a:gd name="T30" fmla="*/ 2147483647 w 401"/>
                <a:gd name="T31" fmla="*/ 2147483647 h 357"/>
                <a:gd name="T32" fmla="*/ 2147483647 w 401"/>
                <a:gd name="T33" fmla="*/ 2147483647 h 357"/>
                <a:gd name="T34" fmla="*/ 2147483647 w 401"/>
                <a:gd name="T35" fmla="*/ 2147483647 h 357"/>
                <a:gd name="T36" fmla="*/ 2147483647 w 401"/>
                <a:gd name="T37" fmla="*/ 2147483647 h 357"/>
                <a:gd name="T38" fmla="*/ 2147483647 w 401"/>
                <a:gd name="T39" fmla="*/ 2147483647 h 357"/>
                <a:gd name="T40" fmla="*/ 2147483647 w 401"/>
                <a:gd name="T41" fmla="*/ 2147483647 h 357"/>
                <a:gd name="T42" fmla="*/ 2147483647 w 401"/>
                <a:gd name="T43" fmla="*/ 2147483647 h 357"/>
                <a:gd name="T44" fmla="*/ 2147483647 w 401"/>
                <a:gd name="T45" fmla="*/ 2147483647 h 357"/>
                <a:gd name="T46" fmla="*/ 2147483647 w 401"/>
                <a:gd name="T47" fmla="*/ 2147483647 h 357"/>
                <a:gd name="T48" fmla="*/ 2147483647 w 401"/>
                <a:gd name="T49" fmla="*/ 2147483647 h 357"/>
                <a:gd name="T50" fmla="*/ 2147483647 w 401"/>
                <a:gd name="T51" fmla="*/ 2147483647 h 357"/>
                <a:gd name="T52" fmla="*/ 2147483647 w 401"/>
                <a:gd name="T53" fmla="*/ 2147483647 h 357"/>
                <a:gd name="T54" fmla="*/ 2147483647 w 401"/>
                <a:gd name="T55" fmla="*/ 2147483647 h 357"/>
                <a:gd name="T56" fmla="*/ 2147483647 w 401"/>
                <a:gd name="T57" fmla="*/ 2147483647 h 357"/>
                <a:gd name="T58" fmla="*/ 2147483647 w 401"/>
                <a:gd name="T59" fmla="*/ 2147483647 h 357"/>
                <a:gd name="T60" fmla="*/ 2147483647 w 401"/>
                <a:gd name="T61" fmla="*/ 2147483647 h 357"/>
                <a:gd name="T62" fmla="*/ 2147483647 w 401"/>
                <a:gd name="T63" fmla="*/ 2147483647 h 357"/>
                <a:gd name="T64" fmla="*/ 2147483647 w 401"/>
                <a:gd name="T65" fmla="*/ 2147483647 h 357"/>
                <a:gd name="T66" fmla="*/ 2147483647 w 401"/>
                <a:gd name="T67" fmla="*/ 2147483647 h 357"/>
                <a:gd name="T68" fmla="*/ 2147483647 w 401"/>
                <a:gd name="T69" fmla="*/ 2147483647 h 357"/>
                <a:gd name="T70" fmla="*/ 2147483647 w 401"/>
                <a:gd name="T71" fmla="*/ 2147483647 h 357"/>
                <a:gd name="T72" fmla="*/ 2147483647 w 401"/>
                <a:gd name="T73" fmla="*/ 2147483647 h 357"/>
                <a:gd name="T74" fmla="*/ 2147483647 w 401"/>
                <a:gd name="T75" fmla="*/ 2147483647 h 357"/>
                <a:gd name="T76" fmla="*/ 2147483647 w 401"/>
                <a:gd name="T77" fmla="*/ 2147483647 h 357"/>
                <a:gd name="T78" fmla="*/ 2147483647 w 401"/>
                <a:gd name="T79" fmla="*/ 2147483647 h 357"/>
                <a:gd name="T80" fmla="*/ 2147483647 w 401"/>
                <a:gd name="T81" fmla="*/ 2147483647 h 357"/>
                <a:gd name="T82" fmla="*/ 2147483647 w 401"/>
                <a:gd name="T83" fmla="*/ 2147483647 h 357"/>
                <a:gd name="T84" fmla="*/ 2147483647 w 401"/>
                <a:gd name="T85" fmla="*/ 2147483647 h 357"/>
                <a:gd name="T86" fmla="*/ 2147483647 w 401"/>
                <a:gd name="T87" fmla="*/ 2147483647 h 357"/>
                <a:gd name="T88" fmla="*/ 2147483647 w 401"/>
                <a:gd name="T89" fmla="*/ 2147483647 h 357"/>
                <a:gd name="T90" fmla="*/ 2147483647 w 401"/>
                <a:gd name="T91" fmla="*/ 2147483647 h 357"/>
                <a:gd name="T92" fmla="*/ 2147483647 w 401"/>
                <a:gd name="T93" fmla="*/ 2147483647 h 357"/>
                <a:gd name="T94" fmla="*/ 2147483647 w 401"/>
                <a:gd name="T95" fmla="*/ 2147483647 h 357"/>
                <a:gd name="T96" fmla="*/ 2147483647 w 401"/>
                <a:gd name="T97" fmla="*/ 214748364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endParaRPr lang="zh-CN" altLang="en-US" sz="1400"/>
            </a:p>
          </p:txBody>
        </p:sp>
        <p:sp>
          <p:nvSpPr>
            <p:cNvPr id="23" name="TextBox 13"/>
            <p:cNvSpPr txBox="1">
              <a:spLocks noChangeArrowheads="1"/>
            </p:cNvSpPr>
            <p:nvPr/>
          </p:nvSpPr>
          <p:spPr bwMode="auto">
            <a:xfrm>
              <a:off x="2876884" y="3607206"/>
              <a:ext cx="2734732" cy="2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eaLnBrk="1" hangingPunct="1">
                <a:spcBef>
                  <a:spcPct val="20000"/>
                </a:spcBef>
              </a:pPr>
              <a:r>
                <a:rPr lang="zh-CN" altLang="en-US" sz="1400" b="1" dirty="0">
                  <a:solidFill>
                    <a:schemeClr val="bg1">
                      <a:lumMod val="50000"/>
                    </a:schemeClr>
                  </a:solidFill>
                  <a:latin typeface="Arial" charset="0"/>
                  <a:ea typeface="微软雅黑" pitchFamily="34" charset="-122"/>
                  <a:sym typeface="Arial" charset="0"/>
                </a:rPr>
                <a:t>单击编辑标题</a:t>
              </a:r>
              <a:endParaRPr lang="en-US" sz="1400" b="1" dirty="0">
                <a:solidFill>
                  <a:schemeClr val="bg1">
                    <a:lumMod val="50000"/>
                  </a:schemeClr>
                </a:solidFill>
                <a:latin typeface="Arial" charset="0"/>
                <a:ea typeface="微软雅黑" pitchFamily="34" charset="-122"/>
                <a:sym typeface="Arial" charset="0"/>
              </a:endParaRPr>
            </a:p>
          </p:txBody>
        </p:sp>
        <p:sp>
          <p:nvSpPr>
            <p:cNvPr id="24" name="TextBox 13"/>
            <p:cNvSpPr txBox="1">
              <a:spLocks noChangeArrowheads="1"/>
            </p:cNvSpPr>
            <p:nvPr/>
          </p:nvSpPr>
          <p:spPr bwMode="auto">
            <a:xfrm>
              <a:off x="880331" y="4422264"/>
              <a:ext cx="2734732" cy="2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eaLnBrk="1" hangingPunct="1">
                <a:spcBef>
                  <a:spcPct val="20000"/>
                </a:spcBef>
              </a:pPr>
              <a:r>
                <a:rPr lang="zh-CN" altLang="en-US" sz="1400" b="1">
                  <a:solidFill>
                    <a:schemeClr val="bg1">
                      <a:lumMod val="50000"/>
                    </a:schemeClr>
                  </a:solidFill>
                  <a:latin typeface="Arial" charset="0"/>
                  <a:ea typeface="微软雅黑" pitchFamily="34" charset="-122"/>
                  <a:sym typeface="Arial" charset="0"/>
                </a:rPr>
                <a:t>单击编辑标题</a:t>
              </a:r>
              <a:endParaRPr lang="en-US" sz="1400" b="1">
                <a:solidFill>
                  <a:schemeClr val="bg1">
                    <a:lumMod val="50000"/>
                  </a:schemeClr>
                </a:solidFill>
                <a:latin typeface="Arial" charset="0"/>
                <a:ea typeface="微软雅黑" pitchFamily="34" charset="-122"/>
                <a:sym typeface="Arial" charset="0"/>
              </a:endParaRPr>
            </a:p>
          </p:txBody>
        </p:sp>
        <p:sp>
          <p:nvSpPr>
            <p:cNvPr id="25" name="TextBox 13"/>
            <p:cNvSpPr txBox="1">
              <a:spLocks noChangeArrowheads="1"/>
            </p:cNvSpPr>
            <p:nvPr/>
          </p:nvSpPr>
          <p:spPr bwMode="auto">
            <a:xfrm>
              <a:off x="1231506" y="4828868"/>
              <a:ext cx="2037336" cy="3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eaLnBrk="1" hangingPunct="1">
                <a:spcBef>
                  <a:spcPct val="20000"/>
                </a:spcBef>
              </a:pPr>
              <a:r>
                <a:rPr lang="zh-CN" altLang="en-US" sz="1000" dirty="0">
                  <a:solidFill>
                    <a:schemeClr val="bg1">
                      <a:lumMod val="50000"/>
                    </a:schemeClr>
                  </a:solidFill>
                  <a:latin typeface="Arial" charset="0"/>
                  <a:ea typeface="微软雅黑" pitchFamily="34" charset="-122"/>
                  <a:sym typeface="Arial" charset="0"/>
                </a:rPr>
                <a:t>单击此处可编辑内容，根据您的需要自由拉伸文本框大小</a:t>
              </a:r>
              <a:endParaRPr lang="en-US" sz="1000" dirty="0">
                <a:solidFill>
                  <a:schemeClr val="bg1">
                    <a:lumMod val="50000"/>
                  </a:schemeClr>
                </a:solidFill>
                <a:latin typeface="Arial" charset="0"/>
                <a:ea typeface="微软雅黑" pitchFamily="34" charset="-122"/>
                <a:sym typeface="Arial" charset="0"/>
              </a:endParaRPr>
            </a:p>
          </p:txBody>
        </p:sp>
        <p:sp>
          <p:nvSpPr>
            <p:cNvPr id="26" name="TextBox 13"/>
            <p:cNvSpPr txBox="1">
              <a:spLocks noChangeArrowheads="1"/>
            </p:cNvSpPr>
            <p:nvPr/>
          </p:nvSpPr>
          <p:spPr bwMode="auto">
            <a:xfrm>
              <a:off x="4965089" y="4422264"/>
              <a:ext cx="2734732" cy="2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eaLnBrk="1" hangingPunct="1">
                <a:spcBef>
                  <a:spcPct val="20000"/>
                </a:spcBef>
              </a:pPr>
              <a:r>
                <a:rPr lang="zh-CN" altLang="en-US" sz="1400" b="1">
                  <a:solidFill>
                    <a:schemeClr val="bg1">
                      <a:lumMod val="50000"/>
                    </a:schemeClr>
                  </a:solidFill>
                  <a:latin typeface="Arial" charset="0"/>
                  <a:ea typeface="微软雅黑" pitchFamily="34" charset="-122"/>
                  <a:sym typeface="Arial" charset="0"/>
                </a:rPr>
                <a:t>单击编辑标题</a:t>
              </a:r>
              <a:endParaRPr lang="en-US" sz="1400" b="1">
                <a:solidFill>
                  <a:schemeClr val="bg1">
                    <a:lumMod val="50000"/>
                  </a:schemeClr>
                </a:solidFill>
                <a:latin typeface="Arial" charset="0"/>
                <a:ea typeface="微软雅黑" pitchFamily="34" charset="-122"/>
                <a:sym typeface="Arial" charset="0"/>
              </a:endParaRPr>
            </a:p>
          </p:txBody>
        </p:sp>
        <p:sp>
          <p:nvSpPr>
            <p:cNvPr id="27" name="TextBox 13"/>
            <p:cNvSpPr txBox="1">
              <a:spLocks noChangeArrowheads="1"/>
            </p:cNvSpPr>
            <p:nvPr/>
          </p:nvSpPr>
          <p:spPr bwMode="auto">
            <a:xfrm>
              <a:off x="5316264" y="4828868"/>
              <a:ext cx="2037336" cy="3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eaLnBrk="1" hangingPunct="1">
                <a:spcBef>
                  <a:spcPct val="20000"/>
                </a:spcBef>
              </a:pPr>
              <a:r>
                <a:rPr lang="zh-CN" altLang="en-US" sz="1000" dirty="0">
                  <a:solidFill>
                    <a:schemeClr val="bg1">
                      <a:lumMod val="50000"/>
                    </a:schemeClr>
                  </a:solidFill>
                  <a:latin typeface="Arial" charset="0"/>
                  <a:ea typeface="微软雅黑" pitchFamily="34" charset="-122"/>
                  <a:sym typeface="Arial" charset="0"/>
                </a:rPr>
                <a:t>单击此处可编辑内容，根据您的需要自由拉伸文本框大小</a:t>
              </a:r>
              <a:endParaRPr lang="en-US" sz="1000" dirty="0">
                <a:solidFill>
                  <a:schemeClr val="bg1">
                    <a:lumMod val="50000"/>
                  </a:schemeClr>
                </a:solidFill>
                <a:latin typeface="Arial" charset="0"/>
                <a:ea typeface="微软雅黑" pitchFamily="34" charset="-122"/>
                <a:sym typeface="Arial" charset="0"/>
              </a:endParaRPr>
            </a:p>
          </p:txBody>
        </p:sp>
        <p:sp>
          <p:nvSpPr>
            <p:cNvPr id="28" name="TextBox 13"/>
            <p:cNvSpPr txBox="1">
              <a:spLocks noChangeArrowheads="1"/>
            </p:cNvSpPr>
            <p:nvPr/>
          </p:nvSpPr>
          <p:spPr bwMode="auto">
            <a:xfrm>
              <a:off x="8841771" y="4422264"/>
              <a:ext cx="2737209" cy="2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eaLnBrk="1" hangingPunct="1">
                <a:spcBef>
                  <a:spcPct val="20000"/>
                </a:spcBef>
              </a:pPr>
              <a:r>
                <a:rPr lang="zh-CN" altLang="en-US" sz="1400" b="1">
                  <a:solidFill>
                    <a:schemeClr val="bg1">
                      <a:lumMod val="50000"/>
                    </a:schemeClr>
                  </a:solidFill>
                  <a:latin typeface="Arial" charset="0"/>
                  <a:ea typeface="微软雅黑" pitchFamily="34" charset="-122"/>
                  <a:sym typeface="Arial" charset="0"/>
                </a:rPr>
                <a:t>单击编辑标题</a:t>
              </a:r>
              <a:endParaRPr lang="en-US" sz="1400" b="1">
                <a:solidFill>
                  <a:schemeClr val="bg1">
                    <a:lumMod val="50000"/>
                  </a:schemeClr>
                </a:solidFill>
                <a:latin typeface="Arial" charset="0"/>
                <a:ea typeface="微软雅黑" pitchFamily="34" charset="-122"/>
                <a:sym typeface="Arial" charset="0"/>
              </a:endParaRPr>
            </a:p>
          </p:txBody>
        </p:sp>
        <p:sp>
          <p:nvSpPr>
            <p:cNvPr id="29" name="TextBox 13"/>
            <p:cNvSpPr txBox="1">
              <a:spLocks noChangeArrowheads="1"/>
            </p:cNvSpPr>
            <p:nvPr/>
          </p:nvSpPr>
          <p:spPr bwMode="auto">
            <a:xfrm>
              <a:off x="9193260" y="4828868"/>
              <a:ext cx="2039184" cy="3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eaLnBrk="1" hangingPunct="1">
                <a:spcBef>
                  <a:spcPct val="20000"/>
                </a:spcBef>
              </a:pPr>
              <a:r>
                <a:rPr lang="zh-CN" altLang="en-US" sz="1000">
                  <a:solidFill>
                    <a:schemeClr val="bg1">
                      <a:lumMod val="50000"/>
                    </a:schemeClr>
                  </a:solidFill>
                  <a:latin typeface="Arial" charset="0"/>
                  <a:ea typeface="微软雅黑" pitchFamily="34" charset="-122"/>
                  <a:sym typeface="Arial" charset="0"/>
                </a:rPr>
                <a:t>单击此处可编辑内容，根据您的需要自由拉伸文本框大小</a:t>
              </a:r>
              <a:endParaRPr lang="en-US" sz="1000">
                <a:solidFill>
                  <a:schemeClr val="bg1">
                    <a:lumMod val="50000"/>
                  </a:schemeClr>
                </a:solidFill>
                <a:latin typeface="Arial" charset="0"/>
                <a:ea typeface="微软雅黑" pitchFamily="34" charset="-122"/>
                <a:sym typeface="Arial" charset="0"/>
              </a:endParaRPr>
            </a:p>
          </p:txBody>
        </p:sp>
        <p:sp>
          <p:nvSpPr>
            <p:cNvPr id="30" name="TextBox 13"/>
            <p:cNvSpPr txBox="1">
              <a:spLocks noChangeArrowheads="1"/>
            </p:cNvSpPr>
            <p:nvPr/>
          </p:nvSpPr>
          <p:spPr bwMode="auto">
            <a:xfrm>
              <a:off x="6815494" y="3607206"/>
              <a:ext cx="2734732" cy="2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eaLnBrk="1" hangingPunct="1">
                <a:spcBef>
                  <a:spcPct val="20000"/>
                </a:spcBef>
              </a:pPr>
              <a:r>
                <a:rPr lang="zh-CN" altLang="en-US" sz="1400" b="1">
                  <a:solidFill>
                    <a:schemeClr val="bg1">
                      <a:lumMod val="50000"/>
                    </a:schemeClr>
                  </a:solidFill>
                  <a:latin typeface="Arial" charset="0"/>
                  <a:ea typeface="微软雅黑" pitchFamily="34" charset="-122"/>
                  <a:sym typeface="Arial" charset="0"/>
                </a:rPr>
                <a:t>单击编辑标题</a:t>
              </a:r>
              <a:endParaRPr lang="en-US" sz="1400" b="1">
                <a:solidFill>
                  <a:schemeClr val="bg1">
                    <a:lumMod val="50000"/>
                  </a:schemeClr>
                </a:solidFill>
                <a:latin typeface="Arial" charset="0"/>
                <a:ea typeface="微软雅黑" pitchFamily="34" charset="-122"/>
                <a:sym typeface="Arial" charset="0"/>
              </a:endParaRPr>
            </a:p>
          </p:txBody>
        </p:sp>
      </p:grpSp>
    </p:spTree>
    <p:extLst>
      <p:ext uri="{BB962C8B-B14F-4D97-AF65-F5344CB8AC3E}">
        <p14:creationId xmlns:p14="http://schemas.microsoft.com/office/powerpoint/2010/main" val="241242140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4" name="组合 13"/>
          <p:cNvGrpSpPr/>
          <p:nvPr/>
        </p:nvGrpSpPr>
        <p:grpSpPr>
          <a:xfrm>
            <a:off x="5290779" y="2434362"/>
            <a:ext cx="3912310" cy="1762368"/>
            <a:chOff x="5218247" y="2761441"/>
            <a:chExt cx="3912310" cy="1762368"/>
          </a:xfrm>
        </p:grpSpPr>
        <p:sp>
          <p:nvSpPr>
            <p:cNvPr id="15" name="矩形 14"/>
            <p:cNvSpPr/>
            <p:nvPr/>
          </p:nvSpPr>
          <p:spPr>
            <a:xfrm>
              <a:off x="5218247" y="2761441"/>
              <a:ext cx="3877985" cy="830997"/>
            </a:xfrm>
            <a:prstGeom prst="rect">
              <a:avLst/>
            </a:prstGeom>
          </p:spPr>
          <p:txBody>
            <a:bodyPr wrap="none">
              <a:spAutoFit/>
            </a:bodyPr>
            <a:lstStyle/>
            <a:p>
              <a:pPr algn="ctr"/>
              <a:r>
                <a:rPr kumimoji="1" lang="zh-CN" altLang="en-US" sz="4800" b="1" dirty="0">
                  <a:solidFill>
                    <a:srgbClr val="EC9858"/>
                  </a:solidFill>
                  <a:latin typeface="微软雅黑" panose="020B0503020204020204" pitchFamily="34" charset="-122"/>
                  <a:ea typeface="微软雅黑" panose="020B0503020204020204" pitchFamily="34" charset="-122"/>
                </a:rPr>
                <a:t>加入你的标题</a:t>
              </a:r>
            </a:p>
          </p:txBody>
        </p:sp>
        <p:sp>
          <p:nvSpPr>
            <p:cNvPr id="16" name="矩形 15"/>
            <p:cNvSpPr/>
            <p:nvPr/>
          </p:nvSpPr>
          <p:spPr>
            <a:xfrm>
              <a:off x="5324865" y="3631449"/>
              <a:ext cx="3805692" cy="892360"/>
            </a:xfrm>
            <a:prstGeom prst="rect">
              <a:avLst/>
            </a:prstGeom>
          </p:spPr>
          <p:txBody>
            <a:bodyPr wrap="square">
              <a:spAutoFit/>
            </a:bodyPr>
            <a:lstStyle/>
            <a:p>
              <a:pPr algn="ctr">
                <a:lnSpc>
                  <a:spcPct val="130000"/>
                </a:lnSpc>
              </a:pPr>
              <a:r>
                <a:rPr lang="zh-CN" altLang="en-US" sz="1333" dirty="0">
                  <a:solidFill>
                    <a:schemeClr val="bg1">
                      <a:lumMod val="6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17" name="文本框 5"/>
          <p:cNvSpPr txBox="1"/>
          <p:nvPr/>
        </p:nvSpPr>
        <p:spPr>
          <a:xfrm>
            <a:off x="2454504" y="2885732"/>
            <a:ext cx="3108096" cy="923330"/>
          </a:xfrm>
          <a:prstGeom prst="rect">
            <a:avLst/>
          </a:prstGeom>
          <a:noFill/>
        </p:spPr>
        <p:txBody>
          <a:bodyPr wrap="square" rtlCol="0">
            <a:spAutoFit/>
          </a:bodyPr>
          <a:lstStyle/>
          <a:p>
            <a:pPr algn="ctr"/>
            <a:r>
              <a:rPr lang="en-US" altLang="zh-CN" sz="5400" b="1" dirty="0">
                <a:solidFill>
                  <a:srgbClr val="83A57F"/>
                </a:solidFill>
                <a:latin typeface="微软雅黑" panose="020B0503020204020204" pitchFamily="34" charset="-122"/>
                <a:ea typeface="微软雅黑" panose="020B0503020204020204" pitchFamily="34" charset="-122"/>
              </a:rPr>
              <a:t>FOUR</a:t>
            </a:r>
          </a:p>
        </p:txBody>
      </p:sp>
    </p:spTree>
    <p:extLst>
      <p:ext uri="{BB962C8B-B14F-4D97-AF65-F5344CB8AC3E}">
        <p14:creationId xmlns:p14="http://schemas.microsoft.com/office/powerpoint/2010/main" val="675519809"/>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000"/>
                                        <p:tgtEl>
                                          <p:spTgt spid="9"/>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animEffect transition="in" filter="fade">
                                      <p:cBhvr>
                                        <p:cTn id="11" dur="750"/>
                                        <p:tgtEl>
                                          <p:spTgt spid="17">
                                            <p:txEl>
                                              <p:pRg st="0" end="0"/>
                                            </p:txEl>
                                          </p:spTgt>
                                        </p:tgtEl>
                                      </p:cBhvr>
                                    </p:animEffect>
                                    <p:anim calcmode="lin" valueType="num">
                                      <p:cBhvr>
                                        <p:cTn id="12" dur="75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3" dur="750" fill="hold"/>
                                        <p:tgtEl>
                                          <p:spTgt spid="17">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1871857" y="2126247"/>
            <a:ext cx="8788708" cy="3751284"/>
            <a:chOff x="853722" y="1775301"/>
            <a:chExt cx="10304845" cy="4398418"/>
          </a:xfrm>
        </p:grpSpPr>
        <p:grpSp>
          <p:nvGrpSpPr>
            <p:cNvPr id="17" name="Group 23"/>
            <p:cNvGrpSpPr/>
            <p:nvPr/>
          </p:nvGrpSpPr>
          <p:grpSpPr>
            <a:xfrm flipH="1">
              <a:off x="1139663" y="4699256"/>
              <a:ext cx="4382851" cy="1311378"/>
              <a:chOff x="8512415" y="2327889"/>
              <a:chExt cx="3256083" cy="974242"/>
            </a:xfrm>
          </p:grpSpPr>
          <p:sp>
            <p:nvSpPr>
              <p:cNvPr id="28" name="TextBox 19"/>
              <p:cNvSpPr txBox="1"/>
              <p:nvPr/>
            </p:nvSpPr>
            <p:spPr>
              <a:xfrm>
                <a:off x="8998928" y="2327889"/>
                <a:ext cx="2654321" cy="294906"/>
              </a:xfrm>
              <a:prstGeom prst="rect">
                <a:avLst/>
              </a:prstGeom>
              <a:noFill/>
            </p:spPr>
            <p:txBody>
              <a:bodyPr wrap="none" rtlCol="0">
                <a:spAutoFit/>
              </a:bodyPr>
              <a:lstStyle/>
              <a:p>
                <a:pPr algn="ctr"/>
                <a:r>
                  <a:rPr lang="en-US"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IT’S THE DEFAULT </a:t>
                </a:r>
                <a:r>
                  <a:rPr lang="zh-CN" altLang="en-US" sz="1600" b="1"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加入标题</a:t>
                </a:r>
                <a:endParaRPr lang="en-GB" sz="16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Rectangle 25"/>
              <p:cNvSpPr/>
              <p:nvPr/>
            </p:nvSpPr>
            <p:spPr>
              <a:xfrm>
                <a:off x="8512415" y="2631890"/>
                <a:ext cx="3256083" cy="670241"/>
              </a:xfrm>
              <a:prstGeom prst="rect">
                <a:avLst/>
              </a:prstGeom>
            </p:spPr>
            <p:txBody>
              <a:bodyPr wrap="square">
                <a:spAutoFit/>
              </a:bodyPr>
              <a:lstStyle/>
              <a:p>
                <a:pPr algn="ct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ut</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turpis</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dictum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mi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quis</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1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1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lorem. </a:t>
                </a:r>
              </a:p>
            </p:txBody>
          </p:sp>
        </p:grpSp>
        <p:grpSp>
          <p:nvGrpSpPr>
            <p:cNvPr id="18" name="Group 7"/>
            <p:cNvGrpSpPr/>
            <p:nvPr/>
          </p:nvGrpSpPr>
          <p:grpSpPr>
            <a:xfrm flipH="1">
              <a:off x="853722" y="1775302"/>
              <a:ext cx="4668792" cy="2589216"/>
              <a:chOff x="7845714" y="1736884"/>
              <a:chExt cx="3501814" cy="1942035"/>
            </a:xfrm>
          </p:grpSpPr>
          <p:grpSp>
            <p:nvGrpSpPr>
              <p:cNvPr id="24" name="Group 35"/>
              <p:cNvGrpSpPr/>
              <p:nvPr/>
            </p:nvGrpSpPr>
            <p:grpSpPr>
              <a:xfrm>
                <a:off x="7845714" y="1736884"/>
                <a:ext cx="3501814" cy="1942035"/>
                <a:chOff x="7541909" y="1631854"/>
                <a:chExt cx="4046955" cy="1942035"/>
              </a:xfrm>
            </p:grpSpPr>
            <p:sp>
              <p:nvSpPr>
                <p:cNvPr id="26" name="Rectangle 29"/>
                <p:cNvSpPr/>
                <p:nvPr/>
              </p:nvSpPr>
              <p:spPr>
                <a:xfrm>
                  <a:off x="7541909" y="1631854"/>
                  <a:ext cx="4046955" cy="1942035"/>
                </a:xfrm>
                <a:prstGeom prst="rect">
                  <a:avLst/>
                </a:prstGeom>
                <a:noFill/>
                <a:ln w="28575">
                  <a:solidFill>
                    <a:srgbClr val="EC98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Rectangle 33"/>
                <p:cNvSpPr/>
                <p:nvPr/>
              </p:nvSpPr>
              <p:spPr>
                <a:xfrm>
                  <a:off x="7541909" y="1631854"/>
                  <a:ext cx="4046955" cy="435299"/>
                </a:xfrm>
                <a:prstGeom prst="rect">
                  <a:avLst/>
                </a:prstGeom>
                <a:solidFill>
                  <a:srgbClr val="EC98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加入标题</a:t>
                  </a:r>
                  <a:endParaRPr lang="en-GB"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Rectangle 34"/>
              <p:cNvSpPr/>
              <p:nvPr/>
            </p:nvSpPr>
            <p:spPr>
              <a:xfrm>
                <a:off x="8039406" y="2321933"/>
                <a:ext cx="3133230" cy="933813"/>
              </a:xfrm>
              <a:prstGeom prst="rect">
                <a:avLst/>
              </a:prstGeom>
            </p:spPr>
            <p:txBody>
              <a:bodyPr wrap="square">
                <a:spAutoFit/>
              </a:bodyPr>
              <a:lstStyle/>
              <a:p>
                <a:pPr marL="171450" indent="-171450">
                  <a:buFont typeface="Arial" panose="020B0604020202020204" pitchFamily="34" charset="0"/>
                  <a:buChar char="•"/>
                </a:pP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pPr marL="171450" indent="-171450">
                  <a:buFont typeface="Arial" panose="020B0604020202020204" pitchFamily="34" charset="0"/>
                  <a:buChar char="•"/>
                </a:pP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Integer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p>
              <a:p>
                <a:pPr marL="171450" indent="-171450">
                  <a:buFont typeface="Arial" panose="020B0604020202020204" pitchFamily="34" charset="0"/>
                  <a:buChar char="•"/>
                </a:pP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ut</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turpis</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dictum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mi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quis</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05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lorem. </a:t>
                </a:r>
              </a:p>
            </p:txBody>
          </p:sp>
        </p:grpSp>
        <p:grpSp>
          <p:nvGrpSpPr>
            <p:cNvPr id="19" name="组合 18"/>
            <p:cNvGrpSpPr/>
            <p:nvPr/>
          </p:nvGrpSpPr>
          <p:grpSpPr>
            <a:xfrm>
              <a:off x="5755689" y="1775301"/>
              <a:ext cx="5402878" cy="4398418"/>
              <a:chOff x="5650562" y="4558725"/>
              <a:chExt cx="6024562" cy="4142968"/>
            </a:xfrm>
          </p:grpSpPr>
          <p:sp>
            <p:nvSpPr>
              <p:cNvPr id="20" name="矩形 19"/>
              <p:cNvSpPr/>
              <p:nvPr/>
            </p:nvSpPr>
            <p:spPr>
              <a:xfrm>
                <a:off x="5650562" y="4558725"/>
                <a:ext cx="6024562" cy="2338366"/>
              </a:xfrm>
              <a:prstGeom prst="rect">
                <a:avLst/>
              </a:prstGeom>
              <a:blipFill dpi="0" rotWithShape="1">
                <a:blip r:embed="rId3"/>
                <a:srcRect/>
                <a:tile tx="0" ty="0" sx="18000" sy="1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lumMod val="50000"/>
                    </a:schemeClr>
                  </a:solidFill>
                </a:endParaRPr>
              </a:p>
            </p:txBody>
          </p:sp>
          <p:sp>
            <p:nvSpPr>
              <p:cNvPr id="21" name="矩形 20"/>
              <p:cNvSpPr/>
              <p:nvPr/>
            </p:nvSpPr>
            <p:spPr>
              <a:xfrm>
                <a:off x="5650562" y="6997567"/>
                <a:ext cx="6024562" cy="1704126"/>
              </a:xfrm>
              <a:prstGeom prst="rect">
                <a:avLst/>
              </a:prstGeom>
              <a:solidFill>
                <a:srgbClr val="83A5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chemeClr val="bg1">
                      <a:lumMod val="50000"/>
                    </a:schemeClr>
                  </a:solidFill>
                </a:endParaRPr>
              </a:p>
            </p:txBody>
          </p:sp>
          <p:sp>
            <p:nvSpPr>
              <p:cNvPr id="22" name="文本框 23"/>
              <p:cNvSpPr txBox="1">
                <a:spLocks noChangeArrowheads="1"/>
              </p:cNvSpPr>
              <p:nvPr/>
            </p:nvSpPr>
            <p:spPr bwMode="auto">
              <a:xfrm>
                <a:off x="5860670" y="7547580"/>
                <a:ext cx="5688430" cy="849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zh-CN" altLang="en-US" sz="1100" dirty="0">
                    <a:solidFill>
                      <a:schemeClr val="bg1"/>
                    </a:solidFill>
                    <a:latin typeface="微软雅黑" pitchFamily="34" charset="-122"/>
                    <a:ea typeface="微软雅黑" pitchFamily="34" charset="-122"/>
                  </a:rPr>
                  <a:t>春种一粒粟</a:t>
                </a:r>
                <a:r>
                  <a:rPr lang="en-US" altLang="zh-CN" sz="1100" dirty="0">
                    <a:solidFill>
                      <a:schemeClr val="bg1"/>
                    </a:solidFill>
                    <a:latin typeface="微软雅黑" pitchFamily="34" charset="-122"/>
                    <a:ea typeface="微软雅黑" pitchFamily="34" charset="-122"/>
                  </a:rPr>
                  <a:t>,</a:t>
                </a:r>
                <a:r>
                  <a:rPr lang="zh-CN" altLang="en-US" sz="1100" dirty="0">
                    <a:solidFill>
                      <a:schemeClr val="bg1"/>
                    </a:solidFill>
                    <a:latin typeface="微软雅黑" pitchFamily="34" charset="-122"/>
                    <a:ea typeface="微软雅黑" pitchFamily="34" charset="-122"/>
                  </a:rPr>
                  <a:t>秋收万颗籽，点滴进步，成就价值是我们的一贯的追求。春种一粒粟</a:t>
                </a:r>
                <a:r>
                  <a:rPr lang="en-US" altLang="zh-CN" sz="1100" dirty="0">
                    <a:solidFill>
                      <a:schemeClr val="bg1"/>
                    </a:solidFill>
                    <a:latin typeface="微软雅黑" pitchFamily="34" charset="-122"/>
                    <a:ea typeface="微软雅黑" pitchFamily="34" charset="-122"/>
                  </a:rPr>
                  <a:t>,</a:t>
                </a:r>
                <a:r>
                  <a:rPr lang="zh-CN" altLang="en-US" sz="1100" dirty="0">
                    <a:solidFill>
                      <a:schemeClr val="bg1"/>
                    </a:solidFill>
                    <a:latin typeface="微软雅黑" pitchFamily="34" charset="-122"/>
                    <a:ea typeface="微软雅黑" pitchFamily="34" charset="-122"/>
                  </a:rPr>
                  <a:t>秋收万颗籽，点滴进步，成就价值是我们的一贯的追求。春种一粒粟</a:t>
                </a:r>
                <a:r>
                  <a:rPr lang="en-US" altLang="zh-CN" sz="1100" dirty="0">
                    <a:solidFill>
                      <a:schemeClr val="bg1"/>
                    </a:solidFill>
                    <a:latin typeface="微软雅黑" pitchFamily="34" charset="-122"/>
                    <a:ea typeface="微软雅黑" pitchFamily="34" charset="-122"/>
                  </a:rPr>
                  <a:t>,</a:t>
                </a:r>
                <a:r>
                  <a:rPr lang="zh-CN" altLang="en-US" sz="1100" dirty="0">
                    <a:solidFill>
                      <a:schemeClr val="bg1"/>
                    </a:solidFill>
                    <a:latin typeface="微软雅黑" pitchFamily="34" charset="-122"/>
                    <a:ea typeface="微软雅黑" pitchFamily="34" charset="-122"/>
                  </a:rPr>
                  <a:t>秋收万颗籽，点滴进步，成就价值是我们的一贯的追求。</a:t>
                </a:r>
              </a:p>
              <a:p>
                <a:pPr algn="ctr"/>
                <a:endParaRPr lang="zh-CN" altLang="en-US" sz="1100" dirty="0">
                  <a:solidFill>
                    <a:schemeClr val="bg1"/>
                  </a:solidFill>
                  <a:latin typeface="微软雅黑" pitchFamily="34" charset="-122"/>
                  <a:ea typeface="微软雅黑" pitchFamily="34" charset="-122"/>
                </a:endParaRPr>
              </a:p>
            </p:txBody>
          </p:sp>
          <p:sp>
            <p:nvSpPr>
              <p:cNvPr id="23" name="文本框 24"/>
              <p:cNvSpPr txBox="1">
                <a:spLocks noChangeArrowheads="1"/>
              </p:cNvSpPr>
              <p:nvPr/>
            </p:nvSpPr>
            <p:spPr bwMode="auto">
              <a:xfrm>
                <a:off x="6492881" y="7188133"/>
                <a:ext cx="4339927" cy="305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1200" b="1" dirty="0">
                    <a:solidFill>
                      <a:schemeClr val="bg1"/>
                    </a:solidFill>
                    <a:latin typeface="微软雅黑" pitchFamily="34" charset="-122"/>
                    <a:ea typeface="微软雅黑" pitchFamily="34" charset="-122"/>
                  </a:rPr>
                  <a:t>单击此处添加标题</a:t>
                </a:r>
              </a:p>
            </p:txBody>
          </p:sp>
        </p:grpSp>
      </p:grpSp>
    </p:spTree>
    <p:extLst>
      <p:ext uri="{BB962C8B-B14F-4D97-AF65-F5344CB8AC3E}">
        <p14:creationId xmlns:p14="http://schemas.microsoft.com/office/powerpoint/2010/main" val="1679519917"/>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2039672" y="2202959"/>
            <a:ext cx="8112656" cy="3655694"/>
            <a:chOff x="791580" y="1077128"/>
            <a:chExt cx="7539315" cy="3397337"/>
          </a:xfrm>
        </p:grpSpPr>
        <p:sp>
          <p:nvSpPr>
            <p:cNvPr id="7" name="淘宝店chenying0907出品 9"/>
            <p:cNvSpPr txBox="1"/>
            <p:nvPr/>
          </p:nvSpPr>
          <p:spPr>
            <a:xfrm>
              <a:off x="4099031" y="2355726"/>
              <a:ext cx="998513" cy="572050"/>
            </a:xfrm>
            <a:prstGeom prst="rect">
              <a:avLst/>
            </a:prstGeom>
            <a:noFill/>
          </p:spPr>
          <p:txBody>
            <a:bodyPr wrap="square" lIns="0" tIns="0" rIns="0" bIns="0" rtlCol="0">
              <a:spAutoFit/>
            </a:bodyPr>
            <a:lstStyle/>
            <a:p>
              <a:pPr marL="0" lvl="1" algn="ctr"/>
              <a:r>
                <a:rPr lang="zh-CN" altLang="en-US" sz="2000" b="1" dirty="0">
                  <a:solidFill>
                    <a:schemeClr val="bg1">
                      <a:lumMod val="50000"/>
                    </a:schemeClr>
                  </a:solidFill>
                  <a:latin typeface="微软雅黑" pitchFamily="34" charset="-122"/>
                  <a:ea typeface="微软雅黑" pitchFamily="34" charset="-122"/>
                </a:rPr>
                <a:t>加入</a:t>
              </a:r>
              <a:endParaRPr lang="en-US" altLang="zh-CN" sz="2000" b="1" dirty="0">
                <a:solidFill>
                  <a:schemeClr val="bg1">
                    <a:lumMod val="50000"/>
                  </a:schemeClr>
                </a:solidFill>
                <a:latin typeface="微软雅黑" pitchFamily="34" charset="-122"/>
                <a:ea typeface="微软雅黑" pitchFamily="34" charset="-122"/>
              </a:endParaRPr>
            </a:p>
            <a:p>
              <a:pPr marL="0" lvl="1" algn="ctr"/>
              <a:r>
                <a:rPr lang="zh-CN" altLang="en-US" sz="2000" b="1" dirty="0">
                  <a:solidFill>
                    <a:schemeClr val="bg1">
                      <a:lumMod val="50000"/>
                    </a:schemeClr>
                  </a:solidFill>
                  <a:latin typeface="微软雅黑" pitchFamily="34" charset="-122"/>
                  <a:ea typeface="微软雅黑" pitchFamily="34" charset="-122"/>
                </a:rPr>
                <a:t>标题</a:t>
              </a:r>
            </a:p>
          </p:txBody>
        </p:sp>
        <p:grpSp>
          <p:nvGrpSpPr>
            <p:cNvPr id="8" name="淘宝店chenying0907出品 33"/>
            <p:cNvGrpSpPr/>
            <p:nvPr/>
          </p:nvGrpSpPr>
          <p:grpSpPr>
            <a:xfrm>
              <a:off x="3619298" y="1478408"/>
              <a:ext cx="895861" cy="745865"/>
              <a:chOff x="4825730" y="1971210"/>
              <a:chExt cx="1194481" cy="994487"/>
            </a:xfrm>
          </p:grpSpPr>
          <p:sp>
            <p:nvSpPr>
              <p:cNvPr id="37" name="淘宝店chenying0907出品 8"/>
              <p:cNvSpPr>
                <a:spLocks/>
              </p:cNvSpPr>
              <p:nvPr/>
            </p:nvSpPr>
            <p:spPr bwMode="auto">
              <a:xfrm>
                <a:off x="4825730" y="1971210"/>
                <a:ext cx="1194481" cy="994487"/>
              </a:xfrm>
              <a:custGeom>
                <a:avLst/>
                <a:gdLst>
                  <a:gd name="T0" fmla="*/ 2554 w 3148"/>
                  <a:gd name="T1" fmla="*/ 63 h 2616"/>
                  <a:gd name="T2" fmla="*/ 1061 w 3148"/>
                  <a:gd name="T3" fmla="*/ 402 h 2616"/>
                  <a:gd name="T4" fmla="*/ 13 w 3148"/>
                  <a:gd name="T5" fmla="*/ 1530 h 2616"/>
                  <a:gd name="T6" fmla="*/ 58 w 3148"/>
                  <a:gd name="T7" fmla="*/ 1723 h 2616"/>
                  <a:gd name="T8" fmla="*/ 2151 w 3148"/>
                  <a:gd name="T9" fmla="*/ 2299 h 2616"/>
                  <a:gd name="T10" fmla="*/ 2696 w 3148"/>
                  <a:gd name="T11" fmla="*/ 187 h 2616"/>
                  <a:gd name="T12" fmla="*/ 2554 w 3148"/>
                  <a:gd name="T13" fmla="*/ 63 h 2616"/>
                </a:gdLst>
                <a:ahLst/>
                <a:cxnLst>
                  <a:cxn ang="0">
                    <a:pos x="T0" y="T1"/>
                  </a:cxn>
                  <a:cxn ang="0">
                    <a:pos x="T2" y="T3"/>
                  </a:cxn>
                  <a:cxn ang="0">
                    <a:pos x="T4" y="T5"/>
                  </a:cxn>
                  <a:cxn ang="0">
                    <a:pos x="T6" y="T7"/>
                  </a:cxn>
                  <a:cxn ang="0">
                    <a:pos x="T8" y="T9"/>
                  </a:cxn>
                  <a:cxn ang="0">
                    <a:pos x="T10" y="T11"/>
                  </a:cxn>
                  <a:cxn ang="0">
                    <a:pos x="T12" y="T13"/>
                  </a:cxn>
                </a:cxnLst>
                <a:rect l="0" t="0" r="r" b="b"/>
                <a:pathLst>
                  <a:path w="3148" h="2616">
                    <a:moveTo>
                      <a:pt x="2554" y="63"/>
                    </a:moveTo>
                    <a:cubicBezTo>
                      <a:pt x="2123" y="0"/>
                      <a:pt x="1677" y="47"/>
                      <a:pt x="1061" y="402"/>
                    </a:cubicBezTo>
                    <a:cubicBezTo>
                      <a:pt x="445" y="758"/>
                      <a:pt x="161" y="1119"/>
                      <a:pt x="13" y="1530"/>
                    </a:cubicBezTo>
                    <a:cubicBezTo>
                      <a:pt x="0" y="1566"/>
                      <a:pt x="30" y="1673"/>
                      <a:pt x="58" y="1723"/>
                    </a:cubicBezTo>
                    <a:cubicBezTo>
                      <a:pt x="464" y="2426"/>
                      <a:pt x="1602" y="2616"/>
                      <a:pt x="2151" y="2299"/>
                    </a:cubicBezTo>
                    <a:cubicBezTo>
                      <a:pt x="2700" y="1982"/>
                      <a:pt x="3148" y="862"/>
                      <a:pt x="2696" y="187"/>
                    </a:cubicBezTo>
                    <a:cubicBezTo>
                      <a:pt x="2661" y="134"/>
                      <a:pt x="2584" y="67"/>
                      <a:pt x="2554" y="63"/>
                    </a:cubicBezTo>
                    <a:close/>
                  </a:path>
                </a:pathLst>
              </a:custGeom>
              <a:solidFill>
                <a:srgbClr val="EC9858"/>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400">
                  <a:solidFill>
                    <a:schemeClr val="bg1">
                      <a:lumMod val="50000"/>
                    </a:schemeClr>
                  </a:solidFill>
                </a:endParaRPr>
              </a:p>
            </p:txBody>
          </p:sp>
          <p:sp>
            <p:nvSpPr>
              <p:cNvPr id="38" name="TextBox 20"/>
              <p:cNvSpPr txBox="1"/>
              <p:nvPr/>
            </p:nvSpPr>
            <p:spPr>
              <a:xfrm>
                <a:off x="5366360" y="2191454"/>
                <a:ext cx="113218" cy="381368"/>
              </a:xfrm>
              <a:prstGeom prst="rect">
                <a:avLst/>
              </a:prstGeom>
              <a:noFill/>
            </p:spPr>
            <p:txBody>
              <a:bodyPr wrap="none" lIns="0" tIns="0" rIns="0" bIns="0" rtlCol="0">
                <a:spAutoFit/>
              </a:bodyPr>
              <a:lstStyle/>
              <a:p>
                <a:pPr algn="ctr"/>
                <a:r>
                  <a:rPr lang="en-US" altLang="zh-CN" sz="2000" spc="300" dirty="0">
                    <a:solidFill>
                      <a:schemeClr val="bg1"/>
                    </a:solidFill>
                    <a:latin typeface="Agency FB" panose="020B0503020202020204" pitchFamily="34" charset="0"/>
                    <a:ea typeface="微软雅黑" pitchFamily="34" charset="-122"/>
                  </a:rPr>
                  <a:t>1</a:t>
                </a:r>
                <a:endParaRPr lang="zh-CN" altLang="en-US" sz="2000" spc="300" dirty="0">
                  <a:solidFill>
                    <a:schemeClr val="bg1"/>
                  </a:solidFill>
                  <a:latin typeface="Agency FB" panose="020B0503020202020204" pitchFamily="34" charset="0"/>
                  <a:ea typeface="微软雅黑" pitchFamily="34" charset="-122"/>
                </a:endParaRPr>
              </a:p>
            </p:txBody>
          </p:sp>
        </p:grpSp>
        <p:grpSp>
          <p:nvGrpSpPr>
            <p:cNvPr id="9" name="淘宝店chenying0907出品 35"/>
            <p:cNvGrpSpPr/>
            <p:nvPr/>
          </p:nvGrpSpPr>
          <p:grpSpPr>
            <a:xfrm>
              <a:off x="4641601" y="1472461"/>
              <a:ext cx="882507" cy="751002"/>
              <a:chOff x="6188801" y="1963281"/>
              <a:chExt cx="1176676" cy="1001336"/>
            </a:xfrm>
          </p:grpSpPr>
          <p:sp>
            <p:nvSpPr>
              <p:cNvPr id="35" name="淘宝店chenying0907出品 10"/>
              <p:cNvSpPr>
                <a:spLocks/>
              </p:cNvSpPr>
              <p:nvPr/>
            </p:nvSpPr>
            <p:spPr bwMode="auto">
              <a:xfrm>
                <a:off x="6188801" y="1963281"/>
                <a:ext cx="1176676" cy="1001336"/>
              </a:xfrm>
              <a:custGeom>
                <a:avLst/>
                <a:gdLst>
                  <a:gd name="T0" fmla="*/ 3091 w 3103"/>
                  <a:gd name="T1" fmla="*/ 1544 h 2630"/>
                  <a:gd name="T2" fmla="*/ 2051 w 3103"/>
                  <a:gd name="T3" fmla="*/ 421 h 2630"/>
                  <a:gd name="T4" fmla="*/ 550 w 3103"/>
                  <a:gd name="T5" fmla="*/ 77 h 2630"/>
                  <a:gd name="T6" fmla="*/ 406 w 3103"/>
                  <a:gd name="T7" fmla="*/ 212 h 2630"/>
                  <a:gd name="T8" fmla="*/ 953 w 3103"/>
                  <a:gd name="T9" fmla="*/ 2312 h 2630"/>
                  <a:gd name="T10" fmla="*/ 3055 w 3103"/>
                  <a:gd name="T11" fmla="*/ 1729 h 2630"/>
                  <a:gd name="T12" fmla="*/ 3091 w 3103"/>
                  <a:gd name="T13" fmla="*/ 1544 h 2630"/>
                </a:gdLst>
                <a:ahLst/>
                <a:cxnLst>
                  <a:cxn ang="0">
                    <a:pos x="T0" y="T1"/>
                  </a:cxn>
                  <a:cxn ang="0">
                    <a:pos x="T2" y="T3"/>
                  </a:cxn>
                  <a:cxn ang="0">
                    <a:pos x="T4" y="T5"/>
                  </a:cxn>
                  <a:cxn ang="0">
                    <a:pos x="T6" y="T7"/>
                  </a:cxn>
                  <a:cxn ang="0">
                    <a:pos x="T8" y="T9"/>
                  </a:cxn>
                  <a:cxn ang="0">
                    <a:pos x="T10" y="T11"/>
                  </a:cxn>
                  <a:cxn ang="0">
                    <a:pos x="T12" y="T13"/>
                  </a:cxn>
                </a:cxnLst>
                <a:rect l="0" t="0" r="r" b="b"/>
                <a:pathLst>
                  <a:path w="3103" h="2630">
                    <a:moveTo>
                      <a:pt x="3091" y="1544"/>
                    </a:moveTo>
                    <a:cubicBezTo>
                      <a:pt x="2930" y="1139"/>
                      <a:pt x="2667" y="777"/>
                      <a:pt x="2051" y="421"/>
                    </a:cubicBezTo>
                    <a:cubicBezTo>
                      <a:pt x="1434" y="65"/>
                      <a:pt x="980" y="0"/>
                      <a:pt x="550" y="77"/>
                    </a:cubicBezTo>
                    <a:cubicBezTo>
                      <a:pt x="512" y="83"/>
                      <a:pt x="434" y="163"/>
                      <a:pt x="406" y="212"/>
                    </a:cubicBezTo>
                    <a:cubicBezTo>
                      <a:pt x="0" y="915"/>
                      <a:pt x="404" y="1995"/>
                      <a:pt x="953" y="2312"/>
                    </a:cubicBezTo>
                    <a:cubicBezTo>
                      <a:pt x="1502" y="2630"/>
                      <a:pt x="2696" y="2457"/>
                      <a:pt x="3055" y="1729"/>
                    </a:cubicBezTo>
                    <a:cubicBezTo>
                      <a:pt x="3083" y="1672"/>
                      <a:pt x="3103" y="1572"/>
                      <a:pt x="3091" y="1544"/>
                    </a:cubicBezTo>
                    <a:close/>
                  </a:path>
                </a:pathLst>
              </a:custGeom>
              <a:solidFill>
                <a:srgbClr val="83A57F"/>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400">
                  <a:solidFill>
                    <a:schemeClr val="bg1">
                      <a:lumMod val="50000"/>
                    </a:schemeClr>
                  </a:solidFill>
                </a:endParaRPr>
              </a:p>
            </p:txBody>
          </p:sp>
          <p:sp>
            <p:nvSpPr>
              <p:cNvPr id="36" name="TextBox 20"/>
              <p:cNvSpPr txBox="1"/>
              <p:nvPr/>
            </p:nvSpPr>
            <p:spPr>
              <a:xfrm>
                <a:off x="6691728" y="2186950"/>
                <a:ext cx="170820" cy="381368"/>
              </a:xfrm>
              <a:prstGeom prst="rect">
                <a:avLst/>
              </a:prstGeom>
              <a:noFill/>
            </p:spPr>
            <p:txBody>
              <a:bodyPr wrap="none" lIns="0" tIns="0" rIns="0" bIns="0" rtlCol="0">
                <a:spAutoFit/>
              </a:bodyPr>
              <a:lstStyle/>
              <a:p>
                <a:pPr algn="ctr"/>
                <a:r>
                  <a:rPr lang="en-US" altLang="zh-CN" sz="2000" spc="300" dirty="0">
                    <a:solidFill>
                      <a:schemeClr val="bg1"/>
                    </a:solidFill>
                    <a:latin typeface="Agency FB" panose="020B0503020202020204" pitchFamily="34" charset="0"/>
                    <a:ea typeface="微软雅黑" pitchFamily="34" charset="-122"/>
                  </a:rPr>
                  <a:t>2</a:t>
                </a:r>
                <a:endParaRPr lang="zh-CN" altLang="en-US" sz="2000" spc="300" dirty="0">
                  <a:solidFill>
                    <a:schemeClr val="bg1"/>
                  </a:solidFill>
                  <a:latin typeface="Agency FB" panose="020B0503020202020204" pitchFamily="34" charset="0"/>
                  <a:ea typeface="微软雅黑" pitchFamily="34" charset="-122"/>
                </a:endParaRPr>
              </a:p>
            </p:txBody>
          </p:sp>
        </p:grpSp>
        <p:grpSp>
          <p:nvGrpSpPr>
            <p:cNvPr id="10" name="淘宝店chenying0907出品 43"/>
            <p:cNvGrpSpPr/>
            <p:nvPr/>
          </p:nvGrpSpPr>
          <p:grpSpPr>
            <a:xfrm>
              <a:off x="5246440" y="2270782"/>
              <a:ext cx="621557" cy="885587"/>
              <a:chOff x="6995253" y="3027708"/>
              <a:chExt cx="828742" cy="1180783"/>
            </a:xfrm>
          </p:grpSpPr>
          <p:sp>
            <p:nvSpPr>
              <p:cNvPr id="33" name="淘宝店chenying0907出品 5"/>
              <p:cNvSpPr>
                <a:spLocks/>
              </p:cNvSpPr>
              <p:nvPr/>
            </p:nvSpPr>
            <p:spPr bwMode="auto">
              <a:xfrm>
                <a:off x="6995253" y="3027708"/>
                <a:ext cx="828742" cy="1180783"/>
              </a:xfrm>
              <a:custGeom>
                <a:avLst/>
                <a:gdLst>
                  <a:gd name="T0" fmla="*/ 1734 w 2186"/>
                  <a:gd name="T1" fmla="*/ 114 h 3106"/>
                  <a:gd name="T2" fmla="*/ 2186 w 2186"/>
                  <a:gd name="T3" fmla="*/ 1577 h 3106"/>
                  <a:gd name="T4" fmla="*/ 1734 w 2186"/>
                  <a:gd name="T5" fmla="*/ 3048 h 3106"/>
                  <a:gd name="T6" fmla="*/ 1545 w 2186"/>
                  <a:gd name="T7" fmla="*/ 3106 h 3106"/>
                  <a:gd name="T8" fmla="*/ 0 w 2186"/>
                  <a:gd name="T9" fmla="*/ 1581 h 3106"/>
                  <a:gd name="T10" fmla="*/ 1556 w 2186"/>
                  <a:gd name="T11" fmla="*/ 53 h 3106"/>
                  <a:gd name="T12" fmla="*/ 1734 w 2186"/>
                  <a:gd name="T13" fmla="*/ 114 h 3106"/>
                </a:gdLst>
                <a:ahLst/>
                <a:cxnLst>
                  <a:cxn ang="0">
                    <a:pos x="T0" y="T1"/>
                  </a:cxn>
                  <a:cxn ang="0">
                    <a:pos x="T2" y="T3"/>
                  </a:cxn>
                  <a:cxn ang="0">
                    <a:pos x="T4" y="T5"/>
                  </a:cxn>
                  <a:cxn ang="0">
                    <a:pos x="T6" y="T7"/>
                  </a:cxn>
                  <a:cxn ang="0">
                    <a:pos x="T8" y="T9"/>
                  </a:cxn>
                  <a:cxn ang="0">
                    <a:pos x="T10" y="T11"/>
                  </a:cxn>
                  <a:cxn ang="0">
                    <a:pos x="T12" y="T13"/>
                  </a:cxn>
                </a:cxnLst>
                <a:rect l="0" t="0" r="r" b="b"/>
                <a:pathLst>
                  <a:path w="2186" h="3106">
                    <a:moveTo>
                      <a:pt x="1734" y="114"/>
                    </a:moveTo>
                    <a:cubicBezTo>
                      <a:pt x="2004" y="456"/>
                      <a:pt x="2186" y="865"/>
                      <a:pt x="2186" y="1577"/>
                    </a:cubicBezTo>
                    <a:cubicBezTo>
                      <a:pt x="2186" y="2288"/>
                      <a:pt x="2016" y="2715"/>
                      <a:pt x="1734" y="3048"/>
                    </a:cubicBezTo>
                    <a:cubicBezTo>
                      <a:pt x="1709" y="3078"/>
                      <a:pt x="1602" y="3106"/>
                      <a:pt x="1545" y="3106"/>
                    </a:cubicBezTo>
                    <a:cubicBezTo>
                      <a:pt x="733" y="3106"/>
                      <a:pt x="0" y="2215"/>
                      <a:pt x="0" y="1581"/>
                    </a:cubicBezTo>
                    <a:cubicBezTo>
                      <a:pt x="0" y="947"/>
                      <a:pt x="746" y="0"/>
                      <a:pt x="1556" y="53"/>
                    </a:cubicBezTo>
                    <a:cubicBezTo>
                      <a:pt x="1619" y="57"/>
                      <a:pt x="1715" y="90"/>
                      <a:pt x="1734" y="114"/>
                    </a:cubicBezTo>
                    <a:close/>
                  </a:path>
                </a:pathLst>
              </a:custGeom>
              <a:solidFill>
                <a:srgbClr val="EC9858"/>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400">
                  <a:solidFill>
                    <a:schemeClr val="bg1">
                      <a:lumMod val="50000"/>
                    </a:schemeClr>
                  </a:solidFill>
                </a:endParaRPr>
              </a:p>
            </p:txBody>
          </p:sp>
          <p:sp>
            <p:nvSpPr>
              <p:cNvPr id="34" name="TextBox 20"/>
              <p:cNvSpPr txBox="1"/>
              <p:nvPr/>
            </p:nvSpPr>
            <p:spPr>
              <a:xfrm>
                <a:off x="7430661" y="3341100"/>
                <a:ext cx="182738" cy="381368"/>
              </a:xfrm>
              <a:prstGeom prst="rect">
                <a:avLst/>
              </a:prstGeom>
              <a:noFill/>
            </p:spPr>
            <p:txBody>
              <a:bodyPr wrap="none" lIns="0" tIns="0" rIns="0" bIns="0" rtlCol="0">
                <a:spAutoFit/>
              </a:bodyPr>
              <a:lstStyle/>
              <a:p>
                <a:pPr algn="ctr"/>
                <a:r>
                  <a:rPr lang="en-US" altLang="zh-CN" sz="2000" spc="300" dirty="0">
                    <a:solidFill>
                      <a:schemeClr val="bg1"/>
                    </a:solidFill>
                    <a:latin typeface="Agency FB" panose="020B0503020202020204" pitchFamily="34" charset="0"/>
                    <a:ea typeface="微软雅黑" pitchFamily="34" charset="-122"/>
                  </a:rPr>
                  <a:t>3</a:t>
                </a:r>
                <a:endParaRPr lang="zh-CN" altLang="en-US" sz="2000" spc="300" dirty="0">
                  <a:solidFill>
                    <a:schemeClr val="bg1"/>
                  </a:solidFill>
                  <a:latin typeface="Agency FB" panose="020B0503020202020204" pitchFamily="34" charset="0"/>
                  <a:ea typeface="微软雅黑" pitchFamily="34" charset="-122"/>
                </a:endParaRPr>
              </a:p>
            </p:txBody>
          </p:sp>
        </p:grpSp>
        <p:grpSp>
          <p:nvGrpSpPr>
            <p:cNvPr id="12" name="淘宝店chenying0907出品 47"/>
            <p:cNvGrpSpPr/>
            <p:nvPr/>
          </p:nvGrpSpPr>
          <p:grpSpPr>
            <a:xfrm>
              <a:off x="4641601" y="3223634"/>
              <a:ext cx="882507" cy="748949"/>
              <a:chOff x="6188801" y="4298178"/>
              <a:chExt cx="1176676" cy="998599"/>
            </a:xfrm>
          </p:grpSpPr>
          <p:sp>
            <p:nvSpPr>
              <p:cNvPr id="31" name="淘宝店chenying0907出品 7"/>
              <p:cNvSpPr>
                <a:spLocks/>
              </p:cNvSpPr>
              <p:nvPr/>
            </p:nvSpPr>
            <p:spPr bwMode="auto">
              <a:xfrm>
                <a:off x="6188801" y="4298178"/>
                <a:ext cx="1176676" cy="998599"/>
              </a:xfrm>
              <a:custGeom>
                <a:avLst/>
                <a:gdLst>
                  <a:gd name="T0" fmla="*/ 3091 w 3103"/>
                  <a:gd name="T1" fmla="*/ 1086 h 2629"/>
                  <a:gd name="T2" fmla="*/ 2051 w 3103"/>
                  <a:gd name="T3" fmla="*/ 2208 h 2629"/>
                  <a:gd name="T4" fmla="*/ 550 w 3103"/>
                  <a:gd name="T5" fmla="*/ 2553 h 2629"/>
                  <a:gd name="T6" fmla="*/ 406 w 3103"/>
                  <a:gd name="T7" fmla="*/ 2417 h 2629"/>
                  <a:gd name="T8" fmla="*/ 953 w 3103"/>
                  <a:gd name="T9" fmla="*/ 317 h 2629"/>
                  <a:gd name="T10" fmla="*/ 3055 w 3103"/>
                  <a:gd name="T11" fmla="*/ 900 h 2629"/>
                  <a:gd name="T12" fmla="*/ 3091 w 3103"/>
                  <a:gd name="T13" fmla="*/ 1086 h 2629"/>
                </a:gdLst>
                <a:ahLst/>
                <a:cxnLst>
                  <a:cxn ang="0">
                    <a:pos x="T0" y="T1"/>
                  </a:cxn>
                  <a:cxn ang="0">
                    <a:pos x="T2" y="T3"/>
                  </a:cxn>
                  <a:cxn ang="0">
                    <a:pos x="T4" y="T5"/>
                  </a:cxn>
                  <a:cxn ang="0">
                    <a:pos x="T6" y="T7"/>
                  </a:cxn>
                  <a:cxn ang="0">
                    <a:pos x="T8" y="T9"/>
                  </a:cxn>
                  <a:cxn ang="0">
                    <a:pos x="T10" y="T11"/>
                  </a:cxn>
                  <a:cxn ang="0">
                    <a:pos x="T12" y="T13"/>
                  </a:cxn>
                </a:cxnLst>
                <a:rect l="0" t="0" r="r" b="b"/>
                <a:pathLst>
                  <a:path w="3103" h="2629">
                    <a:moveTo>
                      <a:pt x="3091" y="1086"/>
                    </a:moveTo>
                    <a:cubicBezTo>
                      <a:pt x="2930" y="1490"/>
                      <a:pt x="2667" y="1853"/>
                      <a:pt x="2051" y="2208"/>
                    </a:cubicBezTo>
                    <a:cubicBezTo>
                      <a:pt x="1434" y="2564"/>
                      <a:pt x="980" y="2629"/>
                      <a:pt x="550" y="2553"/>
                    </a:cubicBezTo>
                    <a:cubicBezTo>
                      <a:pt x="512" y="2546"/>
                      <a:pt x="434" y="2467"/>
                      <a:pt x="406" y="2417"/>
                    </a:cubicBezTo>
                    <a:cubicBezTo>
                      <a:pt x="0" y="1714"/>
                      <a:pt x="404" y="634"/>
                      <a:pt x="953" y="317"/>
                    </a:cubicBezTo>
                    <a:cubicBezTo>
                      <a:pt x="1502" y="0"/>
                      <a:pt x="2696" y="172"/>
                      <a:pt x="3055" y="900"/>
                    </a:cubicBezTo>
                    <a:cubicBezTo>
                      <a:pt x="3083" y="957"/>
                      <a:pt x="3103" y="1057"/>
                      <a:pt x="3091" y="1086"/>
                    </a:cubicBezTo>
                    <a:close/>
                  </a:path>
                </a:pathLst>
              </a:custGeom>
              <a:solidFill>
                <a:srgbClr val="83A57F"/>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400">
                  <a:solidFill>
                    <a:schemeClr val="bg1"/>
                  </a:solidFill>
                </a:endParaRPr>
              </a:p>
            </p:txBody>
          </p:sp>
          <p:sp>
            <p:nvSpPr>
              <p:cNvPr id="32" name="TextBox 20"/>
              <p:cNvSpPr txBox="1"/>
              <p:nvPr/>
            </p:nvSpPr>
            <p:spPr>
              <a:xfrm>
                <a:off x="6704290" y="4515973"/>
                <a:ext cx="168835" cy="381368"/>
              </a:xfrm>
              <a:prstGeom prst="rect">
                <a:avLst/>
              </a:prstGeom>
              <a:noFill/>
            </p:spPr>
            <p:txBody>
              <a:bodyPr wrap="none" lIns="0" tIns="0" rIns="0" bIns="0" rtlCol="0">
                <a:spAutoFit/>
              </a:bodyPr>
              <a:lstStyle/>
              <a:p>
                <a:pPr algn="ctr"/>
                <a:r>
                  <a:rPr lang="en-US" altLang="zh-CN" sz="2000" spc="300" dirty="0">
                    <a:solidFill>
                      <a:schemeClr val="bg1"/>
                    </a:solidFill>
                    <a:latin typeface="Agency FB" panose="020B0503020202020204" pitchFamily="34" charset="0"/>
                    <a:ea typeface="微软雅黑" pitchFamily="34" charset="-122"/>
                  </a:rPr>
                  <a:t>4</a:t>
                </a:r>
                <a:endParaRPr lang="zh-CN" altLang="en-US" sz="2000" spc="300" dirty="0">
                  <a:solidFill>
                    <a:schemeClr val="bg1"/>
                  </a:solidFill>
                  <a:latin typeface="Agency FB" panose="020B0503020202020204" pitchFamily="34" charset="0"/>
                  <a:ea typeface="微软雅黑" pitchFamily="34" charset="-122"/>
                </a:endParaRPr>
              </a:p>
            </p:txBody>
          </p:sp>
        </p:grpSp>
        <p:grpSp>
          <p:nvGrpSpPr>
            <p:cNvPr id="13" name="淘宝店chenying0907出品 88"/>
            <p:cNvGrpSpPr/>
            <p:nvPr/>
          </p:nvGrpSpPr>
          <p:grpSpPr>
            <a:xfrm>
              <a:off x="3619298" y="3221797"/>
              <a:ext cx="895861" cy="745865"/>
              <a:chOff x="4825730" y="4295729"/>
              <a:chExt cx="1194481" cy="994487"/>
            </a:xfrm>
          </p:grpSpPr>
          <p:sp>
            <p:nvSpPr>
              <p:cNvPr id="29" name="淘宝店chenying0907出品 9"/>
              <p:cNvSpPr>
                <a:spLocks/>
              </p:cNvSpPr>
              <p:nvPr/>
            </p:nvSpPr>
            <p:spPr bwMode="auto">
              <a:xfrm>
                <a:off x="4825730" y="4295729"/>
                <a:ext cx="1194481" cy="994487"/>
              </a:xfrm>
              <a:custGeom>
                <a:avLst/>
                <a:gdLst>
                  <a:gd name="T0" fmla="*/ 2554 w 3148"/>
                  <a:gd name="T1" fmla="*/ 2553 h 2615"/>
                  <a:gd name="T2" fmla="*/ 1061 w 3148"/>
                  <a:gd name="T3" fmla="*/ 2213 h 2615"/>
                  <a:gd name="T4" fmla="*/ 13 w 3148"/>
                  <a:gd name="T5" fmla="*/ 1086 h 2615"/>
                  <a:gd name="T6" fmla="*/ 58 w 3148"/>
                  <a:gd name="T7" fmla="*/ 893 h 2615"/>
                  <a:gd name="T8" fmla="*/ 2151 w 3148"/>
                  <a:gd name="T9" fmla="*/ 317 h 2615"/>
                  <a:gd name="T10" fmla="*/ 2696 w 3148"/>
                  <a:gd name="T11" fmla="*/ 2429 h 2615"/>
                  <a:gd name="T12" fmla="*/ 2554 w 3148"/>
                  <a:gd name="T13" fmla="*/ 2553 h 2615"/>
                </a:gdLst>
                <a:ahLst/>
                <a:cxnLst>
                  <a:cxn ang="0">
                    <a:pos x="T0" y="T1"/>
                  </a:cxn>
                  <a:cxn ang="0">
                    <a:pos x="T2" y="T3"/>
                  </a:cxn>
                  <a:cxn ang="0">
                    <a:pos x="T4" y="T5"/>
                  </a:cxn>
                  <a:cxn ang="0">
                    <a:pos x="T6" y="T7"/>
                  </a:cxn>
                  <a:cxn ang="0">
                    <a:pos x="T8" y="T9"/>
                  </a:cxn>
                  <a:cxn ang="0">
                    <a:pos x="T10" y="T11"/>
                  </a:cxn>
                  <a:cxn ang="0">
                    <a:pos x="T12" y="T13"/>
                  </a:cxn>
                </a:cxnLst>
                <a:rect l="0" t="0" r="r" b="b"/>
                <a:pathLst>
                  <a:path w="3148" h="2615">
                    <a:moveTo>
                      <a:pt x="2554" y="2553"/>
                    </a:moveTo>
                    <a:cubicBezTo>
                      <a:pt x="2123" y="2615"/>
                      <a:pt x="1678" y="2569"/>
                      <a:pt x="1061" y="2213"/>
                    </a:cubicBezTo>
                    <a:cubicBezTo>
                      <a:pt x="445" y="1857"/>
                      <a:pt x="161" y="1496"/>
                      <a:pt x="13" y="1086"/>
                    </a:cubicBezTo>
                    <a:cubicBezTo>
                      <a:pt x="0" y="1049"/>
                      <a:pt x="30" y="942"/>
                      <a:pt x="58" y="893"/>
                    </a:cubicBezTo>
                    <a:cubicBezTo>
                      <a:pt x="464" y="190"/>
                      <a:pt x="1602" y="0"/>
                      <a:pt x="2151" y="317"/>
                    </a:cubicBezTo>
                    <a:cubicBezTo>
                      <a:pt x="2700" y="634"/>
                      <a:pt x="3148" y="1754"/>
                      <a:pt x="2696" y="2429"/>
                    </a:cubicBezTo>
                    <a:cubicBezTo>
                      <a:pt x="2661" y="2481"/>
                      <a:pt x="2584" y="2548"/>
                      <a:pt x="2554" y="2553"/>
                    </a:cubicBezTo>
                    <a:close/>
                  </a:path>
                </a:pathLst>
              </a:custGeom>
              <a:solidFill>
                <a:srgbClr val="EC9858"/>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400">
                  <a:solidFill>
                    <a:schemeClr val="bg1">
                      <a:lumMod val="50000"/>
                    </a:schemeClr>
                  </a:solidFill>
                </a:endParaRPr>
              </a:p>
            </p:txBody>
          </p:sp>
          <p:sp>
            <p:nvSpPr>
              <p:cNvPr id="30" name="TextBox 20"/>
              <p:cNvSpPr txBox="1"/>
              <p:nvPr/>
            </p:nvSpPr>
            <p:spPr>
              <a:xfrm>
                <a:off x="5341539" y="4515973"/>
                <a:ext cx="178765" cy="381368"/>
              </a:xfrm>
              <a:prstGeom prst="rect">
                <a:avLst/>
              </a:prstGeom>
              <a:noFill/>
            </p:spPr>
            <p:txBody>
              <a:bodyPr wrap="none" lIns="0" tIns="0" rIns="0" bIns="0" rtlCol="0">
                <a:spAutoFit/>
              </a:bodyPr>
              <a:lstStyle/>
              <a:p>
                <a:pPr algn="ctr"/>
                <a:r>
                  <a:rPr lang="en-US" altLang="zh-CN" sz="2000" spc="300" dirty="0">
                    <a:solidFill>
                      <a:schemeClr val="bg1"/>
                    </a:solidFill>
                    <a:latin typeface="Agency FB" panose="020B0503020202020204" pitchFamily="34" charset="0"/>
                    <a:ea typeface="微软雅黑" pitchFamily="34" charset="-122"/>
                  </a:rPr>
                  <a:t>5</a:t>
                </a:r>
                <a:endParaRPr lang="zh-CN" altLang="en-US" sz="2000" spc="300" dirty="0">
                  <a:solidFill>
                    <a:schemeClr val="bg1"/>
                  </a:solidFill>
                  <a:latin typeface="Agency FB" panose="020B0503020202020204" pitchFamily="34" charset="0"/>
                  <a:ea typeface="微软雅黑" pitchFamily="34" charset="-122"/>
                </a:endParaRPr>
              </a:p>
            </p:txBody>
          </p:sp>
        </p:grpSp>
        <p:grpSp>
          <p:nvGrpSpPr>
            <p:cNvPr id="14" name="淘宝店chenying0907出品 89"/>
            <p:cNvGrpSpPr/>
            <p:nvPr/>
          </p:nvGrpSpPr>
          <p:grpSpPr>
            <a:xfrm>
              <a:off x="3276004" y="2270782"/>
              <a:ext cx="621557" cy="885587"/>
              <a:chOff x="4368005" y="3027708"/>
              <a:chExt cx="828742" cy="1180783"/>
            </a:xfrm>
          </p:grpSpPr>
          <p:sp>
            <p:nvSpPr>
              <p:cNvPr id="27" name="淘宝店chenying0907出品 6"/>
              <p:cNvSpPr>
                <a:spLocks/>
              </p:cNvSpPr>
              <p:nvPr/>
            </p:nvSpPr>
            <p:spPr bwMode="auto">
              <a:xfrm>
                <a:off x="4368005" y="3027708"/>
                <a:ext cx="828742" cy="1180783"/>
              </a:xfrm>
              <a:custGeom>
                <a:avLst/>
                <a:gdLst>
                  <a:gd name="T0" fmla="*/ 452 w 2187"/>
                  <a:gd name="T1" fmla="*/ 114 h 3106"/>
                  <a:gd name="T2" fmla="*/ 0 w 2187"/>
                  <a:gd name="T3" fmla="*/ 1577 h 3106"/>
                  <a:gd name="T4" fmla="*/ 452 w 2187"/>
                  <a:gd name="T5" fmla="*/ 3048 h 3106"/>
                  <a:gd name="T6" fmla="*/ 642 w 2187"/>
                  <a:gd name="T7" fmla="*/ 3106 h 3106"/>
                  <a:gd name="T8" fmla="*/ 2187 w 2187"/>
                  <a:gd name="T9" fmla="*/ 1581 h 3106"/>
                  <a:gd name="T10" fmla="*/ 631 w 2187"/>
                  <a:gd name="T11" fmla="*/ 53 h 3106"/>
                  <a:gd name="T12" fmla="*/ 452 w 2187"/>
                  <a:gd name="T13" fmla="*/ 114 h 3106"/>
                </a:gdLst>
                <a:ahLst/>
                <a:cxnLst>
                  <a:cxn ang="0">
                    <a:pos x="T0" y="T1"/>
                  </a:cxn>
                  <a:cxn ang="0">
                    <a:pos x="T2" y="T3"/>
                  </a:cxn>
                  <a:cxn ang="0">
                    <a:pos x="T4" y="T5"/>
                  </a:cxn>
                  <a:cxn ang="0">
                    <a:pos x="T6" y="T7"/>
                  </a:cxn>
                  <a:cxn ang="0">
                    <a:pos x="T8" y="T9"/>
                  </a:cxn>
                  <a:cxn ang="0">
                    <a:pos x="T10" y="T11"/>
                  </a:cxn>
                  <a:cxn ang="0">
                    <a:pos x="T12" y="T13"/>
                  </a:cxn>
                </a:cxnLst>
                <a:rect l="0" t="0" r="r" b="b"/>
                <a:pathLst>
                  <a:path w="2187" h="3106">
                    <a:moveTo>
                      <a:pt x="452" y="114"/>
                    </a:moveTo>
                    <a:cubicBezTo>
                      <a:pt x="183" y="456"/>
                      <a:pt x="0" y="865"/>
                      <a:pt x="0" y="1577"/>
                    </a:cubicBezTo>
                    <a:cubicBezTo>
                      <a:pt x="0" y="2288"/>
                      <a:pt x="171" y="2715"/>
                      <a:pt x="452" y="3048"/>
                    </a:cubicBezTo>
                    <a:cubicBezTo>
                      <a:pt x="477" y="3078"/>
                      <a:pt x="584" y="3106"/>
                      <a:pt x="642" y="3106"/>
                    </a:cubicBezTo>
                    <a:cubicBezTo>
                      <a:pt x="1454" y="3106"/>
                      <a:pt x="2187" y="2215"/>
                      <a:pt x="2187" y="1581"/>
                    </a:cubicBezTo>
                    <a:cubicBezTo>
                      <a:pt x="2187" y="947"/>
                      <a:pt x="1441" y="0"/>
                      <a:pt x="631" y="53"/>
                    </a:cubicBezTo>
                    <a:cubicBezTo>
                      <a:pt x="568" y="57"/>
                      <a:pt x="471" y="90"/>
                      <a:pt x="452" y="114"/>
                    </a:cubicBezTo>
                    <a:close/>
                  </a:path>
                </a:pathLst>
              </a:custGeom>
              <a:solidFill>
                <a:srgbClr val="83A57F"/>
              </a:solidFill>
              <a:ln w="952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sz="1400">
                  <a:solidFill>
                    <a:schemeClr val="bg1">
                      <a:lumMod val="50000"/>
                    </a:schemeClr>
                  </a:solidFill>
                </a:endParaRPr>
              </a:p>
            </p:txBody>
          </p:sp>
          <p:sp>
            <p:nvSpPr>
              <p:cNvPr id="28" name="TextBox 20"/>
              <p:cNvSpPr txBox="1"/>
              <p:nvPr/>
            </p:nvSpPr>
            <p:spPr>
              <a:xfrm>
                <a:off x="4691006" y="3341100"/>
                <a:ext cx="182738" cy="381368"/>
              </a:xfrm>
              <a:prstGeom prst="rect">
                <a:avLst/>
              </a:prstGeom>
              <a:noFill/>
            </p:spPr>
            <p:txBody>
              <a:bodyPr wrap="none" lIns="0" tIns="0" rIns="0" bIns="0" rtlCol="0">
                <a:spAutoFit/>
              </a:bodyPr>
              <a:lstStyle/>
              <a:p>
                <a:pPr algn="ctr"/>
                <a:r>
                  <a:rPr lang="en-US" altLang="zh-CN" sz="2000" spc="300" dirty="0">
                    <a:solidFill>
                      <a:schemeClr val="bg1"/>
                    </a:solidFill>
                    <a:latin typeface="Agency FB" panose="020B0503020202020204" pitchFamily="34" charset="0"/>
                    <a:ea typeface="微软雅黑" pitchFamily="34" charset="-122"/>
                  </a:rPr>
                  <a:t>6</a:t>
                </a:r>
                <a:endParaRPr lang="zh-CN" altLang="en-US" sz="2000" spc="300" dirty="0">
                  <a:solidFill>
                    <a:schemeClr val="bg1"/>
                  </a:solidFill>
                  <a:latin typeface="Agency FB" panose="020B0503020202020204" pitchFamily="34" charset="0"/>
                  <a:ea typeface="微软雅黑" pitchFamily="34" charset="-122"/>
                </a:endParaRPr>
              </a:p>
            </p:txBody>
          </p:sp>
        </p:grpSp>
        <p:sp>
          <p:nvSpPr>
            <p:cNvPr id="15" name="TextBox 19"/>
            <p:cNvSpPr txBox="1"/>
            <p:nvPr/>
          </p:nvSpPr>
          <p:spPr>
            <a:xfrm>
              <a:off x="2272959" y="1077128"/>
              <a:ext cx="1329915" cy="200218"/>
            </a:xfrm>
            <a:prstGeom prst="rect">
              <a:avLst/>
            </a:prstGeom>
            <a:noFill/>
          </p:spPr>
          <p:txBody>
            <a:bodyPr wrap="square" lIns="0" tIns="0" rIns="0" bIns="0" rtlCol="0">
              <a:spAutoFit/>
            </a:bodyPr>
            <a:lstStyle/>
            <a:p>
              <a:pPr algn="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16" name="TextBox 106"/>
            <p:cNvSpPr txBox="1"/>
            <p:nvPr/>
          </p:nvSpPr>
          <p:spPr>
            <a:xfrm>
              <a:off x="1442487" y="1463089"/>
              <a:ext cx="2160388" cy="286026"/>
            </a:xfrm>
            <a:prstGeom prst="rect">
              <a:avLst/>
            </a:prstGeom>
            <a:noFill/>
          </p:spPr>
          <p:txBody>
            <a:bodyPr wrap="square" lIns="0" tIns="0" rIns="0" bIns="0" rtlCol="0">
              <a:spAutoFit/>
            </a:bodyPr>
            <a:lstStyle/>
            <a:p>
              <a:pPr algn="just">
                <a:lnSpc>
                  <a:spcPct val="10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17" name="TextBox 19"/>
            <p:cNvSpPr txBox="1"/>
            <p:nvPr/>
          </p:nvSpPr>
          <p:spPr>
            <a:xfrm>
              <a:off x="5627531" y="1077128"/>
              <a:ext cx="1329915" cy="200218"/>
            </a:xfrm>
            <a:prstGeom prst="rect">
              <a:avLst/>
            </a:prstGeom>
            <a:noFill/>
          </p:spPr>
          <p:txBody>
            <a:bodyPr wrap="square" lIns="0" tIns="0" rIns="0" bIns="0"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18" name="TextBox 106"/>
            <p:cNvSpPr txBox="1"/>
            <p:nvPr/>
          </p:nvSpPr>
          <p:spPr>
            <a:xfrm>
              <a:off x="5627532" y="1463089"/>
              <a:ext cx="2160388" cy="286026"/>
            </a:xfrm>
            <a:prstGeom prst="rect">
              <a:avLst/>
            </a:prstGeom>
            <a:noFill/>
          </p:spPr>
          <p:txBody>
            <a:bodyPr wrap="square" lIns="0" tIns="0" rIns="0" bIns="0" rtlCol="0">
              <a:spAutoFit/>
            </a:bodyPr>
            <a:lstStyle/>
            <a:p>
              <a:pPr algn="just">
                <a:lnSpc>
                  <a:spcPct val="10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19" name="TextBox 19"/>
            <p:cNvSpPr txBox="1"/>
            <p:nvPr/>
          </p:nvSpPr>
          <p:spPr>
            <a:xfrm>
              <a:off x="6170507" y="2325843"/>
              <a:ext cx="1329915" cy="200218"/>
            </a:xfrm>
            <a:prstGeom prst="rect">
              <a:avLst/>
            </a:prstGeom>
            <a:noFill/>
          </p:spPr>
          <p:txBody>
            <a:bodyPr wrap="square" lIns="0" tIns="0" rIns="0" bIns="0"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20" name="TextBox 106"/>
            <p:cNvSpPr txBox="1"/>
            <p:nvPr/>
          </p:nvSpPr>
          <p:spPr>
            <a:xfrm>
              <a:off x="6170507" y="2711804"/>
              <a:ext cx="2160388" cy="286026"/>
            </a:xfrm>
            <a:prstGeom prst="rect">
              <a:avLst/>
            </a:prstGeom>
            <a:noFill/>
          </p:spPr>
          <p:txBody>
            <a:bodyPr wrap="square" lIns="0" tIns="0" rIns="0" bIns="0" rtlCol="0">
              <a:spAutoFit/>
            </a:bodyPr>
            <a:lstStyle/>
            <a:p>
              <a:pPr algn="just">
                <a:lnSpc>
                  <a:spcPct val="10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21" name="TextBox 19"/>
            <p:cNvSpPr txBox="1"/>
            <p:nvPr/>
          </p:nvSpPr>
          <p:spPr>
            <a:xfrm>
              <a:off x="5627531" y="3802478"/>
              <a:ext cx="1329915" cy="200218"/>
            </a:xfrm>
            <a:prstGeom prst="rect">
              <a:avLst/>
            </a:prstGeom>
            <a:noFill/>
          </p:spPr>
          <p:txBody>
            <a:bodyPr wrap="square" lIns="0" tIns="0" rIns="0" bIns="0"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22" name="TextBox 106"/>
            <p:cNvSpPr txBox="1"/>
            <p:nvPr/>
          </p:nvSpPr>
          <p:spPr>
            <a:xfrm>
              <a:off x="5627532" y="4188439"/>
              <a:ext cx="2160388" cy="286026"/>
            </a:xfrm>
            <a:prstGeom prst="rect">
              <a:avLst/>
            </a:prstGeom>
            <a:noFill/>
          </p:spPr>
          <p:txBody>
            <a:bodyPr wrap="square" lIns="0" tIns="0" rIns="0" bIns="0" rtlCol="0">
              <a:spAutoFit/>
            </a:bodyPr>
            <a:lstStyle/>
            <a:p>
              <a:pPr algn="just">
                <a:lnSpc>
                  <a:spcPct val="10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23" name="TextBox 19"/>
            <p:cNvSpPr txBox="1"/>
            <p:nvPr/>
          </p:nvSpPr>
          <p:spPr>
            <a:xfrm>
              <a:off x="2272959" y="3802478"/>
              <a:ext cx="1329915" cy="200218"/>
            </a:xfrm>
            <a:prstGeom prst="rect">
              <a:avLst/>
            </a:prstGeom>
            <a:noFill/>
          </p:spPr>
          <p:txBody>
            <a:bodyPr wrap="square" lIns="0" tIns="0" rIns="0" bIns="0" rtlCol="0">
              <a:spAutoFit/>
            </a:bodyPr>
            <a:lstStyle/>
            <a:p>
              <a:pPr algn="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24" name="TextBox 106"/>
            <p:cNvSpPr txBox="1"/>
            <p:nvPr/>
          </p:nvSpPr>
          <p:spPr>
            <a:xfrm>
              <a:off x="1448185" y="4188439"/>
              <a:ext cx="2160388" cy="286026"/>
            </a:xfrm>
            <a:prstGeom prst="rect">
              <a:avLst/>
            </a:prstGeom>
            <a:noFill/>
          </p:spPr>
          <p:txBody>
            <a:bodyPr wrap="square" lIns="0" tIns="0" rIns="0" bIns="0" rtlCol="0">
              <a:spAutoFit/>
            </a:bodyPr>
            <a:lstStyle/>
            <a:p>
              <a:pPr algn="just">
                <a:lnSpc>
                  <a:spcPct val="10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25" name="TextBox 19"/>
            <p:cNvSpPr txBox="1"/>
            <p:nvPr/>
          </p:nvSpPr>
          <p:spPr>
            <a:xfrm>
              <a:off x="1616354" y="2327247"/>
              <a:ext cx="1329915" cy="200218"/>
            </a:xfrm>
            <a:prstGeom prst="rect">
              <a:avLst/>
            </a:prstGeom>
            <a:noFill/>
          </p:spPr>
          <p:txBody>
            <a:bodyPr wrap="square" lIns="0" tIns="0" rIns="0" bIns="0" rtlCol="0">
              <a:spAutoFit/>
            </a:bodyPr>
            <a:lstStyle/>
            <a:p>
              <a:pPr algn="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26" name="TextBox 106"/>
            <p:cNvSpPr txBox="1"/>
            <p:nvPr/>
          </p:nvSpPr>
          <p:spPr>
            <a:xfrm>
              <a:off x="791580" y="2713208"/>
              <a:ext cx="2160388" cy="286026"/>
            </a:xfrm>
            <a:prstGeom prst="rect">
              <a:avLst/>
            </a:prstGeom>
            <a:noFill/>
          </p:spPr>
          <p:txBody>
            <a:bodyPr wrap="square" lIns="0" tIns="0" rIns="0" bIns="0" rtlCol="0">
              <a:spAutoFit/>
            </a:bodyPr>
            <a:lstStyle/>
            <a:p>
              <a:pPr algn="just">
                <a:lnSpc>
                  <a:spcPct val="10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1000" dirty="0">
                  <a:solidFill>
                    <a:schemeClr val="bg1">
                      <a:lumMod val="50000"/>
                    </a:schemeClr>
                  </a:solidFill>
                  <a:latin typeface="微软雅黑" panose="020B0503020204020204" pitchFamily="34" charset="-122"/>
                  <a:ea typeface="微软雅黑" panose="020B0503020204020204" pitchFamily="34" charset="-122"/>
                </a:rPr>
                <a:t>……</a:t>
              </a:r>
            </a:p>
          </p:txBody>
        </p:sp>
      </p:grpSp>
    </p:spTree>
    <p:extLst>
      <p:ext uri="{BB962C8B-B14F-4D97-AF65-F5344CB8AC3E}">
        <p14:creationId xmlns:p14="http://schemas.microsoft.com/office/powerpoint/2010/main" val="4279924036"/>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2284558" y="2083371"/>
            <a:ext cx="3699930" cy="3629048"/>
            <a:chOff x="1311264" y="1939967"/>
            <a:chExt cx="2342633" cy="2297754"/>
          </a:xfrm>
        </p:grpSpPr>
        <p:sp>
          <p:nvSpPr>
            <p:cNvPr id="7" name="椭圆 6"/>
            <p:cNvSpPr/>
            <p:nvPr/>
          </p:nvSpPr>
          <p:spPr>
            <a:xfrm>
              <a:off x="1311264" y="2189999"/>
              <a:ext cx="2072913" cy="2047722"/>
            </a:xfrm>
            <a:prstGeom prst="ellipse">
              <a:avLst/>
            </a:prstGeom>
            <a:solidFill>
              <a:srgbClr val="83A57F"/>
            </a:solidFill>
            <a:ln w="57150" cap="flat" cmpd="sng" algn="ctr">
              <a:solidFill>
                <a:srgbClr val="83A57F"/>
              </a:solidFill>
              <a:prstDash val="sysDot"/>
              <a:miter lim="800000"/>
            </a:ln>
            <a:effectLst/>
          </p:spPr>
          <p:txBody>
            <a:bodyPr anchor="ctr"/>
            <a:lstStyle/>
            <a:p>
              <a:pPr eaLnBrk="1" fontAlgn="auto" hangingPunct="1">
                <a:spcBef>
                  <a:spcPts val="0"/>
                </a:spcBef>
                <a:spcAft>
                  <a:spcPts val="0"/>
                </a:spcAft>
                <a:defRPr/>
              </a:pPr>
              <a:endParaRPr lang="zh-CN" altLang="en-US" sz="2800" kern="0" dirty="0">
                <a:solidFill>
                  <a:prstClr val="white"/>
                </a:solidFill>
                <a:latin typeface="Arial" panose="020B0604020202020204" pitchFamily="34" charset="0"/>
              </a:endParaRPr>
            </a:p>
          </p:txBody>
        </p:sp>
        <p:sp>
          <p:nvSpPr>
            <p:cNvPr id="8" name="椭圆 7"/>
            <p:cNvSpPr/>
            <p:nvPr/>
          </p:nvSpPr>
          <p:spPr>
            <a:xfrm>
              <a:off x="2938957" y="2294381"/>
              <a:ext cx="565457" cy="559883"/>
            </a:xfrm>
            <a:prstGeom prst="ellipse">
              <a:avLst/>
            </a:prstGeom>
            <a:solidFill>
              <a:srgbClr val="EC9858"/>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pic>
          <p:nvPicPr>
            <p:cNvPr id="9" name="图片 29"/>
            <p:cNvPicPr>
              <a:picLocks noChangeAspect="1"/>
            </p:cNvPicPr>
            <p:nvPr/>
          </p:nvPicPr>
          <p:blipFill>
            <a:blip r:embed="rId3" cstate="print">
              <a:extLst>
                <a:ext uri="{28A0092B-C50C-407E-A947-70E740481C1C}">
                  <a14:useLocalDpi xmlns:a14="http://schemas.microsoft.com/office/drawing/2010/main" val="0"/>
                </a:ext>
              </a:extLst>
            </a:blip>
            <a:srcRect t="5220"/>
            <a:stretch>
              <a:fillRect/>
            </a:stretch>
          </p:blipFill>
          <p:spPr bwMode="auto">
            <a:xfrm>
              <a:off x="3028339" y="2423334"/>
              <a:ext cx="381785" cy="3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椭圆 9"/>
            <p:cNvSpPr/>
            <p:nvPr/>
          </p:nvSpPr>
          <p:spPr>
            <a:xfrm>
              <a:off x="2310155" y="1939967"/>
              <a:ext cx="548405" cy="543035"/>
            </a:xfrm>
            <a:prstGeom prst="ellipse">
              <a:avLst/>
            </a:prstGeom>
            <a:solidFill>
              <a:srgbClr val="83A57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pic>
          <p:nvPicPr>
            <p:cNvPr id="12" name="图片 32"/>
            <p:cNvPicPr>
              <a:picLocks noChangeAspect="1"/>
            </p:cNvPicPr>
            <p:nvPr/>
          </p:nvPicPr>
          <p:blipFill>
            <a:blip r:embed="rId4" cstate="print">
              <a:extLst>
                <a:ext uri="{28A0092B-C50C-407E-A947-70E740481C1C}">
                  <a14:useLocalDpi xmlns:a14="http://schemas.microsoft.com/office/drawing/2010/main" val="0"/>
                </a:ext>
              </a:extLst>
            </a:blip>
            <a:srcRect l="23180" t="13547" r="24422" b="28755"/>
            <a:stretch>
              <a:fillRect/>
            </a:stretch>
          </p:blipFill>
          <p:spPr bwMode="auto">
            <a:xfrm>
              <a:off x="2466935" y="2083825"/>
              <a:ext cx="234843" cy="255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椭圆 12"/>
            <p:cNvSpPr/>
            <p:nvPr/>
          </p:nvSpPr>
          <p:spPr>
            <a:xfrm>
              <a:off x="3105492" y="2996053"/>
              <a:ext cx="548405" cy="541739"/>
            </a:xfrm>
            <a:prstGeom prst="ellipse">
              <a:avLst/>
            </a:prstGeom>
            <a:solidFill>
              <a:srgbClr val="83A57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14" name="任意多边形 12"/>
            <p:cNvSpPr/>
            <p:nvPr/>
          </p:nvSpPr>
          <p:spPr>
            <a:xfrm>
              <a:off x="3171130" y="3127020"/>
              <a:ext cx="321431" cy="243653"/>
            </a:xfrm>
            <a:custGeom>
              <a:avLst/>
              <a:gdLst>
                <a:gd name="connsiteX0" fmla="*/ 332089 w 388650"/>
                <a:gd name="connsiteY0" fmla="*/ 43940 h 298935"/>
                <a:gd name="connsiteX1" fmla="*/ 354779 w 388650"/>
                <a:gd name="connsiteY1" fmla="*/ 43940 h 298935"/>
                <a:gd name="connsiteX2" fmla="*/ 388650 w 388650"/>
                <a:gd name="connsiteY2" fmla="*/ 77811 h 298935"/>
                <a:gd name="connsiteX3" fmla="*/ 388650 w 388650"/>
                <a:gd name="connsiteY3" fmla="*/ 162486 h 298935"/>
                <a:gd name="connsiteX4" fmla="*/ 388650 w 388650"/>
                <a:gd name="connsiteY4" fmla="*/ 213291 h 298935"/>
                <a:gd name="connsiteX5" fmla="*/ 354779 w 388650"/>
                <a:gd name="connsiteY5" fmla="*/ 247162 h 298935"/>
                <a:gd name="connsiteX6" fmla="*/ 328319 w 388650"/>
                <a:gd name="connsiteY6" fmla="*/ 247162 h 298935"/>
                <a:gd name="connsiteX7" fmla="*/ 262816 w 388650"/>
                <a:gd name="connsiteY7" fmla="*/ 298935 h 298935"/>
                <a:gd name="connsiteX8" fmla="*/ 237822 w 388650"/>
                <a:gd name="connsiteY8" fmla="*/ 247162 h 298935"/>
                <a:gd name="connsiteX9" fmla="*/ 60533 w 388650"/>
                <a:gd name="connsiteY9" fmla="*/ 247162 h 298935"/>
                <a:gd name="connsiteX10" fmla="*/ 26662 w 388650"/>
                <a:gd name="connsiteY10" fmla="*/ 213291 h 298935"/>
                <a:gd name="connsiteX11" fmla="*/ 26662 w 388650"/>
                <a:gd name="connsiteY11" fmla="*/ 188693 h 298935"/>
                <a:gd name="connsiteX12" fmla="*/ 27227 w 388650"/>
                <a:gd name="connsiteY12" fmla="*/ 188927 h 298935"/>
                <a:gd name="connsiteX13" fmla="*/ 300065 w 388650"/>
                <a:gd name="connsiteY13" fmla="*/ 188927 h 298935"/>
                <a:gd name="connsiteX14" fmla="*/ 332089 w 388650"/>
                <a:gd name="connsiteY14" fmla="*/ 156903 h 298935"/>
                <a:gd name="connsiteX15" fmla="*/ 28100 w 388650"/>
                <a:gd name="connsiteY15" fmla="*/ 0 h 298935"/>
                <a:gd name="connsiteX16" fmla="*/ 290988 w 388650"/>
                <a:gd name="connsiteY16" fmla="*/ 0 h 298935"/>
                <a:gd name="connsiteX17" fmla="*/ 319088 w 388650"/>
                <a:gd name="connsiteY17" fmla="*/ 28100 h 298935"/>
                <a:gd name="connsiteX18" fmla="*/ 319088 w 388650"/>
                <a:gd name="connsiteY18" fmla="*/ 140499 h 298935"/>
                <a:gd name="connsiteX19" fmla="*/ 290988 w 388650"/>
                <a:gd name="connsiteY19" fmla="*/ 168599 h 298935"/>
                <a:gd name="connsiteX20" fmla="*/ 28100 w 388650"/>
                <a:gd name="connsiteY20" fmla="*/ 168599 h 298935"/>
                <a:gd name="connsiteX21" fmla="*/ 0 w 388650"/>
                <a:gd name="connsiteY21" fmla="*/ 140499 h 298935"/>
                <a:gd name="connsiteX22" fmla="*/ 0 w 388650"/>
                <a:gd name="connsiteY22" fmla="*/ 28100 h 298935"/>
                <a:gd name="connsiteX23" fmla="*/ 28100 w 388650"/>
                <a:gd name="connsiteY23" fmla="*/ 0 h 298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8650" h="298935">
                  <a:moveTo>
                    <a:pt x="332089" y="43940"/>
                  </a:moveTo>
                  <a:lnTo>
                    <a:pt x="354779" y="43940"/>
                  </a:lnTo>
                  <a:cubicBezTo>
                    <a:pt x="373485" y="43940"/>
                    <a:pt x="388650" y="59105"/>
                    <a:pt x="388650" y="77811"/>
                  </a:cubicBezTo>
                  <a:lnTo>
                    <a:pt x="388650" y="162486"/>
                  </a:lnTo>
                  <a:lnTo>
                    <a:pt x="388650" y="213291"/>
                  </a:lnTo>
                  <a:cubicBezTo>
                    <a:pt x="388650" y="231997"/>
                    <a:pt x="373485" y="247162"/>
                    <a:pt x="354779" y="247162"/>
                  </a:cubicBezTo>
                  <a:lnTo>
                    <a:pt x="328319" y="247162"/>
                  </a:lnTo>
                  <a:lnTo>
                    <a:pt x="262816" y="298935"/>
                  </a:lnTo>
                  <a:lnTo>
                    <a:pt x="237822" y="247162"/>
                  </a:lnTo>
                  <a:lnTo>
                    <a:pt x="60533" y="247162"/>
                  </a:lnTo>
                  <a:cubicBezTo>
                    <a:pt x="41827" y="247162"/>
                    <a:pt x="26662" y="231997"/>
                    <a:pt x="26662" y="213291"/>
                  </a:cubicBezTo>
                  <a:lnTo>
                    <a:pt x="26662" y="188693"/>
                  </a:lnTo>
                  <a:lnTo>
                    <a:pt x="27227" y="188927"/>
                  </a:lnTo>
                  <a:lnTo>
                    <a:pt x="300065" y="188927"/>
                  </a:lnTo>
                  <a:cubicBezTo>
                    <a:pt x="317751" y="188927"/>
                    <a:pt x="332089" y="174589"/>
                    <a:pt x="332089" y="156903"/>
                  </a:cubicBezTo>
                  <a:close/>
                  <a:moveTo>
                    <a:pt x="28100" y="0"/>
                  </a:moveTo>
                  <a:lnTo>
                    <a:pt x="290988" y="0"/>
                  </a:lnTo>
                  <a:cubicBezTo>
                    <a:pt x="306507" y="0"/>
                    <a:pt x="319088" y="12581"/>
                    <a:pt x="319088" y="28100"/>
                  </a:cubicBezTo>
                  <a:lnTo>
                    <a:pt x="319088" y="140499"/>
                  </a:lnTo>
                  <a:cubicBezTo>
                    <a:pt x="319088" y="156018"/>
                    <a:pt x="306507" y="168599"/>
                    <a:pt x="290988" y="168599"/>
                  </a:cubicBezTo>
                  <a:lnTo>
                    <a:pt x="28100" y="168599"/>
                  </a:lnTo>
                  <a:cubicBezTo>
                    <a:pt x="12581" y="168599"/>
                    <a:pt x="0" y="156018"/>
                    <a:pt x="0" y="140499"/>
                  </a:cubicBezTo>
                  <a:lnTo>
                    <a:pt x="0" y="28100"/>
                  </a:lnTo>
                  <a:cubicBezTo>
                    <a:pt x="0" y="12581"/>
                    <a:pt x="12581" y="0"/>
                    <a:pt x="28100" y="0"/>
                  </a:cubicBezTo>
                  <a:close/>
                </a:path>
              </a:pathLst>
            </a:custGeom>
            <a:solidFill>
              <a:sysClr val="window" lastClr="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15" name="椭圆 14"/>
            <p:cNvSpPr/>
            <p:nvPr/>
          </p:nvSpPr>
          <p:spPr>
            <a:xfrm>
              <a:off x="2879935" y="3715393"/>
              <a:ext cx="447382" cy="443241"/>
            </a:xfrm>
            <a:prstGeom prst="ellipse">
              <a:avLst/>
            </a:prstGeom>
            <a:solidFill>
              <a:srgbClr val="EC9858"/>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dirty="0">
                <a:solidFill>
                  <a:prstClr val="white"/>
                </a:solidFill>
                <a:latin typeface="Calibri" panose="020F0502020204030204"/>
                <a:ea typeface="宋体" panose="02010600030101010101" pitchFamily="2" charset="-122"/>
              </a:endParaRPr>
            </a:p>
          </p:txBody>
        </p:sp>
        <p:sp>
          <p:nvSpPr>
            <p:cNvPr id="16" name="任意多边形 14"/>
            <p:cNvSpPr/>
            <p:nvPr/>
          </p:nvSpPr>
          <p:spPr>
            <a:xfrm rot="10800000" flipH="1">
              <a:off x="2951599" y="3822545"/>
              <a:ext cx="284699" cy="209956"/>
            </a:xfrm>
            <a:custGeom>
              <a:avLst/>
              <a:gdLst>
                <a:gd name="connsiteX0" fmla="*/ 441259 w 1065398"/>
                <a:gd name="connsiteY0" fmla="*/ 795512 h 795512"/>
                <a:gd name="connsiteX1" fmla="*/ 624139 w 1065398"/>
                <a:gd name="connsiteY1" fmla="*/ 795512 h 795512"/>
                <a:gd name="connsiteX2" fmla="*/ 624139 w 1065398"/>
                <a:gd name="connsiteY2" fmla="*/ 611235 h 795512"/>
                <a:gd name="connsiteX3" fmla="*/ 975398 w 1065398"/>
                <a:gd name="connsiteY3" fmla="*/ 611235 h 795512"/>
                <a:gd name="connsiteX4" fmla="*/ 1065398 w 1065398"/>
                <a:gd name="connsiteY4" fmla="*/ 521235 h 795512"/>
                <a:gd name="connsiteX5" fmla="*/ 975398 w 1065398"/>
                <a:gd name="connsiteY5" fmla="*/ 431235 h 795512"/>
                <a:gd name="connsiteX6" fmla="*/ 624139 w 1065398"/>
                <a:gd name="connsiteY6" fmla="*/ 431235 h 795512"/>
                <a:gd name="connsiteX7" fmla="*/ 624139 w 1065398"/>
                <a:gd name="connsiteY7" fmla="*/ 0 h 795512"/>
                <a:gd name="connsiteX8" fmla="*/ 441259 w 1065398"/>
                <a:gd name="connsiteY8" fmla="*/ 0 h 795512"/>
                <a:gd name="connsiteX9" fmla="*/ 441259 w 1065398"/>
                <a:gd name="connsiteY9" fmla="*/ 217756 h 795512"/>
                <a:gd name="connsiteX10" fmla="*/ 90000 w 1065398"/>
                <a:gd name="connsiteY10" fmla="*/ 217756 h 795512"/>
                <a:gd name="connsiteX11" fmla="*/ 0 w 1065398"/>
                <a:gd name="connsiteY11" fmla="*/ 307756 h 795512"/>
                <a:gd name="connsiteX12" fmla="*/ 90000 w 1065398"/>
                <a:gd name="connsiteY12" fmla="*/ 397756 h 795512"/>
                <a:gd name="connsiteX13" fmla="*/ 441259 w 1065398"/>
                <a:gd name="connsiteY13" fmla="*/ 397756 h 795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5398" h="795512">
                  <a:moveTo>
                    <a:pt x="441259" y="795512"/>
                  </a:moveTo>
                  <a:lnTo>
                    <a:pt x="624139" y="795512"/>
                  </a:lnTo>
                  <a:lnTo>
                    <a:pt x="624139" y="611235"/>
                  </a:lnTo>
                  <a:lnTo>
                    <a:pt x="975398" y="611235"/>
                  </a:lnTo>
                  <a:lnTo>
                    <a:pt x="1065398" y="521235"/>
                  </a:lnTo>
                  <a:lnTo>
                    <a:pt x="975398" y="431235"/>
                  </a:lnTo>
                  <a:lnTo>
                    <a:pt x="624139" y="431235"/>
                  </a:lnTo>
                  <a:lnTo>
                    <a:pt x="624139" y="0"/>
                  </a:lnTo>
                  <a:lnTo>
                    <a:pt x="441259" y="0"/>
                  </a:lnTo>
                  <a:lnTo>
                    <a:pt x="441259" y="217756"/>
                  </a:lnTo>
                  <a:lnTo>
                    <a:pt x="90000" y="217756"/>
                  </a:lnTo>
                  <a:lnTo>
                    <a:pt x="0" y="307756"/>
                  </a:lnTo>
                  <a:lnTo>
                    <a:pt x="90000" y="397756"/>
                  </a:lnTo>
                  <a:lnTo>
                    <a:pt x="441259" y="397756"/>
                  </a:lnTo>
                  <a:close/>
                </a:path>
              </a:pathLst>
            </a:custGeom>
            <a:solidFill>
              <a:sysClr val="window" lastClr="FFFFFF"/>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prstClr val="white"/>
                </a:solidFill>
                <a:latin typeface="Calibri" panose="020F0502020204030204"/>
                <a:ea typeface="宋体" panose="02010600030101010101" pitchFamily="2" charset="-122"/>
              </a:endParaRPr>
            </a:p>
          </p:txBody>
        </p:sp>
        <p:sp>
          <p:nvSpPr>
            <p:cNvPr id="17" name="矩形 16"/>
            <p:cNvSpPr/>
            <p:nvPr/>
          </p:nvSpPr>
          <p:spPr>
            <a:xfrm>
              <a:off x="1472351" y="2852617"/>
              <a:ext cx="1156232" cy="682047"/>
            </a:xfrm>
            <a:prstGeom prst="rect">
              <a:avLst/>
            </a:prstGeom>
          </p:spPr>
          <p:txBody>
            <a:bodyPr wrap="none">
              <a:spAutoFit/>
            </a:bodyPr>
            <a:lstStyle/>
            <a:p>
              <a:pPr>
                <a:defRPr/>
              </a:pPr>
              <a:r>
                <a:rPr lang="zh-CN" altLang="en-US" sz="3200" kern="0" dirty="0" smtClean="0">
                  <a:solidFill>
                    <a:prstClr val="white"/>
                  </a:solidFill>
                  <a:latin typeface="Arial" panose="020B0604020202020204" pitchFamily="34" charset="0"/>
                </a:rPr>
                <a:t>加入标题</a:t>
              </a:r>
              <a:endParaRPr lang="en-US" altLang="zh-CN" sz="3200" kern="0" dirty="0">
                <a:solidFill>
                  <a:prstClr val="white"/>
                </a:solidFill>
                <a:latin typeface="Arial" panose="020B0604020202020204" pitchFamily="34" charset="0"/>
              </a:endParaRPr>
            </a:p>
            <a:p>
              <a:pPr>
                <a:defRPr/>
              </a:pPr>
              <a:r>
                <a:rPr lang="en-US" altLang="zh-CN" sz="3200" kern="0" dirty="0">
                  <a:solidFill>
                    <a:prstClr val="white"/>
                  </a:solidFill>
                  <a:latin typeface="Arial" panose="020B0604020202020204" pitchFamily="34" charset="0"/>
                </a:rPr>
                <a:t>HERE</a:t>
              </a:r>
              <a:endParaRPr lang="zh-CN" altLang="en-US" sz="3200" kern="0" dirty="0">
                <a:solidFill>
                  <a:prstClr val="white"/>
                </a:solidFill>
                <a:latin typeface="Arial" panose="020B0604020202020204" pitchFamily="34" charset="0"/>
              </a:endParaRPr>
            </a:p>
          </p:txBody>
        </p:sp>
      </p:grpSp>
      <p:sp>
        <p:nvSpPr>
          <p:cNvPr id="18" name="椭圆 51"/>
          <p:cNvSpPr>
            <a:spLocks noChangeArrowheads="1"/>
          </p:cNvSpPr>
          <p:nvPr/>
        </p:nvSpPr>
        <p:spPr bwMode="auto">
          <a:xfrm>
            <a:off x="6940436" y="2249441"/>
            <a:ext cx="447675" cy="447675"/>
          </a:xfrm>
          <a:prstGeom prst="ellipse">
            <a:avLst/>
          </a:prstGeom>
          <a:solidFill>
            <a:srgbClr val="83A57F"/>
          </a:solidFill>
          <a:ln>
            <a:noFill/>
          </a:ln>
          <a:extLst/>
        </p:spPr>
        <p:txBody>
          <a:bodyPr anchor="ctr"/>
          <a:lstStyle/>
          <a:p>
            <a:pPr algn="ctr" eaLnBrk="1" hangingPunct="1">
              <a:buFont typeface="Arial" pitchFamily="34" charset="0"/>
              <a:buNone/>
            </a:pPr>
            <a:endParaRPr lang="zh-CN" altLang="en-US" sz="1200">
              <a:solidFill>
                <a:srgbClr val="FFFFFF"/>
              </a:solidFill>
              <a:latin typeface="宋体" pitchFamily="2" charset="-122"/>
              <a:sym typeface="宋体" pitchFamily="2" charset="-122"/>
            </a:endParaRPr>
          </a:p>
        </p:txBody>
      </p:sp>
      <p:sp>
        <p:nvSpPr>
          <p:cNvPr id="19" name="椭圆 52"/>
          <p:cNvSpPr>
            <a:spLocks noChangeArrowheads="1"/>
          </p:cNvSpPr>
          <p:nvPr/>
        </p:nvSpPr>
        <p:spPr bwMode="auto">
          <a:xfrm>
            <a:off x="6940436" y="3212242"/>
            <a:ext cx="447675" cy="447675"/>
          </a:xfrm>
          <a:prstGeom prst="ellipse">
            <a:avLst/>
          </a:prstGeom>
          <a:solidFill>
            <a:srgbClr val="EC9858"/>
          </a:solidFill>
          <a:ln>
            <a:noFill/>
          </a:ln>
          <a:extLst/>
        </p:spPr>
        <p:txBody>
          <a:bodyPr anchor="ctr"/>
          <a:lstStyle/>
          <a:p>
            <a:pPr algn="ctr" eaLnBrk="1" hangingPunct="1">
              <a:buFont typeface="Arial" pitchFamily="34" charset="0"/>
              <a:buNone/>
            </a:pPr>
            <a:endParaRPr lang="zh-CN" altLang="en-US" sz="1200">
              <a:solidFill>
                <a:srgbClr val="FFFFFF"/>
              </a:solidFill>
              <a:latin typeface="宋体" pitchFamily="2" charset="-122"/>
              <a:sym typeface="宋体" pitchFamily="2" charset="-122"/>
            </a:endParaRPr>
          </a:p>
        </p:txBody>
      </p:sp>
      <p:sp>
        <p:nvSpPr>
          <p:cNvPr id="20" name="椭圆 53"/>
          <p:cNvSpPr>
            <a:spLocks noChangeArrowheads="1"/>
          </p:cNvSpPr>
          <p:nvPr/>
        </p:nvSpPr>
        <p:spPr bwMode="auto">
          <a:xfrm>
            <a:off x="6940436" y="4152740"/>
            <a:ext cx="447675" cy="447675"/>
          </a:xfrm>
          <a:prstGeom prst="ellipse">
            <a:avLst/>
          </a:prstGeom>
          <a:solidFill>
            <a:srgbClr val="83A57F"/>
          </a:solidFill>
          <a:ln>
            <a:noFill/>
          </a:ln>
          <a:extLst/>
        </p:spPr>
        <p:txBody>
          <a:bodyPr anchor="ctr"/>
          <a:lstStyle/>
          <a:p>
            <a:pPr algn="ctr" eaLnBrk="1" hangingPunct="1">
              <a:buFont typeface="Arial" pitchFamily="34" charset="0"/>
              <a:buNone/>
            </a:pPr>
            <a:endParaRPr lang="zh-CN" altLang="en-US" sz="1200">
              <a:solidFill>
                <a:srgbClr val="FFFFFF"/>
              </a:solidFill>
              <a:latin typeface="宋体" pitchFamily="2" charset="-122"/>
              <a:sym typeface="宋体" pitchFamily="2" charset="-122"/>
            </a:endParaRPr>
          </a:p>
        </p:txBody>
      </p:sp>
      <p:sp>
        <p:nvSpPr>
          <p:cNvPr id="21" name="文本框 54"/>
          <p:cNvSpPr>
            <a:spLocks noChangeArrowheads="1"/>
          </p:cNvSpPr>
          <p:nvPr/>
        </p:nvSpPr>
        <p:spPr bwMode="auto">
          <a:xfrm>
            <a:off x="7552476" y="2083371"/>
            <a:ext cx="2929668"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pitchFamily="34" charset="0"/>
              <a:buNone/>
            </a:pPr>
            <a:r>
              <a:rPr lang="zh-CN" altLang="en-US" b="1" dirty="0" smtClean="0">
                <a:solidFill>
                  <a:schemeClr val="bg1">
                    <a:lumMod val="50000"/>
                  </a:schemeClr>
                </a:solidFill>
                <a:latin typeface="Calibri" pitchFamily="34" charset="0"/>
                <a:sym typeface="Calibri" pitchFamily="34" charset="0"/>
              </a:rPr>
              <a:t>加入标题</a:t>
            </a:r>
            <a:endParaRPr lang="en-US" altLang="zh-CN" sz="1100" b="1" dirty="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1400" dirty="0">
                <a:solidFill>
                  <a:schemeClr val="bg1">
                    <a:lumMod val="50000"/>
                  </a:schemeClr>
                </a:solidFill>
                <a:latin typeface="Calibri" pitchFamily="34" charset="0"/>
                <a:sym typeface="Calibri" pitchFamily="34" charset="0"/>
              </a:rPr>
              <a:t>  Click here to add  you to the</a:t>
            </a:r>
            <a:endParaRPr lang="zh-CN" altLang="en-US" sz="1400" dirty="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1400" dirty="0">
                <a:solidFill>
                  <a:schemeClr val="bg1">
                    <a:lumMod val="50000"/>
                  </a:schemeClr>
                </a:solidFill>
                <a:latin typeface="Calibri" pitchFamily="34" charset="0"/>
                <a:sym typeface="Calibri" pitchFamily="34" charset="0"/>
              </a:rPr>
              <a:t> center of the narrative thought</a:t>
            </a:r>
            <a:endParaRPr lang="en-US" altLang="zh-CN"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2" name="文本框 55"/>
          <p:cNvSpPr>
            <a:spLocks noChangeArrowheads="1"/>
          </p:cNvSpPr>
          <p:nvPr/>
        </p:nvSpPr>
        <p:spPr bwMode="auto">
          <a:xfrm>
            <a:off x="7552476" y="3046172"/>
            <a:ext cx="2929668"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pitchFamily="34" charset="0"/>
              <a:buNone/>
            </a:pPr>
            <a:r>
              <a:rPr lang="zh-CN" altLang="en-US" b="1" dirty="0" smtClean="0">
                <a:solidFill>
                  <a:schemeClr val="bg1">
                    <a:lumMod val="50000"/>
                  </a:schemeClr>
                </a:solidFill>
                <a:latin typeface="Calibri" pitchFamily="34" charset="0"/>
                <a:sym typeface="Calibri" pitchFamily="34" charset="0"/>
              </a:rPr>
              <a:t>加入标题</a:t>
            </a:r>
            <a:endParaRPr lang="en-US" altLang="zh-CN" sz="1100" b="1" dirty="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1400" dirty="0">
                <a:solidFill>
                  <a:schemeClr val="bg1">
                    <a:lumMod val="50000"/>
                  </a:schemeClr>
                </a:solidFill>
                <a:latin typeface="Calibri" pitchFamily="34" charset="0"/>
                <a:sym typeface="Calibri" pitchFamily="34" charset="0"/>
              </a:rPr>
              <a:t>  Click here to add  you to the</a:t>
            </a:r>
            <a:endParaRPr lang="zh-CN" altLang="en-US" sz="1400" dirty="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1400" dirty="0">
                <a:solidFill>
                  <a:schemeClr val="bg1">
                    <a:lumMod val="50000"/>
                  </a:schemeClr>
                </a:solidFill>
                <a:latin typeface="Calibri" pitchFamily="34" charset="0"/>
                <a:sym typeface="Calibri" pitchFamily="34" charset="0"/>
              </a:rPr>
              <a:t> center of the narrative thought</a:t>
            </a:r>
            <a:endParaRPr lang="en-US" altLang="zh-CN"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3" name="文本框 56"/>
          <p:cNvSpPr>
            <a:spLocks noChangeArrowheads="1"/>
          </p:cNvSpPr>
          <p:nvPr/>
        </p:nvSpPr>
        <p:spPr bwMode="auto">
          <a:xfrm>
            <a:off x="7552476" y="4000957"/>
            <a:ext cx="2929668"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pitchFamily="34" charset="0"/>
              <a:buNone/>
            </a:pPr>
            <a:r>
              <a:rPr lang="zh-CN" altLang="en-US" b="1" dirty="0" smtClean="0">
                <a:solidFill>
                  <a:schemeClr val="bg1">
                    <a:lumMod val="50000"/>
                  </a:schemeClr>
                </a:solidFill>
                <a:latin typeface="Calibri" pitchFamily="34" charset="0"/>
                <a:sym typeface="Calibri" pitchFamily="34" charset="0"/>
              </a:rPr>
              <a:t>加入标题</a:t>
            </a:r>
            <a:endParaRPr lang="en-US" altLang="zh-CN" sz="1100" b="1" dirty="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1400" dirty="0">
                <a:solidFill>
                  <a:schemeClr val="bg1">
                    <a:lumMod val="50000"/>
                  </a:schemeClr>
                </a:solidFill>
                <a:latin typeface="Calibri" pitchFamily="34" charset="0"/>
                <a:sym typeface="Calibri" pitchFamily="34" charset="0"/>
              </a:rPr>
              <a:t>  Click here to add  you to the</a:t>
            </a:r>
            <a:endParaRPr lang="zh-CN" altLang="en-US" sz="1400" dirty="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1400" dirty="0">
                <a:solidFill>
                  <a:schemeClr val="bg1">
                    <a:lumMod val="50000"/>
                  </a:schemeClr>
                </a:solidFill>
                <a:latin typeface="Calibri" pitchFamily="34" charset="0"/>
                <a:sym typeface="Calibri" pitchFamily="34" charset="0"/>
              </a:rPr>
              <a:t> center of the narrative thought</a:t>
            </a:r>
            <a:endParaRPr lang="en-US" altLang="zh-CN"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4" name="椭圆 53"/>
          <p:cNvSpPr>
            <a:spLocks noChangeArrowheads="1"/>
          </p:cNvSpPr>
          <p:nvPr/>
        </p:nvSpPr>
        <p:spPr bwMode="auto">
          <a:xfrm>
            <a:off x="6940436" y="5101388"/>
            <a:ext cx="447675" cy="447675"/>
          </a:xfrm>
          <a:prstGeom prst="ellipse">
            <a:avLst/>
          </a:prstGeom>
          <a:solidFill>
            <a:srgbClr val="EC9858"/>
          </a:solidFill>
          <a:ln>
            <a:noFill/>
          </a:ln>
          <a:extLst/>
        </p:spPr>
        <p:txBody>
          <a:bodyPr anchor="ctr"/>
          <a:lstStyle/>
          <a:p>
            <a:pPr algn="ctr" eaLnBrk="1" hangingPunct="1">
              <a:buFont typeface="Arial" pitchFamily="34" charset="0"/>
              <a:buNone/>
            </a:pPr>
            <a:endParaRPr lang="zh-CN" altLang="en-US" sz="1200">
              <a:solidFill>
                <a:srgbClr val="FFFFFF"/>
              </a:solidFill>
              <a:latin typeface="宋体" pitchFamily="2" charset="-122"/>
              <a:sym typeface="宋体" pitchFamily="2" charset="-122"/>
            </a:endParaRPr>
          </a:p>
        </p:txBody>
      </p:sp>
      <p:sp>
        <p:nvSpPr>
          <p:cNvPr id="25" name="文本框 56"/>
          <p:cNvSpPr>
            <a:spLocks noChangeArrowheads="1"/>
          </p:cNvSpPr>
          <p:nvPr/>
        </p:nvSpPr>
        <p:spPr bwMode="auto">
          <a:xfrm>
            <a:off x="7552476" y="4949605"/>
            <a:ext cx="2929668"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buFont typeface="Arial" pitchFamily="34" charset="0"/>
              <a:buNone/>
            </a:pPr>
            <a:r>
              <a:rPr lang="zh-CN" altLang="en-US" b="1" dirty="0" smtClean="0">
                <a:solidFill>
                  <a:schemeClr val="bg1">
                    <a:lumMod val="50000"/>
                  </a:schemeClr>
                </a:solidFill>
                <a:latin typeface="Calibri" pitchFamily="34" charset="0"/>
                <a:sym typeface="Calibri" pitchFamily="34" charset="0"/>
              </a:rPr>
              <a:t>加入标题</a:t>
            </a:r>
            <a:endParaRPr lang="en-US" altLang="zh-CN" sz="1100" b="1" dirty="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1400" dirty="0">
                <a:solidFill>
                  <a:schemeClr val="bg1">
                    <a:lumMod val="50000"/>
                  </a:schemeClr>
                </a:solidFill>
                <a:latin typeface="Calibri" pitchFamily="34" charset="0"/>
                <a:sym typeface="Calibri" pitchFamily="34" charset="0"/>
              </a:rPr>
              <a:t>  Click here to add  you to the</a:t>
            </a:r>
            <a:endParaRPr lang="zh-CN" altLang="en-US" sz="1400" dirty="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1400" dirty="0">
                <a:solidFill>
                  <a:schemeClr val="bg1">
                    <a:lumMod val="50000"/>
                  </a:schemeClr>
                </a:solidFill>
                <a:latin typeface="Calibri" pitchFamily="34" charset="0"/>
                <a:sym typeface="Calibri" pitchFamily="34" charset="0"/>
              </a:rPr>
              <a:t> center of the narrative thought</a:t>
            </a:r>
            <a:endParaRPr lang="en-US" altLang="zh-CN" sz="1400" dirty="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465228092"/>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250"/>
                                        <p:tgtEl>
                                          <p:spTgt spid="18"/>
                                        </p:tgtEl>
                                      </p:cBhvr>
                                    </p:animEffect>
                                    <p:anim calcmode="lin" valueType="num">
                                      <p:cBhvr>
                                        <p:cTn id="20" dur="250" fill="hold"/>
                                        <p:tgtEl>
                                          <p:spTgt spid="18"/>
                                        </p:tgtEl>
                                        <p:attrNameLst>
                                          <p:attrName>ppt_x</p:attrName>
                                        </p:attrNameLst>
                                      </p:cBhvr>
                                      <p:tavLst>
                                        <p:tav tm="0">
                                          <p:val>
                                            <p:strVal val="#ppt_x"/>
                                          </p:val>
                                        </p:tav>
                                        <p:tav tm="100000">
                                          <p:val>
                                            <p:strVal val="#ppt_x"/>
                                          </p:val>
                                        </p:tav>
                                      </p:tavLst>
                                    </p:anim>
                                    <p:anim calcmode="lin" valueType="num">
                                      <p:cBhvr>
                                        <p:cTn id="21" dur="25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50"/>
                                        <p:tgtEl>
                                          <p:spTgt spid="19"/>
                                        </p:tgtEl>
                                      </p:cBhvr>
                                    </p:animEffect>
                                    <p:anim calcmode="lin" valueType="num">
                                      <p:cBhvr>
                                        <p:cTn id="26" dur="250" fill="hold"/>
                                        <p:tgtEl>
                                          <p:spTgt spid="19"/>
                                        </p:tgtEl>
                                        <p:attrNameLst>
                                          <p:attrName>ppt_x</p:attrName>
                                        </p:attrNameLst>
                                      </p:cBhvr>
                                      <p:tavLst>
                                        <p:tav tm="0">
                                          <p:val>
                                            <p:strVal val="#ppt_x"/>
                                          </p:val>
                                        </p:tav>
                                        <p:tav tm="100000">
                                          <p:val>
                                            <p:strVal val="#ppt_x"/>
                                          </p:val>
                                        </p:tav>
                                      </p:tavLst>
                                    </p:anim>
                                    <p:anim calcmode="lin" valueType="num">
                                      <p:cBhvr>
                                        <p:cTn id="27" dur="25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250"/>
                                        <p:tgtEl>
                                          <p:spTgt spid="20"/>
                                        </p:tgtEl>
                                      </p:cBhvr>
                                    </p:animEffect>
                                    <p:anim calcmode="lin" valueType="num">
                                      <p:cBhvr>
                                        <p:cTn id="32" dur="250" fill="hold"/>
                                        <p:tgtEl>
                                          <p:spTgt spid="20"/>
                                        </p:tgtEl>
                                        <p:attrNameLst>
                                          <p:attrName>ppt_x</p:attrName>
                                        </p:attrNameLst>
                                      </p:cBhvr>
                                      <p:tavLst>
                                        <p:tav tm="0">
                                          <p:val>
                                            <p:strVal val="#ppt_x"/>
                                          </p:val>
                                        </p:tav>
                                        <p:tav tm="100000">
                                          <p:val>
                                            <p:strVal val="#ppt_x"/>
                                          </p:val>
                                        </p:tav>
                                      </p:tavLst>
                                    </p:anim>
                                    <p:anim calcmode="lin" valueType="num">
                                      <p:cBhvr>
                                        <p:cTn id="33" dur="25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250"/>
                                        <p:tgtEl>
                                          <p:spTgt spid="21"/>
                                        </p:tgtEl>
                                      </p:cBhvr>
                                    </p:animEffect>
                                    <p:anim calcmode="lin" valueType="num">
                                      <p:cBhvr>
                                        <p:cTn id="38" dur="250" fill="hold"/>
                                        <p:tgtEl>
                                          <p:spTgt spid="21"/>
                                        </p:tgtEl>
                                        <p:attrNameLst>
                                          <p:attrName>ppt_x</p:attrName>
                                        </p:attrNameLst>
                                      </p:cBhvr>
                                      <p:tavLst>
                                        <p:tav tm="0">
                                          <p:val>
                                            <p:strVal val="#ppt_x"/>
                                          </p:val>
                                        </p:tav>
                                        <p:tav tm="100000">
                                          <p:val>
                                            <p:strVal val="#ppt_x"/>
                                          </p:val>
                                        </p:tav>
                                      </p:tavLst>
                                    </p:anim>
                                    <p:anim calcmode="lin" valueType="num">
                                      <p:cBhvr>
                                        <p:cTn id="39" dur="25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275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250"/>
                                        <p:tgtEl>
                                          <p:spTgt spid="22"/>
                                        </p:tgtEl>
                                      </p:cBhvr>
                                    </p:animEffect>
                                    <p:anim calcmode="lin" valueType="num">
                                      <p:cBhvr>
                                        <p:cTn id="44" dur="250" fill="hold"/>
                                        <p:tgtEl>
                                          <p:spTgt spid="22"/>
                                        </p:tgtEl>
                                        <p:attrNameLst>
                                          <p:attrName>ppt_x</p:attrName>
                                        </p:attrNameLst>
                                      </p:cBhvr>
                                      <p:tavLst>
                                        <p:tav tm="0">
                                          <p:val>
                                            <p:strVal val="#ppt_x"/>
                                          </p:val>
                                        </p:tav>
                                        <p:tav tm="100000">
                                          <p:val>
                                            <p:strVal val="#ppt_x"/>
                                          </p:val>
                                        </p:tav>
                                      </p:tavLst>
                                    </p:anim>
                                    <p:anim calcmode="lin" valueType="num">
                                      <p:cBhvr>
                                        <p:cTn id="45" dur="250" fill="hold"/>
                                        <p:tgtEl>
                                          <p:spTgt spid="22"/>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250"/>
                                        <p:tgtEl>
                                          <p:spTgt spid="23"/>
                                        </p:tgtEl>
                                      </p:cBhvr>
                                    </p:animEffect>
                                    <p:anim calcmode="lin" valueType="num">
                                      <p:cBhvr>
                                        <p:cTn id="50" dur="250" fill="hold"/>
                                        <p:tgtEl>
                                          <p:spTgt spid="23"/>
                                        </p:tgtEl>
                                        <p:attrNameLst>
                                          <p:attrName>ppt_x</p:attrName>
                                        </p:attrNameLst>
                                      </p:cBhvr>
                                      <p:tavLst>
                                        <p:tav tm="0">
                                          <p:val>
                                            <p:strVal val="#ppt_x"/>
                                          </p:val>
                                        </p:tav>
                                        <p:tav tm="100000">
                                          <p:val>
                                            <p:strVal val="#ppt_x"/>
                                          </p:val>
                                        </p:tav>
                                      </p:tavLst>
                                    </p:anim>
                                    <p:anim calcmode="lin" valueType="num">
                                      <p:cBhvr>
                                        <p:cTn id="51" dur="250" fill="hold"/>
                                        <p:tgtEl>
                                          <p:spTgt spid="23"/>
                                        </p:tgtEl>
                                        <p:attrNameLst>
                                          <p:attrName>ppt_y</p:attrName>
                                        </p:attrNameLst>
                                      </p:cBhvr>
                                      <p:tavLst>
                                        <p:tav tm="0">
                                          <p:val>
                                            <p:strVal val="#ppt_y+.1"/>
                                          </p:val>
                                        </p:tav>
                                        <p:tav tm="100000">
                                          <p:val>
                                            <p:strVal val="#ppt_y"/>
                                          </p:val>
                                        </p:tav>
                                      </p:tavLst>
                                    </p:anim>
                                  </p:childTnLst>
                                </p:cTn>
                              </p:par>
                            </p:childTnLst>
                          </p:cTn>
                        </p:par>
                        <p:par>
                          <p:cTn id="52" fill="hold">
                            <p:stCondLst>
                              <p:cond delay="3250"/>
                            </p:stCondLst>
                            <p:childTnLst>
                              <p:par>
                                <p:cTn id="53" presetID="42"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250"/>
                                        <p:tgtEl>
                                          <p:spTgt spid="24"/>
                                        </p:tgtEl>
                                      </p:cBhvr>
                                    </p:animEffect>
                                    <p:anim calcmode="lin" valueType="num">
                                      <p:cBhvr>
                                        <p:cTn id="56" dur="250" fill="hold"/>
                                        <p:tgtEl>
                                          <p:spTgt spid="24"/>
                                        </p:tgtEl>
                                        <p:attrNameLst>
                                          <p:attrName>ppt_x</p:attrName>
                                        </p:attrNameLst>
                                      </p:cBhvr>
                                      <p:tavLst>
                                        <p:tav tm="0">
                                          <p:val>
                                            <p:strVal val="#ppt_x"/>
                                          </p:val>
                                        </p:tav>
                                        <p:tav tm="100000">
                                          <p:val>
                                            <p:strVal val="#ppt_x"/>
                                          </p:val>
                                        </p:tav>
                                      </p:tavLst>
                                    </p:anim>
                                    <p:anim calcmode="lin" valueType="num">
                                      <p:cBhvr>
                                        <p:cTn id="57" dur="250" fill="hold"/>
                                        <p:tgtEl>
                                          <p:spTgt spid="24"/>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42" presetClass="entr" presetSubtype="0"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250"/>
                                        <p:tgtEl>
                                          <p:spTgt spid="25"/>
                                        </p:tgtEl>
                                      </p:cBhvr>
                                    </p:animEffect>
                                    <p:anim calcmode="lin" valueType="num">
                                      <p:cBhvr>
                                        <p:cTn id="62" dur="250" fill="hold"/>
                                        <p:tgtEl>
                                          <p:spTgt spid="25"/>
                                        </p:tgtEl>
                                        <p:attrNameLst>
                                          <p:attrName>ppt_x</p:attrName>
                                        </p:attrNameLst>
                                      </p:cBhvr>
                                      <p:tavLst>
                                        <p:tav tm="0">
                                          <p:val>
                                            <p:strVal val="#ppt_x"/>
                                          </p:val>
                                        </p:tav>
                                        <p:tav tm="100000">
                                          <p:val>
                                            <p:strVal val="#ppt_x"/>
                                          </p:val>
                                        </p:tav>
                                      </p:tavLst>
                                    </p:anim>
                                    <p:anim calcmode="lin" valueType="num">
                                      <p:cBhvr>
                                        <p:cTn id="63"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p:bldP spid="22" grpId="0"/>
      <p:bldP spid="23" grpId="0"/>
      <p:bldP spid="24" grpId="0" animBg="1"/>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3450" y="835469"/>
            <a:ext cx="10229850" cy="626296"/>
            <a:chOff x="895350" y="777864"/>
            <a:chExt cx="10229850" cy="626296"/>
          </a:xfrm>
        </p:grpSpPr>
        <p:sp>
          <p:nvSpPr>
            <p:cNvPr id="11" name="Copyright Notice"/>
            <p:cNvSpPr>
              <a:spLocks/>
            </p:cNvSpPr>
            <p:nvPr/>
          </p:nvSpPr>
          <p:spPr bwMode="auto">
            <a:xfrm>
              <a:off x="2566961" y="777864"/>
              <a:ext cx="6981878" cy="49632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83A57F"/>
                  </a:solidFill>
                  <a:latin typeface="微软雅黑" panose="020B0503020204020204" pitchFamily="34" charset="-122"/>
                  <a:ea typeface="微软雅黑" panose="020B0503020204020204" pitchFamily="34" charset="-122"/>
                </a:rPr>
                <a:t>点击加入标题文字</a:t>
              </a:r>
              <a:endParaRPr lang="en-US" sz="2800" cap="small" dirty="0">
                <a:solidFill>
                  <a:srgbClr val="83A57F"/>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895350" y="1404160"/>
              <a:ext cx="10229850" cy="0"/>
            </a:xfrm>
            <a:prstGeom prst="line">
              <a:avLst/>
            </a:prstGeom>
            <a:ln>
              <a:solidFill>
                <a:srgbClr val="83A57F"/>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2194409" y="2280725"/>
            <a:ext cx="4239846" cy="3337292"/>
            <a:chOff x="7239890" y="2537081"/>
            <a:chExt cx="4207610" cy="3311920"/>
          </a:xfrm>
        </p:grpSpPr>
        <p:cxnSp>
          <p:nvCxnSpPr>
            <p:cNvPr id="7" name="Straight Connector 34"/>
            <p:cNvCxnSpPr>
              <a:cxnSpLocks/>
            </p:cNvCxnSpPr>
            <p:nvPr/>
          </p:nvCxnSpPr>
          <p:spPr>
            <a:xfrm>
              <a:off x="7454318" y="3766804"/>
              <a:ext cx="2887253" cy="1"/>
            </a:xfrm>
            <a:prstGeom prst="line">
              <a:avLst/>
            </a:prstGeom>
            <a:solidFill>
              <a:srgbClr val="EC9858"/>
            </a:solidFill>
            <a:ln w="254000">
              <a:solidFill>
                <a:srgbClr val="EC9858"/>
              </a:solidFill>
            </a:ln>
          </p:spPr>
          <p:style>
            <a:lnRef idx="1">
              <a:schemeClr val="accent1"/>
            </a:lnRef>
            <a:fillRef idx="0">
              <a:schemeClr val="accent1"/>
            </a:fillRef>
            <a:effectRef idx="0">
              <a:schemeClr val="accent1"/>
            </a:effectRef>
            <a:fontRef idx="minor">
              <a:schemeClr val="tx1"/>
            </a:fontRef>
          </p:style>
        </p:cxnSp>
        <p:cxnSp>
          <p:nvCxnSpPr>
            <p:cNvPr id="8" name="Straight Connector 36"/>
            <p:cNvCxnSpPr>
              <a:cxnSpLocks/>
            </p:cNvCxnSpPr>
            <p:nvPr/>
          </p:nvCxnSpPr>
          <p:spPr>
            <a:xfrm>
              <a:off x="7621374" y="4643091"/>
              <a:ext cx="3450619" cy="1"/>
            </a:xfrm>
            <a:prstGeom prst="line">
              <a:avLst/>
            </a:prstGeom>
            <a:solidFill>
              <a:srgbClr val="83A57F"/>
            </a:solidFill>
            <a:ln w="254000">
              <a:solidFill>
                <a:srgbClr val="83A57F"/>
              </a:solidFill>
            </a:ln>
          </p:spPr>
          <p:style>
            <a:lnRef idx="1">
              <a:schemeClr val="accent1"/>
            </a:lnRef>
            <a:fillRef idx="0">
              <a:schemeClr val="accent1"/>
            </a:fillRef>
            <a:effectRef idx="0">
              <a:schemeClr val="accent1"/>
            </a:effectRef>
            <a:fontRef idx="minor">
              <a:schemeClr val="tx1"/>
            </a:fontRef>
          </p:style>
        </p:cxnSp>
        <p:cxnSp>
          <p:nvCxnSpPr>
            <p:cNvPr id="9" name="Straight Connector 10"/>
            <p:cNvCxnSpPr>
              <a:cxnSpLocks/>
            </p:cNvCxnSpPr>
            <p:nvPr/>
          </p:nvCxnSpPr>
          <p:spPr>
            <a:xfrm>
              <a:off x="7785618" y="2889282"/>
              <a:ext cx="3661882" cy="1"/>
            </a:xfrm>
            <a:prstGeom prst="line">
              <a:avLst/>
            </a:prstGeom>
            <a:solidFill>
              <a:srgbClr val="83A57F"/>
            </a:solidFill>
            <a:ln w="254000">
              <a:solidFill>
                <a:srgbClr val="83A57F"/>
              </a:solidFill>
            </a:ln>
          </p:spPr>
          <p:style>
            <a:lnRef idx="1">
              <a:schemeClr val="accent1"/>
            </a:lnRef>
            <a:fillRef idx="0">
              <a:schemeClr val="accent1"/>
            </a:fillRef>
            <a:effectRef idx="0">
              <a:schemeClr val="accent1"/>
            </a:effectRef>
            <a:fontRef idx="minor">
              <a:schemeClr val="tx1"/>
            </a:fontRef>
          </p:style>
        </p:cxnSp>
        <p:sp>
          <p:nvSpPr>
            <p:cNvPr id="10" name="Rounded Rectangle 17"/>
            <p:cNvSpPr/>
            <p:nvPr/>
          </p:nvSpPr>
          <p:spPr>
            <a:xfrm>
              <a:off x="7239890" y="2537081"/>
              <a:ext cx="705492" cy="681824"/>
            </a:xfrm>
            <a:prstGeom prst="roundRect">
              <a:avLst/>
            </a:prstGeom>
            <a:solidFill>
              <a:srgbClr val="83A57F"/>
            </a:solidFill>
            <a:ln>
              <a:solidFill>
                <a:srgbClr val="83A5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100%</a:t>
              </a:r>
            </a:p>
          </p:txBody>
        </p:sp>
        <p:sp>
          <p:nvSpPr>
            <p:cNvPr id="12" name="Rounded Rectangle 18"/>
            <p:cNvSpPr/>
            <p:nvPr/>
          </p:nvSpPr>
          <p:spPr>
            <a:xfrm>
              <a:off x="7239890" y="3414603"/>
              <a:ext cx="705492" cy="681824"/>
            </a:xfrm>
            <a:prstGeom prst="roundRect">
              <a:avLst/>
            </a:prstGeom>
            <a:solidFill>
              <a:srgbClr val="EC9858"/>
            </a:solidFill>
            <a:ln>
              <a:solidFill>
                <a:srgbClr val="EC98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80%</a:t>
              </a:r>
            </a:p>
          </p:txBody>
        </p:sp>
        <p:sp>
          <p:nvSpPr>
            <p:cNvPr id="13" name="Rounded Rectangle 19"/>
            <p:cNvSpPr/>
            <p:nvPr/>
          </p:nvSpPr>
          <p:spPr>
            <a:xfrm>
              <a:off x="7239890" y="4290890"/>
              <a:ext cx="705492" cy="681824"/>
            </a:xfrm>
            <a:prstGeom prst="roundRect">
              <a:avLst/>
            </a:prstGeom>
            <a:solidFill>
              <a:srgbClr val="83A57F"/>
            </a:solidFill>
            <a:ln>
              <a:solidFill>
                <a:srgbClr val="83A5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75%</a:t>
              </a:r>
            </a:p>
          </p:txBody>
        </p:sp>
        <p:cxnSp>
          <p:nvCxnSpPr>
            <p:cNvPr id="14" name="Straight Connector 36"/>
            <p:cNvCxnSpPr>
              <a:cxnSpLocks/>
            </p:cNvCxnSpPr>
            <p:nvPr/>
          </p:nvCxnSpPr>
          <p:spPr>
            <a:xfrm>
              <a:off x="7621374" y="5519378"/>
              <a:ext cx="3450619" cy="1"/>
            </a:xfrm>
            <a:prstGeom prst="line">
              <a:avLst/>
            </a:prstGeom>
            <a:solidFill>
              <a:srgbClr val="EC9858"/>
            </a:solidFill>
            <a:ln w="254000">
              <a:solidFill>
                <a:srgbClr val="EC9858"/>
              </a:solidFill>
            </a:ln>
          </p:spPr>
          <p:style>
            <a:lnRef idx="1">
              <a:schemeClr val="accent1"/>
            </a:lnRef>
            <a:fillRef idx="0">
              <a:schemeClr val="accent1"/>
            </a:fillRef>
            <a:effectRef idx="0">
              <a:schemeClr val="accent1"/>
            </a:effectRef>
            <a:fontRef idx="minor">
              <a:schemeClr val="tx1"/>
            </a:fontRef>
          </p:style>
        </p:cxnSp>
        <p:sp>
          <p:nvSpPr>
            <p:cNvPr id="15" name="Rounded Rectangle 19"/>
            <p:cNvSpPr/>
            <p:nvPr/>
          </p:nvSpPr>
          <p:spPr>
            <a:xfrm>
              <a:off x="7239890" y="5167177"/>
              <a:ext cx="705492" cy="681824"/>
            </a:xfrm>
            <a:prstGeom prst="roundRect">
              <a:avLst/>
            </a:prstGeom>
            <a:solidFill>
              <a:srgbClr val="EC9858"/>
            </a:solidFill>
            <a:ln>
              <a:solidFill>
                <a:srgbClr val="EC98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mj-ea"/>
                  <a:ea typeface="+mj-ea"/>
                  <a:cs typeface="Open Sans" pitchFamily="34" charset="0"/>
                </a:rPr>
                <a:t>75%</a:t>
              </a:r>
            </a:p>
          </p:txBody>
        </p:sp>
      </p:grpSp>
      <p:sp>
        <p:nvSpPr>
          <p:cNvPr id="16" name="文本框 29"/>
          <p:cNvSpPr txBox="1"/>
          <p:nvPr/>
        </p:nvSpPr>
        <p:spPr>
          <a:xfrm>
            <a:off x="7021324" y="2258176"/>
            <a:ext cx="4109061" cy="523220"/>
          </a:xfrm>
          <a:prstGeom prst="rect">
            <a:avLst/>
          </a:prstGeom>
          <a:noFill/>
        </p:spPr>
        <p:txBody>
          <a:bodyPr wrap="square" rtlCol="0">
            <a:spAutoFit/>
          </a:bodyPr>
          <a:lstStyle/>
          <a:p>
            <a:r>
              <a:rPr lang="zh-CN" altLang="en-US" sz="2800" b="1" dirty="0">
                <a:solidFill>
                  <a:srgbClr val="83A57F"/>
                </a:solidFill>
                <a:latin typeface="微软雅黑" panose="020B0503020204020204" pitchFamily="34" charset="-122"/>
                <a:ea typeface="微软雅黑" panose="020B0503020204020204" pitchFamily="34" charset="-122"/>
              </a:rPr>
              <a:t>加入你的标题描述</a:t>
            </a:r>
            <a:endParaRPr lang="en-US" altLang="zh-CN" sz="2800" b="1" dirty="0">
              <a:solidFill>
                <a:srgbClr val="83A57F"/>
              </a:solidFill>
              <a:latin typeface="微软雅黑" panose="020B0503020204020204" pitchFamily="34" charset="-122"/>
              <a:ea typeface="微软雅黑" panose="020B0503020204020204" pitchFamily="34" charset="-122"/>
            </a:endParaRPr>
          </a:p>
        </p:txBody>
      </p:sp>
      <p:sp>
        <p:nvSpPr>
          <p:cNvPr id="17" name="文本框 30"/>
          <p:cNvSpPr txBox="1"/>
          <p:nvPr/>
        </p:nvSpPr>
        <p:spPr>
          <a:xfrm>
            <a:off x="7021324" y="2904507"/>
            <a:ext cx="3973779" cy="2839239"/>
          </a:xfrm>
          <a:prstGeom prst="rect">
            <a:avLst/>
          </a:prstGeom>
          <a:noFill/>
          <a:effectLst/>
        </p:spPr>
        <p:txBody>
          <a:bodyPr wrap="square" rtlCol="0">
            <a:spAutoFit/>
          </a:bodyPr>
          <a:lstStyle/>
          <a:p>
            <a:endParaRPr lang="en-US" altLang="zh-CN" sz="1050" b="1" dirty="0">
              <a:solidFill>
                <a:schemeClr val="bg1">
                  <a:lumMod val="50000"/>
                </a:schemeClr>
              </a:solidFill>
              <a:latin typeface="方正姚体" pitchFamily="2" charset="-122"/>
              <a:ea typeface="方正姚体" pitchFamily="2" charset="-122"/>
            </a:endParaRPr>
          </a:p>
          <a:p>
            <a:r>
              <a:rPr lang="en-US" altLang="zh-CN" sz="12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2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2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200" dirty="0">
                <a:solidFill>
                  <a:schemeClr val="bg1">
                    <a:lumMod val="50000"/>
                  </a:schemeClr>
                </a:solidFill>
                <a:latin typeface="方正姚体" pitchFamily="2" charset="-122"/>
                <a:ea typeface="方正姚体" pitchFamily="2" charset="-122"/>
              </a:rPr>
              <a:t>center of the  narrative thought</a:t>
            </a:r>
          </a:p>
          <a:p>
            <a:endParaRPr lang="en-US" altLang="zh-CN" sz="1200" dirty="0">
              <a:solidFill>
                <a:schemeClr val="bg1">
                  <a:lumMod val="50000"/>
                </a:schemeClr>
              </a:solidFill>
              <a:latin typeface="方正姚体" pitchFamily="2" charset="-122"/>
              <a:ea typeface="方正姚体" pitchFamily="2" charset="-122"/>
            </a:endParaRPr>
          </a:p>
          <a:p>
            <a:r>
              <a:rPr lang="en-US" altLang="zh-CN" sz="12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2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2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200" dirty="0">
                <a:solidFill>
                  <a:schemeClr val="bg1">
                    <a:lumMod val="50000"/>
                  </a:schemeClr>
                </a:solidFill>
                <a:latin typeface="方正姚体" pitchFamily="2" charset="-122"/>
                <a:ea typeface="方正姚体" pitchFamily="2" charset="-122"/>
              </a:rPr>
              <a:t>thought  Click here to add  you to the  center of the </a:t>
            </a:r>
          </a:p>
          <a:p>
            <a:endParaRPr lang="en-US" altLang="zh-CN" sz="1200" dirty="0">
              <a:solidFill>
                <a:schemeClr val="bg1">
                  <a:lumMod val="50000"/>
                </a:schemeClr>
              </a:solidFill>
              <a:latin typeface="方正姚体" pitchFamily="2" charset="-122"/>
              <a:ea typeface="方正姚体" pitchFamily="2" charset="-122"/>
            </a:endParaRPr>
          </a:p>
        </p:txBody>
      </p:sp>
    </p:spTree>
    <p:extLst>
      <p:ext uri="{BB962C8B-B14F-4D97-AF65-F5344CB8AC3E}">
        <p14:creationId xmlns:p14="http://schemas.microsoft.com/office/powerpoint/2010/main" val="4057083888"/>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250"/>
                                        <p:tgtEl>
                                          <p:spTgt spid="16"/>
                                        </p:tgtEl>
                                      </p:cBhvr>
                                    </p:animEffect>
                                    <p:anim calcmode="lin" valueType="num">
                                      <p:cBhvr>
                                        <p:cTn id="20" dur="250" fill="hold"/>
                                        <p:tgtEl>
                                          <p:spTgt spid="16"/>
                                        </p:tgtEl>
                                        <p:attrNameLst>
                                          <p:attrName>ppt_x</p:attrName>
                                        </p:attrNameLst>
                                      </p:cBhvr>
                                      <p:tavLst>
                                        <p:tav tm="0">
                                          <p:val>
                                            <p:strVal val="#ppt_x"/>
                                          </p:val>
                                        </p:tav>
                                        <p:tav tm="100000">
                                          <p:val>
                                            <p:strVal val="#ppt_x"/>
                                          </p:val>
                                        </p:tav>
                                      </p:tavLst>
                                    </p:anim>
                                    <p:anim calcmode="lin" valueType="num">
                                      <p:cBhvr>
                                        <p:cTn id="21" dur="25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50"/>
                                        <p:tgtEl>
                                          <p:spTgt spid="17"/>
                                        </p:tgtEl>
                                      </p:cBhvr>
                                    </p:animEffect>
                                    <p:anim calcmode="lin" valueType="num">
                                      <p:cBhvr>
                                        <p:cTn id="26" dur="250" fill="hold"/>
                                        <p:tgtEl>
                                          <p:spTgt spid="17"/>
                                        </p:tgtEl>
                                        <p:attrNameLst>
                                          <p:attrName>ppt_x</p:attrName>
                                        </p:attrNameLst>
                                      </p:cBhvr>
                                      <p:tavLst>
                                        <p:tav tm="0">
                                          <p:val>
                                            <p:strVal val="#ppt_x"/>
                                          </p:val>
                                        </p:tav>
                                        <p:tav tm="100000">
                                          <p:val>
                                            <p:strVal val="#ppt_x"/>
                                          </p:val>
                                        </p:tav>
                                      </p:tavLst>
                                    </p:anim>
                                    <p:anim calcmode="lin" valueType="num">
                                      <p:cBhvr>
                                        <p:cTn id="27"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8" name="文本框 7"/>
          <p:cNvSpPr txBox="1">
            <a:spLocks noChangeArrowheads="1"/>
          </p:cNvSpPr>
          <p:nvPr/>
        </p:nvSpPr>
        <p:spPr bwMode="auto">
          <a:xfrm>
            <a:off x="3134204" y="2683768"/>
            <a:ext cx="59410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zh-CN" altLang="en-US" sz="5400" dirty="0">
                <a:solidFill>
                  <a:srgbClr val="83A57F"/>
                </a:solidFill>
                <a:latin typeface="微软雅黑" panose="020B0503020204020204" pitchFamily="34" charset="-122"/>
                <a:ea typeface="微软雅黑" panose="020B0503020204020204" pitchFamily="34" charset="-122"/>
              </a:rPr>
              <a:t>谢谢您的</a:t>
            </a:r>
            <a:r>
              <a:rPr lang="zh-CN" altLang="en-US" sz="5400" dirty="0">
                <a:solidFill>
                  <a:srgbClr val="EC9858"/>
                </a:solidFill>
                <a:latin typeface="微软雅黑" panose="020B0503020204020204" pitchFamily="34" charset="-122"/>
                <a:ea typeface="微软雅黑" panose="020B0503020204020204" pitchFamily="34" charset="-122"/>
              </a:rPr>
              <a:t>观看指导</a:t>
            </a:r>
            <a:r>
              <a:rPr lang="en-US" altLang="zh-CN" sz="5400" dirty="0">
                <a:solidFill>
                  <a:srgbClr val="EC9858"/>
                </a:solidFill>
                <a:latin typeface="微软雅黑" panose="020B0503020204020204" pitchFamily="34" charset="-122"/>
                <a:ea typeface="微软雅黑" panose="020B0503020204020204" pitchFamily="34" charset="-122"/>
              </a:rPr>
              <a:t>!</a:t>
            </a:r>
          </a:p>
        </p:txBody>
      </p:sp>
      <p:sp>
        <p:nvSpPr>
          <p:cNvPr id="9" name="矩形 8"/>
          <p:cNvSpPr/>
          <p:nvPr/>
        </p:nvSpPr>
        <p:spPr>
          <a:xfrm>
            <a:off x="3535997" y="3575313"/>
            <a:ext cx="5137468" cy="486352"/>
          </a:xfrm>
          <a:prstGeom prst="rect">
            <a:avLst/>
          </a:prstGeom>
        </p:spPr>
        <p:txBody>
          <a:bodyPr wrap="square">
            <a:spAutoFit/>
          </a:bodyPr>
          <a:lstStyle/>
          <a:p>
            <a:pPr algn="ctr">
              <a:lnSpc>
                <a:spcPct val="150000"/>
              </a:lnSpc>
              <a:defRPr/>
            </a:pPr>
            <a:r>
              <a:rPr lang="en-US" altLang="zh-CN" sz="900" kern="0" dirty="0">
                <a:solidFill>
                  <a:srgbClr val="83A57F"/>
                </a:solidFill>
                <a:latin typeface="Calibri Light"/>
                <a:ea typeface="微软雅黑 Light"/>
                <a:cs typeface="Arial" panose="020B0604020202020204" pitchFamily="34" charset="0"/>
              </a:rPr>
              <a:t>Lorem ipsum dolor sit </a:t>
            </a:r>
            <a:r>
              <a:rPr lang="en-US" altLang="zh-CN" sz="900" kern="0" dirty="0" err="1">
                <a:solidFill>
                  <a:srgbClr val="83A57F"/>
                </a:solidFill>
                <a:latin typeface="Calibri Light"/>
                <a:ea typeface="微软雅黑 Light"/>
                <a:cs typeface="Arial" panose="020B0604020202020204" pitchFamily="34" charset="0"/>
              </a:rPr>
              <a:t>amet</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consectetuer</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adipiscing</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elit</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Aenean</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commodo</a:t>
            </a:r>
            <a:r>
              <a:rPr lang="en-US" altLang="zh-CN" sz="900" kern="0" dirty="0">
                <a:solidFill>
                  <a:srgbClr val="83A57F"/>
                </a:solidFill>
                <a:latin typeface="Calibri Light"/>
                <a:ea typeface="微软雅黑 Light"/>
                <a:cs typeface="Arial" panose="020B0604020202020204" pitchFamily="34" charset="0"/>
              </a:rPr>
              <a:t> ligula </a:t>
            </a:r>
            <a:r>
              <a:rPr lang="en-US" altLang="zh-CN" sz="900" kern="0" dirty="0" err="1">
                <a:solidFill>
                  <a:srgbClr val="83A57F"/>
                </a:solidFill>
                <a:latin typeface="Calibri Light"/>
                <a:ea typeface="微软雅黑 Light"/>
                <a:cs typeface="Arial" panose="020B0604020202020204" pitchFamily="34" charset="0"/>
              </a:rPr>
              <a:t>eget</a:t>
            </a:r>
            <a:r>
              <a:rPr lang="en-US" altLang="zh-CN" sz="900" kern="0" dirty="0">
                <a:solidFill>
                  <a:srgbClr val="83A57F"/>
                </a:solidFill>
                <a:latin typeface="Calibri Light"/>
                <a:ea typeface="微软雅黑 Light"/>
                <a:cs typeface="Arial" panose="020B0604020202020204" pitchFamily="34" charset="0"/>
              </a:rPr>
              <a:t> dolor</a:t>
            </a:r>
            <a:r>
              <a:rPr lang="zh-CN" altLang="en-US" sz="900" kern="0" dirty="0">
                <a:solidFill>
                  <a:srgbClr val="83A57F"/>
                </a:solidFill>
                <a:latin typeface="Calibri Light"/>
                <a:ea typeface="微软雅黑 Light"/>
                <a:cs typeface="Arial" panose="020B0604020202020204" pitchFamily="34" charset="0"/>
              </a:rPr>
              <a:t>；</a:t>
            </a:r>
            <a:r>
              <a:rPr lang="en-US" altLang="zh-CN" sz="900" kern="0" dirty="0">
                <a:solidFill>
                  <a:srgbClr val="83A57F"/>
                </a:solidFill>
                <a:latin typeface="Calibri Light"/>
                <a:ea typeface="微软雅黑 Light"/>
                <a:cs typeface="Arial" panose="020B0604020202020204" pitchFamily="34" charset="0"/>
              </a:rPr>
              <a:t>Lorem ipsum dolor sit </a:t>
            </a:r>
            <a:r>
              <a:rPr lang="en-US" altLang="zh-CN" sz="900" kern="0" dirty="0" err="1">
                <a:solidFill>
                  <a:srgbClr val="83A57F"/>
                </a:solidFill>
                <a:latin typeface="Calibri Light"/>
                <a:ea typeface="微软雅黑 Light"/>
                <a:cs typeface="Arial" panose="020B0604020202020204" pitchFamily="34" charset="0"/>
              </a:rPr>
              <a:t>amet</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consectetuer</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adipiscing</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elit</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Aenean</a:t>
            </a:r>
            <a:r>
              <a:rPr lang="en-US" altLang="zh-CN" sz="900" kern="0" dirty="0">
                <a:solidFill>
                  <a:srgbClr val="83A57F"/>
                </a:solidFill>
                <a:latin typeface="Calibri Light"/>
                <a:ea typeface="微软雅黑 Light"/>
                <a:cs typeface="Arial" panose="020B0604020202020204" pitchFamily="34" charset="0"/>
              </a:rPr>
              <a:t> </a:t>
            </a:r>
            <a:r>
              <a:rPr lang="en-US" altLang="zh-CN" sz="900" kern="0" dirty="0" err="1">
                <a:solidFill>
                  <a:srgbClr val="83A57F"/>
                </a:solidFill>
                <a:latin typeface="Calibri Light"/>
                <a:ea typeface="微软雅黑 Light"/>
                <a:cs typeface="Arial" panose="020B0604020202020204" pitchFamily="34" charset="0"/>
              </a:rPr>
              <a:t>commodo</a:t>
            </a:r>
            <a:r>
              <a:rPr lang="en-US" altLang="zh-CN" sz="900" kern="0" dirty="0">
                <a:solidFill>
                  <a:srgbClr val="83A57F"/>
                </a:solidFill>
                <a:latin typeface="Calibri Light"/>
                <a:ea typeface="微软雅黑 Light"/>
                <a:cs typeface="Arial" panose="020B0604020202020204" pitchFamily="34" charset="0"/>
              </a:rPr>
              <a:t> ligula </a:t>
            </a:r>
            <a:r>
              <a:rPr lang="en-US" altLang="zh-CN" sz="900" kern="0" dirty="0" err="1">
                <a:solidFill>
                  <a:srgbClr val="83A57F"/>
                </a:solidFill>
                <a:latin typeface="Calibri Light"/>
                <a:ea typeface="微软雅黑 Light"/>
                <a:cs typeface="Arial" panose="020B0604020202020204" pitchFamily="34" charset="0"/>
              </a:rPr>
              <a:t>eget</a:t>
            </a:r>
            <a:r>
              <a:rPr lang="en-US" altLang="zh-CN" sz="900" kern="0" dirty="0">
                <a:solidFill>
                  <a:srgbClr val="83A57F"/>
                </a:solidFill>
                <a:latin typeface="Calibri Light"/>
                <a:ea typeface="微软雅黑 Light"/>
                <a:cs typeface="Arial" panose="020B0604020202020204" pitchFamily="34" charset="0"/>
              </a:rPr>
              <a:t> dolor</a:t>
            </a:r>
            <a:endParaRPr lang="zh-CN" altLang="en-US" sz="900" kern="0" dirty="0">
              <a:solidFill>
                <a:srgbClr val="83A57F"/>
              </a:solidFill>
              <a:latin typeface="Calibri Light"/>
              <a:ea typeface="微软雅黑 Light"/>
            </a:endParaRPr>
          </a:p>
        </p:txBody>
      </p:sp>
      <p:sp>
        <p:nvSpPr>
          <p:cNvPr id="15" name="文本框 7"/>
          <p:cNvSpPr txBox="1">
            <a:spLocks noChangeArrowheads="1"/>
          </p:cNvSpPr>
          <p:nvPr/>
        </p:nvSpPr>
        <p:spPr bwMode="auto">
          <a:xfrm>
            <a:off x="4993689" y="1734152"/>
            <a:ext cx="222208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ctr" defTabSz="685800"/>
            <a:r>
              <a:rPr lang="en-US" altLang="zh-CN" sz="6600" smtClean="0">
                <a:solidFill>
                  <a:srgbClr val="83A57F"/>
                </a:solidFill>
                <a:latin typeface="微软雅黑" panose="020B0503020204020204" pitchFamily="34" charset="-122"/>
                <a:ea typeface="微软雅黑" panose="020B0503020204020204" pitchFamily="34" charset="-122"/>
              </a:rPr>
              <a:t>201X</a:t>
            </a:r>
            <a:endParaRPr lang="en-US" altLang="zh-CN" sz="6600" dirty="0">
              <a:solidFill>
                <a:srgbClr val="83A57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250" advClick="0" advTm="1000">
        <p14:switch dir="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1000"/>
                                        <p:tgtEl>
                                          <p:spTgt spid="7"/>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ppt_x"/>
                                          </p:val>
                                        </p:tav>
                                        <p:tav tm="100000">
                                          <p:val>
                                            <p:strVal val="#ppt_x"/>
                                          </p:val>
                                        </p:tav>
                                      </p:tavLst>
                                    </p:anim>
                                    <p:anim calcmode="lin" valueType="num">
                                      <p:cBhvr additive="base">
                                        <p:cTn id="12" dur="75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2" presetClass="entr" presetSubtype="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750" fill="hold"/>
                                        <p:tgtEl>
                                          <p:spTgt spid="9"/>
                                        </p:tgtEl>
                                        <p:attrNameLst>
                                          <p:attrName>ppt_x</p:attrName>
                                        </p:attrNameLst>
                                      </p:cBhvr>
                                      <p:tavLst>
                                        <p:tav tm="0">
                                          <p:val>
                                            <p:strVal val="1+#ppt_w/2"/>
                                          </p:val>
                                        </p:tav>
                                        <p:tav tm="100000">
                                          <p:val>
                                            <p:strVal val="#ppt_x"/>
                                          </p:val>
                                        </p:tav>
                                      </p:tavLst>
                                    </p:anim>
                                    <p:anim calcmode="lin" valueType="num">
                                      <p:cBhvr additive="base">
                                        <p:cTn id="17" dur="75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750" fill="hold"/>
                                        <p:tgtEl>
                                          <p:spTgt spid="15"/>
                                        </p:tgtEl>
                                        <p:attrNameLst>
                                          <p:attrName>ppt_x</p:attrName>
                                        </p:attrNameLst>
                                      </p:cBhvr>
                                      <p:tavLst>
                                        <p:tav tm="0">
                                          <p:val>
                                            <p:strVal val="0-#ppt_w/2"/>
                                          </p:val>
                                        </p:tav>
                                        <p:tav tm="100000">
                                          <p:val>
                                            <p:strVal val="#ppt_x"/>
                                          </p:val>
                                        </p:tav>
                                      </p:tavLst>
                                    </p:anim>
                                    <p:anim calcmode="lin" valueType="num">
                                      <p:cBhvr additive="base">
                                        <p:cTn id="22" dur="75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商务ppt"/>
  <p:tag name="ISPRING_SCORM_RATE_SLIDES" val="0"/>
  <p:tag name="ISPRING_SCORM_RATE_QUIZZES" val="0"/>
  <p:tag name="ISPRING_SCORM_PASSING_SCORE" val="0.000000"/>
  <p:tag name="ISPRING_ULTRA_SCORM_COURSE_ID" val="5D3610C8-6679-4770-8B9D-5F5D9190649C"/>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F:\新建文件夹\254149567\FileRecv\341PPT暑假招生71套"/>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5401</TotalTime>
  <Words>2944</Words>
  <Application>Microsoft Office PowerPoint</Application>
  <PresentationFormat>自定义</PresentationFormat>
  <Paragraphs>285</Paragraphs>
  <Slides>25</Slides>
  <Notes>25</Notes>
  <HiddenSlides>0</HiddenSlides>
  <MMClips>1</MMClips>
  <ScaleCrop>false</ScaleCrop>
  <HeadingPairs>
    <vt:vector size="6" baseType="variant">
      <vt:variant>
        <vt:lpstr>已用的字体</vt:lpstr>
      </vt:variant>
      <vt:variant>
        <vt:i4>29</vt:i4>
      </vt:variant>
      <vt:variant>
        <vt:lpstr>主题</vt:lpstr>
      </vt:variant>
      <vt:variant>
        <vt:i4>10</vt:i4>
      </vt:variant>
      <vt:variant>
        <vt:lpstr>幻灯片标题</vt:lpstr>
      </vt:variant>
      <vt:variant>
        <vt:i4>25</vt:i4>
      </vt:variant>
    </vt:vector>
  </HeadingPairs>
  <TitlesOfParts>
    <vt:vector size="64" baseType="lpstr">
      <vt:lpstr>Adobe Gothic Std B</vt:lpstr>
      <vt:lpstr>Gill Sans</vt:lpstr>
      <vt:lpstr>ITC Avant Garde Std Bk</vt:lpstr>
      <vt:lpstr>Lato</vt:lpstr>
      <vt:lpstr>Lato Bold</vt:lpstr>
      <vt:lpstr>Lato Light</vt:lpstr>
      <vt:lpstr>Levenim MT</vt:lpstr>
      <vt:lpstr>LiHei Pro</vt:lpstr>
      <vt:lpstr>Montserrat</vt:lpstr>
      <vt:lpstr>Signika</vt:lpstr>
      <vt:lpstr>Source Sans Pro</vt:lpstr>
      <vt:lpstr>等线</vt:lpstr>
      <vt:lpstr>等线 Light</vt:lpstr>
      <vt:lpstr>冬青黑体简体中文 W3</vt:lpstr>
      <vt:lpstr>方正兰亭纤黑_GBK</vt:lpstr>
      <vt:lpstr>方正姚体</vt:lpstr>
      <vt:lpstr>迷你简汉真广标</vt:lpstr>
      <vt:lpstr>思源黑体 CN Medium</vt:lpstr>
      <vt:lpstr>宋体</vt:lpstr>
      <vt:lpstr>微软雅黑</vt:lpstr>
      <vt:lpstr>微软雅黑 Light</vt:lpstr>
      <vt:lpstr>Agency FB</vt:lpstr>
      <vt:lpstr>Arial</vt:lpstr>
      <vt:lpstr>Calibri</vt:lpstr>
      <vt:lpstr>Calibri Light</vt:lpstr>
      <vt:lpstr>Haettenschweiler</vt:lpstr>
      <vt:lpstr>Impact</vt:lpstr>
      <vt:lpstr>Open Sans</vt:lpstr>
      <vt:lpstr>Open Sans Extrabold</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faith123</cp:lastModifiedBy>
  <cp:revision>3245</cp:revision>
  <dcterms:created xsi:type="dcterms:W3CDTF">2015-12-01T09:06:39Z</dcterms:created>
  <dcterms:modified xsi:type="dcterms:W3CDTF">2018-07-26T01:50:45Z</dcterms:modified>
</cp:coreProperties>
</file>