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1" r:id="rId3"/>
  </p:sldMasterIdLst>
  <p:notesMasterIdLst>
    <p:notesMasterId r:id="rId5"/>
  </p:notesMasterIdLst>
  <p:sldIdLst>
    <p:sldId id="256" r:id="rId4"/>
    <p:sldId id="307" r:id="rId6"/>
    <p:sldId id="272" r:id="rId7"/>
    <p:sldId id="334" r:id="rId8"/>
    <p:sldId id="317" r:id="rId9"/>
    <p:sldId id="332" r:id="rId10"/>
    <p:sldId id="361" r:id="rId11"/>
    <p:sldId id="322" r:id="rId12"/>
    <p:sldId id="321" r:id="rId13"/>
    <p:sldId id="328" r:id="rId14"/>
    <p:sldId id="362" r:id="rId15"/>
    <p:sldId id="313" r:id="rId16"/>
    <p:sldId id="312" r:id="rId17"/>
    <p:sldId id="315" r:id="rId18"/>
    <p:sldId id="363" r:id="rId19"/>
    <p:sldId id="319" r:id="rId20"/>
    <p:sldId id="324" r:id="rId21"/>
    <p:sldId id="323" r:id="rId22"/>
    <p:sldId id="318" r:id="rId23"/>
    <p:sldId id="364" r:id="rId24"/>
    <p:sldId id="365" r:id="rId25"/>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8085"/>
    <a:srgbClr val="90BFAF"/>
    <a:srgbClr val="A6BAD3"/>
    <a:srgbClr val="142F72"/>
    <a:srgbClr val="0A4E5B"/>
    <a:srgbClr val="D65734"/>
    <a:srgbClr val="FF6E8F"/>
    <a:srgbClr val="84CFC5"/>
    <a:srgbClr val="FFF8E5"/>
    <a:srgbClr val="FFF1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2" autoAdjust="0"/>
    <p:restoredTop sz="94660"/>
  </p:normalViewPr>
  <p:slideViewPr>
    <p:cSldViewPr snapToGrid="0">
      <p:cViewPr varScale="1">
        <p:scale>
          <a:sx n="84" d="100"/>
          <a:sy n="84" d="100"/>
        </p:scale>
        <p:origin x="174"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7EF34-9455-475D-9D22-05E21BC110C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E671A-0262-4DAA-AB8C-B462FEAF2B6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8E671A-0262-4DAA-AB8C-B462FEAF2B6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8E671A-0262-4DAA-AB8C-B462FEAF2B6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8E671A-0262-4DAA-AB8C-B462FEAF2B6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8E671A-0262-4DAA-AB8C-B462FEAF2B6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8E671A-0262-4DAA-AB8C-B462FEAF2B6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8E671A-0262-4DAA-AB8C-B462FEAF2B6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2F2F2"/>
        </a:solidFill>
        <a:effectLst/>
      </p:bgPr>
    </p:bg>
    <p:spTree>
      <p:nvGrpSpPr>
        <p:cNvPr id="1" name=""/>
        <p:cNvGrpSpPr/>
        <p:nvPr/>
      </p:nvGrpSpPr>
      <p:grpSpPr>
        <a:xfrm>
          <a:off x="0" y="0"/>
          <a:ext cx="0" cy="0"/>
          <a:chOff x="0" y="0"/>
          <a:chExt cx="0" cy="0"/>
        </a:xfrm>
      </p:grpSpPr>
      <p:pic>
        <p:nvPicPr>
          <p:cNvPr id="2" name="图片 1" descr="D:\法律.jpg法律"/>
          <p:cNvPicPr>
            <a:picLocks noChangeAspect="1"/>
          </p:cNvPicPr>
          <p:nvPr userDrawn="1"/>
        </p:nvPicPr>
        <p:blipFill>
          <a:blip r:embed="rId2"/>
          <a:srcRect r="10383"/>
          <a:stretch>
            <a:fillRect/>
          </a:stretch>
        </p:blipFill>
        <p:spPr>
          <a:xfrm>
            <a:off x="0" y="0"/>
            <a:ext cx="12205335"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rgbClr val="0A4E5B"/>
        </a:solidFill>
        <a:effectLst/>
      </p:bgPr>
    </p:bg>
    <p:spTree>
      <p:nvGrpSpPr>
        <p:cNvPr id="1" name=""/>
        <p:cNvGrpSpPr/>
        <p:nvPr/>
      </p:nvGrpSpPr>
      <p:grpSpPr>
        <a:xfrm>
          <a:off x="0" y="0"/>
          <a:ext cx="0" cy="0"/>
          <a:chOff x="0" y="0"/>
          <a:chExt cx="0" cy="0"/>
        </a:xfrm>
      </p:grpSpPr>
      <p:pic>
        <p:nvPicPr>
          <p:cNvPr id="3" name="图片 2" descr="法律"/>
          <p:cNvPicPr>
            <a:picLocks noChangeAspect="1"/>
          </p:cNvPicPr>
          <p:nvPr userDrawn="1"/>
        </p:nvPicPr>
        <p:blipFill>
          <a:blip r:embed="rId2"/>
          <a:srcRect l="4606" t="18237" r="11185" b="17892"/>
          <a:stretch>
            <a:fillRect/>
          </a:stretch>
        </p:blipFill>
        <p:spPr>
          <a:xfrm>
            <a:off x="1270" y="0"/>
            <a:ext cx="12190730" cy="6936740"/>
          </a:xfrm>
          <a:prstGeom prst="rect">
            <a:avLst/>
          </a:prstGeom>
        </p:spPr>
      </p:pic>
      <p:sp>
        <p:nvSpPr>
          <p:cNvPr id="2" name="圆角矩形 1"/>
          <p:cNvSpPr/>
          <p:nvPr userDrawn="1"/>
        </p:nvSpPr>
        <p:spPr>
          <a:xfrm>
            <a:off x="217715" y="369871"/>
            <a:ext cx="11756571" cy="6258918"/>
          </a:xfrm>
          <a:prstGeom prst="roundRect">
            <a:avLst>
              <a:gd name="adj" fmla="val 1428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9"/>
          <p:cNvSpPr txBox="1"/>
          <p:nvPr userDrawn="1"/>
        </p:nvSpPr>
        <p:spPr>
          <a:xfrm>
            <a:off x="4499077" y="490980"/>
            <a:ext cx="2617470" cy="457835"/>
          </a:xfrm>
          <a:prstGeom prst="rect">
            <a:avLst/>
          </a:prstGeom>
          <a:noFill/>
        </p:spPr>
        <p:txBody>
          <a:bodyPr wrap="none" lIns="89770" tIns="44885" rIns="89770" bIns="44885" rtlCol="0">
            <a:spAutoFit/>
          </a:bodyPr>
          <a:lstStyle/>
          <a:p>
            <a:pPr algn="ctr" fontAlgn="base">
              <a:spcBef>
                <a:spcPct val="0"/>
              </a:spcBef>
              <a:spcAft>
                <a:spcPct val="0"/>
              </a:spcAft>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点击添加文字内容</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2F2F2"/>
        </a:solidFill>
        <a:effectLst/>
      </p:bgPr>
    </p:bg>
    <p:spTree>
      <p:nvGrpSpPr>
        <p:cNvPr id="1" name=""/>
        <p:cNvGrpSpPr/>
        <p:nvPr/>
      </p:nvGrpSpPr>
      <p:grpSpPr>
        <a:xfrm>
          <a:off x="0" y="0"/>
          <a:ext cx="0" cy="0"/>
          <a:chOff x="0" y="0"/>
          <a:chExt cx="0" cy="0"/>
        </a:xfrm>
      </p:grpSpPr>
      <p:pic>
        <p:nvPicPr>
          <p:cNvPr id="2" name="图片 1" descr="D:\法律.jpg法律"/>
          <p:cNvPicPr>
            <a:picLocks noChangeAspect="1"/>
          </p:cNvPicPr>
          <p:nvPr userDrawn="1"/>
        </p:nvPicPr>
        <p:blipFill>
          <a:blip r:embed="rId2"/>
          <a:srcRect r="10383"/>
          <a:stretch>
            <a:fillRect/>
          </a:stretch>
        </p:blipFill>
        <p:spPr>
          <a:xfrm>
            <a:off x="0" y="0"/>
            <a:ext cx="12205335"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rgbClr val="0A4E5B"/>
        </a:solidFill>
        <a:effectLst/>
      </p:bgPr>
    </p:bg>
    <p:spTree>
      <p:nvGrpSpPr>
        <p:cNvPr id="1" name=""/>
        <p:cNvGrpSpPr/>
        <p:nvPr/>
      </p:nvGrpSpPr>
      <p:grpSpPr>
        <a:xfrm>
          <a:off x="0" y="0"/>
          <a:ext cx="0" cy="0"/>
          <a:chOff x="0" y="0"/>
          <a:chExt cx="0" cy="0"/>
        </a:xfrm>
      </p:grpSpPr>
      <p:pic>
        <p:nvPicPr>
          <p:cNvPr id="3" name="图片 2" descr="法律"/>
          <p:cNvPicPr>
            <a:picLocks noChangeAspect="1"/>
          </p:cNvPicPr>
          <p:nvPr userDrawn="1"/>
        </p:nvPicPr>
        <p:blipFill>
          <a:blip r:embed="rId2"/>
          <a:srcRect l="4606" t="18237" r="11185" b="17892"/>
          <a:stretch>
            <a:fillRect/>
          </a:stretch>
        </p:blipFill>
        <p:spPr>
          <a:xfrm>
            <a:off x="1270" y="0"/>
            <a:ext cx="12190730" cy="6936740"/>
          </a:xfrm>
          <a:prstGeom prst="rect">
            <a:avLst/>
          </a:prstGeom>
        </p:spPr>
      </p:pic>
      <p:sp>
        <p:nvSpPr>
          <p:cNvPr id="2" name="圆角矩形 1"/>
          <p:cNvSpPr/>
          <p:nvPr userDrawn="1"/>
        </p:nvSpPr>
        <p:spPr>
          <a:xfrm>
            <a:off x="217715" y="369871"/>
            <a:ext cx="11756571" cy="6258918"/>
          </a:xfrm>
          <a:prstGeom prst="roundRect">
            <a:avLst>
              <a:gd name="adj" fmla="val 1428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9"/>
          <p:cNvSpPr txBox="1"/>
          <p:nvPr userDrawn="1"/>
        </p:nvSpPr>
        <p:spPr>
          <a:xfrm>
            <a:off x="4499077" y="490980"/>
            <a:ext cx="2617470" cy="457835"/>
          </a:xfrm>
          <a:prstGeom prst="rect">
            <a:avLst/>
          </a:prstGeom>
          <a:noFill/>
        </p:spPr>
        <p:txBody>
          <a:bodyPr wrap="none" lIns="89770" tIns="44885" rIns="89770" bIns="44885" rtlCol="0">
            <a:spAutoFit/>
          </a:bodyPr>
          <a:lstStyle/>
          <a:p>
            <a:pPr algn="ctr" fontAlgn="base">
              <a:spcBef>
                <a:spcPct val="0"/>
              </a:spcBef>
              <a:spcAft>
                <a:spcPct val="0"/>
              </a:spcAft>
            </a:pP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点击添加文字内容</a:t>
            </a:r>
            <a:endPar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F049A-3BD6-495A-99C6-A845C3921D4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52F174-9502-4512-941E-7EBB556D3AF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F049A-3BD6-495A-99C6-A845C3921D4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52F174-9502-4512-941E-7EBB556D3AF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Lst>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字"/>
          <p:cNvSpPr txBox="1"/>
          <p:nvPr/>
        </p:nvSpPr>
        <p:spPr>
          <a:xfrm>
            <a:off x="4159034" y="3063644"/>
            <a:ext cx="7946606" cy="1014730"/>
          </a:xfrm>
          <a:prstGeom prst="rect">
            <a:avLst/>
          </a:prstGeom>
          <a:noFill/>
        </p:spPr>
        <p:txBody>
          <a:bodyPr wrap="square" rtlCol="0">
            <a:spAutoFit/>
          </a:bodyPr>
          <a:lstStyle/>
          <a:p>
            <a:pPr algn="r">
              <a:buNone/>
            </a:pPr>
            <a:r>
              <a:rPr lang="zh-CN" altLang="en-US" sz="6000" b="1" cap="all" dirty="0" smtClean="0">
                <a:solidFill>
                  <a:schemeClr val="bg1"/>
                </a:solidFill>
                <a:latin typeface="Arial" panose="020B0604020202020204" pitchFamily="34" charset="0"/>
                <a:cs typeface="Arial" panose="020B0604020202020204" pitchFamily="34" charset="0"/>
                <a:sym typeface="+mn-ea"/>
              </a:rPr>
              <a:t>法务律师通用模板</a:t>
            </a:r>
            <a:endParaRPr lang="zh-CN" altLang="en-US" sz="6000" b="1" cap="all"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40" name="TextBox 109"/>
          <p:cNvSpPr txBox="1"/>
          <p:nvPr/>
        </p:nvSpPr>
        <p:spPr>
          <a:xfrm>
            <a:off x="9363148" y="4504151"/>
            <a:ext cx="2487221" cy="337185"/>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汇报人</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sz="1600" dirty="0">
                <a:solidFill>
                  <a:schemeClr val="bg1"/>
                </a:solidFill>
                <a:latin typeface="微软雅黑" panose="020B0503020204020204" pitchFamily="34" charset="-122"/>
                <a:ea typeface="微软雅黑" panose="020B0503020204020204" pitchFamily="34" charset="-122"/>
              </a:rPr>
              <a:t>XXX</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22" name="文字"/>
          <p:cNvSpPr txBox="1"/>
          <p:nvPr/>
        </p:nvSpPr>
        <p:spPr>
          <a:xfrm>
            <a:off x="8639431" y="2679021"/>
            <a:ext cx="3211165" cy="384721"/>
          </a:xfrm>
          <a:prstGeom prst="rect">
            <a:avLst/>
          </a:prstGeom>
          <a:noFill/>
        </p:spPr>
        <p:txBody>
          <a:bodyPr wrap="square" rtlCol="0">
            <a:spAutoFit/>
          </a:bodyPr>
          <a:lstStyle/>
          <a:p>
            <a:pPr algn="r"/>
            <a:r>
              <a:rPr lang="en-US" altLang="zh-CN" sz="1900" dirty="0">
                <a:solidFill>
                  <a:schemeClr val="bg1"/>
                </a:solidFill>
                <a:latin typeface="微软雅黑" panose="020B0503020204020204" pitchFamily="34" charset="-122"/>
                <a:ea typeface="微软雅黑" panose="020B0503020204020204" pitchFamily="34" charset="-122"/>
              </a:rPr>
              <a:t>SUMMARY REPORT PLAN</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7" name="文字"/>
          <p:cNvSpPr txBox="1"/>
          <p:nvPr/>
        </p:nvSpPr>
        <p:spPr>
          <a:xfrm>
            <a:off x="8850387" y="4165597"/>
            <a:ext cx="3174044" cy="338554"/>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点击添加主要文字内容副标题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3" name="图片 2" descr="图片1"/>
          <p:cNvPicPr>
            <a:picLocks noChangeAspect="1"/>
          </p:cNvPicPr>
          <p:nvPr/>
        </p:nvPicPr>
        <p:blipFill>
          <a:blip r:embed="rId1"/>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4000">
        <p:fade/>
      </p:transition>
    </mc:Choice>
    <mc:Fallback>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Effect transition="in" filter="fade">
                                      <p:cBhvr>
                                        <p:cTn id="19" dur="1000"/>
                                        <p:tgtEl>
                                          <p:spTgt spid="7"/>
                                        </p:tgtEl>
                                      </p:cBhvr>
                                    </p:animEffect>
                                  </p:childTnLst>
                                </p:cTn>
                              </p:par>
                            </p:childTnLst>
                          </p:cTn>
                        </p:par>
                        <p:par>
                          <p:cTn id="20" fill="hold">
                            <p:stCondLst>
                              <p:cond delay="2500"/>
                            </p:stCondLst>
                            <p:childTnLst>
                              <p:par>
                                <p:cTn id="21" presetID="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0" grpId="0"/>
      <p:bldP spid="22"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p:nvPr/>
        </p:nvSpPr>
        <p:spPr>
          <a:xfrm>
            <a:off x="7814329" y="1177312"/>
            <a:ext cx="2011680" cy="1198880"/>
          </a:xfrm>
          <a:prstGeom prst="rect">
            <a:avLst/>
          </a:prstGeom>
          <a:noFill/>
        </p:spPr>
        <p:txBody>
          <a:bodyPr vert="horz" wrap="none" rtlCol="0">
            <a:spAutoFit/>
          </a:bodyPr>
          <a:lstStyle/>
          <a:p>
            <a:r>
              <a:rPr lang="zh-CN" altLang="en-US" sz="7200" b="1" dirty="0">
                <a:solidFill>
                  <a:schemeClr val="bg1"/>
                </a:solidFill>
                <a:latin typeface="微软雅黑" panose="020B0503020204020204" pitchFamily="34" charset="-122"/>
                <a:ea typeface="微软雅黑" panose="020B0503020204020204" pitchFamily="34" charset="-122"/>
              </a:rPr>
              <a:t>目录</a:t>
            </a:r>
            <a:endParaRPr lang="zh-CN" altLang="en-US" sz="7200" b="1" dirty="0">
              <a:solidFill>
                <a:schemeClr val="bg1"/>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6749648" y="2838798"/>
            <a:ext cx="4092317" cy="521970"/>
            <a:chOff x="6918586" y="2452132"/>
            <a:chExt cx="3069238" cy="391477"/>
          </a:xfrm>
        </p:grpSpPr>
        <p:sp>
          <p:nvSpPr>
            <p:cNvPr id="48" name="文本框 47"/>
            <p:cNvSpPr txBox="1"/>
            <p:nvPr/>
          </p:nvSpPr>
          <p:spPr>
            <a:xfrm>
              <a:off x="7717064" y="2452132"/>
              <a:ext cx="2270760" cy="391477"/>
            </a:xfrm>
            <a:prstGeom prst="rect">
              <a:avLst/>
            </a:prstGeom>
            <a:noFill/>
          </p:spPr>
          <p:txBody>
            <a:bodyPr wrap="none" rtlCol="0">
              <a:spAutoFit/>
              <a:scene3d>
                <a:camera prst="orthographicFront"/>
                <a:lightRig rig="threePt" dir="t"/>
              </a:scene3d>
              <a:sp3d contourW="6350"/>
            </a:bodyPr>
            <a:lstStyle/>
            <a:p>
              <a:r>
                <a:rPr lang="zh-CN" altLang="en-US" sz="2800" dirty="0">
                  <a:solidFill>
                    <a:schemeClr val="bg1"/>
                  </a:solidFill>
                  <a:latin typeface="微软雅黑" panose="020B0503020204020204" pitchFamily="34" charset="-122"/>
                  <a:ea typeface="微软雅黑" panose="020B0503020204020204" pitchFamily="34" charset="-122"/>
                </a:rPr>
                <a:t>目录标题添加此处</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6918586" y="2452132"/>
              <a:ext cx="513874" cy="39147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r>
                <a:rPr lang="en-US" altLang="zh-CN" b="0" dirty="0">
                  <a:solidFill>
                    <a:schemeClr val="bg1"/>
                  </a:solidFill>
                  <a:latin typeface="微软雅黑" panose="020B0503020204020204" pitchFamily="34" charset="-122"/>
                  <a:ea typeface="微软雅黑" panose="020B0503020204020204" pitchFamily="34" charset="-122"/>
                </a:rPr>
                <a:t>01.</a:t>
              </a:r>
              <a:endParaRPr lang="en-US" altLang="zh-CN" b="0"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749648" y="3465109"/>
            <a:ext cx="4092317" cy="521970"/>
            <a:chOff x="6918586" y="3267889"/>
            <a:chExt cx="3069238" cy="391477"/>
          </a:xfrm>
        </p:grpSpPr>
        <p:sp>
          <p:nvSpPr>
            <p:cNvPr id="51" name="文本框 50"/>
            <p:cNvSpPr txBox="1"/>
            <p:nvPr/>
          </p:nvSpPr>
          <p:spPr>
            <a:xfrm>
              <a:off x="7717064" y="3267889"/>
              <a:ext cx="2270760" cy="391477"/>
            </a:xfrm>
            <a:prstGeom prst="rect">
              <a:avLst/>
            </a:prstGeom>
            <a:noFill/>
          </p:spPr>
          <p:txBody>
            <a:bodyPr wrap="none" rtlCol="0">
              <a:spAutoFit/>
              <a:scene3d>
                <a:camera prst="orthographicFront"/>
                <a:lightRig rig="threePt" dir="t"/>
              </a:scene3d>
              <a:sp3d contourW="6350"/>
            </a:bodyPr>
            <a:lstStyle/>
            <a:p>
              <a:r>
                <a:rPr lang="zh-CN" altLang="en-US" sz="2800" dirty="0">
                  <a:solidFill>
                    <a:schemeClr val="bg1"/>
                  </a:solidFill>
                  <a:latin typeface="微软雅黑" panose="020B0503020204020204" pitchFamily="34" charset="-122"/>
                  <a:ea typeface="微软雅黑" panose="020B0503020204020204" pitchFamily="34" charset="-122"/>
                </a:rPr>
                <a:t>目录标题添加此处</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6918586" y="3267889"/>
              <a:ext cx="513874" cy="39147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r>
                <a:rPr lang="en-US" altLang="zh-CN" b="0" dirty="0">
                  <a:solidFill>
                    <a:schemeClr val="bg1"/>
                  </a:solidFill>
                  <a:latin typeface="微软雅黑" panose="020B0503020204020204" pitchFamily="34" charset="-122"/>
                  <a:ea typeface="微软雅黑" panose="020B0503020204020204" pitchFamily="34" charset="-122"/>
                </a:rPr>
                <a:t>02.</a:t>
              </a:r>
              <a:endParaRPr lang="en-US" altLang="zh-CN" b="0"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6749648" y="4251590"/>
            <a:ext cx="4092317" cy="521970"/>
            <a:chOff x="6918586" y="4083646"/>
            <a:chExt cx="3069238" cy="391477"/>
          </a:xfrm>
        </p:grpSpPr>
        <p:sp>
          <p:nvSpPr>
            <p:cNvPr id="56" name="文本框 55"/>
            <p:cNvSpPr txBox="1"/>
            <p:nvPr/>
          </p:nvSpPr>
          <p:spPr>
            <a:xfrm>
              <a:off x="7717064" y="4083646"/>
              <a:ext cx="2270760" cy="391477"/>
            </a:xfrm>
            <a:prstGeom prst="rect">
              <a:avLst/>
            </a:prstGeom>
            <a:noFill/>
          </p:spPr>
          <p:txBody>
            <a:bodyPr wrap="none" rtlCol="0">
              <a:spAutoFit/>
              <a:scene3d>
                <a:camera prst="orthographicFront"/>
                <a:lightRig rig="threePt" dir="t"/>
              </a:scene3d>
              <a:sp3d contourW="6350"/>
            </a:bodyPr>
            <a:lstStyle/>
            <a:p>
              <a:r>
                <a:rPr lang="zh-CN" altLang="en-US" sz="2800" dirty="0">
                  <a:solidFill>
                    <a:schemeClr val="bg1"/>
                  </a:solidFill>
                  <a:latin typeface="微软雅黑" panose="020B0503020204020204" pitchFamily="34" charset="-122"/>
                  <a:ea typeface="微软雅黑" panose="020B0503020204020204" pitchFamily="34" charset="-122"/>
                </a:rPr>
                <a:t>目录标题添加此处</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6918586" y="4083646"/>
              <a:ext cx="513874" cy="39147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r>
                <a:rPr lang="en-US" altLang="zh-CN" b="0" dirty="0">
                  <a:solidFill>
                    <a:schemeClr val="bg1"/>
                  </a:solidFill>
                  <a:latin typeface="微软雅黑" panose="020B0503020204020204" pitchFamily="34" charset="-122"/>
                  <a:ea typeface="微软雅黑" panose="020B0503020204020204" pitchFamily="34" charset="-122"/>
                </a:rPr>
                <a:t>03.</a:t>
              </a:r>
              <a:endParaRPr lang="en-US" altLang="zh-CN" b="0"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6749536" y="4877148"/>
            <a:ext cx="4092317" cy="521970"/>
            <a:chOff x="6918586" y="4899402"/>
            <a:chExt cx="3069238" cy="391477"/>
          </a:xfrm>
        </p:grpSpPr>
        <p:sp>
          <p:nvSpPr>
            <p:cNvPr id="59" name="文本框 58"/>
            <p:cNvSpPr txBox="1"/>
            <p:nvPr/>
          </p:nvSpPr>
          <p:spPr>
            <a:xfrm>
              <a:off x="7717064" y="4899402"/>
              <a:ext cx="2270760" cy="391477"/>
            </a:xfrm>
            <a:prstGeom prst="rect">
              <a:avLst/>
            </a:prstGeom>
            <a:noFill/>
          </p:spPr>
          <p:txBody>
            <a:bodyPr wrap="none" rtlCol="0">
              <a:spAutoFit/>
              <a:scene3d>
                <a:camera prst="orthographicFront"/>
                <a:lightRig rig="threePt" dir="t"/>
              </a:scene3d>
              <a:sp3d contourW="6350"/>
            </a:bodyPr>
            <a:lstStyle/>
            <a:p>
              <a:r>
                <a:rPr lang="zh-CN" altLang="en-US" sz="2800" dirty="0">
                  <a:solidFill>
                    <a:schemeClr val="bg1"/>
                  </a:solidFill>
                  <a:latin typeface="微软雅黑" panose="020B0503020204020204" pitchFamily="34" charset="-122"/>
                  <a:ea typeface="微软雅黑" panose="020B0503020204020204" pitchFamily="34" charset="-122"/>
                </a:rPr>
                <a:t>目录标题添加此处</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6918586" y="4899402"/>
              <a:ext cx="513874" cy="391477"/>
            </a:xfrm>
            <a:prstGeom prst="rect">
              <a:avLst/>
            </a:prstGeom>
            <a:noFill/>
          </p:spPr>
          <p:txBody>
            <a:bodyPr wrap="none"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r>
                <a:rPr lang="en-US" altLang="zh-CN" b="0" dirty="0">
                  <a:solidFill>
                    <a:schemeClr val="bg1"/>
                  </a:solidFill>
                  <a:latin typeface="微软雅黑" panose="020B0503020204020204" pitchFamily="34" charset="-122"/>
                  <a:ea typeface="微软雅黑" panose="020B0503020204020204" pitchFamily="34" charset="-122"/>
                </a:rPr>
                <a:t>04.</a:t>
              </a:r>
              <a:endParaRPr lang="en-US" altLang="zh-CN" b="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59000">
                                      <p:stCondLst>
                                        <p:cond delay="500"/>
                                      </p:stCondLst>
                                      <p:childTnLst>
                                        <p:set>
                                          <p:cBhvr>
                                            <p:cTn id="11" dur="1" fill="hold">
                                              <p:stCondLst>
                                                <p:cond delay="0"/>
                                              </p:stCondLst>
                                            </p:cTn>
                                            <p:tgtEl>
                                              <p:spTgt spid="47"/>
                                            </p:tgtEl>
                                            <p:attrNameLst>
                                              <p:attrName>style.visibility</p:attrName>
                                            </p:attrNameLst>
                                          </p:cBhvr>
                                          <p:to>
                                            <p:strVal val="visible"/>
                                          </p:to>
                                        </p:set>
                                        <p:anim calcmode="lin" valueType="num" p14:bounceEnd="59000">
                                          <p:cBhvr additive="base">
                                            <p:cTn id="12" dur="1000" fill="hold"/>
                                            <p:tgtEl>
                                              <p:spTgt spid="47"/>
                                            </p:tgtEl>
                                            <p:attrNameLst>
                                              <p:attrName>ppt_x</p:attrName>
                                            </p:attrNameLst>
                                          </p:cBhvr>
                                          <p:tavLst>
                                            <p:tav tm="0">
                                              <p:val>
                                                <p:strVal val="1+#ppt_w/2"/>
                                              </p:val>
                                            </p:tav>
                                            <p:tav tm="100000">
                                              <p:val>
                                                <p:strVal val="#ppt_x"/>
                                              </p:val>
                                            </p:tav>
                                          </p:tavLst>
                                        </p:anim>
                                        <p:anim calcmode="lin" valueType="num" p14:bounceEnd="59000">
                                          <p:cBhvr additive="base">
                                            <p:cTn id="13" dur="1000" fill="hold"/>
                                            <p:tgtEl>
                                              <p:spTgt spid="47"/>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9000">
                                      <p:stCondLst>
                                        <p:cond delay="1000"/>
                                      </p:stCondLst>
                                      <p:childTnLst>
                                        <p:set>
                                          <p:cBhvr>
                                            <p:cTn id="15" dur="1" fill="hold">
                                              <p:stCondLst>
                                                <p:cond delay="0"/>
                                              </p:stCondLst>
                                            </p:cTn>
                                            <p:tgtEl>
                                              <p:spTgt spid="50"/>
                                            </p:tgtEl>
                                            <p:attrNameLst>
                                              <p:attrName>style.visibility</p:attrName>
                                            </p:attrNameLst>
                                          </p:cBhvr>
                                          <p:to>
                                            <p:strVal val="visible"/>
                                          </p:to>
                                        </p:set>
                                        <p:anim calcmode="lin" valueType="num" p14:bounceEnd="59000">
                                          <p:cBhvr additive="base">
                                            <p:cTn id="16" dur="1000" fill="hold"/>
                                            <p:tgtEl>
                                              <p:spTgt spid="50"/>
                                            </p:tgtEl>
                                            <p:attrNameLst>
                                              <p:attrName>ppt_x</p:attrName>
                                            </p:attrNameLst>
                                          </p:cBhvr>
                                          <p:tavLst>
                                            <p:tav tm="0">
                                              <p:val>
                                                <p:strVal val="1+#ppt_w/2"/>
                                              </p:val>
                                            </p:tav>
                                            <p:tav tm="100000">
                                              <p:val>
                                                <p:strVal val="#ppt_x"/>
                                              </p:val>
                                            </p:tav>
                                          </p:tavLst>
                                        </p:anim>
                                        <p:anim calcmode="lin" valueType="num" p14:bounceEnd="59000">
                                          <p:cBhvr additive="base">
                                            <p:cTn id="17" dur="1000" fill="hold"/>
                                            <p:tgtEl>
                                              <p:spTgt spid="50"/>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9000">
                                      <p:stCondLst>
                                        <p:cond delay="1500"/>
                                      </p:stCondLst>
                                      <p:childTnLst>
                                        <p:set>
                                          <p:cBhvr>
                                            <p:cTn id="19" dur="1" fill="hold">
                                              <p:stCondLst>
                                                <p:cond delay="0"/>
                                              </p:stCondLst>
                                            </p:cTn>
                                            <p:tgtEl>
                                              <p:spTgt spid="55"/>
                                            </p:tgtEl>
                                            <p:attrNameLst>
                                              <p:attrName>style.visibility</p:attrName>
                                            </p:attrNameLst>
                                          </p:cBhvr>
                                          <p:to>
                                            <p:strVal val="visible"/>
                                          </p:to>
                                        </p:set>
                                        <p:anim calcmode="lin" valueType="num" p14:bounceEnd="59000">
                                          <p:cBhvr additive="base">
                                            <p:cTn id="20" dur="1000" fill="hold"/>
                                            <p:tgtEl>
                                              <p:spTgt spid="55"/>
                                            </p:tgtEl>
                                            <p:attrNameLst>
                                              <p:attrName>ppt_x</p:attrName>
                                            </p:attrNameLst>
                                          </p:cBhvr>
                                          <p:tavLst>
                                            <p:tav tm="0">
                                              <p:val>
                                                <p:strVal val="1+#ppt_w/2"/>
                                              </p:val>
                                            </p:tav>
                                            <p:tav tm="100000">
                                              <p:val>
                                                <p:strVal val="#ppt_x"/>
                                              </p:val>
                                            </p:tav>
                                          </p:tavLst>
                                        </p:anim>
                                        <p:anim calcmode="lin" valueType="num" p14:bounceEnd="59000">
                                          <p:cBhvr additive="base">
                                            <p:cTn id="21" dur="1000" fill="hold"/>
                                            <p:tgtEl>
                                              <p:spTgt spid="5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9000">
                                      <p:stCondLst>
                                        <p:cond delay="2000"/>
                                      </p:stCondLst>
                                      <p:childTnLst>
                                        <p:set>
                                          <p:cBhvr>
                                            <p:cTn id="23" dur="1" fill="hold">
                                              <p:stCondLst>
                                                <p:cond delay="0"/>
                                              </p:stCondLst>
                                            </p:cTn>
                                            <p:tgtEl>
                                              <p:spTgt spid="58"/>
                                            </p:tgtEl>
                                            <p:attrNameLst>
                                              <p:attrName>style.visibility</p:attrName>
                                            </p:attrNameLst>
                                          </p:cBhvr>
                                          <p:to>
                                            <p:strVal val="visible"/>
                                          </p:to>
                                        </p:set>
                                        <p:anim calcmode="lin" valueType="num" p14:bounceEnd="59000">
                                          <p:cBhvr additive="base">
                                            <p:cTn id="24" dur="1000" fill="hold"/>
                                            <p:tgtEl>
                                              <p:spTgt spid="58"/>
                                            </p:tgtEl>
                                            <p:attrNameLst>
                                              <p:attrName>ppt_x</p:attrName>
                                            </p:attrNameLst>
                                          </p:cBhvr>
                                          <p:tavLst>
                                            <p:tav tm="0">
                                              <p:val>
                                                <p:strVal val="1+#ppt_w/2"/>
                                              </p:val>
                                            </p:tav>
                                            <p:tav tm="100000">
                                              <p:val>
                                                <p:strVal val="#ppt_x"/>
                                              </p:val>
                                            </p:tav>
                                          </p:tavLst>
                                        </p:anim>
                                        <p:anim calcmode="lin" valueType="num" p14:bounceEnd="59000">
                                          <p:cBhvr additive="base">
                                            <p:cTn id="25"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50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1000" fill="hold"/>
                                            <p:tgtEl>
                                              <p:spTgt spid="47"/>
                                            </p:tgtEl>
                                            <p:attrNameLst>
                                              <p:attrName>ppt_x</p:attrName>
                                            </p:attrNameLst>
                                          </p:cBhvr>
                                          <p:tavLst>
                                            <p:tav tm="0">
                                              <p:val>
                                                <p:strVal val="1+#ppt_w/2"/>
                                              </p:val>
                                            </p:tav>
                                            <p:tav tm="100000">
                                              <p:val>
                                                <p:strVal val="#ppt_x"/>
                                              </p:val>
                                            </p:tav>
                                          </p:tavLst>
                                        </p:anim>
                                        <p:anim calcmode="lin" valueType="num">
                                          <p:cBhvr additive="base">
                                            <p:cTn id="13" dur="1000" fill="hold"/>
                                            <p:tgtEl>
                                              <p:spTgt spid="47"/>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00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1000" fill="hold"/>
                                            <p:tgtEl>
                                              <p:spTgt spid="50"/>
                                            </p:tgtEl>
                                            <p:attrNameLst>
                                              <p:attrName>ppt_x</p:attrName>
                                            </p:attrNameLst>
                                          </p:cBhvr>
                                          <p:tavLst>
                                            <p:tav tm="0">
                                              <p:val>
                                                <p:strVal val="1+#ppt_w/2"/>
                                              </p:val>
                                            </p:tav>
                                            <p:tav tm="100000">
                                              <p:val>
                                                <p:strVal val="#ppt_x"/>
                                              </p:val>
                                            </p:tav>
                                          </p:tavLst>
                                        </p:anim>
                                        <p:anim calcmode="lin" valueType="num">
                                          <p:cBhvr additive="base">
                                            <p:cTn id="17" dur="1000" fill="hold"/>
                                            <p:tgtEl>
                                              <p:spTgt spid="50"/>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50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1000" fill="hold"/>
                                            <p:tgtEl>
                                              <p:spTgt spid="55"/>
                                            </p:tgtEl>
                                            <p:attrNameLst>
                                              <p:attrName>ppt_x</p:attrName>
                                            </p:attrNameLst>
                                          </p:cBhvr>
                                          <p:tavLst>
                                            <p:tav tm="0">
                                              <p:val>
                                                <p:strVal val="1+#ppt_w/2"/>
                                              </p:val>
                                            </p:tav>
                                            <p:tav tm="100000">
                                              <p:val>
                                                <p:strVal val="#ppt_x"/>
                                              </p:val>
                                            </p:tav>
                                          </p:tavLst>
                                        </p:anim>
                                        <p:anim calcmode="lin" valueType="num">
                                          <p:cBhvr additive="base">
                                            <p:cTn id="21" dur="1000" fill="hold"/>
                                            <p:tgtEl>
                                              <p:spTgt spid="5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00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1000" fill="hold"/>
                                            <p:tgtEl>
                                              <p:spTgt spid="58"/>
                                            </p:tgtEl>
                                            <p:attrNameLst>
                                              <p:attrName>ppt_x</p:attrName>
                                            </p:attrNameLst>
                                          </p:cBhvr>
                                          <p:tavLst>
                                            <p:tav tm="0">
                                              <p:val>
                                                <p:strVal val="1+#ppt_w/2"/>
                                              </p:val>
                                            </p:tav>
                                            <p:tav tm="100000">
                                              <p:val>
                                                <p:strVal val="#ppt_x"/>
                                              </p:val>
                                            </p:tav>
                                          </p:tavLst>
                                        </p:anim>
                                        <p:anim calcmode="lin" valueType="num">
                                          <p:cBhvr additive="base">
                                            <p:cTn id="25"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07631" y="2123595"/>
            <a:ext cx="1704313" cy="156966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01</a:t>
            </a:r>
            <a:endParaRPr lang="zh-CN" altLang="en-US" sz="130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6810511" y="3380286"/>
            <a:ext cx="4339650" cy="923330"/>
          </a:xfrm>
          <a:prstGeom prst="rect">
            <a:avLst/>
          </a:prstGeom>
        </p:spPr>
        <p:txBody>
          <a:bodyPr wrap="none">
            <a:spAutoFit/>
          </a:bodyPr>
          <a:lstStyle/>
          <a:p>
            <a:pPr fontAlgn="auto">
              <a:spcBef>
                <a:spcPts val="0"/>
              </a:spcBef>
              <a:spcAft>
                <a:spcPts val="0"/>
              </a:spcAft>
              <a:defRPr/>
            </a:pPr>
            <a:r>
              <a:rPr kumimoji="0" lang="zh-CN" altLang="en-US" sz="5400" b="1" dirty="0">
                <a:solidFill>
                  <a:schemeClr val="bg1"/>
                </a:solidFill>
                <a:latin typeface="微软雅黑" panose="020B0503020204020204" pitchFamily="34" charset="-122"/>
                <a:ea typeface="微软雅黑" panose="020B0503020204020204" pitchFamily="34" charset="-122"/>
              </a:rPr>
              <a:t>点击添加内容</a:t>
            </a:r>
            <a:endParaRPr kumimoji="0"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879908" y="4304891"/>
            <a:ext cx="1858201" cy="369332"/>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9116924" y="4282666"/>
            <a:ext cx="1857375" cy="369888"/>
          </a:xfrm>
          <a:prstGeom prst="rect">
            <a:avLst/>
          </a:prstGeom>
        </p:spPr>
        <p:txBody>
          <a:bodyPr wrap="none">
            <a:spAutoFit/>
          </a:bodyPr>
          <a:lstStyle/>
          <a:p>
            <a:pPr>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rPr>
              <a:t>点击添加内容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879908" y="4722404"/>
            <a:ext cx="1857375" cy="369887"/>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9116924" y="4701766"/>
            <a:ext cx="1857375" cy="368300"/>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50" presetClass="entr" presetSubtype="0" decel="10000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000" fill="hold"/>
                                        <p:tgtEl>
                                          <p:spTgt spid="18"/>
                                        </p:tgtEl>
                                        <p:attrNameLst>
                                          <p:attrName>ppt_w</p:attrName>
                                        </p:attrNameLst>
                                      </p:cBhvr>
                                      <p:tavLst>
                                        <p:tav tm="0">
                                          <p:val>
                                            <p:strVal val="#ppt_w+.3"/>
                                          </p:val>
                                        </p:tav>
                                        <p:tav tm="100000">
                                          <p:val>
                                            <p:strVal val="#ppt_w"/>
                                          </p:val>
                                        </p:tav>
                                      </p:tavLst>
                                    </p:anim>
                                    <p:anim calcmode="lin" valueType="num">
                                      <p:cBhvr>
                                        <p:cTn id="19" dur="1000" fill="hold"/>
                                        <p:tgtEl>
                                          <p:spTgt spid="18"/>
                                        </p:tgtEl>
                                        <p:attrNameLst>
                                          <p:attrName>ppt_h</p:attrName>
                                        </p:attrNameLst>
                                      </p:cBhvr>
                                      <p:tavLst>
                                        <p:tav tm="0">
                                          <p:val>
                                            <p:strVal val="#ppt_h"/>
                                          </p:val>
                                        </p:tav>
                                        <p:tav tm="100000">
                                          <p:val>
                                            <p:strVal val="#ppt_h"/>
                                          </p:val>
                                        </p:tav>
                                      </p:tavLst>
                                    </p:anim>
                                    <p:animEffect transition="in" filter="fade">
                                      <p:cBhvr>
                                        <p:cTn id="20" dur="1000"/>
                                        <p:tgtEl>
                                          <p:spTgt spid="18"/>
                                        </p:tgtEl>
                                      </p:cBhvr>
                                    </p:animEffect>
                                  </p:childTnLst>
                                </p:cTn>
                              </p:par>
                              <p:par>
                                <p:cTn id="21" presetID="50" presetClass="entr" presetSubtype="0" decel="100000" fill="hold" grpId="0" nodeType="withEffect">
                                  <p:stCondLst>
                                    <p:cond delay="4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strVal val="#ppt_w+.3"/>
                                          </p:val>
                                        </p:tav>
                                        <p:tav tm="100000">
                                          <p:val>
                                            <p:strVal val="#ppt_w"/>
                                          </p:val>
                                        </p:tav>
                                      </p:tavLst>
                                    </p:anim>
                                    <p:anim calcmode="lin" valueType="num">
                                      <p:cBhvr>
                                        <p:cTn id="24" dur="1000" fill="hold"/>
                                        <p:tgtEl>
                                          <p:spTgt spid="19"/>
                                        </p:tgtEl>
                                        <p:attrNameLst>
                                          <p:attrName>ppt_h</p:attrName>
                                        </p:attrNameLst>
                                      </p:cBhvr>
                                      <p:tavLst>
                                        <p:tav tm="0">
                                          <p:val>
                                            <p:strVal val="#ppt_h"/>
                                          </p:val>
                                        </p:tav>
                                        <p:tav tm="100000">
                                          <p:val>
                                            <p:strVal val="#ppt_h"/>
                                          </p:val>
                                        </p:tav>
                                      </p:tavLst>
                                    </p:anim>
                                    <p:animEffect transition="in" filter="fade">
                                      <p:cBhvr>
                                        <p:cTn id="25" dur="1000"/>
                                        <p:tgtEl>
                                          <p:spTgt spid="19"/>
                                        </p:tgtEl>
                                      </p:cBhvr>
                                    </p:animEffect>
                                  </p:childTnLst>
                                </p:cTn>
                              </p:par>
                              <p:par>
                                <p:cTn id="26" presetID="50" presetClass="entr" presetSubtype="0" decel="100000" fill="hold" grpId="0" nodeType="withEffect">
                                  <p:stCondLst>
                                    <p:cond delay="8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strVal val="#ppt_w+.3"/>
                                          </p:val>
                                        </p:tav>
                                        <p:tav tm="100000">
                                          <p:val>
                                            <p:strVal val="#ppt_w"/>
                                          </p:val>
                                        </p:tav>
                                      </p:tavLst>
                                    </p:anim>
                                    <p:anim calcmode="lin" valueType="num">
                                      <p:cBhvr>
                                        <p:cTn id="29" dur="1000" fill="hold"/>
                                        <p:tgtEl>
                                          <p:spTgt spid="20"/>
                                        </p:tgtEl>
                                        <p:attrNameLst>
                                          <p:attrName>ppt_h</p:attrName>
                                        </p:attrNameLst>
                                      </p:cBhvr>
                                      <p:tavLst>
                                        <p:tav tm="0">
                                          <p:val>
                                            <p:strVal val="#ppt_h"/>
                                          </p:val>
                                        </p:tav>
                                        <p:tav tm="100000">
                                          <p:val>
                                            <p:strVal val="#ppt_h"/>
                                          </p:val>
                                        </p:tav>
                                      </p:tavLst>
                                    </p:anim>
                                    <p:animEffect transition="in" filter="fade">
                                      <p:cBhvr>
                                        <p:cTn id="30" dur="1000"/>
                                        <p:tgtEl>
                                          <p:spTgt spid="20"/>
                                        </p:tgtEl>
                                      </p:cBhvr>
                                    </p:animEffect>
                                  </p:childTnLst>
                                </p:cTn>
                              </p:par>
                              <p:par>
                                <p:cTn id="31" presetID="50" presetClass="entr" presetSubtype="0" decel="100000" fill="hold" grpId="0" nodeType="withEffect">
                                  <p:stCondLst>
                                    <p:cond delay="125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strVal val="#ppt_w+.3"/>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Effect transition="in" filter="fade">
                                      <p:cBhvr>
                                        <p:cTn id="3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8"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9"/>
          <p:cNvGrpSpPr/>
          <p:nvPr/>
        </p:nvGrpSpPr>
        <p:grpSpPr>
          <a:xfrm>
            <a:off x="1057999" y="1684928"/>
            <a:ext cx="2971216" cy="2971211"/>
            <a:chOff x="953424" y="1486519"/>
            <a:chExt cx="2228412" cy="2228408"/>
          </a:xfrm>
          <a:solidFill>
            <a:schemeClr val="accent1"/>
          </a:solidFill>
        </p:grpSpPr>
        <p:sp>
          <p:nvSpPr>
            <p:cNvPr id="42"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90BFA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8000">
                <a:lnSpc>
                  <a:spcPct val="90000"/>
                </a:lnSpc>
                <a:spcBef>
                  <a:spcPct val="0"/>
                </a:spcBef>
                <a:spcAft>
                  <a:spcPct val="35000"/>
                </a:spcAft>
              </a:pPr>
              <a:endParaRPr lang="en-US" sz="4000" dirty="0"/>
            </a:p>
          </p:txBody>
        </p:sp>
        <p:sp>
          <p:nvSpPr>
            <p:cNvPr id="49" name="Oval 48"/>
            <p:cNvSpPr/>
            <p:nvPr/>
          </p:nvSpPr>
          <p:spPr>
            <a:xfrm>
              <a:off x="1376346" y="1909439"/>
              <a:ext cx="1382568" cy="1382568"/>
            </a:xfrm>
            <a:prstGeom prst="ellipse">
              <a:avLst/>
            </a:prstGeom>
            <a:solidFill>
              <a:srgbClr val="90BFAF"/>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p>
          </p:txBody>
        </p:sp>
      </p:grpSp>
      <p:grpSp>
        <p:nvGrpSpPr>
          <p:cNvPr id="5" name="Group 50"/>
          <p:cNvGrpSpPr/>
          <p:nvPr/>
        </p:nvGrpSpPr>
        <p:grpSpPr>
          <a:xfrm>
            <a:off x="4001402" y="1748584"/>
            <a:ext cx="2061905" cy="2061901"/>
            <a:chOff x="953424" y="1486519"/>
            <a:chExt cx="2228412" cy="2228408"/>
          </a:xfrm>
          <a:solidFill>
            <a:srgbClr val="468085"/>
          </a:solidFill>
        </p:grpSpPr>
        <p:sp>
          <p:nvSpPr>
            <p:cNvPr id="52"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8000">
                <a:lnSpc>
                  <a:spcPct val="90000"/>
                </a:lnSpc>
                <a:spcBef>
                  <a:spcPct val="0"/>
                </a:spcBef>
                <a:spcAft>
                  <a:spcPct val="35000"/>
                </a:spcAft>
              </a:pPr>
              <a:endParaRPr lang="en-US" sz="4000" dirty="0"/>
            </a:p>
          </p:txBody>
        </p:sp>
        <p:sp>
          <p:nvSpPr>
            <p:cNvPr id="53" name="Oval 52"/>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p>
          </p:txBody>
        </p:sp>
      </p:grpSp>
      <p:grpSp>
        <p:nvGrpSpPr>
          <p:cNvPr id="6" name="Group 53"/>
          <p:cNvGrpSpPr/>
          <p:nvPr/>
        </p:nvGrpSpPr>
        <p:grpSpPr>
          <a:xfrm>
            <a:off x="5961849" y="1684928"/>
            <a:ext cx="2971216" cy="2971211"/>
            <a:chOff x="953424" y="1486519"/>
            <a:chExt cx="2228412" cy="2228408"/>
          </a:xfrm>
          <a:solidFill>
            <a:srgbClr val="90BFAF"/>
          </a:solidFill>
        </p:grpSpPr>
        <p:sp>
          <p:nvSpPr>
            <p:cNvPr id="55"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8000">
                <a:lnSpc>
                  <a:spcPct val="90000"/>
                </a:lnSpc>
                <a:spcBef>
                  <a:spcPct val="0"/>
                </a:spcBef>
                <a:spcAft>
                  <a:spcPct val="35000"/>
                </a:spcAft>
              </a:pPr>
              <a:endParaRPr lang="en-US" sz="4000" dirty="0"/>
            </a:p>
          </p:txBody>
        </p:sp>
        <p:sp>
          <p:nvSpPr>
            <p:cNvPr id="56" name="Oval 55"/>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endParaRPr>
            </a:p>
          </p:txBody>
        </p:sp>
      </p:grpSp>
      <p:grpSp>
        <p:nvGrpSpPr>
          <p:cNvPr id="7" name="Group 56"/>
          <p:cNvGrpSpPr/>
          <p:nvPr/>
        </p:nvGrpSpPr>
        <p:grpSpPr>
          <a:xfrm>
            <a:off x="8815744" y="1748584"/>
            <a:ext cx="2061905" cy="2061901"/>
            <a:chOff x="953424" y="1486519"/>
            <a:chExt cx="2228412" cy="2228408"/>
          </a:xfrm>
          <a:solidFill>
            <a:srgbClr val="468085"/>
          </a:solidFill>
        </p:grpSpPr>
        <p:sp>
          <p:nvSpPr>
            <p:cNvPr id="58"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8000">
                <a:lnSpc>
                  <a:spcPct val="90000"/>
                </a:lnSpc>
                <a:spcBef>
                  <a:spcPct val="0"/>
                </a:spcBef>
                <a:spcAft>
                  <a:spcPct val="35000"/>
                </a:spcAft>
              </a:pPr>
              <a:endParaRPr lang="en-US" sz="4000" dirty="0"/>
            </a:p>
          </p:txBody>
        </p:sp>
        <p:sp>
          <p:nvSpPr>
            <p:cNvPr id="59" name="Oval 58"/>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p>
          </p:txBody>
        </p:sp>
      </p:grpSp>
      <p:sp>
        <p:nvSpPr>
          <p:cNvPr id="62" name="Arc 61"/>
          <p:cNvSpPr/>
          <p:nvPr/>
        </p:nvSpPr>
        <p:spPr>
          <a:xfrm rot="19051047">
            <a:off x="2814129" y="1267853"/>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63" name="Arc 62"/>
          <p:cNvSpPr/>
          <p:nvPr/>
        </p:nvSpPr>
        <p:spPr>
          <a:xfrm rot="19051047">
            <a:off x="7566169" y="1290397"/>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64" name="Arc 63"/>
          <p:cNvSpPr/>
          <p:nvPr/>
        </p:nvSpPr>
        <p:spPr>
          <a:xfrm rot="3261709" flipV="1">
            <a:off x="4577717" y="2367349"/>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1" name="Freeform 152"/>
          <p:cNvSpPr>
            <a:spLocks noEditPoints="1"/>
          </p:cNvSpPr>
          <p:nvPr/>
        </p:nvSpPr>
        <p:spPr bwMode="auto">
          <a:xfrm>
            <a:off x="9553817" y="2508876"/>
            <a:ext cx="585755" cy="54131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2" name="Freeform 42"/>
          <p:cNvSpPr>
            <a:spLocks noEditPoints="1"/>
          </p:cNvSpPr>
          <p:nvPr/>
        </p:nvSpPr>
        <p:spPr bwMode="auto">
          <a:xfrm>
            <a:off x="2146714" y="2828903"/>
            <a:ext cx="793791" cy="68326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3" name="Freeform 144"/>
          <p:cNvSpPr>
            <a:spLocks noEditPoints="1"/>
          </p:cNvSpPr>
          <p:nvPr/>
        </p:nvSpPr>
        <p:spPr bwMode="auto">
          <a:xfrm>
            <a:off x="4676413" y="2445985"/>
            <a:ext cx="713369" cy="55332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4" name="Freeform 234"/>
          <p:cNvSpPr/>
          <p:nvPr/>
        </p:nvSpPr>
        <p:spPr bwMode="auto">
          <a:xfrm>
            <a:off x="7064999" y="2705759"/>
            <a:ext cx="845700" cy="857207"/>
          </a:xfrm>
          <a:custGeom>
            <a:avLst/>
            <a:gdLst/>
            <a:ahLst/>
            <a:cxnLst>
              <a:cxn ang="0">
                <a:pos x="66" y="25"/>
              </a:cxn>
              <a:cxn ang="0">
                <a:pos x="51" y="40"/>
              </a:cxn>
              <a:cxn ang="0">
                <a:pos x="57" y="46"/>
              </a:cxn>
              <a:cxn ang="0">
                <a:pos x="51" y="52"/>
              </a:cxn>
              <a:cxn ang="0">
                <a:pos x="20" y="55"/>
              </a:cxn>
              <a:cxn ang="0">
                <a:pos x="7" y="69"/>
              </a:cxn>
              <a:cxn ang="0">
                <a:pos x="0" y="69"/>
              </a:cxn>
              <a:cxn ang="0">
                <a:pos x="0" y="62"/>
              </a:cxn>
              <a:cxn ang="0">
                <a:pos x="14" y="48"/>
              </a:cxn>
              <a:cxn ang="0">
                <a:pos x="17" y="18"/>
              </a:cxn>
              <a:cxn ang="0">
                <a:pos x="23" y="12"/>
              </a:cxn>
              <a:cxn ang="0">
                <a:pos x="29" y="17"/>
              </a:cxn>
              <a:cxn ang="0">
                <a:pos x="44" y="2"/>
              </a:cxn>
              <a:cxn ang="0">
                <a:pos x="51" y="2"/>
              </a:cxn>
              <a:cxn ang="0">
                <a:pos x="51" y="9"/>
              </a:cxn>
              <a:cxn ang="0">
                <a:pos x="35" y="24"/>
              </a:cxn>
              <a:cxn ang="0">
                <a:pos x="44" y="33"/>
              </a:cxn>
              <a:cxn ang="0">
                <a:pos x="60" y="18"/>
              </a:cxn>
              <a:cxn ang="0">
                <a:pos x="66" y="18"/>
              </a:cxn>
              <a:cxn ang="0">
                <a:pos x="66" y="25"/>
              </a:cxn>
            </a:cxnLst>
            <a:rect l="0" t="0" r="r" b="b"/>
            <a:pathLst>
              <a:path w="68" h="69">
                <a:moveTo>
                  <a:pt x="66" y="25"/>
                </a:moveTo>
                <a:cubicBezTo>
                  <a:pt x="51" y="40"/>
                  <a:pt x="51" y="40"/>
                  <a:pt x="51" y="40"/>
                </a:cubicBezTo>
                <a:cubicBezTo>
                  <a:pt x="57" y="46"/>
                  <a:pt x="57" y="46"/>
                  <a:pt x="57" y="46"/>
                </a:cubicBezTo>
                <a:cubicBezTo>
                  <a:pt x="51" y="52"/>
                  <a:pt x="51" y="52"/>
                  <a:pt x="51" y="52"/>
                </a:cubicBezTo>
                <a:cubicBezTo>
                  <a:pt x="42" y="60"/>
                  <a:pt x="30" y="61"/>
                  <a:pt x="20" y="55"/>
                </a:cubicBezTo>
                <a:cubicBezTo>
                  <a:pt x="7" y="69"/>
                  <a:pt x="7" y="69"/>
                  <a:pt x="7" y="69"/>
                </a:cubicBezTo>
                <a:cubicBezTo>
                  <a:pt x="0" y="69"/>
                  <a:pt x="0" y="69"/>
                  <a:pt x="0" y="69"/>
                </a:cubicBezTo>
                <a:cubicBezTo>
                  <a:pt x="0" y="62"/>
                  <a:pt x="0" y="62"/>
                  <a:pt x="0" y="62"/>
                </a:cubicBezTo>
                <a:cubicBezTo>
                  <a:pt x="14" y="48"/>
                  <a:pt x="14" y="48"/>
                  <a:pt x="14" y="48"/>
                </a:cubicBezTo>
                <a:cubicBezTo>
                  <a:pt x="7" y="39"/>
                  <a:pt x="8" y="26"/>
                  <a:pt x="17" y="18"/>
                </a:cubicBezTo>
                <a:cubicBezTo>
                  <a:pt x="23" y="12"/>
                  <a:pt x="23" y="12"/>
                  <a:pt x="23" y="12"/>
                </a:cubicBezTo>
                <a:cubicBezTo>
                  <a:pt x="29" y="17"/>
                  <a:pt x="29" y="17"/>
                  <a:pt x="29" y="17"/>
                </a:cubicBezTo>
                <a:cubicBezTo>
                  <a:pt x="44" y="2"/>
                  <a:pt x="44" y="2"/>
                  <a:pt x="44" y="2"/>
                </a:cubicBezTo>
                <a:cubicBezTo>
                  <a:pt x="46" y="0"/>
                  <a:pt x="49" y="0"/>
                  <a:pt x="51" y="2"/>
                </a:cubicBezTo>
                <a:cubicBezTo>
                  <a:pt x="52" y="4"/>
                  <a:pt x="52" y="7"/>
                  <a:pt x="51" y="9"/>
                </a:cubicBezTo>
                <a:cubicBezTo>
                  <a:pt x="35" y="24"/>
                  <a:pt x="35" y="24"/>
                  <a:pt x="35" y="24"/>
                </a:cubicBezTo>
                <a:cubicBezTo>
                  <a:pt x="44" y="33"/>
                  <a:pt x="44" y="33"/>
                  <a:pt x="44" y="33"/>
                </a:cubicBezTo>
                <a:cubicBezTo>
                  <a:pt x="60" y="18"/>
                  <a:pt x="60" y="18"/>
                  <a:pt x="60" y="18"/>
                </a:cubicBezTo>
                <a:cubicBezTo>
                  <a:pt x="61" y="16"/>
                  <a:pt x="64" y="16"/>
                  <a:pt x="66" y="18"/>
                </a:cubicBezTo>
                <a:cubicBezTo>
                  <a:pt x="68" y="20"/>
                  <a:pt x="68" y="23"/>
                  <a:pt x="66" y="2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28" name="Group 27"/>
          <p:cNvGrpSpPr/>
          <p:nvPr/>
        </p:nvGrpSpPr>
        <p:grpSpPr>
          <a:xfrm>
            <a:off x="1353289" y="4930036"/>
            <a:ext cx="2201704" cy="1263784"/>
            <a:chOff x="965101" y="1992705"/>
            <a:chExt cx="1651278" cy="947838"/>
          </a:xfrm>
        </p:grpSpPr>
        <p:sp>
          <p:nvSpPr>
            <p:cNvPr id="29" name="TextBox 28"/>
            <p:cNvSpPr txBox="1"/>
            <p:nvPr/>
          </p:nvSpPr>
          <p:spPr>
            <a:xfrm>
              <a:off x="965101" y="1992705"/>
              <a:ext cx="1651278" cy="184666"/>
            </a:xfrm>
            <a:prstGeom prst="rect">
              <a:avLst/>
            </a:prstGeom>
            <a:noFill/>
          </p:spPr>
          <p:txBody>
            <a:bodyPr wrap="square" lIns="0" tIns="0" rIns="0" bIns="0" rtlCol="0" anchor="ctr">
              <a:spAutoFit/>
            </a:bodyPr>
            <a:lstStyle/>
            <a:p>
              <a:pPr algn="ctr"/>
              <a:r>
                <a:rPr lang="en-US" sz="1600" b="1" dirty="0">
                  <a:solidFill>
                    <a:schemeClr val="tx1">
                      <a:lumMod val="65000"/>
                      <a:lumOff val="35000"/>
                    </a:schemeClr>
                  </a:solidFill>
                  <a:latin typeface="+mj-lt"/>
                </a:rPr>
                <a:t>Title Goes Here</a:t>
              </a:r>
              <a:endParaRPr lang="en-US" sz="1600" b="1" dirty="0">
                <a:solidFill>
                  <a:schemeClr val="tx1">
                    <a:lumMod val="65000"/>
                    <a:lumOff val="35000"/>
                  </a:schemeClr>
                </a:solidFill>
                <a:latin typeface="+mj-lt"/>
              </a:endParaRPr>
            </a:p>
          </p:txBody>
        </p:sp>
        <p:sp>
          <p:nvSpPr>
            <p:cNvPr id="30" name="TextBox 29"/>
            <p:cNvSpPr txBox="1"/>
            <p:nvPr/>
          </p:nvSpPr>
          <p:spPr>
            <a:xfrm>
              <a:off x="965102" y="2171342"/>
              <a:ext cx="1651277" cy="769201"/>
            </a:xfrm>
            <a:prstGeom prst="rect">
              <a:avLst/>
            </a:prstGeom>
            <a:noFill/>
          </p:spPr>
          <p:txBody>
            <a:bodyPr wrap="square" lIns="0" tIns="0" rIns="0" bIns="0" rtlCol="0" anchor="t">
              <a:spAutoFit/>
            </a:bodyPr>
            <a:lstStyle/>
            <a:p>
              <a:pPr algn="ctr" defTabSz="1219200">
                <a:spcBef>
                  <a:spcPct val="20000"/>
                </a:spcBef>
                <a:defRPr/>
              </a:pPr>
              <a:r>
                <a:rPr lang="en-US" sz="1335" dirty="0">
                  <a:solidFill>
                    <a:schemeClr val="tx1">
                      <a:lumMod val="65000"/>
                      <a:lumOff val="35000"/>
                    </a:schemeClr>
                  </a:solidFill>
                </a:rPr>
                <a:t>There are many variations of passages of lorem ipsum available, but the majority suffered alteration</a:t>
              </a:r>
              <a:br>
                <a:rPr lang="en-US" sz="1335" dirty="0">
                  <a:solidFill>
                    <a:schemeClr val="tx1">
                      <a:lumMod val="65000"/>
                      <a:lumOff val="35000"/>
                    </a:schemeClr>
                  </a:solidFill>
                </a:rPr>
              </a:br>
              <a:r>
                <a:rPr lang="en-US" sz="1335" dirty="0">
                  <a:solidFill>
                    <a:schemeClr val="tx1">
                      <a:lumMod val="65000"/>
                      <a:lumOff val="35000"/>
                    </a:schemeClr>
                  </a:solidFill>
                </a:rPr>
                <a:t>some form</a:t>
              </a:r>
              <a:endParaRPr lang="en-US" sz="1335" dirty="0">
                <a:solidFill>
                  <a:schemeClr val="tx1">
                    <a:lumMod val="65000"/>
                    <a:lumOff val="35000"/>
                  </a:schemeClr>
                </a:solidFill>
              </a:endParaRPr>
            </a:p>
          </p:txBody>
        </p:sp>
      </p:grpSp>
      <p:grpSp>
        <p:nvGrpSpPr>
          <p:cNvPr id="31" name="Group 30"/>
          <p:cNvGrpSpPr/>
          <p:nvPr/>
        </p:nvGrpSpPr>
        <p:grpSpPr>
          <a:xfrm>
            <a:off x="3864493" y="4930036"/>
            <a:ext cx="2201704" cy="1263784"/>
            <a:chOff x="965101" y="1992705"/>
            <a:chExt cx="1651278" cy="947838"/>
          </a:xfrm>
        </p:grpSpPr>
        <p:sp>
          <p:nvSpPr>
            <p:cNvPr id="32" name="TextBox 31"/>
            <p:cNvSpPr txBox="1"/>
            <p:nvPr/>
          </p:nvSpPr>
          <p:spPr>
            <a:xfrm>
              <a:off x="965101" y="1992705"/>
              <a:ext cx="1651278" cy="184666"/>
            </a:xfrm>
            <a:prstGeom prst="rect">
              <a:avLst/>
            </a:prstGeom>
            <a:noFill/>
          </p:spPr>
          <p:txBody>
            <a:bodyPr wrap="square" lIns="0" tIns="0" rIns="0" bIns="0" rtlCol="0" anchor="ctr">
              <a:spAutoFit/>
            </a:bodyPr>
            <a:lstStyle/>
            <a:p>
              <a:pPr algn="ctr"/>
              <a:r>
                <a:rPr lang="en-US" sz="1600" b="1" dirty="0">
                  <a:solidFill>
                    <a:schemeClr val="tx1">
                      <a:lumMod val="65000"/>
                      <a:lumOff val="35000"/>
                    </a:schemeClr>
                  </a:solidFill>
                  <a:latin typeface="+mj-lt"/>
                </a:rPr>
                <a:t>Title Goes Here</a:t>
              </a:r>
              <a:endParaRPr lang="en-US" sz="1600" b="1" dirty="0">
                <a:solidFill>
                  <a:schemeClr val="tx1">
                    <a:lumMod val="65000"/>
                    <a:lumOff val="35000"/>
                  </a:schemeClr>
                </a:solidFill>
                <a:latin typeface="+mj-lt"/>
              </a:endParaRPr>
            </a:p>
          </p:txBody>
        </p:sp>
        <p:sp>
          <p:nvSpPr>
            <p:cNvPr id="33" name="TextBox 32"/>
            <p:cNvSpPr txBox="1"/>
            <p:nvPr/>
          </p:nvSpPr>
          <p:spPr>
            <a:xfrm>
              <a:off x="965102" y="2171342"/>
              <a:ext cx="1651277" cy="769201"/>
            </a:xfrm>
            <a:prstGeom prst="rect">
              <a:avLst/>
            </a:prstGeom>
            <a:noFill/>
          </p:spPr>
          <p:txBody>
            <a:bodyPr wrap="square" lIns="0" tIns="0" rIns="0" bIns="0" rtlCol="0" anchor="t">
              <a:spAutoFit/>
            </a:bodyPr>
            <a:lstStyle/>
            <a:p>
              <a:pPr algn="ctr" defTabSz="1219200">
                <a:spcBef>
                  <a:spcPct val="20000"/>
                </a:spcBef>
                <a:defRPr/>
              </a:pPr>
              <a:r>
                <a:rPr lang="en-US" sz="1335" dirty="0">
                  <a:solidFill>
                    <a:schemeClr val="tx1">
                      <a:lumMod val="65000"/>
                      <a:lumOff val="35000"/>
                    </a:schemeClr>
                  </a:solidFill>
                </a:rPr>
                <a:t>There are many variations of passages of lorem ipsum available, but the majority suffered alteration</a:t>
              </a:r>
              <a:br>
                <a:rPr lang="en-US" sz="1335" dirty="0">
                  <a:solidFill>
                    <a:schemeClr val="tx1">
                      <a:lumMod val="65000"/>
                      <a:lumOff val="35000"/>
                    </a:schemeClr>
                  </a:solidFill>
                </a:rPr>
              </a:br>
              <a:r>
                <a:rPr lang="en-US" sz="1335" dirty="0">
                  <a:solidFill>
                    <a:schemeClr val="tx1">
                      <a:lumMod val="65000"/>
                      <a:lumOff val="35000"/>
                    </a:schemeClr>
                  </a:solidFill>
                </a:rPr>
                <a:t>some form</a:t>
              </a:r>
              <a:endParaRPr lang="en-US" sz="1335" dirty="0">
                <a:solidFill>
                  <a:schemeClr val="tx1">
                    <a:lumMod val="65000"/>
                    <a:lumOff val="35000"/>
                  </a:schemeClr>
                </a:solidFill>
              </a:endParaRPr>
            </a:p>
          </p:txBody>
        </p:sp>
      </p:grpSp>
      <p:grpSp>
        <p:nvGrpSpPr>
          <p:cNvPr id="34" name="Group 33"/>
          <p:cNvGrpSpPr/>
          <p:nvPr/>
        </p:nvGrpSpPr>
        <p:grpSpPr>
          <a:xfrm>
            <a:off x="6375697" y="4930036"/>
            <a:ext cx="2201704" cy="1263784"/>
            <a:chOff x="965101" y="1992705"/>
            <a:chExt cx="1651278" cy="947838"/>
          </a:xfrm>
        </p:grpSpPr>
        <p:sp>
          <p:nvSpPr>
            <p:cNvPr id="35" name="TextBox 34"/>
            <p:cNvSpPr txBox="1"/>
            <p:nvPr/>
          </p:nvSpPr>
          <p:spPr>
            <a:xfrm>
              <a:off x="965101" y="1992705"/>
              <a:ext cx="1651278" cy="184666"/>
            </a:xfrm>
            <a:prstGeom prst="rect">
              <a:avLst/>
            </a:prstGeom>
            <a:noFill/>
          </p:spPr>
          <p:txBody>
            <a:bodyPr wrap="square" lIns="0" tIns="0" rIns="0" bIns="0" rtlCol="0" anchor="ctr">
              <a:spAutoFit/>
            </a:bodyPr>
            <a:lstStyle/>
            <a:p>
              <a:pPr algn="ctr"/>
              <a:r>
                <a:rPr lang="en-US" sz="1600" b="1" dirty="0">
                  <a:solidFill>
                    <a:schemeClr val="tx1">
                      <a:lumMod val="65000"/>
                      <a:lumOff val="35000"/>
                    </a:schemeClr>
                  </a:solidFill>
                  <a:latin typeface="+mj-lt"/>
                </a:rPr>
                <a:t>Title Goes Here</a:t>
              </a:r>
              <a:endParaRPr lang="en-US" sz="1600" b="1" dirty="0">
                <a:solidFill>
                  <a:schemeClr val="tx1">
                    <a:lumMod val="65000"/>
                    <a:lumOff val="35000"/>
                  </a:schemeClr>
                </a:solidFill>
                <a:latin typeface="+mj-lt"/>
              </a:endParaRPr>
            </a:p>
          </p:txBody>
        </p:sp>
        <p:sp>
          <p:nvSpPr>
            <p:cNvPr id="36" name="TextBox 35"/>
            <p:cNvSpPr txBox="1"/>
            <p:nvPr/>
          </p:nvSpPr>
          <p:spPr>
            <a:xfrm>
              <a:off x="965102" y="2171342"/>
              <a:ext cx="1651277" cy="769201"/>
            </a:xfrm>
            <a:prstGeom prst="rect">
              <a:avLst/>
            </a:prstGeom>
            <a:noFill/>
          </p:spPr>
          <p:txBody>
            <a:bodyPr wrap="square" lIns="0" tIns="0" rIns="0" bIns="0" rtlCol="0" anchor="t">
              <a:spAutoFit/>
            </a:bodyPr>
            <a:lstStyle/>
            <a:p>
              <a:pPr algn="ctr" defTabSz="1219200">
                <a:spcBef>
                  <a:spcPct val="20000"/>
                </a:spcBef>
                <a:defRPr/>
              </a:pPr>
              <a:r>
                <a:rPr lang="en-US" sz="1335" dirty="0">
                  <a:solidFill>
                    <a:schemeClr val="tx1">
                      <a:lumMod val="65000"/>
                      <a:lumOff val="35000"/>
                    </a:schemeClr>
                  </a:solidFill>
                </a:rPr>
                <a:t>There are many variations of passages of lorem ipsum available, but the majority suffered alteration</a:t>
              </a:r>
              <a:br>
                <a:rPr lang="en-US" sz="1335" dirty="0">
                  <a:solidFill>
                    <a:schemeClr val="tx1">
                      <a:lumMod val="65000"/>
                      <a:lumOff val="35000"/>
                    </a:schemeClr>
                  </a:solidFill>
                </a:rPr>
              </a:br>
              <a:r>
                <a:rPr lang="en-US" sz="1335" dirty="0">
                  <a:solidFill>
                    <a:schemeClr val="tx1">
                      <a:lumMod val="65000"/>
                      <a:lumOff val="35000"/>
                    </a:schemeClr>
                  </a:solidFill>
                </a:rPr>
                <a:t>some form</a:t>
              </a:r>
              <a:endParaRPr lang="en-US" sz="1335" dirty="0">
                <a:solidFill>
                  <a:schemeClr val="tx1">
                    <a:lumMod val="65000"/>
                    <a:lumOff val="35000"/>
                  </a:schemeClr>
                </a:solidFill>
              </a:endParaRPr>
            </a:p>
          </p:txBody>
        </p:sp>
      </p:grpSp>
      <p:grpSp>
        <p:nvGrpSpPr>
          <p:cNvPr id="37" name="Group 36"/>
          <p:cNvGrpSpPr/>
          <p:nvPr/>
        </p:nvGrpSpPr>
        <p:grpSpPr>
          <a:xfrm>
            <a:off x="8886903" y="4930036"/>
            <a:ext cx="2201704" cy="1263784"/>
            <a:chOff x="965101" y="1992705"/>
            <a:chExt cx="1651278" cy="947838"/>
          </a:xfrm>
        </p:grpSpPr>
        <p:sp>
          <p:nvSpPr>
            <p:cNvPr id="38" name="TextBox 37"/>
            <p:cNvSpPr txBox="1"/>
            <p:nvPr/>
          </p:nvSpPr>
          <p:spPr>
            <a:xfrm>
              <a:off x="965101" y="1992705"/>
              <a:ext cx="1651278" cy="184666"/>
            </a:xfrm>
            <a:prstGeom prst="rect">
              <a:avLst/>
            </a:prstGeom>
            <a:noFill/>
          </p:spPr>
          <p:txBody>
            <a:bodyPr wrap="square" lIns="0" tIns="0" rIns="0" bIns="0" rtlCol="0" anchor="ctr">
              <a:spAutoFit/>
            </a:bodyPr>
            <a:lstStyle/>
            <a:p>
              <a:pPr algn="ctr"/>
              <a:r>
                <a:rPr lang="en-US" sz="1600" b="1" dirty="0">
                  <a:solidFill>
                    <a:schemeClr val="tx1">
                      <a:lumMod val="65000"/>
                      <a:lumOff val="35000"/>
                    </a:schemeClr>
                  </a:solidFill>
                  <a:latin typeface="+mj-lt"/>
                </a:rPr>
                <a:t>Title Goes Here</a:t>
              </a:r>
              <a:endParaRPr lang="en-US" sz="1600" b="1" dirty="0">
                <a:solidFill>
                  <a:schemeClr val="tx1">
                    <a:lumMod val="65000"/>
                    <a:lumOff val="35000"/>
                  </a:schemeClr>
                </a:solidFill>
                <a:latin typeface="+mj-lt"/>
              </a:endParaRPr>
            </a:p>
          </p:txBody>
        </p:sp>
        <p:sp>
          <p:nvSpPr>
            <p:cNvPr id="39" name="TextBox 38"/>
            <p:cNvSpPr txBox="1"/>
            <p:nvPr/>
          </p:nvSpPr>
          <p:spPr>
            <a:xfrm>
              <a:off x="965102" y="2171342"/>
              <a:ext cx="1651277" cy="769201"/>
            </a:xfrm>
            <a:prstGeom prst="rect">
              <a:avLst/>
            </a:prstGeom>
            <a:noFill/>
          </p:spPr>
          <p:txBody>
            <a:bodyPr wrap="square" lIns="0" tIns="0" rIns="0" bIns="0" rtlCol="0" anchor="t">
              <a:spAutoFit/>
            </a:bodyPr>
            <a:lstStyle/>
            <a:p>
              <a:pPr algn="ctr" defTabSz="1219200">
                <a:spcBef>
                  <a:spcPct val="20000"/>
                </a:spcBef>
                <a:defRPr/>
              </a:pPr>
              <a:r>
                <a:rPr lang="en-US" sz="1335" dirty="0">
                  <a:solidFill>
                    <a:schemeClr val="tx1">
                      <a:lumMod val="65000"/>
                      <a:lumOff val="35000"/>
                    </a:schemeClr>
                  </a:solidFill>
                </a:rPr>
                <a:t>There are many variations of passages of lorem ipsum available, but the majority suffered alteration</a:t>
              </a:r>
              <a:br>
                <a:rPr lang="en-US" sz="1335" dirty="0">
                  <a:solidFill>
                    <a:schemeClr val="tx1">
                      <a:lumMod val="65000"/>
                      <a:lumOff val="35000"/>
                    </a:schemeClr>
                  </a:solidFill>
                </a:rPr>
              </a:br>
              <a:r>
                <a:rPr lang="en-US" sz="1335" dirty="0">
                  <a:solidFill>
                    <a:schemeClr val="tx1">
                      <a:lumMod val="65000"/>
                      <a:lumOff val="35000"/>
                    </a:schemeClr>
                  </a:solidFill>
                </a:rPr>
                <a:t>some form</a:t>
              </a:r>
              <a:endParaRPr lang="en-US" sz="1335"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000"/>
                            </p:stCondLst>
                            <p:childTnLst>
                              <p:par>
                                <p:cTn id="18" presetID="18" presetClass="entr" presetSubtype="6"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strips(downRight)">
                                      <p:cBhvr>
                                        <p:cTn id="20" dur="500"/>
                                        <p:tgtEl>
                                          <p:spTgt spid="62"/>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 calcmode="lin" valueType="num">
                                      <p:cBhvr>
                                        <p:cTn id="26" dur="500" fill="hold"/>
                                        <p:tgtEl>
                                          <p:spTgt spid="5"/>
                                        </p:tgtEl>
                                        <p:attrNameLst>
                                          <p:attrName>style.rotation</p:attrName>
                                        </p:attrNameLst>
                                      </p:cBhvr>
                                      <p:tavLst>
                                        <p:tav tm="0">
                                          <p:val>
                                            <p:fltVal val="360"/>
                                          </p:val>
                                        </p:tav>
                                        <p:tav tm="100000">
                                          <p:val>
                                            <p:fltVal val="0"/>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2500"/>
                            </p:stCondLst>
                            <p:childTnLst>
                              <p:par>
                                <p:cTn id="35" presetID="18" presetClass="entr" presetSubtype="3"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strips(upRight)">
                                      <p:cBhvr>
                                        <p:cTn id="37" dur="500"/>
                                        <p:tgtEl>
                                          <p:spTgt spid="64"/>
                                        </p:tgtEl>
                                      </p:cBhvr>
                                    </p:animEffect>
                                  </p:childTnLst>
                                </p:cTn>
                              </p:par>
                            </p:childTnLst>
                          </p:cTn>
                        </p:par>
                        <p:par>
                          <p:cTn id="38" fill="hold">
                            <p:stCondLst>
                              <p:cond delay="3000"/>
                            </p:stCondLst>
                            <p:childTnLst>
                              <p:par>
                                <p:cTn id="39" presetID="49" presetClass="entr" presetSubtype="0" decel="10000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 calcmode="lin" valueType="num">
                                      <p:cBhvr>
                                        <p:cTn id="43" dur="500" fill="hold"/>
                                        <p:tgtEl>
                                          <p:spTgt spid="6"/>
                                        </p:tgtEl>
                                        <p:attrNameLst>
                                          <p:attrName>style.rotation</p:attrName>
                                        </p:attrNameLst>
                                      </p:cBhvr>
                                      <p:tavLst>
                                        <p:tav tm="0">
                                          <p:val>
                                            <p:fltVal val="360"/>
                                          </p:val>
                                        </p:tav>
                                        <p:tav tm="100000">
                                          <p:val>
                                            <p:fltVal val="0"/>
                                          </p:val>
                                        </p:tav>
                                      </p:tavLst>
                                    </p:anim>
                                    <p:animEffect transition="in" filter="fade">
                                      <p:cBhvr>
                                        <p:cTn id="44" dur="500"/>
                                        <p:tgtEl>
                                          <p:spTgt spid="6"/>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4000"/>
                            </p:stCondLst>
                            <p:childTnLst>
                              <p:par>
                                <p:cTn id="52" presetID="18" presetClass="entr" presetSubtype="6"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strips(downRight)">
                                      <p:cBhvr>
                                        <p:cTn id="54" dur="500"/>
                                        <p:tgtEl>
                                          <p:spTgt spid="63"/>
                                        </p:tgtEl>
                                      </p:cBhvr>
                                    </p:animEffect>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 calcmode="lin" valueType="num">
                                      <p:cBhvr>
                                        <p:cTn id="60" dur="500" fill="hold"/>
                                        <p:tgtEl>
                                          <p:spTgt spid="7"/>
                                        </p:tgtEl>
                                        <p:attrNameLst>
                                          <p:attrName>style.rotation</p:attrName>
                                        </p:attrNameLst>
                                      </p:cBhvr>
                                      <p:tavLst>
                                        <p:tav tm="0">
                                          <p:val>
                                            <p:fltVal val="360"/>
                                          </p:val>
                                        </p:tav>
                                        <p:tav tm="100000">
                                          <p:val>
                                            <p:fltVal val="0"/>
                                          </p:val>
                                        </p:tav>
                                      </p:tavLst>
                                    </p:anim>
                                    <p:animEffect transition="in" filter="fade">
                                      <p:cBhvr>
                                        <p:cTn id="61" dur="500"/>
                                        <p:tgtEl>
                                          <p:spTgt spid="7"/>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transition="in" filter="fade">
                                      <p:cBhvr>
                                        <p:cTn id="67" dur="500"/>
                                        <p:tgtEl>
                                          <p:spTgt spid="21"/>
                                        </p:tgtEl>
                                      </p:cBhvr>
                                    </p:animEffect>
                                  </p:childTnLst>
                                </p:cTn>
                              </p:par>
                            </p:childTnLst>
                          </p:cTn>
                        </p:par>
                        <p:par>
                          <p:cTn id="68" fill="hold">
                            <p:stCondLst>
                              <p:cond delay="5500"/>
                            </p:stCondLst>
                            <p:childTnLst>
                              <p:par>
                                <p:cTn id="69" presetID="2" presetClass="entr" presetSubtype="4" accel="50000" decel="5000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childTnLst>
                          </p:cTn>
                        </p:par>
                        <p:par>
                          <p:cTn id="73" fill="hold">
                            <p:stCondLst>
                              <p:cond delay="6000"/>
                            </p:stCondLst>
                            <p:childTnLst>
                              <p:par>
                                <p:cTn id="74" presetID="2" presetClass="entr" presetSubtype="4" accel="50000" decel="50000" fill="hold" nodeType="afterEffect">
                                  <p:stCondLst>
                                    <p:cond delay="0"/>
                                  </p:stCondLst>
                                  <p:childTnLst>
                                    <p:set>
                                      <p:cBhvr>
                                        <p:cTn id="75" dur="1" fill="hold">
                                          <p:stCondLst>
                                            <p:cond delay="0"/>
                                          </p:stCondLst>
                                        </p:cTn>
                                        <p:tgtEl>
                                          <p:spTgt spid="31"/>
                                        </p:tgtEl>
                                        <p:attrNameLst>
                                          <p:attrName>style.visibility</p:attrName>
                                        </p:attrNameLst>
                                      </p:cBhvr>
                                      <p:to>
                                        <p:strVal val="visible"/>
                                      </p:to>
                                    </p:set>
                                    <p:anim calcmode="lin" valueType="num">
                                      <p:cBhvr additive="base">
                                        <p:cTn id="76" dur="500" fill="hold"/>
                                        <p:tgtEl>
                                          <p:spTgt spid="31"/>
                                        </p:tgtEl>
                                        <p:attrNameLst>
                                          <p:attrName>ppt_x</p:attrName>
                                        </p:attrNameLst>
                                      </p:cBhvr>
                                      <p:tavLst>
                                        <p:tav tm="0">
                                          <p:val>
                                            <p:strVal val="#ppt_x"/>
                                          </p:val>
                                        </p:tav>
                                        <p:tav tm="100000">
                                          <p:val>
                                            <p:strVal val="#ppt_x"/>
                                          </p:val>
                                        </p:tav>
                                      </p:tavLst>
                                    </p:anim>
                                    <p:anim calcmode="lin" valueType="num">
                                      <p:cBhvr additive="base">
                                        <p:cTn id="77" dur="500" fill="hold"/>
                                        <p:tgtEl>
                                          <p:spTgt spid="31"/>
                                        </p:tgtEl>
                                        <p:attrNameLst>
                                          <p:attrName>ppt_y</p:attrName>
                                        </p:attrNameLst>
                                      </p:cBhvr>
                                      <p:tavLst>
                                        <p:tav tm="0">
                                          <p:val>
                                            <p:strVal val="1+#ppt_h/2"/>
                                          </p:val>
                                        </p:tav>
                                        <p:tav tm="100000">
                                          <p:val>
                                            <p:strVal val="#ppt_y"/>
                                          </p:val>
                                        </p:tav>
                                      </p:tavLst>
                                    </p:anim>
                                  </p:childTnLst>
                                </p:cTn>
                              </p:par>
                            </p:childTnLst>
                          </p:cTn>
                        </p:par>
                        <p:par>
                          <p:cTn id="78" fill="hold">
                            <p:stCondLst>
                              <p:cond delay="6500"/>
                            </p:stCondLst>
                            <p:childTnLst>
                              <p:par>
                                <p:cTn id="79" presetID="2" presetClass="entr" presetSubtype="4" accel="50000" decel="50000" fill="hold" nodeType="after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500" fill="hold"/>
                                        <p:tgtEl>
                                          <p:spTgt spid="34"/>
                                        </p:tgtEl>
                                        <p:attrNameLst>
                                          <p:attrName>ppt_x</p:attrName>
                                        </p:attrNameLst>
                                      </p:cBhvr>
                                      <p:tavLst>
                                        <p:tav tm="0">
                                          <p:val>
                                            <p:strVal val="#ppt_x"/>
                                          </p:val>
                                        </p:tav>
                                        <p:tav tm="100000">
                                          <p:val>
                                            <p:strVal val="#ppt_x"/>
                                          </p:val>
                                        </p:tav>
                                      </p:tavLst>
                                    </p:anim>
                                    <p:anim calcmode="lin" valueType="num">
                                      <p:cBhvr additive="base">
                                        <p:cTn id="82" dur="500" fill="hold"/>
                                        <p:tgtEl>
                                          <p:spTgt spid="34"/>
                                        </p:tgtEl>
                                        <p:attrNameLst>
                                          <p:attrName>ppt_y</p:attrName>
                                        </p:attrNameLst>
                                      </p:cBhvr>
                                      <p:tavLst>
                                        <p:tav tm="0">
                                          <p:val>
                                            <p:strVal val="1+#ppt_h/2"/>
                                          </p:val>
                                        </p:tav>
                                        <p:tav tm="100000">
                                          <p:val>
                                            <p:strVal val="#ppt_y"/>
                                          </p:val>
                                        </p:tav>
                                      </p:tavLst>
                                    </p:anim>
                                  </p:childTnLst>
                                </p:cTn>
                              </p:par>
                            </p:childTnLst>
                          </p:cTn>
                        </p:par>
                        <p:par>
                          <p:cTn id="83" fill="hold">
                            <p:stCondLst>
                              <p:cond delay="7000"/>
                            </p:stCondLst>
                            <p:childTnLst>
                              <p:par>
                                <p:cTn id="84" presetID="2" presetClass="entr" presetSubtype="4" accel="50000" decel="50000" fill="hold" nodeType="after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additive="base">
                                        <p:cTn id="86" dur="500" fill="hold"/>
                                        <p:tgtEl>
                                          <p:spTgt spid="37"/>
                                        </p:tgtEl>
                                        <p:attrNameLst>
                                          <p:attrName>ppt_x</p:attrName>
                                        </p:attrNameLst>
                                      </p:cBhvr>
                                      <p:tavLst>
                                        <p:tav tm="0">
                                          <p:val>
                                            <p:strVal val="#ppt_x"/>
                                          </p:val>
                                        </p:tav>
                                        <p:tav tm="100000">
                                          <p:val>
                                            <p:strVal val="#ppt_x"/>
                                          </p:val>
                                        </p:tav>
                                      </p:tavLst>
                                    </p:anim>
                                    <p:anim calcmode="lin" valueType="num">
                                      <p:cBhvr additive="base">
                                        <p:cTn id="87"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21" grpId="0" animBg="1"/>
      <p:bldP spid="22"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a:grpSpLocks noChangeAspect="1"/>
          </p:cNvGrpSpPr>
          <p:nvPr/>
        </p:nvGrpSpPr>
        <p:grpSpPr>
          <a:xfrm>
            <a:off x="9239252" y="1676613"/>
            <a:ext cx="463056" cy="463056"/>
            <a:chOff x="-2771775" y="66675"/>
            <a:chExt cx="827087" cy="827088"/>
          </a:xfrm>
          <a:solidFill>
            <a:srgbClr val="90BFAF"/>
          </a:solidFill>
        </p:grpSpPr>
        <p:sp>
          <p:nvSpPr>
            <p:cNvPr id="3"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组合 52"/>
          <p:cNvGrpSpPr/>
          <p:nvPr/>
        </p:nvGrpSpPr>
        <p:grpSpPr>
          <a:xfrm>
            <a:off x="2898140" y="1913255"/>
            <a:ext cx="7273925" cy="4341495"/>
            <a:chOff x="4314" y="2537"/>
            <a:chExt cx="11455" cy="6837"/>
          </a:xfrm>
        </p:grpSpPr>
        <p:cxnSp>
          <p:nvCxnSpPr>
            <p:cNvPr id="66" name="Straight Connector 65"/>
            <p:cNvCxnSpPr/>
            <p:nvPr/>
          </p:nvCxnSpPr>
          <p:spPr>
            <a:xfrm>
              <a:off x="6466" y="8376"/>
              <a:ext cx="2692"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409" y="6707"/>
              <a:ext cx="3231"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615" y="5068"/>
              <a:ext cx="2692"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685" y="3280"/>
              <a:ext cx="2692"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4" name="Group 4"/>
            <p:cNvGrpSpPr/>
            <p:nvPr/>
          </p:nvGrpSpPr>
          <p:grpSpPr>
            <a:xfrm>
              <a:off x="5416" y="7695"/>
              <a:ext cx="1784" cy="1679"/>
              <a:chOff x="6139503" y="4871969"/>
              <a:chExt cx="1192668" cy="1122553"/>
            </a:xfrm>
            <a:solidFill>
              <a:srgbClr val="D4A449">
                <a:alpha val="82000"/>
              </a:srgbClr>
            </a:solidFill>
            <a:effectLst/>
          </p:grpSpPr>
          <p:sp>
            <p:nvSpPr>
              <p:cNvPr id="55" name="Rounded Rectangle 5"/>
              <p:cNvSpPr>
                <a:spLocks noChangeArrowheads="1"/>
              </p:cNvSpPr>
              <p:nvPr/>
            </p:nvSpPr>
            <p:spPr bwMode="auto">
              <a:xfrm>
                <a:off x="6139503" y="4871969"/>
                <a:ext cx="1192668" cy="1122553"/>
              </a:xfrm>
              <a:prstGeom prst="roundRect">
                <a:avLst>
                  <a:gd name="adj" fmla="val 9375"/>
                </a:avLst>
              </a:prstGeom>
              <a:solidFill>
                <a:srgbClr val="90BFAF"/>
              </a:solid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21"/>
              <p:cNvSpPr txBox="1">
                <a:spLocks noChangeArrowheads="1"/>
              </p:cNvSpPr>
              <p:nvPr/>
            </p:nvSpPr>
            <p:spPr bwMode="auto">
              <a:xfrm>
                <a:off x="6356737" y="5179787"/>
                <a:ext cx="771727"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7"/>
            <p:cNvGrpSpPr/>
            <p:nvPr/>
          </p:nvGrpSpPr>
          <p:grpSpPr>
            <a:xfrm>
              <a:off x="5836" y="6016"/>
              <a:ext cx="1784" cy="1679"/>
              <a:chOff x="6420131" y="3749417"/>
              <a:chExt cx="1192668" cy="1122553"/>
            </a:xfrm>
            <a:solidFill>
              <a:srgbClr val="347479">
                <a:alpha val="91000"/>
              </a:srgbClr>
            </a:solidFill>
            <a:effectLst/>
          </p:grpSpPr>
          <p:sp>
            <p:nvSpPr>
              <p:cNvPr id="58" name="Rounded Rectangle 8"/>
              <p:cNvSpPr>
                <a:spLocks noChangeArrowheads="1"/>
              </p:cNvSpPr>
              <p:nvPr/>
            </p:nvSpPr>
            <p:spPr bwMode="auto">
              <a:xfrm>
                <a:off x="6420131" y="3749417"/>
                <a:ext cx="1192668" cy="1122553"/>
              </a:xfrm>
              <a:prstGeom prst="roundRect">
                <a:avLst>
                  <a:gd name="adj" fmla="val 9375"/>
                </a:avLst>
              </a:prstGeom>
              <a:grp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22"/>
              <p:cNvSpPr txBox="1">
                <a:spLocks noChangeArrowheads="1"/>
              </p:cNvSpPr>
              <p:nvPr/>
            </p:nvSpPr>
            <p:spPr bwMode="auto">
              <a:xfrm>
                <a:off x="6672041" y="4034885"/>
                <a:ext cx="771727" cy="60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10"/>
            <p:cNvGrpSpPr/>
            <p:nvPr/>
          </p:nvGrpSpPr>
          <p:grpSpPr>
            <a:xfrm>
              <a:off x="5206" y="4337"/>
              <a:ext cx="1784" cy="1679"/>
              <a:chOff x="5999190" y="2626865"/>
              <a:chExt cx="1192668" cy="1122553"/>
            </a:xfrm>
            <a:solidFill>
              <a:srgbClr val="D4A449">
                <a:alpha val="82000"/>
              </a:srgbClr>
            </a:solidFill>
            <a:effectLst/>
          </p:grpSpPr>
          <p:sp>
            <p:nvSpPr>
              <p:cNvPr id="61" name="Rounded Rectangle 11"/>
              <p:cNvSpPr>
                <a:spLocks noChangeArrowheads="1"/>
              </p:cNvSpPr>
              <p:nvPr/>
            </p:nvSpPr>
            <p:spPr bwMode="auto">
              <a:xfrm>
                <a:off x="5999190" y="2626865"/>
                <a:ext cx="1192668" cy="1122553"/>
              </a:xfrm>
              <a:prstGeom prst="roundRect">
                <a:avLst>
                  <a:gd name="adj" fmla="val 9375"/>
                </a:avLst>
              </a:prstGeom>
              <a:solidFill>
                <a:srgbClr val="90BFAF"/>
              </a:solid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23"/>
              <p:cNvSpPr txBox="1">
                <a:spLocks noChangeArrowheads="1"/>
              </p:cNvSpPr>
              <p:nvPr/>
            </p:nvSpPr>
            <p:spPr bwMode="auto">
              <a:xfrm>
                <a:off x="6231728" y="2895663"/>
                <a:ext cx="771727" cy="60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3"/>
            <p:cNvGrpSpPr/>
            <p:nvPr/>
          </p:nvGrpSpPr>
          <p:grpSpPr>
            <a:xfrm>
              <a:off x="4314" y="2751"/>
              <a:ext cx="1784" cy="1679"/>
              <a:chOff x="5402860" y="1566869"/>
              <a:chExt cx="1192668" cy="1122553"/>
            </a:xfrm>
            <a:solidFill>
              <a:srgbClr val="347479">
                <a:alpha val="91000"/>
              </a:srgbClr>
            </a:solidFill>
            <a:effectLst/>
          </p:grpSpPr>
          <p:sp>
            <p:nvSpPr>
              <p:cNvPr id="68" name="Rounded Rectangle 14"/>
              <p:cNvSpPr>
                <a:spLocks noChangeArrowheads="1"/>
              </p:cNvSpPr>
              <p:nvPr/>
            </p:nvSpPr>
            <p:spPr bwMode="auto">
              <a:xfrm rot="20684149">
                <a:off x="5402860" y="1566869"/>
                <a:ext cx="1192668" cy="1122553"/>
              </a:xfrm>
              <a:prstGeom prst="roundRect">
                <a:avLst>
                  <a:gd name="adj" fmla="val 9375"/>
                </a:avLst>
              </a:prstGeom>
              <a:grpFill/>
              <a:ln w="9525">
                <a:noFill/>
                <a:round/>
              </a:ln>
              <a:effectLst/>
            </p:spPr>
            <p:txBody>
              <a:bodyPr anchor="ct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24"/>
              <p:cNvSpPr txBox="1">
                <a:spLocks noChangeArrowheads="1"/>
              </p:cNvSpPr>
              <p:nvPr/>
            </p:nvSpPr>
            <p:spPr bwMode="auto">
              <a:xfrm rot="20681241">
                <a:off x="5613324" y="1778750"/>
                <a:ext cx="771727" cy="609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MS PGothic" panose="020B0600070205080204" pitchFamily="34" charset="-128"/>
                  </a:defRPr>
                </a:lvl1pPr>
                <a:lvl2pPr marL="37931725" indent="-37474525">
                  <a:defRPr>
                    <a:solidFill>
                      <a:schemeClr val="tx1"/>
                    </a:solidFill>
                    <a:latin typeface="Calibri" panose="020F0502020204030204" charset="0"/>
                    <a:ea typeface="MS PGothic" panose="020B0600070205080204" pitchFamily="34" charset="-128"/>
                  </a:defRPr>
                </a:lvl2pPr>
                <a:lvl3pPr>
                  <a:defRPr>
                    <a:solidFill>
                      <a:schemeClr val="tx1"/>
                    </a:solidFill>
                    <a:latin typeface="Calibri" panose="020F0502020204030204" charset="0"/>
                    <a:ea typeface="MS PGothic" panose="020B0600070205080204" pitchFamily="34" charset="-128"/>
                  </a:defRPr>
                </a:lvl3pPr>
                <a:lvl4pPr>
                  <a:defRPr>
                    <a:solidFill>
                      <a:schemeClr val="tx1"/>
                    </a:solidFill>
                    <a:latin typeface="Calibri" panose="020F0502020204030204" charset="0"/>
                    <a:ea typeface="MS PGothic" panose="020B0600070205080204" pitchFamily="34" charset="-128"/>
                  </a:defRPr>
                </a:lvl4pPr>
                <a:lvl5pPr>
                  <a:defRPr>
                    <a:solidFill>
                      <a:schemeClr val="tx1"/>
                    </a:solidFill>
                    <a:latin typeface="Calibri" panose="020F050202020403020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26"/>
            <p:cNvGrpSpPr>
              <a:grpSpLocks noChangeAspect="1"/>
            </p:cNvGrpSpPr>
            <p:nvPr/>
          </p:nvGrpSpPr>
          <p:grpSpPr>
            <a:xfrm>
              <a:off x="7522" y="2678"/>
              <a:ext cx="1346" cy="1346"/>
              <a:chOff x="5385173" y="1917525"/>
              <a:chExt cx="1440000" cy="1440000"/>
            </a:xfrm>
          </p:grpSpPr>
          <p:sp>
            <p:nvSpPr>
              <p:cNvPr id="71"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Oval 28"/>
              <p:cNvSpPr/>
              <p:nvPr/>
            </p:nvSpPr>
            <p:spPr>
              <a:xfrm>
                <a:off x="5475173" y="2007525"/>
                <a:ext cx="1260000" cy="1260000"/>
              </a:xfrm>
              <a:prstGeom prst="ellipse">
                <a:avLst/>
              </a:prstGeom>
              <a:solidFill>
                <a:srgbClr val="34747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29"/>
            <p:cNvGrpSpPr>
              <a:grpSpLocks noChangeAspect="1"/>
            </p:cNvGrpSpPr>
            <p:nvPr/>
          </p:nvGrpSpPr>
          <p:grpSpPr>
            <a:xfrm>
              <a:off x="8976" y="7675"/>
              <a:ext cx="1346" cy="1346"/>
              <a:chOff x="5385173" y="1917525"/>
              <a:chExt cx="1440000" cy="1440000"/>
            </a:xfrm>
          </p:grpSpPr>
          <p:sp>
            <p:nvSpPr>
              <p:cNvPr id="74"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Oval 31"/>
              <p:cNvSpPr/>
              <p:nvPr/>
            </p:nvSpPr>
            <p:spPr>
              <a:xfrm>
                <a:off x="5475175" y="2007525"/>
                <a:ext cx="1260001" cy="1260000"/>
              </a:xfrm>
              <a:prstGeom prst="ellipse">
                <a:avLst/>
              </a:prstGeom>
              <a:solidFill>
                <a:srgbClr val="90BFA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6" name="Group 32"/>
            <p:cNvGrpSpPr>
              <a:grpSpLocks noChangeAspect="1"/>
            </p:cNvGrpSpPr>
            <p:nvPr/>
          </p:nvGrpSpPr>
          <p:grpSpPr>
            <a:xfrm>
              <a:off x="10321" y="6031"/>
              <a:ext cx="1346" cy="1346"/>
              <a:chOff x="5385173" y="1917525"/>
              <a:chExt cx="1440000" cy="1440000"/>
            </a:xfrm>
          </p:grpSpPr>
          <p:sp>
            <p:nvSpPr>
              <p:cNvPr id="77"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Oval 34"/>
              <p:cNvSpPr/>
              <p:nvPr/>
            </p:nvSpPr>
            <p:spPr>
              <a:xfrm>
                <a:off x="5475173" y="2007525"/>
                <a:ext cx="1260000" cy="1260000"/>
              </a:xfrm>
              <a:prstGeom prst="ellipse">
                <a:avLst/>
              </a:prstGeom>
              <a:solidFill>
                <a:srgbClr val="34747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9" name="深海小鱼"/>
            <p:cNvGrpSpPr>
              <a:grpSpLocks noChangeAspect="1"/>
            </p:cNvGrpSpPr>
            <p:nvPr/>
          </p:nvGrpSpPr>
          <p:grpSpPr>
            <a:xfrm>
              <a:off x="8700" y="4264"/>
              <a:ext cx="1346" cy="1346"/>
              <a:chOff x="5385173" y="1917525"/>
              <a:chExt cx="1440000" cy="1440000"/>
            </a:xfrm>
          </p:grpSpPr>
          <p:sp>
            <p:nvSpPr>
              <p:cNvPr id="80"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Oval 37"/>
              <p:cNvSpPr/>
              <p:nvPr/>
            </p:nvSpPr>
            <p:spPr>
              <a:xfrm>
                <a:off x="5475173" y="2007525"/>
                <a:ext cx="1260000" cy="1260000"/>
              </a:xfrm>
              <a:prstGeom prst="ellipse">
                <a:avLst/>
              </a:prstGeom>
              <a:solidFill>
                <a:srgbClr val="90BFA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2" name="Group 42"/>
            <p:cNvGrpSpPr/>
            <p:nvPr/>
          </p:nvGrpSpPr>
          <p:grpSpPr>
            <a:xfrm>
              <a:off x="9320" y="8097"/>
              <a:ext cx="647" cy="494"/>
              <a:chOff x="5516563" y="84138"/>
              <a:chExt cx="1414463" cy="1081087"/>
            </a:xfrm>
            <a:solidFill>
              <a:schemeClr val="bg1"/>
            </a:solidFill>
          </p:grpSpPr>
          <p:sp>
            <p:nvSpPr>
              <p:cNvPr id="8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0" name="Freeform 13"/>
            <p:cNvSpPr>
              <a:spLocks noChangeAspect="1" noEditPoints="1"/>
            </p:cNvSpPr>
            <p:nvPr/>
          </p:nvSpPr>
          <p:spPr bwMode="auto">
            <a:xfrm>
              <a:off x="9078" y="4628"/>
              <a:ext cx="633" cy="617"/>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Box 54"/>
            <p:cNvSpPr txBox="1"/>
            <p:nvPr/>
          </p:nvSpPr>
          <p:spPr>
            <a:xfrm>
              <a:off x="10496" y="7571"/>
              <a:ext cx="2641" cy="406"/>
            </a:xfrm>
            <a:prstGeom prst="rect">
              <a:avLst/>
            </a:prstGeom>
            <a:noFill/>
          </p:spPr>
          <p:txBody>
            <a:bodyPr wrap="square" lIns="0" tIns="0" rIns="0" bIns="0" rtlCol="0">
              <a:spAutoFit/>
            </a:bodyPr>
            <a:lstStyle/>
            <a:p>
              <a:pPr algn="just">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2" name="TextBox 55"/>
            <p:cNvSpPr txBox="1"/>
            <p:nvPr/>
          </p:nvSpPr>
          <p:spPr>
            <a:xfrm>
              <a:off x="11821" y="6017"/>
              <a:ext cx="2641" cy="406"/>
            </a:xfrm>
            <a:prstGeom prst="rect">
              <a:avLst/>
            </a:prstGeom>
            <a:noFill/>
          </p:spPr>
          <p:txBody>
            <a:bodyPr wrap="square" lIns="0" tIns="0" rIns="0" bIns="0" rtlCol="0">
              <a:spAutoFit/>
            </a:bodyPr>
            <a:lstStyle/>
            <a:p>
              <a:pPr algn="just">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3" name="TextBox 56"/>
            <p:cNvSpPr txBox="1"/>
            <p:nvPr/>
          </p:nvSpPr>
          <p:spPr>
            <a:xfrm>
              <a:off x="10222" y="4206"/>
              <a:ext cx="2641" cy="406"/>
            </a:xfrm>
            <a:prstGeom prst="rect">
              <a:avLst/>
            </a:prstGeom>
            <a:noFill/>
          </p:spPr>
          <p:txBody>
            <a:bodyPr wrap="square" lIns="0" tIns="0" rIns="0" bIns="0" rtlCol="0">
              <a:spAutoFit/>
            </a:bodyPr>
            <a:lstStyle/>
            <a:p>
              <a:pPr algn="just">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4" name="TextBox 57"/>
            <p:cNvSpPr txBox="1"/>
            <p:nvPr/>
          </p:nvSpPr>
          <p:spPr>
            <a:xfrm>
              <a:off x="9085" y="2537"/>
              <a:ext cx="2641" cy="406"/>
            </a:xfrm>
            <a:prstGeom prst="rect">
              <a:avLst/>
            </a:prstGeom>
            <a:noFill/>
          </p:spPr>
          <p:txBody>
            <a:bodyPr wrap="square" lIns="0" tIns="0" rIns="0" bIns="0" rtlCol="0">
              <a:spAutoFit/>
            </a:bodyPr>
            <a:lstStyle/>
            <a:p>
              <a:pPr algn="just">
                <a:lnSpc>
                  <a:spcPct val="12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5" name="TextBox 58"/>
            <p:cNvSpPr txBox="1"/>
            <p:nvPr/>
          </p:nvSpPr>
          <p:spPr>
            <a:xfrm>
              <a:off x="9094" y="2893"/>
              <a:ext cx="4043" cy="748"/>
            </a:xfrm>
            <a:prstGeom prst="rect">
              <a:avLst/>
            </a:prstGeom>
            <a:noFill/>
          </p:spPr>
          <p:txBody>
            <a:bodyPr wrap="square" lIns="0" tIns="0" rIns="0" bIns="0" numCol="1" spcCol="360000">
              <a:spAutoFit/>
            </a:bodyPr>
            <a:lstStyle/>
            <a:p>
              <a:pPr algn="just">
                <a:lnSpc>
                  <a:spcPct val="120000"/>
                </a:lnSpc>
                <a:defRPr/>
              </a:pPr>
              <a:r>
                <a:rPr lang="en-US" altLang="zh-CN"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96" name="TextBox 59"/>
            <p:cNvSpPr txBox="1"/>
            <p:nvPr/>
          </p:nvSpPr>
          <p:spPr>
            <a:xfrm>
              <a:off x="10257" y="4533"/>
              <a:ext cx="4043" cy="748"/>
            </a:xfrm>
            <a:prstGeom prst="rect">
              <a:avLst/>
            </a:prstGeom>
            <a:noFill/>
          </p:spPr>
          <p:txBody>
            <a:bodyPr wrap="square" lIns="0" tIns="0" rIns="0" bIns="0" numCol="1" spcCol="360000">
              <a:spAutoFit/>
            </a:bodyPr>
            <a:lstStyle/>
            <a:p>
              <a:pPr algn="just">
                <a:lnSpc>
                  <a:spcPct val="120000"/>
                </a:lnSpc>
                <a:defRPr/>
              </a:pPr>
              <a:r>
                <a:rPr lang="en-US" altLang="zh-CN"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97" name="TextBox 60"/>
            <p:cNvSpPr txBox="1"/>
            <p:nvPr/>
          </p:nvSpPr>
          <p:spPr>
            <a:xfrm>
              <a:off x="11821" y="6353"/>
              <a:ext cx="3948" cy="748"/>
            </a:xfrm>
            <a:prstGeom prst="rect">
              <a:avLst/>
            </a:prstGeom>
            <a:noFill/>
          </p:spPr>
          <p:txBody>
            <a:bodyPr wrap="square" lIns="0" tIns="0" rIns="0" bIns="0" numCol="1" spcCol="360000">
              <a:spAutoFit/>
            </a:bodyPr>
            <a:lstStyle/>
            <a:p>
              <a:pPr algn="just">
                <a:lnSpc>
                  <a:spcPct val="120000"/>
                </a:lnSpc>
                <a:defRPr/>
              </a:pPr>
              <a:r>
                <a:rPr lang="en-US" altLang="zh-CN"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98" name="TextBox 61"/>
            <p:cNvSpPr txBox="1"/>
            <p:nvPr/>
          </p:nvSpPr>
          <p:spPr>
            <a:xfrm>
              <a:off x="10492" y="7921"/>
              <a:ext cx="4043" cy="748"/>
            </a:xfrm>
            <a:prstGeom prst="rect">
              <a:avLst/>
            </a:prstGeom>
            <a:noFill/>
          </p:spPr>
          <p:txBody>
            <a:bodyPr wrap="square" lIns="0" tIns="0" rIns="0" bIns="0" numCol="1" spcCol="360000">
              <a:spAutoFit/>
            </a:bodyPr>
            <a:lstStyle/>
            <a:p>
              <a:pPr algn="l">
                <a:lnSpc>
                  <a:spcPct val="120000"/>
                </a:lnSpc>
                <a:defRPr/>
              </a:pPr>
              <a:r>
                <a:rPr lang="en-US" altLang="zh-CN"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endParaRPr lang="zh-CN" altLang="en-US" sz="86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pic>
          <p:nvPicPr>
            <p:cNvPr id="99" name="图片 98" descr="scales-36417__480[1]"/>
            <p:cNvPicPr>
              <a:picLocks noChangeAspect="1"/>
            </p:cNvPicPr>
            <p:nvPr/>
          </p:nvPicPr>
          <p:blipFill>
            <a:blip r:embed="rId1">
              <a:lum bright="24000"/>
            </a:blip>
            <a:stretch>
              <a:fillRect/>
            </a:stretch>
          </p:blipFill>
          <p:spPr>
            <a:xfrm>
              <a:off x="7801" y="2885"/>
              <a:ext cx="787" cy="789"/>
            </a:xfrm>
            <a:prstGeom prst="rect">
              <a:avLst/>
            </a:prstGeom>
          </p:spPr>
        </p:pic>
        <p:sp>
          <p:nvSpPr>
            <p:cNvPr id="100" name="灯泡"/>
            <p:cNvSpPr/>
            <p:nvPr/>
          </p:nvSpPr>
          <p:spPr>
            <a:xfrm>
              <a:off x="10706" y="6330"/>
              <a:ext cx="575" cy="750"/>
            </a:xfrm>
            <a:custGeom>
              <a:avLst/>
              <a:gdLst>
                <a:gd name="connsiteX0" fmla="*/ 1569114 w 3604952"/>
                <a:gd name="connsiteY0" fmla="*/ 5211012 h 5550702"/>
                <a:gd name="connsiteX1" fmla="*/ 2035839 w 3604952"/>
                <a:gd name="connsiteY1" fmla="*/ 5211012 h 5550702"/>
                <a:gd name="connsiteX2" fmla="*/ 2035839 w 3604952"/>
                <a:gd name="connsiteY2" fmla="*/ 5550702 h 5550702"/>
                <a:gd name="connsiteX3" fmla="*/ 1569114 w 3604952"/>
                <a:gd name="connsiteY3" fmla="*/ 5550702 h 5550702"/>
                <a:gd name="connsiteX4" fmla="*/ 1045239 w 3604952"/>
                <a:gd name="connsiteY4" fmla="*/ 4710950 h 5550702"/>
                <a:gd name="connsiteX5" fmla="*/ 2559714 w 3604952"/>
                <a:gd name="connsiteY5" fmla="*/ 4710950 h 5550702"/>
                <a:gd name="connsiteX6" fmla="*/ 2559714 w 3604952"/>
                <a:gd name="connsiteY6" fmla="*/ 4972888 h 5550702"/>
                <a:gd name="connsiteX7" fmla="*/ 1045239 w 3604952"/>
                <a:gd name="connsiteY7" fmla="*/ 4972888 h 5550702"/>
                <a:gd name="connsiteX8" fmla="*/ 1045239 w 3604952"/>
                <a:gd name="connsiteY8" fmla="*/ 4210887 h 5550702"/>
                <a:gd name="connsiteX9" fmla="*/ 2559714 w 3604952"/>
                <a:gd name="connsiteY9" fmla="*/ 4210887 h 5550702"/>
                <a:gd name="connsiteX10" fmla="*/ 2559714 w 3604952"/>
                <a:gd name="connsiteY10" fmla="*/ 4472825 h 5550702"/>
                <a:gd name="connsiteX11" fmla="*/ 1045239 w 3604952"/>
                <a:gd name="connsiteY11" fmla="*/ 4472825 h 5550702"/>
                <a:gd name="connsiteX12" fmla="*/ 1802476 w 3604952"/>
                <a:gd name="connsiteY12" fmla="*/ 0 h 5550702"/>
                <a:gd name="connsiteX13" fmla="*/ 3604952 w 3604952"/>
                <a:gd name="connsiteY13" fmla="*/ 1857794 h 5550702"/>
                <a:gd name="connsiteX14" fmla="*/ 2661643 w 3604952"/>
                <a:gd name="connsiteY14" fmla="*/ 3491362 h 5550702"/>
                <a:gd name="connsiteX15" fmla="*/ 2559714 w 3604952"/>
                <a:gd name="connsiteY15" fmla="*/ 3541971 h 5550702"/>
                <a:gd name="connsiteX16" fmla="*/ 2559714 w 3604952"/>
                <a:gd name="connsiteY16" fmla="*/ 3972762 h 5550702"/>
                <a:gd name="connsiteX17" fmla="*/ 1045239 w 3604952"/>
                <a:gd name="connsiteY17" fmla="*/ 3972762 h 5550702"/>
                <a:gd name="connsiteX18" fmla="*/ 1045239 w 3604952"/>
                <a:gd name="connsiteY18" fmla="*/ 3541971 h 5550702"/>
                <a:gd name="connsiteX19" fmla="*/ 943309 w 3604952"/>
                <a:gd name="connsiteY19" fmla="*/ 3491362 h 5550702"/>
                <a:gd name="connsiteX20" fmla="*/ 0 w 3604952"/>
                <a:gd name="connsiteY20" fmla="*/ 1857794 h 5550702"/>
                <a:gd name="connsiteX21" fmla="*/ 1802476 w 3604952"/>
                <a:gd name="connsiteY21" fmla="*/ 0 h 555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04952" h="5550702">
                  <a:moveTo>
                    <a:pt x="1569114" y="5211012"/>
                  </a:moveTo>
                  <a:lnTo>
                    <a:pt x="2035839" y="5211012"/>
                  </a:lnTo>
                  <a:lnTo>
                    <a:pt x="2035839" y="5550702"/>
                  </a:lnTo>
                  <a:lnTo>
                    <a:pt x="1569114" y="5550702"/>
                  </a:lnTo>
                  <a:close/>
                  <a:moveTo>
                    <a:pt x="1045239" y="4710950"/>
                  </a:moveTo>
                  <a:lnTo>
                    <a:pt x="2559714" y="4710950"/>
                  </a:lnTo>
                  <a:lnTo>
                    <a:pt x="2559714" y="4972888"/>
                  </a:lnTo>
                  <a:lnTo>
                    <a:pt x="1045239" y="4972888"/>
                  </a:lnTo>
                  <a:close/>
                  <a:moveTo>
                    <a:pt x="1045239" y="4210887"/>
                  </a:moveTo>
                  <a:lnTo>
                    <a:pt x="2559714" y="4210887"/>
                  </a:lnTo>
                  <a:lnTo>
                    <a:pt x="2559714" y="4472825"/>
                  </a:lnTo>
                  <a:lnTo>
                    <a:pt x="1045239" y="4472825"/>
                  </a:lnTo>
                  <a:close/>
                  <a:moveTo>
                    <a:pt x="1802476" y="0"/>
                  </a:moveTo>
                  <a:cubicBezTo>
                    <a:pt x="2797956" y="0"/>
                    <a:pt x="3604952" y="831763"/>
                    <a:pt x="3604952" y="1857794"/>
                  </a:cubicBezTo>
                  <a:cubicBezTo>
                    <a:pt x="3604952" y="2563190"/>
                    <a:pt x="3223520" y="3176765"/>
                    <a:pt x="2661643" y="3491362"/>
                  </a:cubicBezTo>
                  <a:lnTo>
                    <a:pt x="2559714" y="3541971"/>
                  </a:lnTo>
                  <a:lnTo>
                    <a:pt x="2559714" y="3972762"/>
                  </a:lnTo>
                  <a:lnTo>
                    <a:pt x="1045239" y="3972762"/>
                  </a:lnTo>
                  <a:lnTo>
                    <a:pt x="1045239" y="3541971"/>
                  </a:lnTo>
                  <a:lnTo>
                    <a:pt x="943309" y="3491362"/>
                  </a:lnTo>
                  <a:cubicBezTo>
                    <a:pt x="381432" y="3176765"/>
                    <a:pt x="0" y="2563190"/>
                    <a:pt x="0" y="1857794"/>
                  </a:cubicBezTo>
                  <a:cubicBezTo>
                    <a:pt x="0" y="831763"/>
                    <a:pt x="806996" y="0"/>
                    <a:pt x="180247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346257" y="2040370"/>
            <a:ext cx="801823" cy="755702"/>
            <a:chOff x="6346251" y="2040370"/>
            <a:chExt cx="801823" cy="755703"/>
          </a:xfrm>
        </p:grpSpPr>
        <p:sp>
          <p:nvSpPr>
            <p:cNvPr id="8" name="Oval 7"/>
            <p:cNvSpPr/>
            <p:nvPr/>
          </p:nvSpPr>
          <p:spPr>
            <a:xfrm>
              <a:off x="6369311" y="2040370"/>
              <a:ext cx="755703" cy="755703"/>
            </a:xfrm>
            <a:prstGeom prst="ellipse">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b="1">
                <a:latin typeface="Arial" panose="020B0604020202020204" pitchFamily="34" charset="0"/>
                <a:cs typeface="Arial" panose="020B0604020202020204" pitchFamily="34" charset="0"/>
              </a:endParaRPr>
            </a:p>
          </p:txBody>
        </p:sp>
        <p:sp>
          <p:nvSpPr>
            <p:cNvPr id="12" name="TextBox 11"/>
            <p:cNvSpPr txBox="1"/>
            <p:nvPr/>
          </p:nvSpPr>
          <p:spPr>
            <a:xfrm>
              <a:off x="6346251" y="2208373"/>
              <a:ext cx="801823" cy="461666"/>
            </a:xfrm>
            <a:prstGeom prst="rect">
              <a:avLst/>
            </a:prstGeom>
            <a:noFill/>
          </p:spPr>
          <p:txBody>
            <a:bodyPr wrap="none" rtlCol="0">
              <a:spAutoFit/>
            </a:bodyPr>
            <a:lstStyle/>
            <a:p>
              <a:pPr algn="ctr"/>
              <a:r>
                <a:rPr lang="en-US" sz="2400" b="1">
                  <a:solidFill>
                    <a:schemeClr val="bg2"/>
                  </a:solidFill>
                  <a:latin typeface="Arial" panose="020B0604020202020204" pitchFamily="34" charset="0"/>
                  <a:cs typeface="Arial" panose="020B0604020202020204" pitchFamily="34" charset="0"/>
                </a:rPr>
                <a:t>93%</a:t>
              </a:r>
              <a:endParaRPr lang="en-GB" sz="2400" b="1">
                <a:solidFill>
                  <a:schemeClr val="bg2"/>
                </a:solidFill>
                <a:latin typeface="Arial" panose="020B0604020202020204" pitchFamily="34" charset="0"/>
                <a:cs typeface="Arial" panose="020B0604020202020204" pitchFamily="34" charset="0"/>
              </a:endParaRPr>
            </a:p>
          </p:txBody>
        </p:sp>
      </p:grpSp>
      <p:grpSp>
        <p:nvGrpSpPr>
          <p:cNvPr id="41" name="Group 40"/>
          <p:cNvGrpSpPr/>
          <p:nvPr/>
        </p:nvGrpSpPr>
        <p:grpSpPr>
          <a:xfrm>
            <a:off x="6346257" y="2992455"/>
            <a:ext cx="801823" cy="755703"/>
            <a:chOff x="6346251" y="2992454"/>
            <a:chExt cx="801823" cy="755703"/>
          </a:xfrm>
        </p:grpSpPr>
        <p:sp>
          <p:nvSpPr>
            <p:cNvPr id="9" name="Oval 8"/>
            <p:cNvSpPr/>
            <p:nvPr/>
          </p:nvSpPr>
          <p:spPr>
            <a:xfrm>
              <a:off x="6369311" y="2992454"/>
              <a:ext cx="755703" cy="755703"/>
            </a:xfrm>
            <a:prstGeom prst="ellipse">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3" name="TextBox 12"/>
            <p:cNvSpPr txBox="1"/>
            <p:nvPr/>
          </p:nvSpPr>
          <p:spPr>
            <a:xfrm>
              <a:off x="6346251" y="3160455"/>
              <a:ext cx="801823" cy="461665"/>
            </a:xfrm>
            <a:prstGeom prst="rect">
              <a:avLst/>
            </a:prstGeom>
            <a:noFill/>
          </p:spPr>
          <p:txBody>
            <a:bodyPr wrap="none" rtlCol="0">
              <a:spAutoFit/>
            </a:bodyPr>
            <a:lstStyle/>
            <a:p>
              <a:pPr algn="ctr"/>
              <a:r>
                <a:rPr lang="en-US" sz="2400" b="1">
                  <a:solidFill>
                    <a:schemeClr val="bg2"/>
                  </a:solidFill>
                  <a:latin typeface="Arial" panose="020B0604020202020204" pitchFamily="34" charset="0"/>
                  <a:cs typeface="Arial" panose="020B0604020202020204" pitchFamily="34" charset="0"/>
                </a:rPr>
                <a:t>82%</a:t>
              </a:r>
              <a:endParaRPr lang="en-GB" sz="2400" b="1">
                <a:solidFill>
                  <a:schemeClr val="bg2"/>
                </a:solidFill>
                <a:latin typeface="Arial" panose="020B0604020202020204" pitchFamily="34" charset="0"/>
                <a:cs typeface="Arial" panose="020B0604020202020204" pitchFamily="34" charset="0"/>
              </a:endParaRPr>
            </a:p>
          </p:txBody>
        </p:sp>
      </p:grpSp>
      <p:grpSp>
        <p:nvGrpSpPr>
          <p:cNvPr id="42" name="Group 41"/>
          <p:cNvGrpSpPr/>
          <p:nvPr/>
        </p:nvGrpSpPr>
        <p:grpSpPr>
          <a:xfrm>
            <a:off x="6346255" y="3944537"/>
            <a:ext cx="801823" cy="755702"/>
            <a:chOff x="6346250" y="3944537"/>
            <a:chExt cx="801823" cy="755703"/>
          </a:xfrm>
        </p:grpSpPr>
        <p:sp>
          <p:nvSpPr>
            <p:cNvPr id="11" name="Oval 10"/>
            <p:cNvSpPr/>
            <p:nvPr/>
          </p:nvSpPr>
          <p:spPr>
            <a:xfrm>
              <a:off x="6369310" y="3944537"/>
              <a:ext cx="755703" cy="755703"/>
            </a:xfrm>
            <a:prstGeom prst="ellipse">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4" name="TextBox 13"/>
            <p:cNvSpPr txBox="1"/>
            <p:nvPr/>
          </p:nvSpPr>
          <p:spPr>
            <a:xfrm>
              <a:off x="6346250" y="4114593"/>
              <a:ext cx="801823" cy="461666"/>
            </a:xfrm>
            <a:prstGeom prst="rect">
              <a:avLst/>
            </a:prstGeom>
            <a:noFill/>
          </p:spPr>
          <p:txBody>
            <a:bodyPr wrap="none" rtlCol="0">
              <a:spAutoFit/>
            </a:bodyPr>
            <a:lstStyle/>
            <a:p>
              <a:pPr algn="ctr"/>
              <a:r>
                <a:rPr lang="en-US" sz="2400" b="1">
                  <a:solidFill>
                    <a:schemeClr val="bg2"/>
                  </a:solidFill>
                  <a:latin typeface="Arial" panose="020B0604020202020204" pitchFamily="34" charset="0"/>
                  <a:cs typeface="Arial" panose="020B0604020202020204" pitchFamily="34" charset="0"/>
                </a:rPr>
                <a:t>70%</a:t>
              </a:r>
              <a:endParaRPr lang="en-GB" sz="2400" b="1">
                <a:solidFill>
                  <a:schemeClr val="bg2"/>
                </a:solidFill>
                <a:latin typeface="Arial" panose="020B0604020202020204" pitchFamily="34" charset="0"/>
                <a:cs typeface="Arial" panose="020B0604020202020204" pitchFamily="34" charset="0"/>
              </a:endParaRPr>
            </a:p>
          </p:txBody>
        </p:sp>
      </p:grpSp>
      <p:grpSp>
        <p:nvGrpSpPr>
          <p:cNvPr id="43" name="Group 42"/>
          <p:cNvGrpSpPr/>
          <p:nvPr/>
        </p:nvGrpSpPr>
        <p:grpSpPr>
          <a:xfrm>
            <a:off x="6346257" y="4900722"/>
            <a:ext cx="801823" cy="755702"/>
            <a:chOff x="6346251" y="4900725"/>
            <a:chExt cx="801823" cy="755703"/>
          </a:xfrm>
        </p:grpSpPr>
        <p:sp>
          <p:nvSpPr>
            <p:cNvPr id="10" name="Oval 9"/>
            <p:cNvSpPr/>
            <p:nvPr/>
          </p:nvSpPr>
          <p:spPr>
            <a:xfrm>
              <a:off x="6369311" y="4900725"/>
              <a:ext cx="755703" cy="755703"/>
            </a:xfrm>
            <a:prstGeom prst="ellipse">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5" name="TextBox 14"/>
            <p:cNvSpPr txBox="1"/>
            <p:nvPr/>
          </p:nvSpPr>
          <p:spPr>
            <a:xfrm>
              <a:off x="6346251" y="5068728"/>
              <a:ext cx="801823" cy="461666"/>
            </a:xfrm>
            <a:prstGeom prst="rect">
              <a:avLst/>
            </a:prstGeom>
            <a:noFill/>
          </p:spPr>
          <p:txBody>
            <a:bodyPr wrap="none" rtlCol="0">
              <a:spAutoFit/>
            </a:bodyPr>
            <a:lstStyle/>
            <a:p>
              <a:pPr algn="ctr"/>
              <a:r>
                <a:rPr lang="en-US" sz="2400" b="1">
                  <a:solidFill>
                    <a:schemeClr val="bg2"/>
                  </a:solidFill>
                  <a:latin typeface="Arial" panose="020B0604020202020204" pitchFamily="34" charset="0"/>
                  <a:cs typeface="Arial" panose="020B0604020202020204" pitchFamily="34" charset="0"/>
                </a:rPr>
                <a:t>68%</a:t>
              </a:r>
              <a:endParaRPr lang="en-GB" sz="2400" b="1">
                <a:solidFill>
                  <a:schemeClr val="bg2"/>
                </a:solidFill>
                <a:latin typeface="Arial" panose="020B0604020202020204" pitchFamily="34" charset="0"/>
                <a:cs typeface="Arial" panose="020B0604020202020204" pitchFamily="34" charset="0"/>
              </a:endParaRPr>
            </a:p>
          </p:txBody>
        </p:sp>
      </p:grpSp>
      <p:grpSp>
        <p:nvGrpSpPr>
          <p:cNvPr id="37" name="Group 36"/>
          <p:cNvGrpSpPr/>
          <p:nvPr/>
        </p:nvGrpSpPr>
        <p:grpSpPr>
          <a:xfrm>
            <a:off x="7346437" y="3001349"/>
            <a:ext cx="3325083" cy="3856651"/>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38" name="Group 37"/>
          <p:cNvGrpSpPr/>
          <p:nvPr/>
        </p:nvGrpSpPr>
        <p:grpSpPr>
          <a:xfrm>
            <a:off x="7346435" y="3957898"/>
            <a:ext cx="2621703" cy="2900101"/>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36" name="Group 35"/>
          <p:cNvGrpSpPr/>
          <p:nvPr/>
        </p:nvGrpSpPr>
        <p:grpSpPr>
          <a:xfrm>
            <a:off x="7346439" y="2049266"/>
            <a:ext cx="4028463" cy="4808735"/>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39" name="Group 38"/>
          <p:cNvGrpSpPr/>
          <p:nvPr/>
        </p:nvGrpSpPr>
        <p:grpSpPr>
          <a:xfrm>
            <a:off x="7346435" y="4909620"/>
            <a:ext cx="1918320" cy="1948379"/>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20" name="Group 19"/>
          <p:cNvGrpSpPr/>
          <p:nvPr/>
        </p:nvGrpSpPr>
        <p:grpSpPr>
          <a:xfrm>
            <a:off x="925750" y="2085394"/>
            <a:ext cx="458391" cy="344015"/>
            <a:chOff x="789999" y="2242985"/>
            <a:chExt cx="504229" cy="378415"/>
          </a:xfrm>
          <a:solidFill>
            <a:srgbClr val="468085"/>
          </a:solidFill>
        </p:grpSpPr>
        <p:sp>
          <p:nvSpPr>
            <p:cNvPr id="21" name="Rectangle 20"/>
            <p:cNvSpPr/>
            <p:nvPr/>
          </p:nvSpPr>
          <p:spPr>
            <a:xfrm>
              <a:off x="858129" y="2299468"/>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22" name="Rectangle 21"/>
            <p:cNvSpPr/>
            <p:nvPr/>
          </p:nvSpPr>
          <p:spPr>
            <a:xfrm>
              <a:off x="789999" y="2242985"/>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sp>
        <p:nvSpPr>
          <p:cNvPr id="23" name="Rectangle 22"/>
          <p:cNvSpPr/>
          <p:nvPr/>
        </p:nvSpPr>
        <p:spPr>
          <a:xfrm>
            <a:off x="1493725" y="1908562"/>
            <a:ext cx="3956208"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a:t>
            </a:r>
            <a:endParaRPr lang="en-GB" sz="1200">
              <a:latin typeface="Arial" panose="020B0604020202020204" pitchFamily="34" charset="0"/>
              <a:cs typeface="Arial" panose="020B0604020202020204" pitchFamily="34" charset="0"/>
            </a:endParaRPr>
          </a:p>
        </p:txBody>
      </p:sp>
      <p:grpSp>
        <p:nvGrpSpPr>
          <p:cNvPr id="24" name="Group 23"/>
          <p:cNvGrpSpPr/>
          <p:nvPr/>
        </p:nvGrpSpPr>
        <p:grpSpPr>
          <a:xfrm>
            <a:off x="925750" y="3132686"/>
            <a:ext cx="458391" cy="344015"/>
            <a:chOff x="789999" y="2242985"/>
            <a:chExt cx="504229" cy="378415"/>
          </a:xfrm>
          <a:solidFill>
            <a:srgbClr val="90BFAF"/>
          </a:solidFill>
        </p:grpSpPr>
        <p:sp>
          <p:nvSpPr>
            <p:cNvPr id="25" name="Rectangle 24"/>
            <p:cNvSpPr/>
            <p:nvPr/>
          </p:nvSpPr>
          <p:spPr>
            <a:xfrm>
              <a:off x="858129" y="2299468"/>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26" name="Rectangle 25"/>
            <p:cNvSpPr/>
            <p:nvPr/>
          </p:nvSpPr>
          <p:spPr>
            <a:xfrm>
              <a:off x="789999" y="2242985"/>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sp>
        <p:nvSpPr>
          <p:cNvPr id="27" name="Rectangle 26"/>
          <p:cNvSpPr/>
          <p:nvPr/>
        </p:nvSpPr>
        <p:spPr>
          <a:xfrm>
            <a:off x="1493725" y="2955854"/>
            <a:ext cx="3956208"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a:t>
            </a:r>
            <a:endParaRPr lang="en-GB" sz="1200">
              <a:latin typeface="Arial" panose="020B0604020202020204" pitchFamily="34" charset="0"/>
              <a:cs typeface="Arial" panose="020B0604020202020204" pitchFamily="34" charset="0"/>
            </a:endParaRPr>
          </a:p>
        </p:txBody>
      </p:sp>
      <p:grpSp>
        <p:nvGrpSpPr>
          <p:cNvPr id="28" name="Group 27"/>
          <p:cNvGrpSpPr/>
          <p:nvPr/>
        </p:nvGrpSpPr>
        <p:grpSpPr>
          <a:xfrm>
            <a:off x="925750" y="4205482"/>
            <a:ext cx="458391" cy="344015"/>
            <a:chOff x="789999" y="2242985"/>
            <a:chExt cx="504229" cy="378415"/>
          </a:xfrm>
          <a:solidFill>
            <a:srgbClr val="468085"/>
          </a:solidFill>
        </p:grpSpPr>
        <p:sp>
          <p:nvSpPr>
            <p:cNvPr id="29" name="Rectangle 28"/>
            <p:cNvSpPr/>
            <p:nvPr/>
          </p:nvSpPr>
          <p:spPr>
            <a:xfrm>
              <a:off x="858129" y="2299468"/>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30" name="Rectangle 29"/>
            <p:cNvSpPr/>
            <p:nvPr/>
          </p:nvSpPr>
          <p:spPr>
            <a:xfrm>
              <a:off x="789999" y="2242985"/>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sp>
        <p:nvSpPr>
          <p:cNvPr id="31" name="Rectangle 30"/>
          <p:cNvSpPr/>
          <p:nvPr/>
        </p:nvSpPr>
        <p:spPr>
          <a:xfrm>
            <a:off x="1493725" y="4028650"/>
            <a:ext cx="3956208"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a:t>
            </a:r>
            <a:endParaRPr lang="en-GB" sz="1200">
              <a:latin typeface="Arial" panose="020B0604020202020204" pitchFamily="34" charset="0"/>
              <a:cs typeface="Arial" panose="020B0604020202020204" pitchFamily="34" charset="0"/>
            </a:endParaRPr>
          </a:p>
        </p:txBody>
      </p:sp>
      <p:grpSp>
        <p:nvGrpSpPr>
          <p:cNvPr id="32" name="Group 31"/>
          <p:cNvGrpSpPr/>
          <p:nvPr/>
        </p:nvGrpSpPr>
        <p:grpSpPr>
          <a:xfrm>
            <a:off x="925750" y="5231786"/>
            <a:ext cx="458391" cy="344015"/>
            <a:chOff x="789999" y="2242985"/>
            <a:chExt cx="504229" cy="378415"/>
          </a:xfrm>
          <a:solidFill>
            <a:srgbClr val="90BFAF"/>
          </a:solidFill>
        </p:grpSpPr>
        <p:sp>
          <p:nvSpPr>
            <p:cNvPr id="33" name="Rectangle 32"/>
            <p:cNvSpPr/>
            <p:nvPr/>
          </p:nvSpPr>
          <p:spPr>
            <a:xfrm>
              <a:off x="858129" y="2299468"/>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34" name="Rectangle 33"/>
            <p:cNvSpPr/>
            <p:nvPr/>
          </p:nvSpPr>
          <p:spPr>
            <a:xfrm>
              <a:off x="789999" y="2242985"/>
              <a:ext cx="436099" cy="321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sp>
        <p:nvSpPr>
          <p:cNvPr id="35" name="Rectangle 34"/>
          <p:cNvSpPr/>
          <p:nvPr/>
        </p:nvSpPr>
        <p:spPr>
          <a:xfrm>
            <a:off x="1493725" y="5054954"/>
            <a:ext cx="3956208"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a:t>
            </a:r>
            <a:endParaRPr lang="en-GB" sz="120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07631" y="2123595"/>
            <a:ext cx="1686560" cy="156845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02</a:t>
            </a:r>
            <a:endParaRPr lang="zh-CN" altLang="en-US" sz="130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6810511" y="3380286"/>
            <a:ext cx="4339650" cy="923330"/>
          </a:xfrm>
          <a:prstGeom prst="rect">
            <a:avLst/>
          </a:prstGeom>
        </p:spPr>
        <p:txBody>
          <a:bodyPr wrap="none">
            <a:spAutoFit/>
          </a:bodyPr>
          <a:lstStyle/>
          <a:p>
            <a:pPr fontAlgn="auto">
              <a:spcBef>
                <a:spcPts val="0"/>
              </a:spcBef>
              <a:spcAft>
                <a:spcPts val="0"/>
              </a:spcAft>
              <a:defRPr/>
            </a:pPr>
            <a:r>
              <a:rPr kumimoji="0" lang="zh-CN" altLang="en-US" sz="5400" b="1" dirty="0">
                <a:solidFill>
                  <a:schemeClr val="bg1"/>
                </a:solidFill>
                <a:latin typeface="微软雅黑" panose="020B0503020204020204" pitchFamily="34" charset="-122"/>
                <a:ea typeface="微软雅黑" panose="020B0503020204020204" pitchFamily="34" charset="-122"/>
              </a:rPr>
              <a:t>点击添加内容</a:t>
            </a:r>
            <a:endParaRPr kumimoji="0"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879908" y="4304891"/>
            <a:ext cx="1858201" cy="369332"/>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9116924" y="4282666"/>
            <a:ext cx="1857375" cy="369888"/>
          </a:xfrm>
          <a:prstGeom prst="rect">
            <a:avLst/>
          </a:prstGeom>
        </p:spPr>
        <p:txBody>
          <a:bodyPr wrap="none">
            <a:spAutoFit/>
          </a:bodyPr>
          <a:lstStyle/>
          <a:p>
            <a:pPr>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rPr>
              <a:t>点击添加内容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879908" y="4722404"/>
            <a:ext cx="1857375" cy="369887"/>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9116924" y="4701766"/>
            <a:ext cx="1857375" cy="368300"/>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50" presetClass="entr" presetSubtype="0" decel="10000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000" fill="hold"/>
                                        <p:tgtEl>
                                          <p:spTgt spid="18"/>
                                        </p:tgtEl>
                                        <p:attrNameLst>
                                          <p:attrName>ppt_w</p:attrName>
                                        </p:attrNameLst>
                                      </p:cBhvr>
                                      <p:tavLst>
                                        <p:tav tm="0">
                                          <p:val>
                                            <p:strVal val="#ppt_w+.3"/>
                                          </p:val>
                                        </p:tav>
                                        <p:tav tm="100000">
                                          <p:val>
                                            <p:strVal val="#ppt_w"/>
                                          </p:val>
                                        </p:tav>
                                      </p:tavLst>
                                    </p:anim>
                                    <p:anim calcmode="lin" valueType="num">
                                      <p:cBhvr>
                                        <p:cTn id="19" dur="1000" fill="hold"/>
                                        <p:tgtEl>
                                          <p:spTgt spid="18"/>
                                        </p:tgtEl>
                                        <p:attrNameLst>
                                          <p:attrName>ppt_h</p:attrName>
                                        </p:attrNameLst>
                                      </p:cBhvr>
                                      <p:tavLst>
                                        <p:tav tm="0">
                                          <p:val>
                                            <p:strVal val="#ppt_h"/>
                                          </p:val>
                                        </p:tav>
                                        <p:tav tm="100000">
                                          <p:val>
                                            <p:strVal val="#ppt_h"/>
                                          </p:val>
                                        </p:tav>
                                      </p:tavLst>
                                    </p:anim>
                                    <p:animEffect transition="in" filter="fade">
                                      <p:cBhvr>
                                        <p:cTn id="20" dur="1000"/>
                                        <p:tgtEl>
                                          <p:spTgt spid="18"/>
                                        </p:tgtEl>
                                      </p:cBhvr>
                                    </p:animEffect>
                                  </p:childTnLst>
                                </p:cTn>
                              </p:par>
                              <p:par>
                                <p:cTn id="21" presetID="50" presetClass="entr" presetSubtype="0" decel="100000" fill="hold" grpId="0" nodeType="withEffect">
                                  <p:stCondLst>
                                    <p:cond delay="4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strVal val="#ppt_w+.3"/>
                                          </p:val>
                                        </p:tav>
                                        <p:tav tm="100000">
                                          <p:val>
                                            <p:strVal val="#ppt_w"/>
                                          </p:val>
                                        </p:tav>
                                      </p:tavLst>
                                    </p:anim>
                                    <p:anim calcmode="lin" valueType="num">
                                      <p:cBhvr>
                                        <p:cTn id="24" dur="1000" fill="hold"/>
                                        <p:tgtEl>
                                          <p:spTgt spid="19"/>
                                        </p:tgtEl>
                                        <p:attrNameLst>
                                          <p:attrName>ppt_h</p:attrName>
                                        </p:attrNameLst>
                                      </p:cBhvr>
                                      <p:tavLst>
                                        <p:tav tm="0">
                                          <p:val>
                                            <p:strVal val="#ppt_h"/>
                                          </p:val>
                                        </p:tav>
                                        <p:tav tm="100000">
                                          <p:val>
                                            <p:strVal val="#ppt_h"/>
                                          </p:val>
                                        </p:tav>
                                      </p:tavLst>
                                    </p:anim>
                                    <p:animEffect transition="in" filter="fade">
                                      <p:cBhvr>
                                        <p:cTn id="25" dur="1000"/>
                                        <p:tgtEl>
                                          <p:spTgt spid="19"/>
                                        </p:tgtEl>
                                      </p:cBhvr>
                                    </p:animEffect>
                                  </p:childTnLst>
                                </p:cTn>
                              </p:par>
                              <p:par>
                                <p:cTn id="26" presetID="50" presetClass="entr" presetSubtype="0" decel="100000" fill="hold" grpId="0" nodeType="withEffect">
                                  <p:stCondLst>
                                    <p:cond delay="8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strVal val="#ppt_w+.3"/>
                                          </p:val>
                                        </p:tav>
                                        <p:tav tm="100000">
                                          <p:val>
                                            <p:strVal val="#ppt_w"/>
                                          </p:val>
                                        </p:tav>
                                      </p:tavLst>
                                    </p:anim>
                                    <p:anim calcmode="lin" valueType="num">
                                      <p:cBhvr>
                                        <p:cTn id="29" dur="1000" fill="hold"/>
                                        <p:tgtEl>
                                          <p:spTgt spid="20"/>
                                        </p:tgtEl>
                                        <p:attrNameLst>
                                          <p:attrName>ppt_h</p:attrName>
                                        </p:attrNameLst>
                                      </p:cBhvr>
                                      <p:tavLst>
                                        <p:tav tm="0">
                                          <p:val>
                                            <p:strVal val="#ppt_h"/>
                                          </p:val>
                                        </p:tav>
                                        <p:tav tm="100000">
                                          <p:val>
                                            <p:strVal val="#ppt_h"/>
                                          </p:val>
                                        </p:tav>
                                      </p:tavLst>
                                    </p:anim>
                                    <p:animEffect transition="in" filter="fade">
                                      <p:cBhvr>
                                        <p:cTn id="30" dur="1000"/>
                                        <p:tgtEl>
                                          <p:spTgt spid="20"/>
                                        </p:tgtEl>
                                      </p:cBhvr>
                                    </p:animEffect>
                                  </p:childTnLst>
                                </p:cTn>
                              </p:par>
                              <p:par>
                                <p:cTn id="31" presetID="50" presetClass="entr" presetSubtype="0" decel="100000" fill="hold" grpId="0" nodeType="withEffect">
                                  <p:stCondLst>
                                    <p:cond delay="125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strVal val="#ppt_w+.3"/>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Effect transition="in" filter="fade">
                                      <p:cBhvr>
                                        <p:cTn id="3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8"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p:nvPr/>
        </p:nvSpPr>
        <p:spPr bwMode="auto">
          <a:xfrm>
            <a:off x="1295402" y="3917951"/>
            <a:ext cx="2470151"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000" dirty="0" err="1">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Lorem</a:t>
            </a:r>
            <a:r>
              <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 </a:t>
            </a:r>
            <a:r>
              <a:rPr lang="en-US" sz="2000" dirty="0" err="1">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Ipsum</a:t>
            </a:r>
            <a:r>
              <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 simply Text One</a:t>
            </a:r>
            <a:endPar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endParaRPr>
          </a:p>
        </p:txBody>
      </p:sp>
      <p:sp>
        <p:nvSpPr>
          <p:cNvPr id="3" name="Rectangle 7"/>
          <p:cNvSpPr/>
          <p:nvPr/>
        </p:nvSpPr>
        <p:spPr bwMode="auto">
          <a:xfrm>
            <a:off x="1295402" y="4765677"/>
            <a:ext cx="2470151" cy="112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defTabSz="1219200">
              <a:spcBef>
                <a:spcPct val="20000"/>
              </a:spcBef>
              <a:defRPr/>
            </a:pPr>
            <a:r>
              <a:rPr lang="en-US" sz="1300" dirty="0">
                <a:solidFill>
                  <a:schemeClr val="tx1">
                    <a:lumMod val="65000"/>
                    <a:lumOff val="35000"/>
                  </a:schemeClr>
                </a:solidFill>
                <a:sym typeface="+mn-ea"/>
              </a:rPr>
              <a:t>There are many variations of passages of lorem ipsum available, but the majority suffered alteration</a:t>
            </a:r>
            <a:br>
              <a:rPr lang="en-US" sz="1300" dirty="0">
                <a:solidFill>
                  <a:schemeClr val="tx1">
                    <a:lumMod val="65000"/>
                    <a:lumOff val="35000"/>
                  </a:schemeClr>
                </a:solidFill>
                <a:sym typeface="+mn-ea"/>
              </a:rPr>
            </a:br>
            <a:r>
              <a:rPr lang="en-US" sz="1300" dirty="0">
                <a:solidFill>
                  <a:schemeClr val="tx1">
                    <a:lumMod val="65000"/>
                    <a:lumOff val="35000"/>
                  </a:schemeClr>
                </a:solidFill>
                <a:sym typeface="+mn-ea"/>
              </a:rPr>
              <a:t>some form</a:t>
            </a:r>
            <a:endParaRPr lang="en-US" altLang="zh-CN" sz="1300" dirty="0">
              <a:solidFill>
                <a:schemeClr val="tx1">
                  <a:lumMod val="85000"/>
                  <a:lumOff val="15000"/>
                </a:schemeClr>
              </a:solidFill>
              <a:latin typeface="字魂58号-创中黑" panose="00000500000000000000" pitchFamily="2" charset="-122"/>
              <a:ea typeface="字魂58号-创中黑" panose="00000500000000000000" pitchFamily="2" charset="-122"/>
            </a:endParaRPr>
          </a:p>
        </p:txBody>
      </p:sp>
      <p:sp>
        <p:nvSpPr>
          <p:cNvPr id="22" name="Rectangle 9"/>
          <p:cNvSpPr/>
          <p:nvPr/>
        </p:nvSpPr>
        <p:spPr bwMode="auto">
          <a:xfrm>
            <a:off x="4819651" y="3917951"/>
            <a:ext cx="2470151"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000" dirty="0" err="1">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Lorem</a:t>
            </a:r>
            <a:r>
              <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 </a:t>
            </a:r>
            <a:r>
              <a:rPr lang="en-US" sz="2000" dirty="0" err="1">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Ipsum</a:t>
            </a:r>
            <a:r>
              <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 simply Text One</a:t>
            </a:r>
            <a:endPar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endParaRPr>
          </a:p>
        </p:txBody>
      </p:sp>
      <p:sp>
        <p:nvSpPr>
          <p:cNvPr id="23" name="Rectangle 10"/>
          <p:cNvSpPr/>
          <p:nvPr/>
        </p:nvSpPr>
        <p:spPr bwMode="auto">
          <a:xfrm>
            <a:off x="4819651" y="4765677"/>
            <a:ext cx="2470151" cy="112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defTabSz="1219200">
              <a:spcBef>
                <a:spcPct val="20000"/>
              </a:spcBef>
              <a:defRPr/>
            </a:pPr>
            <a:r>
              <a:rPr lang="en-US" sz="1300" dirty="0">
                <a:solidFill>
                  <a:schemeClr val="tx1">
                    <a:lumMod val="65000"/>
                    <a:lumOff val="35000"/>
                  </a:schemeClr>
                </a:solidFill>
                <a:sym typeface="+mn-ea"/>
              </a:rPr>
              <a:t>There are many variations of passages of lorem ipsum available, but the majority suffered alteration</a:t>
            </a:r>
            <a:br>
              <a:rPr lang="en-US" sz="1300" dirty="0">
                <a:solidFill>
                  <a:schemeClr val="tx1">
                    <a:lumMod val="65000"/>
                    <a:lumOff val="35000"/>
                  </a:schemeClr>
                </a:solidFill>
                <a:sym typeface="+mn-ea"/>
              </a:rPr>
            </a:br>
            <a:r>
              <a:rPr lang="en-US" sz="1300" dirty="0">
                <a:solidFill>
                  <a:schemeClr val="tx1">
                    <a:lumMod val="65000"/>
                    <a:lumOff val="35000"/>
                  </a:schemeClr>
                </a:solidFill>
                <a:sym typeface="+mn-ea"/>
              </a:rPr>
              <a:t>some form</a:t>
            </a:r>
            <a:endParaRPr lang="en-US" altLang="zh-CN" sz="1300" dirty="0">
              <a:solidFill>
                <a:schemeClr val="tx1">
                  <a:lumMod val="85000"/>
                  <a:lumOff val="15000"/>
                </a:schemeClr>
              </a:solidFill>
              <a:latin typeface="字魂58号-创中黑" panose="00000500000000000000" pitchFamily="2" charset="-122"/>
              <a:ea typeface="字魂58号-创中黑" panose="00000500000000000000" pitchFamily="2" charset="-122"/>
            </a:endParaRPr>
          </a:p>
        </p:txBody>
      </p:sp>
      <p:sp>
        <p:nvSpPr>
          <p:cNvPr id="24" name="Rectangle 12"/>
          <p:cNvSpPr/>
          <p:nvPr/>
        </p:nvSpPr>
        <p:spPr bwMode="auto">
          <a:xfrm>
            <a:off x="8426447" y="3917951"/>
            <a:ext cx="2470151"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000" dirty="0" err="1">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Lorem</a:t>
            </a:r>
            <a:r>
              <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 </a:t>
            </a:r>
            <a:r>
              <a:rPr lang="en-US" sz="2000" dirty="0" err="1">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Ipsum</a:t>
            </a:r>
            <a:r>
              <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rPr>
              <a:t> simply Text One</a:t>
            </a:r>
            <a:endParaRPr lang="en-US" sz="2000" dirty="0">
              <a:solidFill>
                <a:schemeClr val="tx1">
                  <a:lumMod val="85000"/>
                  <a:lumOff val="15000"/>
                </a:schemeClr>
              </a:solidFill>
              <a:latin typeface="字魂58号-创中黑" panose="00000500000000000000" pitchFamily="2" charset="-122"/>
              <a:ea typeface="MS PGothic" panose="020B0600070205080204" pitchFamily="34" charset="-128"/>
              <a:cs typeface="Lato Regular" charset="0"/>
              <a:sym typeface="Lato Regular" charset="0"/>
            </a:endParaRPr>
          </a:p>
        </p:txBody>
      </p:sp>
      <p:sp>
        <p:nvSpPr>
          <p:cNvPr id="25" name="Rectangle 13"/>
          <p:cNvSpPr/>
          <p:nvPr/>
        </p:nvSpPr>
        <p:spPr bwMode="auto">
          <a:xfrm>
            <a:off x="8426447" y="4765677"/>
            <a:ext cx="2470151" cy="112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defTabSz="1219200">
              <a:spcBef>
                <a:spcPct val="20000"/>
              </a:spcBef>
              <a:defRPr/>
            </a:pPr>
            <a:r>
              <a:rPr lang="en-US" sz="1300" dirty="0">
                <a:solidFill>
                  <a:schemeClr val="tx1">
                    <a:lumMod val="65000"/>
                    <a:lumOff val="35000"/>
                  </a:schemeClr>
                </a:solidFill>
                <a:sym typeface="+mn-ea"/>
              </a:rPr>
              <a:t>There are many variations of passages of lorem ipsum available, but the majority suffered alteration</a:t>
            </a:r>
            <a:br>
              <a:rPr lang="en-US" sz="1300" dirty="0">
                <a:solidFill>
                  <a:schemeClr val="tx1">
                    <a:lumMod val="65000"/>
                    <a:lumOff val="35000"/>
                  </a:schemeClr>
                </a:solidFill>
                <a:sym typeface="+mn-ea"/>
              </a:rPr>
            </a:br>
            <a:r>
              <a:rPr lang="en-US" sz="1300" dirty="0">
                <a:solidFill>
                  <a:schemeClr val="tx1">
                    <a:lumMod val="65000"/>
                    <a:lumOff val="35000"/>
                  </a:schemeClr>
                </a:solidFill>
                <a:sym typeface="+mn-ea"/>
              </a:rPr>
              <a:t>some form</a:t>
            </a:r>
            <a:endParaRPr lang="en-US" altLang="zh-CN" sz="1300" dirty="0">
              <a:solidFill>
                <a:schemeClr val="tx1">
                  <a:lumMod val="85000"/>
                  <a:lumOff val="15000"/>
                </a:schemeClr>
              </a:solidFill>
              <a:latin typeface="字魂58号-创中黑" panose="00000500000000000000" pitchFamily="2" charset="-122"/>
              <a:ea typeface="字魂58号-创中黑" panose="00000500000000000000" pitchFamily="2" charset="-122"/>
            </a:endParaRPr>
          </a:p>
        </p:txBody>
      </p:sp>
      <p:sp>
        <p:nvSpPr>
          <p:cNvPr id="26" name="矩形 25"/>
          <p:cNvSpPr/>
          <p:nvPr/>
        </p:nvSpPr>
        <p:spPr>
          <a:xfrm>
            <a:off x="562610" y="1461135"/>
            <a:ext cx="11067415" cy="2363470"/>
          </a:xfrm>
          <a:prstGeom prst="rect">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latin typeface="字魂58号-创中黑" panose="00000500000000000000" pitchFamily="2" charset="-122"/>
              <a:ea typeface="字魂58号-创中黑" panose="00000500000000000000" pitchFamily="2" charset="-122"/>
            </a:endParaRPr>
          </a:p>
        </p:txBody>
      </p:sp>
      <p:pic>
        <p:nvPicPr>
          <p:cNvPr id="27" name="图片 26" descr="图片包含 游戏机, 房间, 标志, 衬衫&#10;&#10;描述已自动生成"/>
          <p:cNvPicPr>
            <a:picLocks noChangeAspect="1"/>
          </p:cNvPicPr>
          <p:nvPr/>
        </p:nvPicPr>
        <p:blipFill rotWithShape="1">
          <a:blip r:embed="rId1">
            <a:extLst>
              <a:ext uri="{28A0092B-C50C-407E-A947-70E740481C1C}">
                <a14:useLocalDpi xmlns:a14="http://schemas.microsoft.com/office/drawing/2010/main" val="0"/>
              </a:ext>
            </a:extLst>
          </a:blip>
          <a:srcRect l="65543" t="27875" r="11794" b="32534"/>
          <a:stretch>
            <a:fillRect/>
          </a:stretch>
        </p:blipFill>
        <p:spPr>
          <a:xfrm rot="16200000">
            <a:off x="4986879" y="1737498"/>
            <a:ext cx="2218242" cy="1955338"/>
          </a:xfrm>
          <a:prstGeom prst="rect">
            <a:avLst/>
          </a:prstGeom>
        </p:spPr>
      </p:pic>
      <p:pic>
        <p:nvPicPr>
          <p:cNvPr id="28" name="图片 27" descr="图片包含 游戏机, 房间, 标志, 衬衫&#10;&#10;描述已自动生成"/>
          <p:cNvPicPr>
            <a:picLocks noChangeAspect="1"/>
          </p:cNvPicPr>
          <p:nvPr/>
        </p:nvPicPr>
        <p:blipFill rotWithShape="1">
          <a:blip r:embed="rId1">
            <a:extLst>
              <a:ext uri="{28A0092B-C50C-407E-A947-70E740481C1C}">
                <a14:useLocalDpi xmlns:a14="http://schemas.microsoft.com/office/drawing/2010/main" val="0"/>
              </a:ext>
            </a:extLst>
          </a:blip>
          <a:srcRect l="30489" r="48356" b="52828"/>
          <a:stretch>
            <a:fillRect/>
          </a:stretch>
        </p:blipFill>
        <p:spPr>
          <a:xfrm>
            <a:off x="1467180" y="1460500"/>
            <a:ext cx="2126594" cy="2363788"/>
          </a:xfrm>
          <a:prstGeom prst="rect">
            <a:avLst/>
          </a:prstGeom>
        </p:spPr>
      </p:pic>
      <p:pic>
        <p:nvPicPr>
          <p:cNvPr id="29" name="图片 28" descr="图片包含 游戏机, 房间, 标志, 衬衫&#10;&#10;描述已自动生成"/>
          <p:cNvPicPr>
            <a:picLocks noChangeAspect="1"/>
          </p:cNvPicPr>
          <p:nvPr/>
        </p:nvPicPr>
        <p:blipFill rotWithShape="1">
          <a:blip r:embed="rId1">
            <a:extLst>
              <a:ext uri="{28A0092B-C50C-407E-A947-70E740481C1C}">
                <a14:useLocalDpi xmlns:a14="http://schemas.microsoft.com/office/drawing/2010/main" val="0"/>
              </a:ext>
            </a:extLst>
          </a:blip>
          <a:srcRect l="51644" r="27201" b="52828"/>
          <a:stretch>
            <a:fillRect/>
          </a:stretch>
        </p:blipFill>
        <p:spPr>
          <a:xfrm>
            <a:off x="8604662" y="1460500"/>
            <a:ext cx="2126594" cy="23637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3" presetClass="entr" presetSubtype="16"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1+#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22" grpId="0" autoUpdateAnimBg="0"/>
      <p:bldP spid="23" grpId="0" autoUpdateAnimBg="0"/>
      <p:bldP spid="24" grpId="0" autoUpdateAnimBg="0"/>
      <p:bldP spid="2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flipV="1">
            <a:off x="6899157" y="4321545"/>
            <a:ext cx="716156" cy="1080452"/>
            <a:chOff x="7258929" y="1631852"/>
            <a:chExt cx="1674056" cy="464234"/>
          </a:xfrm>
        </p:grpSpPr>
        <p:cxnSp>
          <p:nvCxnSpPr>
            <p:cNvPr id="11" name="Straight Connector 1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813573" y="5465915"/>
            <a:ext cx="2269160" cy="959390"/>
            <a:chOff x="581767" y="3038869"/>
            <a:chExt cx="2269160" cy="959391"/>
          </a:xfrm>
        </p:grpSpPr>
        <p:sp>
          <p:nvSpPr>
            <p:cNvPr id="14" name="TextBox 13"/>
            <p:cNvSpPr txBox="1"/>
            <p:nvPr/>
          </p:nvSpPr>
          <p:spPr>
            <a:xfrm>
              <a:off x="581767" y="3038869"/>
              <a:ext cx="1600118" cy="307777"/>
            </a:xfrm>
            <a:prstGeom prst="rect">
              <a:avLst/>
            </a:prstGeom>
            <a:noFill/>
          </p:spPr>
          <p:txBody>
            <a:bodyPr wrap="none" rtlCol="0">
              <a:spAutoFit/>
            </a:bodyPr>
            <a:lstStyle/>
            <a:p>
              <a:r>
                <a:rPr lang="en-US" sz="1400" b="1">
                  <a:solidFill>
                    <a:schemeClr val="tx1">
                      <a:lumMod val="65000"/>
                      <a:lumOff val="35000"/>
                    </a:schemeClr>
                  </a:solidFill>
                  <a:latin typeface="Arial" panose="020B0604020202020204" pitchFamily="34" charset="0"/>
                  <a:cs typeface="Arial" panose="020B0604020202020204" pitchFamily="34" charset="0"/>
                </a:rPr>
                <a:t>Chart &amp; Diagram</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Rectangle 14"/>
            <p:cNvSpPr/>
            <p:nvPr/>
          </p:nvSpPr>
          <p:spPr>
            <a:xfrm>
              <a:off x="581767" y="3351929"/>
              <a:ext cx="2269160" cy="646331"/>
            </a:xfrm>
            <a:prstGeom prst="rect">
              <a:avLst/>
            </a:prstGeom>
          </p:spPr>
          <p:txBody>
            <a:bodyPr wrap="square">
              <a:spAutoFit/>
            </a:bodyPr>
            <a:lstStyle/>
            <a:p>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47" name="Group 46"/>
          <p:cNvGrpSpPr/>
          <p:nvPr/>
        </p:nvGrpSpPr>
        <p:grpSpPr>
          <a:xfrm>
            <a:off x="6878987" y="2245920"/>
            <a:ext cx="1472651" cy="1708275"/>
            <a:chOff x="6878987" y="2245920"/>
            <a:chExt cx="1472650" cy="1708274"/>
          </a:xfrm>
        </p:grpSpPr>
        <p:sp>
          <p:nvSpPr>
            <p:cNvPr id="4" name="Hexagon 3"/>
            <p:cNvSpPr/>
            <p:nvPr/>
          </p:nvSpPr>
          <p:spPr>
            <a:xfrm rot="16200000">
              <a:off x="6761175" y="2363732"/>
              <a:ext cx="1708274" cy="1472650"/>
            </a:xfrm>
            <a:prstGeom prst="hexagon">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Freeform 15"/>
            <p:cNvSpPr>
              <a:spLocks noEditPoints="1"/>
            </p:cNvSpPr>
            <p:nvPr/>
          </p:nvSpPr>
          <p:spPr bwMode="auto">
            <a:xfrm>
              <a:off x="7356447" y="2808713"/>
              <a:ext cx="516319" cy="583933"/>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46" name="Group 45"/>
          <p:cNvGrpSpPr/>
          <p:nvPr/>
        </p:nvGrpSpPr>
        <p:grpSpPr>
          <a:xfrm>
            <a:off x="5707149" y="2342501"/>
            <a:ext cx="1106424" cy="1283451"/>
            <a:chOff x="5707149" y="2342500"/>
            <a:chExt cx="1106424" cy="1283451"/>
          </a:xfrm>
        </p:grpSpPr>
        <p:sp>
          <p:nvSpPr>
            <p:cNvPr id="7" name="Hexagon 6"/>
            <p:cNvSpPr/>
            <p:nvPr/>
          </p:nvSpPr>
          <p:spPr>
            <a:xfrm rot="16200000">
              <a:off x="5618635" y="2431014"/>
              <a:ext cx="1283451" cy="1106424"/>
            </a:xfrm>
            <a:prstGeom prst="hexagon">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7" name="Freeform 16"/>
            <p:cNvSpPr>
              <a:spLocks noEditPoints="1"/>
            </p:cNvSpPr>
            <p:nvPr/>
          </p:nvSpPr>
          <p:spPr bwMode="auto">
            <a:xfrm>
              <a:off x="6054264" y="2758092"/>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48" name="Group 47"/>
          <p:cNvGrpSpPr/>
          <p:nvPr/>
        </p:nvGrpSpPr>
        <p:grpSpPr>
          <a:xfrm>
            <a:off x="7756223" y="3679820"/>
            <a:ext cx="1106424" cy="1283451"/>
            <a:chOff x="7756222" y="3679819"/>
            <a:chExt cx="1106424" cy="1283451"/>
          </a:xfrm>
        </p:grpSpPr>
        <p:sp>
          <p:nvSpPr>
            <p:cNvPr id="6" name="Hexagon 5"/>
            <p:cNvSpPr/>
            <p:nvPr/>
          </p:nvSpPr>
          <p:spPr>
            <a:xfrm rot="16200000">
              <a:off x="7667708" y="3768333"/>
              <a:ext cx="1283451" cy="1106424"/>
            </a:xfrm>
            <a:prstGeom prst="hexagon">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Freeform 17"/>
            <p:cNvSpPr>
              <a:spLocks noEditPoints="1"/>
            </p:cNvSpPr>
            <p:nvPr/>
          </p:nvSpPr>
          <p:spPr bwMode="auto">
            <a:xfrm>
              <a:off x="8107833" y="4106652"/>
              <a:ext cx="403032" cy="428221"/>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45" name="Group 44"/>
          <p:cNvGrpSpPr/>
          <p:nvPr/>
        </p:nvGrpSpPr>
        <p:grpSpPr>
          <a:xfrm>
            <a:off x="4889416" y="3362177"/>
            <a:ext cx="1338773" cy="1552976"/>
            <a:chOff x="4889416" y="3362177"/>
            <a:chExt cx="1338773" cy="1552976"/>
          </a:xfrm>
        </p:grpSpPr>
        <p:sp>
          <p:nvSpPr>
            <p:cNvPr id="8" name="Hexagon 7"/>
            <p:cNvSpPr/>
            <p:nvPr/>
          </p:nvSpPr>
          <p:spPr>
            <a:xfrm rot="16200000">
              <a:off x="4782315" y="3469278"/>
              <a:ext cx="1552976" cy="1338773"/>
            </a:xfrm>
            <a:prstGeom prst="hexagon">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9" name="Freeform 18"/>
            <p:cNvSpPr>
              <a:spLocks noEditPoints="1"/>
            </p:cNvSpPr>
            <p:nvPr/>
          </p:nvSpPr>
          <p:spPr bwMode="auto">
            <a:xfrm>
              <a:off x="5260360" y="3842689"/>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 name="Group 4"/>
          <p:cNvGrpSpPr/>
          <p:nvPr/>
        </p:nvGrpSpPr>
        <p:grpSpPr>
          <a:xfrm>
            <a:off x="3921207" y="3748989"/>
            <a:ext cx="914400" cy="1060704"/>
            <a:chOff x="3921207" y="3748989"/>
            <a:chExt cx="914400" cy="1060704"/>
          </a:xfrm>
        </p:grpSpPr>
        <p:sp>
          <p:nvSpPr>
            <p:cNvPr id="9" name="Hexagon 8"/>
            <p:cNvSpPr/>
            <p:nvPr/>
          </p:nvSpPr>
          <p:spPr>
            <a:xfrm rot="16200000">
              <a:off x="3848055" y="3822141"/>
              <a:ext cx="1060704" cy="914400"/>
            </a:xfrm>
            <a:prstGeom prst="hexagon">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Freeform 19"/>
            <p:cNvSpPr>
              <a:spLocks noEditPoints="1"/>
            </p:cNvSpPr>
            <p:nvPr/>
          </p:nvSpPr>
          <p:spPr bwMode="auto">
            <a:xfrm>
              <a:off x="4185601" y="4086602"/>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1" name="Group 20"/>
          <p:cNvGrpSpPr/>
          <p:nvPr/>
        </p:nvGrpSpPr>
        <p:grpSpPr>
          <a:xfrm flipV="1">
            <a:off x="7614607" y="1896302"/>
            <a:ext cx="896259" cy="237439"/>
            <a:chOff x="7258929" y="1631852"/>
            <a:chExt cx="1674056" cy="464234"/>
          </a:xfrm>
        </p:grpSpPr>
        <p:cxnSp>
          <p:nvCxnSpPr>
            <p:cNvPr id="22" name="Straight Connector 21"/>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8651631" y="1706718"/>
            <a:ext cx="2269160" cy="959390"/>
            <a:chOff x="581767" y="3038869"/>
            <a:chExt cx="2269160" cy="959391"/>
          </a:xfrm>
        </p:grpSpPr>
        <p:sp>
          <p:nvSpPr>
            <p:cNvPr id="25" name="TextBox 24"/>
            <p:cNvSpPr txBox="1"/>
            <p:nvPr/>
          </p:nvSpPr>
          <p:spPr>
            <a:xfrm>
              <a:off x="581767" y="3038869"/>
              <a:ext cx="1545616" cy="307777"/>
            </a:xfrm>
            <a:prstGeom prst="rect">
              <a:avLst/>
            </a:prstGeom>
            <a:noFill/>
          </p:spPr>
          <p:txBody>
            <a:bodyPr wrap="none" rtlCol="0">
              <a:spAutoFit/>
            </a:bodyPr>
            <a:lstStyle/>
            <a:p>
              <a:r>
                <a:rPr lang="en-US" sz="1400" b="1">
                  <a:solidFill>
                    <a:schemeClr val="tx1">
                      <a:lumMod val="65000"/>
                      <a:lumOff val="35000"/>
                    </a:schemeClr>
                  </a:solidFill>
                  <a:latin typeface="Arial" panose="020B0604020202020204" pitchFamily="34" charset="0"/>
                  <a:cs typeface="Arial" panose="020B0604020202020204" pitchFamily="34" charset="0"/>
                </a:rPr>
                <a:t>Collect The Cup</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26" name="Rectangle 25"/>
            <p:cNvSpPr/>
            <p:nvPr/>
          </p:nvSpPr>
          <p:spPr>
            <a:xfrm>
              <a:off x="581767" y="3351929"/>
              <a:ext cx="2269160" cy="646331"/>
            </a:xfrm>
            <a:prstGeom prst="rect">
              <a:avLst/>
            </a:prstGeom>
          </p:spPr>
          <p:txBody>
            <a:bodyPr wrap="square">
              <a:spAutoFit/>
            </a:bodyPr>
            <a:lstStyle/>
            <a:p>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7" name="Group 26"/>
          <p:cNvGrpSpPr/>
          <p:nvPr/>
        </p:nvGrpSpPr>
        <p:grpSpPr>
          <a:xfrm flipH="1" flipV="1">
            <a:off x="5106574" y="1896301"/>
            <a:ext cx="1121615" cy="349619"/>
            <a:chOff x="7258929" y="1631852"/>
            <a:chExt cx="1674056" cy="464234"/>
          </a:xfrm>
        </p:grpSpPr>
        <p:cxnSp>
          <p:nvCxnSpPr>
            <p:cNvPr id="28" name="Straight Connector 27"/>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flipH="1">
            <a:off x="2772000" y="1706718"/>
            <a:ext cx="2269160" cy="959390"/>
            <a:chOff x="581767" y="3038869"/>
            <a:chExt cx="2269160" cy="959391"/>
          </a:xfrm>
        </p:grpSpPr>
        <p:sp>
          <p:nvSpPr>
            <p:cNvPr id="31" name="TextBox 30"/>
            <p:cNvSpPr txBox="1"/>
            <p:nvPr/>
          </p:nvSpPr>
          <p:spPr>
            <a:xfrm>
              <a:off x="581767" y="3038869"/>
              <a:ext cx="1029449" cy="307777"/>
            </a:xfrm>
            <a:prstGeom prst="rect">
              <a:avLst/>
            </a:prstGeom>
            <a:noFill/>
          </p:spPr>
          <p:txBody>
            <a:bodyPr wrap="none" rtlCol="0">
              <a:spAutoFit/>
            </a:bodyPr>
            <a:lstStyle/>
            <a:p>
              <a:pPr algn="r"/>
              <a:r>
                <a:rPr lang="en-US" sz="1400" b="1">
                  <a:solidFill>
                    <a:schemeClr val="tx1">
                      <a:lumMod val="65000"/>
                      <a:lumOff val="35000"/>
                    </a:schemeClr>
                  </a:solidFill>
                  <a:latin typeface="Arial" panose="020B0604020202020204" pitchFamily="34" charset="0"/>
                  <a:cs typeface="Arial" panose="020B0604020202020204" pitchFamily="34" charset="0"/>
                </a:rPr>
                <a:t>NoteBook</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32" name="Rectangle 31"/>
            <p:cNvSpPr/>
            <p:nvPr/>
          </p:nvSpPr>
          <p:spPr>
            <a:xfrm>
              <a:off x="581767" y="3351929"/>
              <a:ext cx="2269160" cy="646331"/>
            </a:xfrm>
            <a:prstGeom prst="rect">
              <a:avLst/>
            </a:prstGeom>
          </p:spPr>
          <p:txBody>
            <a:bodyPr wrap="square">
              <a:spAutoFit/>
            </a:bodyPr>
            <a:lstStyle/>
            <a:p>
              <a:pPr algn="r"/>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3" name="Group 32"/>
          <p:cNvGrpSpPr/>
          <p:nvPr/>
        </p:nvGrpSpPr>
        <p:grpSpPr>
          <a:xfrm rot="5400000" flipH="1" flipV="1">
            <a:off x="4705895" y="4816375"/>
            <a:ext cx="625364" cy="1080452"/>
            <a:chOff x="7258929" y="1631852"/>
            <a:chExt cx="1674056" cy="464234"/>
          </a:xfrm>
        </p:grpSpPr>
        <p:cxnSp>
          <p:nvCxnSpPr>
            <p:cNvPr id="34" name="Straight Connector 33"/>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flipH="1">
            <a:off x="2139544" y="5465915"/>
            <a:ext cx="2269161" cy="959390"/>
            <a:chOff x="581766" y="3038869"/>
            <a:chExt cx="2269161" cy="959391"/>
          </a:xfrm>
        </p:grpSpPr>
        <p:sp>
          <p:nvSpPr>
            <p:cNvPr id="37" name="TextBox 36"/>
            <p:cNvSpPr txBox="1"/>
            <p:nvPr/>
          </p:nvSpPr>
          <p:spPr>
            <a:xfrm>
              <a:off x="581766" y="3038869"/>
              <a:ext cx="1343381" cy="307777"/>
            </a:xfrm>
            <a:prstGeom prst="rect">
              <a:avLst/>
            </a:prstGeom>
            <a:noFill/>
          </p:spPr>
          <p:txBody>
            <a:bodyPr wrap="none" rtlCol="0">
              <a:spAutoFit/>
            </a:bodyPr>
            <a:lstStyle/>
            <a:p>
              <a:pPr algn="r"/>
              <a:r>
                <a:rPr lang="en-US" sz="1400" b="1">
                  <a:solidFill>
                    <a:schemeClr val="tx1">
                      <a:lumMod val="65000"/>
                      <a:lumOff val="35000"/>
                    </a:schemeClr>
                  </a:solidFill>
                  <a:latin typeface="Arial" panose="020B0604020202020204" pitchFamily="34" charset="0"/>
                  <a:cs typeface="Arial" panose="020B0604020202020204" pitchFamily="34" charset="0"/>
                </a:rPr>
                <a:t>SEO Analysis</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38" name="Rectangle 37"/>
            <p:cNvSpPr/>
            <p:nvPr/>
          </p:nvSpPr>
          <p:spPr>
            <a:xfrm>
              <a:off x="581767" y="3351929"/>
              <a:ext cx="2269160" cy="646331"/>
            </a:xfrm>
            <a:prstGeom prst="rect">
              <a:avLst/>
            </a:prstGeom>
          </p:spPr>
          <p:txBody>
            <a:bodyPr wrap="square">
              <a:spAutoFit/>
            </a:bodyPr>
            <a:lstStyle/>
            <a:p>
              <a:pPr algn="r"/>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9" name="Group 38"/>
          <p:cNvGrpSpPr/>
          <p:nvPr/>
        </p:nvGrpSpPr>
        <p:grpSpPr>
          <a:xfrm>
            <a:off x="928465" y="3887333"/>
            <a:ext cx="2817161" cy="450787"/>
            <a:chOff x="7258929" y="1631852"/>
            <a:chExt cx="1674056" cy="464234"/>
          </a:xfrm>
        </p:grpSpPr>
        <p:cxnSp>
          <p:nvCxnSpPr>
            <p:cNvPr id="40" name="Straight Connector 3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2" name="Group 41"/>
          <p:cNvGrpSpPr/>
          <p:nvPr/>
        </p:nvGrpSpPr>
        <p:grpSpPr>
          <a:xfrm>
            <a:off x="835429" y="2885738"/>
            <a:ext cx="2269160" cy="959390"/>
            <a:chOff x="581767" y="3038869"/>
            <a:chExt cx="2269160" cy="959391"/>
          </a:xfrm>
        </p:grpSpPr>
        <p:sp>
          <p:nvSpPr>
            <p:cNvPr id="43" name="TextBox 42"/>
            <p:cNvSpPr txBox="1"/>
            <p:nvPr/>
          </p:nvSpPr>
          <p:spPr>
            <a:xfrm>
              <a:off x="581767" y="3038869"/>
              <a:ext cx="740908" cy="307777"/>
            </a:xfrm>
            <a:prstGeom prst="rect">
              <a:avLst/>
            </a:prstGeom>
            <a:noFill/>
          </p:spPr>
          <p:txBody>
            <a:bodyPr wrap="none" rtlCol="0">
              <a:spAutoFit/>
            </a:bodyPr>
            <a:lstStyle/>
            <a:p>
              <a:r>
                <a:rPr lang="en-US" sz="1400" b="1">
                  <a:solidFill>
                    <a:schemeClr val="tx1">
                      <a:lumMod val="65000"/>
                      <a:lumOff val="35000"/>
                    </a:schemeClr>
                  </a:solidFill>
                  <a:latin typeface="Arial" panose="020B0604020202020204" pitchFamily="34" charset="0"/>
                  <a:cs typeface="Arial" panose="020B0604020202020204" pitchFamily="34" charset="0"/>
                </a:rPr>
                <a:t>Global</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44" name="Rectangle 43"/>
            <p:cNvSpPr/>
            <p:nvPr/>
          </p:nvSpPr>
          <p:spPr>
            <a:xfrm>
              <a:off x="581767" y="3351929"/>
              <a:ext cx="2269160" cy="646331"/>
            </a:xfrm>
            <a:prstGeom prst="rect">
              <a:avLst/>
            </a:prstGeom>
          </p:spPr>
          <p:txBody>
            <a:bodyPr wrap="square">
              <a:spAutoFit/>
            </a:bodyPr>
            <a:lstStyle/>
            <a:p>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fltVal val="0"/>
                                          </p:val>
                                        </p:tav>
                                        <p:tav tm="100000">
                                          <p:val>
                                            <p:strVal val="#ppt_w"/>
                                          </p:val>
                                        </p:tav>
                                      </p:tavLst>
                                    </p:anim>
                                    <p:anim calcmode="lin" valueType="num">
                                      <p:cBhvr>
                                        <p:cTn id="20" dur="500" fill="hold"/>
                                        <p:tgtEl>
                                          <p:spTgt spid="46"/>
                                        </p:tgtEl>
                                        <p:attrNameLst>
                                          <p:attrName>ppt_h</p:attrName>
                                        </p:attrNameLst>
                                      </p:cBhvr>
                                      <p:tavLst>
                                        <p:tav tm="0">
                                          <p:val>
                                            <p:fltVal val="0"/>
                                          </p:val>
                                        </p:tav>
                                        <p:tav tm="100000">
                                          <p:val>
                                            <p:strVal val="#ppt_h"/>
                                          </p:val>
                                        </p:tav>
                                      </p:tavLst>
                                    </p:anim>
                                    <p:animEffect transition="in" filter="fade">
                                      <p:cBhvr>
                                        <p:cTn id="21" dur="500"/>
                                        <p:tgtEl>
                                          <p:spTgt spid="4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500"/>
                            </p:stCondLst>
                            <p:childTnLst>
                              <p:par>
                                <p:cTn id="35" presetID="22" presetClass="entr" presetSubtype="2"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right)">
                                      <p:cBhvr>
                                        <p:cTn id="37" dur="500"/>
                                        <p:tgtEl>
                                          <p:spTgt spid="10"/>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par>
                          <p:cTn id="42" fill="hold">
                            <p:stCondLst>
                              <p:cond delay="3500"/>
                            </p:stCondLst>
                            <p:childTnLst>
                              <p:par>
                                <p:cTn id="43" presetID="22" presetClass="entr" presetSubtype="2"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right)">
                                      <p:cBhvr>
                                        <p:cTn id="45" dur="500"/>
                                        <p:tgtEl>
                                          <p:spTgt spid="21"/>
                                        </p:tgtEl>
                                      </p:cBhvr>
                                    </p:animEffect>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right)">
                                      <p:cBhvr>
                                        <p:cTn id="53" dur="500"/>
                                        <p:tgtEl>
                                          <p:spTgt spid="27"/>
                                        </p:tgtEl>
                                      </p:cBhvr>
                                    </p:animEffect>
                                  </p:childTnLst>
                                </p:cTn>
                              </p:par>
                            </p:childTnLst>
                          </p:cTn>
                        </p:par>
                        <p:par>
                          <p:cTn id="54" fill="hold">
                            <p:stCondLst>
                              <p:cond delay="5000"/>
                            </p:stCondLst>
                            <p:childTnLst>
                              <p:par>
                                <p:cTn id="55" presetID="10" presetClass="entr" presetSubtype="0"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par>
                          <p:cTn id="58" fill="hold">
                            <p:stCondLst>
                              <p:cond delay="5500"/>
                            </p:stCondLst>
                            <p:childTnLst>
                              <p:par>
                                <p:cTn id="59" presetID="22" presetClass="entr" presetSubtype="2"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right)">
                                      <p:cBhvr>
                                        <p:cTn id="61" dur="500"/>
                                        <p:tgtEl>
                                          <p:spTgt spid="33"/>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par>
                          <p:cTn id="66" fill="hold">
                            <p:stCondLst>
                              <p:cond delay="6500"/>
                            </p:stCondLst>
                            <p:childTnLst>
                              <p:par>
                                <p:cTn id="67" presetID="22" presetClass="entr" presetSubtype="2"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right)">
                                      <p:cBhvr>
                                        <p:cTn id="69" dur="500"/>
                                        <p:tgtEl>
                                          <p:spTgt spid="39"/>
                                        </p:tgtEl>
                                      </p:cBhvr>
                                    </p:animEffect>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12730" y="1458757"/>
            <a:ext cx="3510756" cy="5187395"/>
            <a:chOff x="1912729" y="1458758"/>
            <a:chExt cx="3510756" cy="5187394"/>
          </a:xfrm>
        </p:grpSpPr>
        <p:grpSp>
          <p:nvGrpSpPr>
            <p:cNvPr id="5"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0" name="Pentagon 9"/>
            <p:cNvSpPr/>
            <p:nvPr/>
          </p:nvSpPr>
          <p:spPr>
            <a:xfrm>
              <a:off x="1912729" y="2359899"/>
              <a:ext cx="3510756" cy="607219"/>
            </a:xfrm>
            <a:prstGeom prst="homePlate">
              <a:avLst>
                <a:gd name="adj" fmla="val 36274"/>
              </a:avLst>
            </a:prstGeom>
            <a:solidFill>
              <a:srgbClr val="4680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1" name="Pentagon 10"/>
            <p:cNvSpPr/>
            <p:nvPr/>
          </p:nvSpPr>
          <p:spPr>
            <a:xfrm>
              <a:off x="1912729" y="3262198"/>
              <a:ext cx="3510756" cy="607219"/>
            </a:xfrm>
            <a:prstGeom prst="homePlate">
              <a:avLst>
                <a:gd name="adj" fmla="val 36274"/>
              </a:avLst>
            </a:prstGeom>
            <a:solidFill>
              <a:srgbClr val="90BFA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2" name="Pentagon 11"/>
            <p:cNvSpPr/>
            <p:nvPr/>
          </p:nvSpPr>
          <p:spPr>
            <a:xfrm>
              <a:off x="1912729" y="4164497"/>
              <a:ext cx="3510756" cy="607219"/>
            </a:xfrm>
            <a:prstGeom prst="homePlate">
              <a:avLst>
                <a:gd name="adj" fmla="val 36274"/>
              </a:avLst>
            </a:prstGeom>
            <a:solidFill>
              <a:srgbClr val="46808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latin typeface="Arial" panose="020B0604020202020204" pitchFamily="34" charset="0"/>
                <a:cs typeface="Arial" panose="020B0604020202020204" pitchFamily="34" charset="0"/>
              </a:endParaRPr>
            </a:p>
          </p:txBody>
        </p:sp>
        <p:sp>
          <p:nvSpPr>
            <p:cNvPr id="13" name="Pentagon 12"/>
            <p:cNvSpPr/>
            <p:nvPr/>
          </p:nvSpPr>
          <p:spPr>
            <a:xfrm>
              <a:off x="1912729" y="5066795"/>
              <a:ext cx="3510756" cy="607219"/>
            </a:xfrm>
            <a:prstGeom prst="homePlate">
              <a:avLst>
                <a:gd name="adj" fmla="val 36274"/>
              </a:avLst>
            </a:prstGeom>
            <a:solidFill>
              <a:srgbClr val="90BFA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4" name="Rectangle 33"/>
            <p:cNvSpPr/>
            <p:nvPr/>
          </p:nvSpPr>
          <p:spPr>
            <a:xfrm>
              <a:off x="2679705" y="2432173"/>
              <a:ext cx="2330568" cy="646331"/>
            </a:xfrm>
            <a:prstGeom prst="rect">
              <a:avLst/>
            </a:prstGeom>
          </p:spPr>
          <p:txBody>
            <a:bodyPr wrap="square">
              <a:spAutoFit/>
            </a:bodyPr>
            <a:lstStyle/>
            <a:p>
              <a:r>
                <a:rPr lang="en-GB" sz="1200">
                  <a:solidFill>
                    <a:schemeClr val="bg2"/>
                  </a:solidFill>
                  <a:latin typeface="Arial" panose="020B0604020202020204" pitchFamily="34" charset="0"/>
                  <a:cs typeface="Arial" panose="020B0604020202020204" pitchFamily="34" charset="0"/>
                </a:rPr>
                <a:t>Lorem ipsum dolor sit amet,</a:t>
              </a:r>
              <a:endParaRPr lang="en-GB" sz="1200">
                <a:solidFill>
                  <a:schemeClr val="bg2"/>
                </a:solidFill>
                <a:latin typeface="Arial" panose="020B0604020202020204" pitchFamily="34" charset="0"/>
                <a:cs typeface="Arial" panose="020B0604020202020204" pitchFamily="34" charset="0"/>
              </a:endParaRPr>
            </a:p>
            <a:p>
              <a:r>
                <a:rPr lang="en-GB" sz="1200">
                  <a:solidFill>
                    <a:schemeClr val="bg2"/>
                  </a:solidFill>
                  <a:latin typeface="Arial" panose="020B0604020202020204" pitchFamily="34" charset="0"/>
                  <a:cs typeface="Arial" panose="020B0604020202020204" pitchFamily="34" charset="0"/>
                </a:rPr>
                <a:t>adipiscing elit. Integer dolor quam</a:t>
              </a:r>
              <a:endParaRPr lang="en-GB" sz="1200">
                <a:solidFill>
                  <a:schemeClr val="bg2"/>
                </a:solidFill>
                <a:latin typeface="Arial" panose="020B0604020202020204" pitchFamily="34" charset="0"/>
                <a:cs typeface="Arial" panose="020B0604020202020204" pitchFamily="34" charset="0"/>
              </a:endParaRPr>
            </a:p>
          </p:txBody>
        </p:sp>
        <p:sp>
          <p:nvSpPr>
            <p:cNvPr id="35" name="TextBox 38"/>
            <p:cNvSpPr txBox="1"/>
            <p:nvPr/>
          </p:nvSpPr>
          <p:spPr>
            <a:xfrm>
              <a:off x="1972257" y="2401395"/>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1</a:t>
              </a:r>
              <a:endParaRPr lang="en-US" sz="2800" b="1">
                <a:solidFill>
                  <a:schemeClr val="bg1"/>
                </a:solidFill>
                <a:latin typeface="Arial" panose="020B0604020202020204" pitchFamily="34" charset="0"/>
                <a:cs typeface="Arial" panose="020B0604020202020204" pitchFamily="34" charset="0"/>
              </a:endParaRPr>
            </a:p>
          </p:txBody>
        </p:sp>
        <p:sp>
          <p:nvSpPr>
            <p:cNvPr id="36" name="TextBox 191"/>
            <p:cNvSpPr txBox="1"/>
            <p:nvPr/>
          </p:nvSpPr>
          <p:spPr>
            <a:xfrm>
              <a:off x="1972257" y="3303860"/>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2</a:t>
              </a:r>
              <a:endParaRPr lang="en-US" sz="2800" b="1">
                <a:solidFill>
                  <a:schemeClr val="bg1"/>
                </a:solidFill>
                <a:latin typeface="Arial" panose="020B0604020202020204" pitchFamily="34" charset="0"/>
                <a:cs typeface="Arial" panose="020B0604020202020204" pitchFamily="34" charset="0"/>
              </a:endParaRPr>
            </a:p>
          </p:txBody>
        </p:sp>
        <p:sp>
          <p:nvSpPr>
            <p:cNvPr id="37" name="TextBox 192"/>
            <p:cNvSpPr txBox="1"/>
            <p:nvPr/>
          </p:nvSpPr>
          <p:spPr>
            <a:xfrm>
              <a:off x="1972257" y="4206327"/>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3</a:t>
              </a:r>
              <a:endParaRPr lang="en-US" sz="2800" b="1">
                <a:solidFill>
                  <a:schemeClr val="bg1"/>
                </a:solidFill>
                <a:latin typeface="Arial" panose="020B0604020202020204" pitchFamily="34" charset="0"/>
                <a:cs typeface="Arial" panose="020B0604020202020204" pitchFamily="34" charset="0"/>
              </a:endParaRPr>
            </a:p>
          </p:txBody>
        </p:sp>
        <p:sp>
          <p:nvSpPr>
            <p:cNvPr id="38" name="TextBox 193"/>
            <p:cNvSpPr txBox="1"/>
            <p:nvPr/>
          </p:nvSpPr>
          <p:spPr>
            <a:xfrm>
              <a:off x="1972257" y="5108794"/>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4</a:t>
              </a:r>
              <a:endParaRPr lang="en-US" sz="2800" b="1">
                <a:solidFill>
                  <a:schemeClr val="bg1"/>
                </a:solidFill>
                <a:latin typeface="Arial" panose="020B0604020202020204" pitchFamily="34" charset="0"/>
                <a:cs typeface="Arial" panose="020B0604020202020204" pitchFamily="34" charset="0"/>
              </a:endParaRPr>
            </a:p>
          </p:txBody>
        </p:sp>
        <p:sp>
          <p:nvSpPr>
            <p:cNvPr id="39" name="Rectangle 38"/>
            <p:cNvSpPr/>
            <p:nvPr/>
          </p:nvSpPr>
          <p:spPr>
            <a:xfrm>
              <a:off x="2679705" y="3334638"/>
              <a:ext cx="2330568" cy="646331"/>
            </a:xfrm>
            <a:prstGeom prst="rect">
              <a:avLst/>
            </a:prstGeom>
          </p:spPr>
          <p:txBody>
            <a:bodyPr wrap="square">
              <a:spAutoFit/>
            </a:bodyPr>
            <a:lstStyle/>
            <a:p>
              <a:r>
                <a:rPr lang="en-GB" sz="1200">
                  <a:solidFill>
                    <a:schemeClr val="bg2"/>
                  </a:solidFill>
                  <a:latin typeface="Arial" panose="020B0604020202020204" pitchFamily="34" charset="0"/>
                  <a:cs typeface="Arial" panose="020B0604020202020204" pitchFamily="34" charset="0"/>
                </a:rPr>
                <a:t>Lorem ipsum dolor sit amet,</a:t>
              </a:r>
              <a:endParaRPr lang="en-GB" sz="1200">
                <a:solidFill>
                  <a:schemeClr val="bg2"/>
                </a:solidFill>
                <a:latin typeface="Arial" panose="020B0604020202020204" pitchFamily="34" charset="0"/>
                <a:cs typeface="Arial" panose="020B0604020202020204" pitchFamily="34" charset="0"/>
              </a:endParaRPr>
            </a:p>
            <a:p>
              <a:r>
                <a:rPr lang="en-GB" sz="1200">
                  <a:solidFill>
                    <a:schemeClr val="bg2"/>
                  </a:solidFill>
                  <a:latin typeface="Arial" panose="020B0604020202020204" pitchFamily="34" charset="0"/>
                  <a:cs typeface="Arial" panose="020B0604020202020204" pitchFamily="34" charset="0"/>
                </a:rPr>
                <a:t>adipiscing elit. Integer dolor quam</a:t>
              </a:r>
              <a:endParaRPr lang="en-GB" sz="1200">
                <a:solidFill>
                  <a:schemeClr val="bg2"/>
                </a:solidFill>
                <a:latin typeface="Arial" panose="020B0604020202020204" pitchFamily="34" charset="0"/>
                <a:cs typeface="Arial" panose="020B0604020202020204" pitchFamily="34" charset="0"/>
              </a:endParaRPr>
            </a:p>
          </p:txBody>
        </p:sp>
        <p:sp>
          <p:nvSpPr>
            <p:cNvPr id="40" name="Rectangle 39"/>
            <p:cNvSpPr/>
            <p:nvPr/>
          </p:nvSpPr>
          <p:spPr>
            <a:xfrm>
              <a:off x="2679705" y="4237104"/>
              <a:ext cx="2330568" cy="646331"/>
            </a:xfrm>
            <a:prstGeom prst="rect">
              <a:avLst/>
            </a:prstGeom>
          </p:spPr>
          <p:txBody>
            <a:bodyPr wrap="square">
              <a:spAutoFit/>
            </a:bodyPr>
            <a:lstStyle/>
            <a:p>
              <a:r>
                <a:rPr lang="en-GB" sz="1200">
                  <a:solidFill>
                    <a:schemeClr val="bg2"/>
                  </a:solidFill>
                  <a:latin typeface="Arial" panose="020B0604020202020204" pitchFamily="34" charset="0"/>
                  <a:cs typeface="Arial" panose="020B0604020202020204" pitchFamily="34" charset="0"/>
                </a:rPr>
                <a:t>Lorem ipsum dolor sit amet,</a:t>
              </a:r>
              <a:endParaRPr lang="en-GB" sz="1200">
                <a:solidFill>
                  <a:schemeClr val="bg2"/>
                </a:solidFill>
                <a:latin typeface="Arial" panose="020B0604020202020204" pitchFamily="34" charset="0"/>
                <a:cs typeface="Arial" panose="020B0604020202020204" pitchFamily="34" charset="0"/>
              </a:endParaRPr>
            </a:p>
            <a:p>
              <a:r>
                <a:rPr lang="en-GB" sz="1200">
                  <a:solidFill>
                    <a:schemeClr val="bg2"/>
                  </a:solidFill>
                  <a:latin typeface="Arial" panose="020B0604020202020204" pitchFamily="34" charset="0"/>
                  <a:cs typeface="Arial" panose="020B0604020202020204" pitchFamily="34" charset="0"/>
                </a:rPr>
                <a:t>adipiscing elit. Integer dolor quam</a:t>
              </a:r>
              <a:endParaRPr lang="en-GB" sz="1200">
                <a:solidFill>
                  <a:schemeClr val="bg2"/>
                </a:solidFill>
                <a:latin typeface="Arial" panose="020B0604020202020204" pitchFamily="34" charset="0"/>
                <a:cs typeface="Arial" panose="020B0604020202020204" pitchFamily="34" charset="0"/>
              </a:endParaRPr>
            </a:p>
          </p:txBody>
        </p:sp>
        <p:sp>
          <p:nvSpPr>
            <p:cNvPr id="41" name="Rectangle 40"/>
            <p:cNvSpPr/>
            <p:nvPr/>
          </p:nvSpPr>
          <p:spPr>
            <a:xfrm>
              <a:off x="2679705" y="5137186"/>
              <a:ext cx="2330568" cy="646331"/>
            </a:xfrm>
            <a:prstGeom prst="rect">
              <a:avLst/>
            </a:prstGeom>
          </p:spPr>
          <p:txBody>
            <a:bodyPr wrap="square">
              <a:spAutoFit/>
            </a:bodyPr>
            <a:lstStyle/>
            <a:p>
              <a:r>
                <a:rPr lang="en-GB" sz="1200">
                  <a:solidFill>
                    <a:schemeClr val="bg2"/>
                  </a:solidFill>
                  <a:latin typeface="Arial" panose="020B0604020202020204" pitchFamily="34" charset="0"/>
                  <a:cs typeface="Arial" panose="020B0604020202020204" pitchFamily="34" charset="0"/>
                </a:rPr>
                <a:t>Lorem ipsum dolor sit amet,</a:t>
              </a:r>
              <a:endParaRPr lang="en-GB" sz="1200">
                <a:solidFill>
                  <a:schemeClr val="bg2"/>
                </a:solidFill>
                <a:latin typeface="Arial" panose="020B0604020202020204" pitchFamily="34" charset="0"/>
                <a:cs typeface="Arial" panose="020B0604020202020204" pitchFamily="34" charset="0"/>
              </a:endParaRPr>
            </a:p>
            <a:p>
              <a:r>
                <a:rPr lang="en-GB" sz="1200">
                  <a:solidFill>
                    <a:schemeClr val="bg2"/>
                  </a:solidFill>
                  <a:latin typeface="Arial" panose="020B0604020202020204" pitchFamily="34" charset="0"/>
                  <a:cs typeface="Arial" panose="020B0604020202020204" pitchFamily="34" charset="0"/>
                </a:rPr>
                <a:t>adipiscing elit. Integer dolor quam</a:t>
              </a:r>
              <a:endParaRPr lang="en-GB" sz="1200">
                <a:solidFill>
                  <a:schemeClr val="bg2"/>
                </a:solidFill>
                <a:latin typeface="Arial" panose="020B0604020202020204" pitchFamily="34" charset="0"/>
                <a:cs typeface="Arial" panose="020B0604020202020204" pitchFamily="34" charset="0"/>
              </a:endParaRPr>
            </a:p>
          </p:txBody>
        </p:sp>
      </p:grpSp>
      <p:sp>
        <p:nvSpPr>
          <p:cNvPr id="42" name="TextBox 41"/>
          <p:cNvSpPr txBox="1"/>
          <p:nvPr/>
        </p:nvSpPr>
        <p:spPr>
          <a:xfrm>
            <a:off x="6550547" y="1726180"/>
            <a:ext cx="1725152" cy="1015663"/>
          </a:xfrm>
          <a:prstGeom prst="rect">
            <a:avLst/>
          </a:prstGeom>
          <a:noFill/>
        </p:spPr>
        <p:txBody>
          <a:bodyPr wrap="none" rtlCol="0">
            <a:spAutoFit/>
          </a:bodyPr>
          <a:lstStyle/>
          <a:p>
            <a:r>
              <a:rPr lang="en-US" sz="6000">
                <a:solidFill>
                  <a:schemeClr val="tx1">
                    <a:lumMod val="65000"/>
                    <a:lumOff val="35000"/>
                  </a:schemeClr>
                </a:solidFill>
                <a:latin typeface="Arial" panose="020B0604020202020204" pitchFamily="34" charset="0"/>
                <a:cs typeface="Arial" panose="020B0604020202020204" pitchFamily="34" charset="0"/>
              </a:rPr>
              <a:t>85%</a:t>
            </a:r>
            <a:endParaRPr lang="en-US" sz="6000">
              <a:solidFill>
                <a:schemeClr val="tx1">
                  <a:lumMod val="65000"/>
                  <a:lumOff val="35000"/>
                </a:schemeClr>
              </a:solidFill>
              <a:latin typeface="Arial" panose="020B0604020202020204" pitchFamily="34" charset="0"/>
              <a:cs typeface="Arial" panose="020B0604020202020204" pitchFamily="34" charset="0"/>
            </a:endParaRPr>
          </a:p>
        </p:txBody>
      </p:sp>
      <p:sp>
        <p:nvSpPr>
          <p:cNvPr id="43" name="TextBox 42"/>
          <p:cNvSpPr txBox="1"/>
          <p:nvPr/>
        </p:nvSpPr>
        <p:spPr>
          <a:xfrm>
            <a:off x="7984157" y="2114133"/>
            <a:ext cx="2540119" cy="461665"/>
          </a:xfrm>
          <a:prstGeom prst="rect">
            <a:avLst/>
          </a:prstGeom>
          <a:noFill/>
        </p:spPr>
        <p:txBody>
          <a:bodyPr wrap="none" rtlCol="0">
            <a:spAutoFit/>
          </a:bodyPr>
          <a:lstStyle/>
          <a:p>
            <a:r>
              <a:rPr lang="en-US" sz="2400" b="1">
                <a:latin typeface="Arial" panose="020B0604020202020204" pitchFamily="34" charset="0"/>
                <a:cs typeface="Arial" panose="020B0604020202020204" pitchFamily="34" charset="0"/>
              </a:rPr>
              <a:t>DATA DIAGRAM</a:t>
            </a:r>
            <a:endParaRPr lang="en-GB" sz="2400" b="1">
              <a:latin typeface="Arial" panose="020B0604020202020204" pitchFamily="34" charset="0"/>
              <a:cs typeface="Arial" panose="020B0604020202020204" pitchFamily="34" charset="0"/>
            </a:endParaRPr>
          </a:p>
        </p:txBody>
      </p:sp>
      <p:sp>
        <p:nvSpPr>
          <p:cNvPr id="44" name="Rectangle 43"/>
          <p:cNvSpPr/>
          <p:nvPr/>
        </p:nvSpPr>
        <p:spPr>
          <a:xfrm>
            <a:off x="6550547" y="2604099"/>
            <a:ext cx="4151208"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a:t>
            </a:r>
            <a:endParaRPr lang="en-GB" sz="1200">
              <a:latin typeface="Arial" panose="020B0604020202020204" pitchFamily="34" charset="0"/>
              <a:cs typeface="Arial" panose="020B0604020202020204" pitchFamily="34" charset="0"/>
            </a:endParaRPr>
          </a:p>
        </p:txBody>
      </p:sp>
      <p:sp>
        <p:nvSpPr>
          <p:cNvPr id="45" name="Donut 44"/>
          <p:cNvSpPr/>
          <p:nvPr/>
        </p:nvSpPr>
        <p:spPr>
          <a:xfrm>
            <a:off x="6634037" y="3502335"/>
            <a:ext cx="687003" cy="687003"/>
          </a:xfrm>
          <a:prstGeom prst="donut">
            <a:avLst>
              <a:gd name="adj" fmla="val 6804"/>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46" name="Freeform 45"/>
          <p:cNvSpPr>
            <a:spLocks noEditPoints="1"/>
          </p:cNvSpPr>
          <p:nvPr/>
        </p:nvSpPr>
        <p:spPr bwMode="auto">
          <a:xfrm>
            <a:off x="6829149" y="3689557"/>
            <a:ext cx="296783" cy="312555"/>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90BFA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cs typeface="Arial" panose="020B0604020202020204" pitchFamily="34" charset="0"/>
            </a:endParaRPr>
          </a:p>
        </p:txBody>
      </p:sp>
      <p:sp>
        <p:nvSpPr>
          <p:cNvPr id="47" name="Freeform 46"/>
          <p:cNvSpPr>
            <a:spLocks noEditPoints="1"/>
          </p:cNvSpPr>
          <p:nvPr/>
        </p:nvSpPr>
        <p:spPr bwMode="auto">
          <a:xfrm>
            <a:off x="6802263" y="5135780"/>
            <a:ext cx="336927" cy="27240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468085"/>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cs typeface="Arial" panose="020B0604020202020204" pitchFamily="34" charset="0"/>
            </a:endParaRPr>
          </a:p>
        </p:txBody>
      </p:sp>
      <p:sp>
        <p:nvSpPr>
          <p:cNvPr id="48" name="Freeform 47"/>
          <p:cNvSpPr>
            <a:spLocks noEditPoints="1"/>
          </p:cNvSpPr>
          <p:nvPr/>
        </p:nvSpPr>
        <p:spPr bwMode="auto">
          <a:xfrm>
            <a:off x="9400052" y="5133389"/>
            <a:ext cx="225096" cy="32975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rgbClr val="468085"/>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cs typeface="Arial" panose="020B0604020202020204" pitchFamily="34" charset="0"/>
            </a:endParaRPr>
          </a:p>
        </p:txBody>
      </p:sp>
      <p:sp>
        <p:nvSpPr>
          <p:cNvPr id="49" name="Freeform 48"/>
          <p:cNvSpPr>
            <a:spLocks noEditPoints="1"/>
          </p:cNvSpPr>
          <p:nvPr/>
        </p:nvSpPr>
        <p:spPr bwMode="auto">
          <a:xfrm>
            <a:off x="9390446" y="3701747"/>
            <a:ext cx="237999" cy="28818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90BFA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cs typeface="Arial" panose="020B0604020202020204" pitchFamily="34" charset="0"/>
            </a:endParaRPr>
          </a:p>
        </p:txBody>
      </p:sp>
      <p:sp>
        <p:nvSpPr>
          <p:cNvPr id="50" name="Donut 49"/>
          <p:cNvSpPr/>
          <p:nvPr/>
        </p:nvSpPr>
        <p:spPr>
          <a:xfrm>
            <a:off x="9169100" y="4940869"/>
            <a:ext cx="687003" cy="687003"/>
          </a:xfrm>
          <a:prstGeom prst="donut">
            <a:avLst>
              <a:gd name="adj" fmla="val 6804"/>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51" name="Donut 50"/>
          <p:cNvSpPr/>
          <p:nvPr/>
        </p:nvSpPr>
        <p:spPr>
          <a:xfrm>
            <a:off x="6628899" y="4941013"/>
            <a:ext cx="687003" cy="687003"/>
          </a:xfrm>
          <a:prstGeom prst="donut">
            <a:avLst>
              <a:gd name="adj" fmla="val 6804"/>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52" name="Donut 51"/>
          <p:cNvSpPr/>
          <p:nvPr/>
        </p:nvSpPr>
        <p:spPr>
          <a:xfrm>
            <a:off x="9163689" y="3502335"/>
            <a:ext cx="687003" cy="687003"/>
          </a:xfrm>
          <a:prstGeom prst="donut">
            <a:avLst>
              <a:gd name="adj" fmla="val 6804"/>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solidFill>
                <a:schemeClr val="tx1"/>
              </a:solidFill>
              <a:latin typeface="Arial" panose="020B0604020202020204" pitchFamily="34" charset="0"/>
              <a:cs typeface="Arial" panose="020B0604020202020204" pitchFamily="34" charset="0"/>
            </a:endParaRPr>
          </a:p>
        </p:txBody>
      </p:sp>
      <p:sp>
        <p:nvSpPr>
          <p:cNvPr id="53" name="TextBox 52"/>
          <p:cNvSpPr txBox="1"/>
          <p:nvPr/>
        </p:nvSpPr>
        <p:spPr>
          <a:xfrm>
            <a:off x="7310542" y="3794400"/>
            <a:ext cx="742511"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Clock</a:t>
            </a:r>
            <a:endParaRPr lang="en-GB" sz="1600" b="1">
              <a:latin typeface="Arial" panose="020B0604020202020204" pitchFamily="34" charset="0"/>
              <a:cs typeface="Arial" panose="020B0604020202020204" pitchFamily="34" charset="0"/>
            </a:endParaRPr>
          </a:p>
        </p:txBody>
      </p:sp>
      <p:sp>
        <p:nvSpPr>
          <p:cNvPr id="54" name="TextBox 53"/>
          <p:cNvSpPr txBox="1"/>
          <p:nvPr/>
        </p:nvSpPr>
        <p:spPr>
          <a:xfrm>
            <a:off x="7315441" y="3539108"/>
            <a:ext cx="543739" cy="307777"/>
          </a:xfrm>
          <a:prstGeom prst="rect">
            <a:avLst/>
          </a:prstGeom>
          <a:noFill/>
        </p:spPr>
        <p:txBody>
          <a:bodyPr wrap="none" rtlCol="0">
            <a:spAutoFit/>
          </a:bodyPr>
          <a:lstStyle/>
          <a:p>
            <a:r>
              <a:rPr lang="en-US" sz="1400" b="1">
                <a:solidFill>
                  <a:schemeClr val="accent1"/>
                </a:solidFill>
                <a:latin typeface="Arial" panose="020B0604020202020204" pitchFamily="34" charset="0"/>
                <a:cs typeface="Arial" panose="020B0604020202020204" pitchFamily="34" charset="0"/>
              </a:rPr>
              <a:t>80%</a:t>
            </a:r>
            <a:endParaRPr lang="en-GB" sz="1400" b="1">
              <a:solidFill>
                <a:schemeClr val="accent1"/>
              </a:solidFill>
              <a:latin typeface="Arial" panose="020B0604020202020204" pitchFamily="34" charset="0"/>
              <a:cs typeface="Arial" panose="020B0604020202020204" pitchFamily="34" charset="0"/>
            </a:endParaRPr>
          </a:p>
        </p:txBody>
      </p:sp>
      <p:sp>
        <p:nvSpPr>
          <p:cNvPr id="55" name="TextBox 54"/>
          <p:cNvSpPr txBox="1"/>
          <p:nvPr/>
        </p:nvSpPr>
        <p:spPr>
          <a:xfrm>
            <a:off x="9863599" y="3794400"/>
            <a:ext cx="788999"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Pencil</a:t>
            </a:r>
            <a:endParaRPr lang="en-GB" sz="1600" b="1">
              <a:latin typeface="Arial" panose="020B0604020202020204" pitchFamily="34" charset="0"/>
              <a:cs typeface="Arial" panose="020B0604020202020204" pitchFamily="34" charset="0"/>
            </a:endParaRPr>
          </a:p>
        </p:txBody>
      </p:sp>
      <p:sp>
        <p:nvSpPr>
          <p:cNvPr id="56" name="TextBox 55"/>
          <p:cNvSpPr txBox="1"/>
          <p:nvPr/>
        </p:nvSpPr>
        <p:spPr>
          <a:xfrm>
            <a:off x="9855853" y="3539108"/>
            <a:ext cx="543739" cy="307777"/>
          </a:xfrm>
          <a:prstGeom prst="rect">
            <a:avLst/>
          </a:prstGeom>
          <a:noFill/>
        </p:spPr>
        <p:txBody>
          <a:bodyPr wrap="none" rtlCol="0">
            <a:spAutoFit/>
          </a:bodyPr>
          <a:lstStyle/>
          <a:p>
            <a:r>
              <a:rPr lang="en-US" sz="1400" b="1">
                <a:solidFill>
                  <a:schemeClr val="accent2"/>
                </a:solidFill>
                <a:latin typeface="Arial" panose="020B0604020202020204" pitchFamily="34" charset="0"/>
                <a:cs typeface="Arial" panose="020B0604020202020204" pitchFamily="34" charset="0"/>
              </a:rPr>
              <a:t>60%</a:t>
            </a:r>
            <a:endParaRPr lang="en-GB" sz="1400" b="1">
              <a:solidFill>
                <a:schemeClr val="accent2"/>
              </a:solidFill>
              <a:latin typeface="Arial" panose="020B0604020202020204" pitchFamily="34" charset="0"/>
              <a:cs typeface="Arial" panose="020B0604020202020204" pitchFamily="34" charset="0"/>
            </a:endParaRPr>
          </a:p>
        </p:txBody>
      </p:sp>
      <p:sp>
        <p:nvSpPr>
          <p:cNvPr id="57" name="TextBox 56"/>
          <p:cNvSpPr txBox="1"/>
          <p:nvPr/>
        </p:nvSpPr>
        <p:spPr>
          <a:xfrm>
            <a:off x="7309769" y="5241383"/>
            <a:ext cx="628698"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CEO</a:t>
            </a:r>
            <a:endParaRPr lang="en-GB" sz="1600" b="1">
              <a:latin typeface="Arial" panose="020B0604020202020204" pitchFamily="34" charset="0"/>
              <a:cs typeface="Arial" panose="020B0604020202020204" pitchFamily="34" charset="0"/>
            </a:endParaRPr>
          </a:p>
        </p:txBody>
      </p:sp>
      <p:sp>
        <p:nvSpPr>
          <p:cNvPr id="58" name="TextBox 57"/>
          <p:cNvSpPr txBox="1"/>
          <p:nvPr/>
        </p:nvSpPr>
        <p:spPr>
          <a:xfrm>
            <a:off x="7314578" y="4970372"/>
            <a:ext cx="543739" cy="307777"/>
          </a:xfrm>
          <a:prstGeom prst="rect">
            <a:avLst/>
          </a:prstGeom>
          <a:noFill/>
        </p:spPr>
        <p:txBody>
          <a:bodyPr wrap="none" rtlCol="0">
            <a:spAutoFit/>
          </a:bodyPr>
          <a:lstStyle/>
          <a:p>
            <a:r>
              <a:rPr lang="en-US" sz="1400" b="1">
                <a:solidFill>
                  <a:schemeClr val="accent3"/>
                </a:solidFill>
                <a:latin typeface="Arial" panose="020B0604020202020204" pitchFamily="34" charset="0"/>
                <a:cs typeface="Arial" panose="020B0604020202020204" pitchFamily="34" charset="0"/>
              </a:rPr>
              <a:t>93%</a:t>
            </a:r>
            <a:endParaRPr lang="en-GB" sz="1400" b="1">
              <a:solidFill>
                <a:schemeClr val="accent3"/>
              </a:solidFill>
              <a:latin typeface="Arial" panose="020B0604020202020204" pitchFamily="34" charset="0"/>
              <a:cs typeface="Arial" panose="020B0604020202020204" pitchFamily="34" charset="0"/>
            </a:endParaRPr>
          </a:p>
        </p:txBody>
      </p:sp>
      <p:sp>
        <p:nvSpPr>
          <p:cNvPr id="59" name="TextBox 58"/>
          <p:cNvSpPr txBox="1"/>
          <p:nvPr/>
        </p:nvSpPr>
        <p:spPr>
          <a:xfrm>
            <a:off x="9856186" y="5241383"/>
            <a:ext cx="595035" cy="338554"/>
          </a:xfrm>
          <a:prstGeom prst="rect">
            <a:avLst/>
          </a:prstGeom>
          <a:noFill/>
        </p:spPr>
        <p:txBody>
          <a:bodyPr wrap="none" rtlCol="0">
            <a:spAutoFit/>
          </a:bodyPr>
          <a:lstStyle/>
          <a:p>
            <a:r>
              <a:rPr lang="en-US" sz="1600" b="1">
                <a:latin typeface="Arial" panose="020B0604020202020204" pitchFamily="34" charset="0"/>
                <a:cs typeface="Arial" panose="020B0604020202020204" pitchFamily="34" charset="0"/>
              </a:rPr>
              <a:t>Idea</a:t>
            </a:r>
            <a:endParaRPr lang="en-GB" sz="1600" b="1">
              <a:latin typeface="Arial" panose="020B0604020202020204" pitchFamily="34" charset="0"/>
              <a:cs typeface="Arial" panose="020B0604020202020204" pitchFamily="34" charset="0"/>
            </a:endParaRPr>
          </a:p>
        </p:txBody>
      </p:sp>
      <p:sp>
        <p:nvSpPr>
          <p:cNvPr id="60" name="TextBox 59"/>
          <p:cNvSpPr txBox="1"/>
          <p:nvPr/>
        </p:nvSpPr>
        <p:spPr>
          <a:xfrm>
            <a:off x="9858046" y="4970372"/>
            <a:ext cx="543739" cy="307777"/>
          </a:xfrm>
          <a:prstGeom prst="rect">
            <a:avLst/>
          </a:prstGeom>
          <a:noFill/>
        </p:spPr>
        <p:txBody>
          <a:bodyPr wrap="none" rtlCol="0">
            <a:spAutoFit/>
          </a:bodyPr>
          <a:lstStyle/>
          <a:p>
            <a:r>
              <a:rPr lang="en-US" sz="1400" b="1">
                <a:solidFill>
                  <a:schemeClr val="accent4"/>
                </a:solidFill>
                <a:latin typeface="Arial" panose="020B0604020202020204" pitchFamily="34" charset="0"/>
                <a:cs typeface="Arial" panose="020B0604020202020204" pitchFamily="34" charset="0"/>
              </a:rPr>
              <a:t>55%</a:t>
            </a:r>
            <a:endParaRPr lang="en-GB" sz="1400" b="1">
              <a:solidFill>
                <a:schemeClr val="accent4"/>
              </a:solidFill>
              <a:latin typeface="Arial" panose="020B0604020202020204" pitchFamily="34" charset="0"/>
              <a:cs typeface="Arial" panose="020B0604020202020204" pitchFamily="34" charset="0"/>
            </a:endParaRPr>
          </a:p>
        </p:txBody>
      </p:sp>
      <p:sp>
        <p:nvSpPr>
          <p:cNvPr id="61" name="Rectangle 60"/>
          <p:cNvSpPr/>
          <p:nvPr/>
        </p:nvSpPr>
        <p:spPr>
          <a:xfrm>
            <a:off x="6583669" y="4199114"/>
            <a:ext cx="2276064" cy="461665"/>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a:t>
            </a:r>
            <a:endParaRPr lang="en-GB" sz="1200">
              <a:latin typeface="Arial" panose="020B0604020202020204" pitchFamily="34" charset="0"/>
              <a:cs typeface="Arial" panose="020B0604020202020204" pitchFamily="34" charset="0"/>
            </a:endParaRPr>
          </a:p>
        </p:txBody>
      </p:sp>
      <p:sp>
        <p:nvSpPr>
          <p:cNvPr id="62" name="Rectangle 61"/>
          <p:cNvSpPr/>
          <p:nvPr/>
        </p:nvSpPr>
        <p:spPr>
          <a:xfrm>
            <a:off x="6583669" y="5643819"/>
            <a:ext cx="2276064" cy="461665"/>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a:t>
            </a:r>
            <a:endParaRPr lang="en-GB" sz="1200">
              <a:latin typeface="Arial" panose="020B0604020202020204" pitchFamily="34" charset="0"/>
              <a:cs typeface="Arial" panose="020B0604020202020204" pitchFamily="34" charset="0"/>
            </a:endParaRPr>
          </a:p>
        </p:txBody>
      </p:sp>
      <p:sp>
        <p:nvSpPr>
          <p:cNvPr id="63" name="Rectangle 62"/>
          <p:cNvSpPr/>
          <p:nvPr/>
        </p:nvSpPr>
        <p:spPr>
          <a:xfrm>
            <a:off x="9110109" y="4199114"/>
            <a:ext cx="2276064" cy="461665"/>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a:t>
            </a:r>
            <a:endParaRPr lang="en-GB" sz="1200">
              <a:latin typeface="Arial" panose="020B0604020202020204" pitchFamily="34" charset="0"/>
              <a:cs typeface="Arial" panose="020B0604020202020204" pitchFamily="34" charset="0"/>
            </a:endParaRPr>
          </a:p>
        </p:txBody>
      </p:sp>
      <p:sp>
        <p:nvSpPr>
          <p:cNvPr id="64" name="Rectangle 63"/>
          <p:cNvSpPr/>
          <p:nvPr/>
        </p:nvSpPr>
        <p:spPr>
          <a:xfrm>
            <a:off x="9104297" y="5643819"/>
            <a:ext cx="2276064" cy="461665"/>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a:t>
            </a:r>
            <a:endParaRPr lang="en-GB" sz="120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49" presetClass="entr" presetSubtype="0" decel="10000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 calcmode="lin" valueType="num">
                                      <p:cBhvr>
                                        <p:cTn id="29" dur="500" fill="hold"/>
                                        <p:tgtEl>
                                          <p:spTgt spid="45"/>
                                        </p:tgtEl>
                                        <p:attrNameLst>
                                          <p:attrName>style.rotation</p:attrName>
                                        </p:attrNameLst>
                                      </p:cBhvr>
                                      <p:tavLst>
                                        <p:tav tm="0">
                                          <p:val>
                                            <p:fltVal val="360"/>
                                          </p:val>
                                        </p:tav>
                                        <p:tav tm="100000">
                                          <p:val>
                                            <p:fltVal val="0"/>
                                          </p:val>
                                        </p:tav>
                                      </p:tavLst>
                                    </p:anim>
                                    <p:animEffect transition="in" filter="fade">
                                      <p:cBhvr>
                                        <p:cTn id="30" dur="500"/>
                                        <p:tgtEl>
                                          <p:spTgt spid="45"/>
                                        </p:tgtEl>
                                      </p:cBhvr>
                                    </p:animEffect>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p:cTn id="34" dur="500" fill="hold"/>
                                        <p:tgtEl>
                                          <p:spTgt spid="46"/>
                                        </p:tgtEl>
                                        <p:attrNameLst>
                                          <p:attrName>ppt_w</p:attrName>
                                        </p:attrNameLst>
                                      </p:cBhvr>
                                      <p:tavLst>
                                        <p:tav tm="0">
                                          <p:val>
                                            <p:fltVal val="0"/>
                                          </p:val>
                                        </p:tav>
                                        <p:tav tm="100000">
                                          <p:val>
                                            <p:strVal val="#ppt_w"/>
                                          </p:val>
                                        </p:tav>
                                      </p:tavLst>
                                    </p:anim>
                                    <p:anim calcmode="lin" valueType="num">
                                      <p:cBhvr>
                                        <p:cTn id="35" dur="500" fill="hold"/>
                                        <p:tgtEl>
                                          <p:spTgt spid="46"/>
                                        </p:tgtEl>
                                        <p:attrNameLst>
                                          <p:attrName>ppt_h</p:attrName>
                                        </p:attrNameLst>
                                      </p:cBhvr>
                                      <p:tavLst>
                                        <p:tav tm="0">
                                          <p:val>
                                            <p:fltVal val="0"/>
                                          </p:val>
                                        </p:tav>
                                        <p:tav tm="100000">
                                          <p:val>
                                            <p:strVal val="#ppt_h"/>
                                          </p:val>
                                        </p:tav>
                                      </p:tavLst>
                                    </p:anim>
                                    <p:anim calcmode="lin" valueType="num">
                                      <p:cBhvr>
                                        <p:cTn id="36" dur="500" fill="hold"/>
                                        <p:tgtEl>
                                          <p:spTgt spid="46"/>
                                        </p:tgtEl>
                                        <p:attrNameLst>
                                          <p:attrName>style.rotation</p:attrName>
                                        </p:attrNameLst>
                                      </p:cBhvr>
                                      <p:tavLst>
                                        <p:tav tm="0">
                                          <p:val>
                                            <p:fltVal val="360"/>
                                          </p:val>
                                        </p:tav>
                                        <p:tav tm="100000">
                                          <p:val>
                                            <p:fltVal val="0"/>
                                          </p:val>
                                        </p:tav>
                                      </p:tavLst>
                                    </p:anim>
                                    <p:animEffect transition="in" filter="fade">
                                      <p:cBhvr>
                                        <p:cTn id="37" dur="500"/>
                                        <p:tgtEl>
                                          <p:spTgt spid="46"/>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500" fill="hold"/>
                                        <p:tgtEl>
                                          <p:spTgt spid="61"/>
                                        </p:tgtEl>
                                        <p:attrNameLst>
                                          <p:attrName>ppt_w</p:attrName>
                                        </p:attrNameLst>
                                      </p:cBhvr>
                                      <p:tavLst>
                                        <p:tav tm="0">
                                          <p:val>
                                            <p:fltVal val="0"/>
                                          </p:val>
                                        </p:tav>
                                        <p:tav tm="100000">
                                          <p:val>
                                            <p:strVal val="#ppt_w"/>
                                          </p:val>
                                        </p:tav>
                                      </p:tavLst>
                                    </p:anim>
                                    <p:anim calcmode="lin" valueType="num">
                                      <p:cBhvr>
                                        <p:cTn id="50" dur="500" fill="hold"/>
                                        <p:tgtEl>
                                          <p:spTgt spid="61"/>
                                        </p:tgtEl>
                                        <p:attrNameLst>
                                          <p:attrName>ppt_h</p:attrName>
                                        </p:attrNameLst>
                                      </p:cBhvr>
                                      <p:tavLst>
                                        <p:tav tm="0">
                                          <p:val>
                                            <p:fltVal val="0"/>
                                          </p:val>
                                        </p:tav>
                                        <p:tav tm="100000">
                                          <p:val>
                                            <p:strVal val="#ppt_h"/>
                                          </p:val>
                                        </p:tav>
                                      </p:tavLst>
                                    </p:anim>
                                    <p:animEffect transition="in" filter="fade">
                                      <p:cBhvr>
                                        <p:cTn id="51" dur="500"/>
                                        <p:tgtEl>
                                          <p:spTgt spid="61"/>
                                        </p:tgtEl>
                                      </p:cBhvr>
                                    </p:animEffect>
                                  </p:childTnLst>
                                </p:cTn>
                              </p:par>
                            </p:childTnLst>
                          </p:cTn>
                        </p:par>
                        <p:par>
                          <p:cTn id="52" fill="hold">
                            <p:stCondLst>
                              <p:cond delay="5000"/>
                            </p:stCondLst>
                            <p:childTnLst>
                              <p:par>
                                <p:cTn id="53" presetID="49" presetClass="entr" presetSubtype="0" decel="10000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360"/>
                                          </p:val>
                                        </p:tav>
                                        <p:tav tm="100000">
                                          <p:val>
                                            <p:fltVal val="0"/>
                                          </p:val>
                                        </p:tav>
                                      </p:tavLst>
                                    </p:anim>
                                    <p:animEffect transition="in" filter="fade">
                                      <p:cBhvr>
                                        <p:cTn id="58" dur="500"/>
                                        <p:tgtEl>
                                          <p:spTgt spid="52"/>
                                        </p:tgtEl>
                                      </p:cBhvr>
                                    </p:animEffect>
                                  </p:childTnLst>
                                </p:cTn>
                              </p:par>
                            </p:childTnLst>
                          </p:cTn>
                        </p:par>
                        <p:par>
                          <p:cTn id="59" fill="hold">
                            <p:stCondLst>
                              <p:cond delay="5500"/>
                            </p:stCondLst>
                            <p:childTnLst>
                              <p:par>
                                <p:cTn id="60" presetID="49" presetClass="entr" presetSubtype="0" decel="100000" fill="hold" grpId="0"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500" fill="hold"/>
                                        <p:tgtEl>
                                          <p:spTgt spid="49"/>
                                        </p:tgtEl>
                                        <p:attrNameLst>
                                          <p:attrName>ppt_w</p:attrName>
                                        </p:attrNameLst>
                                      </p:cBhvr>
                                      <p:tavLst>
                                        <p:tav tm="0">
                                          <p:val>
                                            <p:fltVal val="0"/>
                                          </p:val>
                                        </p:tav>
                                        <p:tav tm="100000">
                                          <p:val>
                                            <p:strVal val="#ppt_w"/>
                                          </p:val>
                                        </p:tav>
                                      </p:tavLst>
                                    </p:anim>
                                    <p:anim calcmode="lin" valueType="num">
                                      <p:cBhvr>
                                        <p:cTn id="63" dur="500" fill="hold"/>
                                        <p:tgtEl>
                                          <p:spTgt spid="49"/>
                                        </p:tgtEl>
                                        <p:attrNameLst>
                                          <p:attrName>ppt_h</p:attrName>
                                        </p:attrNameLst>
                                      </p:cBhvr>
                                      <p:tavLst>
                                        <p:tav tm="0">
                                          <p:val>
                                            <p:fltVal val="0"/>
                                          </p:val>
                                        </p:tav>
                                        <p:tav tm="100000">
                                          <p:val>
                                            <p:strVal val="#ppt_h"/>
                                          </p:val>
                                        </p:tav>
                                      </p:tavLst>
                                    </p:anim>
                                    <p:anim calcmode="lin" valueType="num">
                                      <p:cBhvr>
                                        <p:cTn id="64" dur="500" fill="hold"/>
                                        <p:tgtEl>
                                          <p:spTgt spid="49"/>
                                        </p:tgtEl>
                                        <p:attrNameLst>
                                          <p:attrName>style.rotation</p:attrName>
                                        </p:attrNameLst>
                                      </p:cBhvr>
                                      <p:tavLst>
                                        <p:tav tm="0">
                                          <p:val>
                                            <p:fltVal val="360"/>
                                          </p:val>
                                        </p:tav>
                                        <p:tav tm="100000">
                                          <p:val>
                                            <p:fltVal val="0"/>
                                          </p:val>
                                        </p:tav>
                                      </p:tavLst>
                                    </p:anim>
                                    <p:animEffect transition="in" filter="fade">
                                      <p:cBhvr>
                                        <p:cTn id="65" dur="500"/>
                                        <p:tgtEl>
                                          <p:spTgt spid="49"/>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childTnLst>
                          </p:cTn>
                        </p:par>
                        <p:par>
                          <p:cTn id="74" fill="hold">
                            <p:stCondLst>
                              <p:cond delay="7000"/>
                            </p:stCondLst>
                            <p:childTnLst>
                              <p:par>
                                <p:cTn id="75" presetID="53" presetClass="entr" presetSubtype="16"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p:cTn id="77" dur="500" fill="hold"/>
                                        <p:tgtEl>
                                          <p:spTgt spid="63"/>
                                        </p:tgtEl>
                                        <p:attrNameLst>
                                          <p:attrName>ppt_w</p:attrName>
                                        </p:attrNameLst>
                                      </p:cBhvr>
                                      <p:tavLst>
                                        <p:tav tm="0">
                                          <p:val>
                                            <p:fltVal val="0"/>
                                          </p:val>
                                        </p:tav>
                                        <p:tav tm="100000">
                                          <p:val>
                                            <p:strVal val="#ppt_w"/>
                                          </p:val>
                                        </p:tav>
                                      </p:tavLst>
                                    </p:anim>
                                    <p:anim calcmode="lin" valueType="num">
                                      <p:cBhvr>
                                        <p:cTn id="78" dur="500" fill="hold"/>
                                        <p:tgtEl>
                                          <p:spTgt spid="63"/>
                                        </p:tgtEl>
                                        <p:attrNameLst>
                                          <p:attrName>ppt_h</p:attrName>
                                        </p:attrNameLst>
                                      </p:cBhvr>
                                      <p:tavLst>
                                        <p:tav tm="0">
                                          <p:val>
                                            <p:fltVal val="0"/>
                                          </p:val>
                                        </p:tav>
                                        <p:tav tm="100000">
                                          <p:val>
                                            <p:strVal val="#ppt_h"/>
                                          </p:val>
                                        </p:tav>
                                      </p:tavLst>
                                    </p:anim>
                                    <p:animEffect transition="in" filter="fade">
                                      <p:cBhvr>
                                        <p:cTn id="79" dur="500"/>
                                        <p:tgtEl>
                                          <p:spTgt spid="63"/>
                                        </p:tgtEl>
                                      </p:cBhvr>
                                    </p:animEffect>
                                  </p:childTnLst>
                                </p:cTn>
                              </p:par>
                            </p:childTnLst>
                          </p:cTn>
                        </p:par>
                        <p:par>
                          <p:cTn id="80" fill="hold">
                            <p:stCondLst>
                              <p:cond delay="7500"/>
                            </p:stCondLst>
                            <p:childTnLst>
                              <p:par>
                                <p:cTn id="81" presetID="49" presetClass="entr" presetSubtype="0" decel="10000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 calcmode="lin" valueType="num">
                                      <p:cBhvr>
                                        <p:cTn id="83" dur="500" fill="hold"/>
                                        <p:tgtEl>
                                          <p:spTgt spid="51"/>
                                        </p:tgtEl>
                                        <p:attrNameLst>
                                          <p:attrName>ppt_w</p:attrName>
                                        </p:attrNameLst>
                                      </p:cBhvr>
                                      <p:tavLst>
                                        <p:tav tm="0">
                                          <p:val>
                                            <p:fltVal val="0"/>
                                          </p:val>
                                        </p:tav>
                                        <p:tav tm="100000">
                                          <p:val>
                                            <p:strVal val="#ppt_w"/>
                                          </p:val>
                                        </p:tav>
                                      </p:tavLst>
                                    </p:anim>
                                    <p:anim calcmode="lin" valueType="num">
                                      <p:cBhvr>
                                        <p:cTn id="84" dur="500" fill="hold"/>
                                        <p:tgtEl>
                                          <p:spTgt spid="51"/>
                                        </p:tgtEl>
                                        <p:attrNameLst>
                                          <p:attrName>ppt_h</p:attrName>
                                        </p:attrNameLst>
                                      </p:cBhvr>
                                      <p:tavLst>
                                        <p:tav tm="0">
                                          <p:val>
                                            <p:fltVal val="0"/>
                                          </p:val>
                                        </p:tav>
                                        <p:tav tm="100000">
                                          <p:val>
                                            <p:strVal val="#ppt_h"/>
                                          </p:val>
                                        </p:tav>
                                      </p:tavLst>
                                    </p:anim>
                                    <p:anim calcmode="lin" valueType="num">
                                      <p:cBhvr>
                                        <p:cTn id="85" dur="500" fill="hold"/>
                                        <p:tgtEl>
                                          <p:spTgt spid="51"/>
                                        </p:tgtEl>
                                        <p:attrNameLst>
                                          <p:attrName>style.rotation</p:attrName>
                                        </p:attrNameLst>
                                      </p:cBhvr>
                                      <p:tavLst>
                                        <p:tav tm="0">
                                          <p:val>
                                            <p:fltVal val="360"/>
                                          </p:val>
                                        </p:tav>
                                        <p:tav tm="100000">
                                          <p:val>
                                            <p:fltVal val="0"/>
                                          </p:val>
                                        </p:tav>
                                      </p:tavLst>
                                    </p:anim>
                                    <p:animEffect transition="in" filter="fade">
                                      <p:cBhvr>
                                        <p:cTn id="86" dur="500"/>
                                        <p:tgtEl>
                                          <p:spTgt spid="51"/>
                                        </p:tgtEl>
                                      </p:cBhvr>
                                    </p:animEffect>
                                  </p:childTnLst>
                                </p:cTn>
                              </p:par>
                            </p:childTnLst>
                          </p:cTn>
                        </p:par>
                        <p:par>
                          <p:cTn id="87" fill="hold">
                            <p:stCondLst>
                              <p:cond delay="8000"/>
                            </p:stCondLst>
                            <p:childTnLst>
                              <p:par>
                                <p:cTn id="88" presetID="49" presetClass="entr" presetSubtype="0" decel="100000"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p:cTn id="90" dur="500" fill="hold"/>
                                        <p:tgtEl>
                                          <p:spTgt spid="47"/>
                                        </p:tgtEl>
                                        <p:attrNameLst>
                                          <p:attrName>ppt_w</p:attrName>
                                        </p:attrNameLst>
                                      </p:cBhvr>
                                      <p:tavLst>
                                        <p:tav tm="0">
                                          <p:val>
                                            <p:fltVal val="0"/>
                                          </p:val>
                                        </p:tav>
                                        <p:tav tm="100000">
                                          <p:val>
                                            <p:strVal val="#ppt_w"/>
                                          </p:val>
                                        </p:tav>
                                      </p:tavLst>
                                    </p:anim>
                                    <p:anim calcmode="lin" valueType="num">
                                      <p:cBhvr>
                                        <p:cTn id="91" dur="500" fill="hold"/>
                                        <p:tgtEl>
                                          <p:spTgt spid="47"/>
                                        </p:tgtEl>
                                        <p:attrNameLst>
                                          <p:attrName>ppt_h</p:attrName>
                                        </p:attrNameLst>
                                      </p:cBhvr>
                                      <p:tavLst>
                                        <p:tav tm="0">
                                          <p:val>
                                            <p:fltVal val="0"/>
                                          </p:val>
                                        </p:tav>
                                        <p:tav tm="100000">
                                          <p:val>
                                            <p:strVal val="#ppt_h"/>
                                          </p:val>
                                        </p:tav>
                                      </p:tavLst>
                                    </p:anim>
                                    <p:anim calcmode="lin" valueType="num">
                                      <p:cBhvr>
                                        <p:cTn id="92" dur="500" fill="hold"/>
                                        <p:tgtEl>
                                          <p:spTgt spid="47"/>
                                        </p:tgtEl>
                                        <p:attrNameLst>
                                          <p:attrName>style.rotation</p:attrName>
                                        </p:attrNameLst>
                                      </p:cBhvr>
                                      <p:tavLst>
                                        <p:tav tm="0">
                                          <p:val>
                                            <p:fltVal val="360"/>
                                          </p:val>
                                        </p:tav>
                                        <p:tav tm="100000">
                                          <p:val>
                                            <p:fltVal val="0"/>
                                          </p:val>
                                        </p:tav>
                                      </p:tavLst>
                                    </p:anim>
                                    <p:animEffect transition="in" filter="fade">
                                      <p:cBhvr>
                                        <p:cTn id="93" dur="500"/>
                                        <p:tgtEl>
                                          <p:spTgt spid="47"/>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childTnLst>
                          </p:cTn>
                        </p:par>
                        <p:par>
                          <p:cTn id="98" fill="hold">
                            <p:stCondLst>
                              <p:cond delay="9000"/>
                            </p:stCondLst>
                            <p:childTnLst>
                              <p:par>
                                <p:cTn id="99" presetID="10" presetClass="entr" presetSubtype="0"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fade">
                                      <p:cBhvr>
                                        <p:cTn id="101" dur="500"/>
                                        <p:tgtEl>
                                          <p:spTgt spid="57"/>
                                        </p:tgtEl>
                                      </p:cBhvr>
                                    </p:animEffect>
                                  </p:childTnLst>
                                </p:cTn>
                              </p:par>
                            </p:childTnLst>
                          </p:cTn>
                        </p:par>
                        <p:par>
                          <p:cTn id="102" fill="hold">
                            <p:stCondLst>
                              <p:cond delay="9500"/>
                            </p:stCondLst>
                            <p:childTnLst>
                              <p:par>
                                <p:cTn id="103" presetID="53" presetClass="entr" presetSubtype="16" fill="hold" grpId="0" nodeType="afterEffect">
                                  <p:stCondLst>
                                    <p:cond delay="0"/>
                                  </p:stCondLst>
                                  <p:childTnLst>
                                    <p:set>
                                      <p:cBhvr>
                                        <p:cTn id="104" dur="1" fill="hold">
                                          <p:stCondLst>
                                            <p:cond delay="0"/>
                                          </p:stCondLst>
                                        </p:cTn>
                                        <p:tgtEl>
                                          <p:spTgt spid="62"/>
                                        </p:tgtEl>
                                        <p:attrNameLst>
                                          <p:attrName>style.visibility</p:attrName>
                                        </p:attrNameLst>
                                      </p:cBhvr>
                                      <p:to>
                                        <p:strVal val="visible"/>
                                      </p:to>
                                    </p:set>
                                    <p:anim calcmode="lin" valueType="num">
                                      <p:cBhvr>
                                        <p:cTn id="105" dur="500" fill="hold"/>
                                        <p:tgtEl>
                                          <p:spTgt spid="62"/>
                                        </p:tgtEl>
                                        <p:attrNameLst>
                                          <p:attrName>ppt_w</p:attrName>
                                        </p:attrNameLst>
                                      </p:cBhvr>
                                      <p:tavLst>
                                        <p:tav tm="0">
                                          <p:val>
                                            <p:fltVal val="0"/>
                                          </p:val>
                                        </p:tav>
                                        <p:tav tm="100000">
                                          <p:val>
                                            <p:strVal val="#ppt_w"/>
                                          </p:val>
                                        </p:tav>
                                      </p:tavLst>
                                    </p:anim>
                                    <p:anim calcmode="lin" valueType="num">
                                      <p:cBhvr>
                                        <p:cTn id="106" dur="500" fill="hold"/>
                                        <p:tgtEl>
                                          <p:spTgt spid="62"/>
                                        </p:tgtEl>
                                        <p:attrNameLst>
                                          <p:attrName>ppt_h</p:attrName>
                                        </p:attrNameLst>
                                      </p:cBhvr>
                                      <p:tavLst>
                                        <p:tav tm="0">
                                          <p:val>
                                            <p:fltVal val="0"/>
                                          </p:val>
                                        </p:tav>
                                        <p:tav tm="100000">
                                          <p:val>
                                            <p:strVal val="#ppt_h"/>
                                          </p:val>
                                        </p:tav>
                                      </p:tavLst>
                                    </p:anim>
                                    <p:animEffect transition="in" filter="fade">
                                      <p:cBhvr>
                                        <p:cTn id="107" dur="500"/>
                                        <p:tgtEl>
                                          <p:spTgt spid="62"/>
                                        </p:tgtEl>
                                      </p:cBhvr>
                                    </p:animEffect>
                                  </p:childTnLst>
                                </p:cTn>
                              </p:par>
                            </p:childTnLst>
                          </p:cTn>
                        </p:par>
                        <p:par>
                          <p:cTn id="108" fill="hold">
                            <p:stCondLst>
                              <p:cond delay="10000"/>
                            </p:stCondLst>
                            <p:childTnLst>
                              <p:par>
                                <p:cTn id="109" presetID="49" presetClass="entr" presetSubtype="0" decel="100000" fill="hold" grpId="0" nodeType="afterEffect">
                                  <p:stCondLst>
                                    <p:cond delay="0"/>
                                  </p:stCondLst>
                                  <p:childTnLst>
                                    <p:set>
                                      <p:cBhvr>
                                        <p:cTn id="110" dur="1" fill="hold">
                                          <p:stCondLst>
                                            <p:cond delay="0"/>
                                          </p:stCondLst>
                                        </p:cTn>
                                        <p:tgtEl>
                                          <p:spTgt spid="50"/>
                                        </p:tgtEl>
                                        <p:attrNameLst>
                                          <p:attrName>style.visibility</p:attrName>
                                        </p:attrNameLst>
                                      </p:cBhvr>
                                      <p:to>
                                        <p:strVal val="visible"/>
                                      </p:to>
                                    </p:set>
                                    <p:anim calcmode="lin" valueType="num">
                                      <p:cBhvr>
                                        <p:cTn id="111" dur="500" fill="hold"/>
                                        <p:tgtEl>
                                          <p:spTgt spid="50"/>
                                        </p:tgtEl>
                                        <p:attrNameLst>
                                          <p:attrName>ppt_w</p:attrName>
                                        </p:attrNameLst>
                                      </p:cBhvr>
                                      <p:tavLst>
                                        <p:tav tm="0">
                                          <p:val>
                                            <p:fltVal val="0"/>
                                          </p:val>
                                        </p:tav>
                                        <p:tav tm="100000">
                                          <p:val>
                                            <p:strVal val="#ppt_w"/>
                                          </p:val>
                                        </p:tav>
                                      </p:tavLst>
                                    </p:anim>
                                    <p:anim calcmode="lin" valueType="num">
                                      <p:cBhvr>
                                        <p:cTn id="112" dur="500" fill="hold"/>
                                        <p:tgtEl>
                                          <p:spTgt spid="50"/>
                                        </p:tgtEl>
                                        <p:attrNameLst>
                                          <p:attrName>ppt_h</p:attrName>
                                        </p:attrNameLst>
                                      </p:cBhvr>
                                      <p:tavLst>
                                        <p:tav tm="0">
                                          <p:val>
                                            <p:fltVal val="0"/>
                                          </p:val>
                                        </p:tav>
                                        <p:tav tm="100000">
                                          <p:val>
                                            <p:strVal val="#ppt_h"/>
                                          </p:val>
                                        </p:tav>
                                      </p:tavLst>
                                    </p:anim>
                                    <p:anim calcmode="lin" valueType="num">
                                      <p:cBhvr>
                                        <p:cTn id="113" dur="500" fill="hold"/>
                                        <p:tgtEl>
                                          <p:spTgt spid="50"/>
                                        </p:tgtEl>
                                        <p:attrNameLst>
                                          <p:attrName>style.rotation</p:attrName>
                                        </p:attrNameLst>
                                      </p:cBhvr>
                                      <p:tavLst>
                                        <p:tav tm="0">
                                          <p:val>
                                            <p:fltVal val="360"/>
                                          </p:val>
                                        </p:tav>
                                        <p:tav tm="100000">
                                          <p:val>
                                            <p:fltVal val="0"/>
                                          </p:val>
                                        </p:tav>
                                      </p:tavLst>
                                    </p:anim>
                                    <p:animEffect transition="in" filter="fade">
                                      <p:cBhvr>
                                        <p:cTn id="114" dur="500"/>
                                        <p:tgtEl>
                                          <p:spTgt spid="50"/>
                                        </p:tgtEl>
                                      </p:cBhvr>
                                    </p:animEffect>
                                  </p:childTnLst>
                                </p:cTn>
                              </p:par>
                            </p:childTnLst>
                          </p:cTn>
                        </p:par>
                        <p:par>
                          <p:cTn id="115" fill="hold">
                            <p:stCondLst>
                              <p:cond delay="10500"/>
                            </p:stCondLst>
                            <p:childTnLst>
                              <p:par>
                                <p:cTn id="116" presetID="49" presetClass="entr" presetSubtype="0" decel="100000" fill="hold" grpId="0" nodeType="afterEffect">
                                  <p:stCondLst>
                                    <p:cond delay="0"/>
                                  </p:stCondLst>
                                  <p:childTnLst>
                                    <p:set>
                                      <p:cBhvr>
                                        <p:cTn id="117" dur="1" fill="hold">
                                          <p:stCondLst>
                                            <p:cond delay="0"/>
                                          </p:stCondLst>
                                        </p:cTn>
                                        <p:tgtEl>
                                          <p:spTgt spid="48"/>
                                        </p:tgtEl>
                                        <p:attrNameLst>
                                          <p:attrName>style.visibility</p:attrName>
                                        </p:attrNameLst>
                                      </p:cBhvr>
                                      <p:to>
                                        <p:strVal val="visible"/>
                                      </p:to>
                                    </p:set>
                                    <p:anim calcmode="lin" valueType="num">
                                      <p:cBhvr>
                                        <p:cTn id="118" dur="500" fill="hold"/>
                                        <p:tgtEl>
                                          <p:spTgt spid="48"/>
                                        </p:tgtEl>
                                        <p:attrNameLst>
                                          <p:attrName>ppt_w</p:attrName>
                                        </p:attrNameLst>
                                      </p:cBhvr>
                                      <p:tavLst>
                                        <p:tav tm="0">
                                          <p:val>
                                            <p:fltVal val="0"/>
                                          </p:val>
                                        </p:tav>
                                        <p:tav tm="100000">
                                          <p:val>
                                            <p:strVal val="#ppt_w"/>
                                          </p:val>
                                        </p:tav>
                                      </p:tavLst>
                                    </p:anim>
                                    <p:anim calcmode="lin" valueType="num">
                                      <p:cBhvr>
                                        <p:cTn id="119" dur="500" fill="hold"/>
                                        <p:tgtEl>
                                          <p:spTgt spid="48"/>
                                        </p:tgtEl>
                                        <p:attrNameLst>
                                          <p:attrName>ppt_h</p:attrName>
                                        </p:attrNameLst>
                                      </p:cBhvr>
                                      <p:tavLst>
                                        <p:tav tm="0">
                                          <p:val>
                                            <p:fltVal val="0"/>
                                          </p:val>
                                        </p:tav>
                                        <p:tav tm="100000">
                                          <p:val>
                                            <p:strVal val="#ppt_h"/>
                                          </p:val>
                                        </p:tav>
                                      </p:tavLst>
                                    </p:anim>
                                    <p:anim calcmode="lin" valueType="num">
                                      <p:cBhvr>
                                        <p:cTn id="120" dur="500" fill="hold"/>
                                        <p:tgtEl>
                                          <p:spTgt spid="48"/>
                                        </p:tgtEl>
                                        <p:attrNameLst>
                                          <p:attrName>style.rotation</p:attrName>
                                        </p:attrNameLst>
                                      </p:cBhvr>
                                      <p:tavLst>
                                        <p:tav tm="0">
                                          <p:val>
                                            <p:fltVal val="360"/>
                                          </p:val>
                                        </p:tav>
                                        <p:tav tm="100000">
                                          <p:val>
                                            <p:fltVal val="0"/>
                                          </p:val>
                                        </p:tav>
                                      </p:tavLst>
                                    </p:anim>
                                    <p:animEffect transition="in" filter="fade">
                                      <p:cBhvr>
                                        <p:cTn id="121" dur="500"/>
                                        <p:tgtEl>
                                          <p:spTgt spid="48"/>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fade">
                                      <p:cBhvr>
                                        <p:cTn id="125" dur="500"/>
                                        <p:tgtEl>
                                          <p:spTgt spid="60"/>
                                        </p:tgtEl>
                                      </p:cBhvr>
                                    </p:animEffect>
                                  </p:childTnLst>
                                </p:cTn>
                              </p:par>
                            </p:childTnLst>
                          </p:cTn>
                        </p:par>
                        <p:par>
                          <p:cTn id="126" fill="hold">
                            <p:stCondLst>
                              <p:cond delay="11500"/>
                            </p:stCondLst>
                            <p:childTnLst>
                              <p:par>
                                <p:cTn id="127" presetID="10"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500"/>
                                        <p:tgtEl>
                                          <p:spTgt spid="59"/>
                                        </p:tgtEl>
                                      </p:cBhvr>
                                    </p:animEffect>
                                  </p:childTnLst>
                                </p:cTn>
                              </p:par>
                            </p:childTnLst>
                          </p:cTn>
                        </p:par>
                        <p:par>
                          <p:cTn id="130" fill="hold">
                            <p:stCondLst>
                              <p:cond delay="12000"/>
                            </p:stCondLst>
                            <p:childTnLst>
                              <p:par>
                                <p:cTn id="131" presetID="53" presetClass="entr" presetSubtype="16" fill="hold" grpId="0" nodeType="afterEffect">
                                  <p:stCondLst>
                                    <p:cond delay="0"/>
                                  </p:stCondLst>
                                  <p:childTnLst>
                                    <p:set>
                                      <p:cBhvr>
                                        <p:cTn id="132" dur="1" fill="hold">
                                          <p:stCondLst>
                                            <p:cond delay="0"/>
                                          </p:stCondLst>
                                        </p:cTn>
                                        <p:tgtEl>
                                          <p:spTgt spid="64"/>
                                        </p:tgtEl>
                                        <p:attrNameLst>
                                          <p:attrName>style.visibility</p:attrName>
                                        </p:attrNameLst>
                                      </p:cBhvr>
                                      <p:to>
                                        <p:strVal val="visible"/>
                                      </p:to>
                                    </p:set>
                                    <p:anim calcmode="lin" valueType="num">
                                      <p:cBhvr>
                                        <p:cTn id="133" dur="500" fill="hold"/>
                                        <p:tgtEl>
                                          <p:spTgt spid="64"/>
                                        </p:tgtEl>
                                        <p:attrNameLst>
                                          <p:attrName>ppt_w</p:attrName>
                                        </p:attrNameLst>
                                      </p:cBhvr>
                                      <p:tavLst>
                                        <p:tav tm="0">
                                          <p:val>
                                            <p:fltVal val="0"/>
                                          </p:val>
                                        </p:tav>
                                        <p:tav tm="100000">
                                          <p:val>
                                            <p:strVal val="#ppt_w"/>
                                          </p:val>
                                        </p:tav>
                                      </p:tavLst>
                                    </p:anim>
                                    <p:anim calcmode="lin" valueType="num">
                                      <p:cBhvr>
                                        <p:cTn id="134" dur="500" fill="hold"/>
                                        <p:tgtEl>
                                          <p:spTgt spid="64"/>
                                        </p:tgtEl>
                                        <p:attrNameLst>
                                          <p:attrName>ppt_h</p:attrName>
                                        </p:attrNameLst>
                                      </p:cBhvr>
                                      <p:tavLst>
                                        <p:tav tm="0">
                                          <p:val>
                                            <p:fltVal val="0"/>
                                          </p:val>
                                        </p:tav>
                                        <p:tav tm="100000">
                                          <p:val>
                                            <p:strVal val="#ppt_h"/>
                                          </p:val>
                                        </p:tav>
                                      </p:tavLst>
                                    </p:anim>
                                    <p:animEffect transition="in" filter="fade">
                                      <p:cBhvr>
                                        <p:cTn id="13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07631" y="2123595"/>
            <a:ext cx="1686560" cy="156845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0</a:t>
            </a:r>
            <a:r>
              <a:rPr lang="en-US" sz="9600" b="1" dirty="0">
                <a:solidFill>
                  <a:schemeClr val="bg1"/>
                </a:solidFill>
                <a:latin typeface="微软雅黑" panose="020B0503020204020204" pitchFamily="34" charset="-122"/>
                <a:ea typeface="微软雅黑" panose="020B0503020204020204" pitchFamily="34" charset="-122"/>
              </a:rPr>
              <a:t>3</a:t>
            </a:r>
            <a:endParaRPr lang="en-US" sz="130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6810511" y="3380286"/>
            <a:ext cx="4339650" cy="923330"/>
          </a:xfrm>
          <a:prstGeom prst="rect">
            <a:avLst/>
          </a:prstGeom>
        </p:spPr>
        <p:txBody>
          <a:bodyPr wrap="none">
            <a:spAutoFit/>
          </a:bodyPr>
          <a:lstStyle/>
          <a:p>
            <a:pPr fontAlgn="auto">
              <a:spcBef>
                <a:spcPts val="0"/>
              </a:spcBef>
              <a:spcAft>
                <a:spcPts val="0"/>
              </a:spcAft>
              <a:defRPr/>
            </a:pPr>
            <a:r>
              <a:rPr kumimoji="0" lang="zh-CN" altLang="en-US" sz="5400" b="1" dirty="0">
                <a:solidFill>
                  <a:schemeClr val="bg1"/>
                </a:solidFill>
                <a:latin typeface="微软雅黑" panose="020B0503020204020204" pitchFamily="34" charset="-122"/>
                <a:ea typeface="微软雅黑" panose="020B0503020204020204" pitchFamily="34" charset="-122"/>
              </a:rPr>
              <a:t>点击添加内容</a:t>
            </a:r>
            <a:endParaRPr kumimoji="0"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879908" y="4304891"/>
            <a:ext cx="1858201" cy="369332"/>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9116924" y="4282666"/>
            <a:ext cx="1857375" cy="369888"/>
          </a:xfrm>
          <a:prstGeom prst="rect">
            <a:avLst/>
          </a:prstGeom>
        </p:spPr>
        <p:txBody>
          <a:bodyPr wrap="none">
            <a:spAutoFit/>
          </a:bodyPr>
          <a:lstStyle/>
          <a:p>
            <a:pPr>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rPr>
              <a:t>点击添加内容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879908" y="4722404"/>
            <a:ext cx="1857375" cy="369887"/>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9116924" y="4701766"/>
            <a:ext cx="1857375" cy="368300"/>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50" presetClass="entr" presetSubtype="0" decel="10000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000" fill="hold"/>
                                        <p:tgtEl>
                                          <p:spTgt spid="18"/>
                                        </p:tgtEl>
                                        <p:attrNameLst>
                                          <p:attrName>ppt_w</p:attrName>
                                        </p:attrNameLst>
                                      </p:cBhvr>
                                      <p:tavLst>
                                        <p:tav tm="0">
                                          <p:val>
                                            <p:strVal val="#ppt_w+.3"/>
                                          </p:val>
                                        </p:tav>
                                        <p:tav tm="100000">
                                          <p:val>
                                            <p:strVal val="#ppt_w"/>
                                          </p:val>
                                        </p:tav>
                                      </p:tavLst>
                                    </p:anim>
                                    <p:anim calcmode="lin" valueType="num">
                                      <p:cBhvr>
                                        <p:cTn id="19" dur="1000" fill="hold"/>
                                        <p:tgtEl>
                                          <p:spTgt spid="18"/>
                                        </p:tgtEl>
                                        <p:attrNameLst>
                                          <p:attrName>ppt_h</p:attrName>
                                        </p:attrNameLst>
                                      </p:cBhvr>
                                      <p:tavLst>
                                        <p:tav tm="0">
                                          <p:val>
                                            <p:strVal val="#ppt_h"/>
                                          </p:val>
                                        </p:tav>
                                        <p:tav tm="100000">
                                          <p:val>
                                            <p:strVal val="#ppt_h"/>
                                          </p:val>
                                        </p:tav>
                                      </p:tavLst>
                                    </p:anim>
                                    <p:animEffect transition="in" filter="fade">
                                      <p:cBhvr>
                                        <p:cTn id="20" dur="1000"/>
                                        <p:tgtEl>
                                          <p:spTgt spid="18"/>
                                        </p:tgtEl>
                                      </p:cBhvr>
                                    </p:animEffect>
                                  </p:childTnLst>
                                </p:cTn>
                              </p:par>
                              <p:par>
                                <p:cTn id="21" presetID="50" presetClass="entr" presetSubtype="0" decel="100000" fill="hold" grpId="0" nodeType="withEffect">
                                  <p:stCondLst>
                                    <p:cond delay="4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strVal val="#ppt_w+.3"/>
                                          </p:val>
                                        </p:tav>
                                        <p:tav tm="100000">
                                          <p:val>
                                            <p:strVal val="#ppt_w"/>
                                          </p:val>
                                        </p:tav>
                                      </p:tavLst>
                                    </p:anim>
                                    <p:anim calcmode="lin" valueType="num">
                                      <p:cBhvr>
                                        <p:cTn id="24" dur="1000" fill="hold"/>
                                        <p:tgtEl>
                                          <p:spTgt spid="19"/>
                                        </p:tgtEl>
                                        <p:attrNameLst>
                                          <p:attrName>ppt_h</p:attrName>
                                        </p:attrNameLst>
                                      </p:cBhvr>
                                      <p:tavLst>
                                        <p:tav tm="0">
                                          <p:val>
                                            <p:strVal val="#ppt_h"/>
                                          </p:val>
                                        </p:tav>
                                        <p:tav tm="100000">
                                          <p:val>
                                            <p:strVal val="#ppt_h"/>
                                          </p:val>
                                        </p:tav>
                                      </p:tavLst>
                                    </p:anim>
                                    <p:animEffect transition="in" filter="fade">
                                      <p:cBhvr>
                                        <p:cTn id="25" dur="1000"/>
                                        <p:tgtEl>
                                          <p:spTgt spid="19"/>
                                        </p:tgtEl>
                                      </p:cBhvr>
                                    </p:animEffect>
                                  </p:childTnLst>
                                </p:cTn>
                              </p:par>
                              <p:par>
                                <p:cTn id="26" presetID="50" presetClass="entr" presetSubtype="0" decel="100000" fill="hold" grpId="0" nodeType="withEffect">
                                  <p:stCondLst>
                                    <p:cond delay="8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strVal val="#ppt_w+.3"/>
                                          </p:val>
                                        </p:tav>
                                        <p:tav tm="100000">
                                          <p:val>
                                            <p:strVal val="#ppt_w"/>
                                          </p:val>
                                        </p:tav>
                                      </p:tavLst>
                                    </p:anim>
                                    <p:anim calcmode="lin" valueType="num">
                                      <p:cBhvr>
                                        <p:cTn id="29" dur="1000" fill="hold"/>
                                        <p:tgtEl>
                                          <p:spTgt spid="20"/>
                                        </p:tgtEl>
                                        <p:attrNameLst>
                                          <p:attrName>ppt_h</p:attrName>
                                        </p:attrNameLst>
                                      </p:cBhvr>
                                      <p:tavLst>
                                        <p:tav tm="0">
                                          <p:val>
                                            <p:strVal val="#ppt_h"/>
                                          </p:val>
                                        </p:tav>
                                        <p:tav tm="100000">
                                          <p:val>
                                            <p:strVal val="#ppt_h"/>
                                          </p:val>
                                        </p:tav>
                                      </p:tavLst>
                                    </p:anim>
                                    <p:animEffect transition="in" filter="fade">
                                      <p:cBhvr>
                                        <p:cTn id="30" dur="1000"/>
                                        <p:tgtEl>
                                          <p:spTgt spid="20"/>
                                        </p:tgtEl>
                                      </p:cBhvr>
                                    </p:animEffect>
                                  </p:childTnLst>
                                </p:cTn>
                              </p:par>
                              <p:par>
                                <p:cTn id="31" presetID="50" presetClass="entr" presetSubtype="0" decel="100000" fill="hold" grpId="0" nodeType="withEffect">
                                  <p:stCondLst>
                                    <p:cond delay="125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strVal val="#ppt_w+.3"/>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Effect transition="in" filter="fade">
                                      <p:cBhvr>
                                        <p:cTn id="3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8"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ady-justice-2388500__480[1]"/>
          <p:cNvPicPr>
            <a:picLocks noChangeAspect="1"/>
          </p:cNvPicPr>
          <p:nvPr/>
        </p:nvPicPr>
        <p:blipFill>
          <a:blip r:embed="rId1">
            <a:lum bright="18000"/>
          </a:blip>
          <a:stretch>
            <a:fillRect/>
          </a:stretch>
        </p:blipFill>
        <p:spPr>
          <a:xfrm>
            <a:off x="3879850" y="1318260"/>
            <a:ext cx="7259955" cy="2842260"/>
          </a:xfrm>
          <a:prstGeom prst="rect">
            <a:avLst/>
          </a:prstGeom>
        </p:spPr>
      </p:pic>
      <p:grpSp>
        <p:nvGrpSpPr>
          <p:cNvPr id="3" name="Group 9"/>
          <p:cNvGrpSpPr/>
          <p:nvPr/>
        </p:nvGrpSpPr>
        <p:grpSpPr bwMode="auto">
          <a:xfrm>
            <a:off x="524510" y="1318260"/>
            <a:ext cx="3724910" cy="2842260"/>
            <a:chOff x="-7985" y="901147"/>
            <a:chExt cx="2182716" cy="2131459"/>
          </a:xfrm>
          <a:solidFill>
            <a:srgbClr val="468085"/>
          </a:solidFill>
        </p:grpSpPr>
        <p:grpSp>
          <p:nvGrpSpPr>
            <p:cNvPr id="16" name="Group 41"/>
            <p:cNvGrpSpPr/>
            <p:nvPr/>
          </p:nvGrpSpPr>
          <p:grpSpPr>
            <a:xfrm>
              <a:off x="-7985" y="901147"/>
              <a:ext cx="2012646" cy="2131459"/>
              <a:chOff x="3189432" y="1419609"/>
              <a:chExt cx="2765136" cy="2131459"/>
            </a:xfrm>
            <a:grpFill/>
          </p:grpSpPr>
          <p:sp>
            <p:nvSpPr>
              <p:cNvPr id="17" name="Rectangle 12"/>
              <p:cNvSpPr/>
              <p:nvPr/>
            </p:nvSpPr>
            <p:spPr>
              <a:xfrm>
                <a:off x="3189432" y="1419609"/>
                <a:ext cx="2765136" cy="2131459"/>
              </a:xfrm>
              <a:prstGeom prst="rect">
                <a:avLst/>
              </a:prstGeom>
              <a:grp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defTabSz="1450340">
                  <a:lnSpc>
                    <a:spcPct val="150000"/>
                  </a:lnSpc>
                  <a:defRPr/>
                </a:pPr>
                <a:endParaRPr lang="en-US" sz="1705"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3615221" y="2302021"/>
                <a:ext cx="2189067" cy="1038586"/>
              </a:xfrm>
              <a:prstGeom prst="rect">
                <a:avLst/>
              </a:prstGeom>
              <a:grpFill/>
            </p:spPr>
            <p:txBody>
              <a:bodyPr lIns="0" tIns="0" rIns="0" bIns="0">
                <a:spAutoFit/>
              </a:bodyPr>
              <a:p>
                <a:pPr algn="just" defTabSz="1450340">
                  <a:lnSpc>
                    <a:spcPct val="150000"/>
                  </a:lnSpc>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公平是一个社会学名词，在法律上，公平是法所追求的基本价值之一。公是公共，指大家，平是指平等，意指为大家平等存在。由于人之差异而没有绝对的公平，只有相对的公平。</a:t>
                </a:r>
                <a:endParaRPr lang="en-US" altLang="zh-CN" sz="76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4"/>
              <p:cNvSpPr txBox="1"/>
              <p:nvPr/>
            </p:nvSpPr>
            <p:spPr>
              <a:xfrm>
                <a:off x="3476627" y="1773477"/>
                <a:ext cx="2190747" cy="480483"/>
              </a:xfrm>
              <a:prstGeom prst="rect">
                <a:avLst/>
              </a:prstGeom>
              <a:grpFill/>
            </p:spPr>
            <p:txBody>
              <a:bodyPr wrap="square" lIns="0" tIns="0" rIns="0" bIns="0" anchor="ctr">
                <a:spAutoFit/>
              </a:bodyPr>
              <a:p>
                <a:pPr algn="ctr"/>
                <a:r>
                  <a:rPr lang="zh-CN" altLang="en-US" sz="4170" dirty="0">
                    <a:solidFill>
                      <a:schemeClr val="bg1"/>
                    </a:solidFill>
                    <a:latin typeface="Arial" panose="020B0604020202020204" pitchFamily="34" charset="0"/>
                    <a:ea typeface="微软雅黑" panose="020B0503020204020204" pitchFamily="34" charset="-122"/>
                    <a:sym typeface="Arial" panose="020B0604020202020204" pitchFamily="34" charset="0"/>
                  </a:rPr>
                  <a:t>公平</a:t>
                </a:r>
                <a:endParaRPr lang="zh-CN" altLang="en-US" sz="417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Isosceles Triangle 11"/>
            <p:cNvSpPr/>
            <p:nvPr/>
          </p:nvSpPr>
          <p:spPr>
            <a:xfrm rot="5400000">
              <a:off x="1846183" y="1869250"/>
              <a:ext cx="461843" cy="19525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defTabSz="1450340">
                <a:lnSpc>
                  <a:spcPct val="150000"/>
                </a:lnSpc>
                <a:defRPr/>
              </a:pPr>
              <a:endParaRPr lang="en-US" sz="170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Box 15"/>
          <p:cNvSpPr txBox="1"/>
          <p:nvPr/>
        </p:nvSpPr>
        <p:spPr>
          <a:xfrm>
            <a:off x="1035606" y="5295695"/>
            <a:ext cx="10120789" cy="1107440"/>
          </a:xfrm>
          <a:prstGeom prst="rect">
            <a:avLst/>
          </a:prstGeom>
          <a:noFill/>
        </p:spPr>
        <p:txBody>
          <a:bodyPr lIns="0" tIns="0" rIns="0" bIns="0">
            <a:spAutoFit/>
          </a:bodyPr>
          <a:p>
            <a:pPr algn="just" defTabSz="1450340">
              <a:lnSpc>
                <a:spcPct val="150000"/>
              </a:lnSpc>
              <a:defRPr/>
            </a:pPr>
            <a:r>
              <a:rPr lang="en-GB" sz="1200">
                <a:latin typeface="Arial" panose="020B0604020202020204" pitchFamily="34" charset="0"/>
                <a:cs typeface="Arial" panose="020B0604020202020204" pitchFamily="34" charset="0"/>
                <a:sym typeface="+mn-ea"/>
              </a:rPr>
              <a:t>Lorem ipsum dolor sit amet, consectetuer adipiscing elit, sed diam nonummy nibh euismod tincidunt ut laoreet dolore magna aliquam erat volutpat. Lorem ipsum dolor sit amet, consectetuer adipiscing elit, sed diam nonummy nibh euismod tincidunt ut laoreet dolore magna aliquam erat volutpat. </a:t>
            </a:r>
            <a:endParaRPr lang="en-GB" sz="1200">
              <a:latin typeface="Arial" panose="020B0604020202020204" pitchFamily="34" charset="0"/>
              <a:cs typeface="Arial" panose="020B0604020202020204" pitchFamily="34" charset="0"/>
            </a:endParaRPr>
          </a:p>
          <a:p>
            <a:pPr algn="just" defTabSz="1450340">
              <a:lnSpc>
                <a:spcPct val="150000"/>
              </a:lnSpc>
              <a:defRPr/>
            </a:pPr>
            <a:r>
              <a:rPr lang="en-GB" sz="1200">
                <a:latin typeface="Arial" panose="020B0604020202020204" pitchFamily="34" charset="0"/>
                <a:cs typeface="Arial" panose="020B0604020202020204" pitchFamily="34" charset="0"/>
                <a:sym typeface="+mn-ea"/>
              </a:rPr>
              <a:t>Lorem ipsum dolor sit amet, consectetuer adipiscing elit, sed diam nonummy nibh euismod tincidunt ut laoreet dolore magna aliquam erat volutpat. </a:t>
            </a:r>
            <a:endParaRPr lang="en-GB" sz="1200">
              <a:latin typeface="Arial" panose="020B0604020202020204" pitchFamily="34" charset="0"/>
              <a:cs typeface="Arial" panose="020B0604020202020204" pitchFamily="34" charset="0"/>
            </a:endParaRPr>
          </a:p>
          <a:p>
            <a:pPr algn="just" defTabSz="1450340">
              <a:lnSpc>
                <a:spcPct val="150000"/>
              </a:lnSpc>
              <a:defRPr/>
            </a:pPr>
            <a:endParaRPr lang="zh-CN" altLang="en-US" sz="1200" dirty="0">
              <a:solidFill>
                <a:srgbClr val="347479"/>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2" name="深海小鱼"/>
          <p:cNvCxnSpPr/>
          <p:nvPr/>
        </p:nvCxnSpPr>
        <p:spPr>
          <a:xfrm>
            <a:off x="1035818" y="5009329"/>
            <a:ext cx="10103857" cy="0"/>
          </a:xfrm>
          <a:prstGeom prst="line">
            <a:avLst/>
          </a:prstGeom>
          <a:ln w="19050">
            <a:solidFill>
              <a:srgbClr val="347479"/>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3" name="深海小鱼"/>
          <p:cNvSpPr/>
          <p:nvPr/>
        </p:nvSpPr>
        <p:spPr>
          <a:xfrm>
            <a:off x="4017028" y="3703693"/>
            <a:ext cx="914300" cy="914300"/>
          </a:xfrm>
          <a:prstGeom prst="roundRect">
            <a:avLst/>
          </a:prstGeom>
          <a:solidFill>
            <a:srgbClr val="90BFAF"/>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defTabSz="1450340">
              <a:lnSpc>
                <a:spcPct val="150000"/>
              </a:lnSpc>
              <a:defRPr/>
            </a:pPr>
            <a:r>
              <a:rPr lang="zh-CN" altLang="en-US" sz="1895"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sz="18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深海小鱼"/>
          <p:cNvSpPr/>
          <p:nvPr/>
        </p:nvSpPr>
        <p:spPr>
          <a:xfrm>
            <a:off x="5126040" y="3703693"/>
            <a:ext cx="914300" cy="914300"/>
          </a:xfrm>
          <a:prstGeom prst="roundRect">
            <a:avLst/>
          </a:prstGeom>
          <a:solidFill>
            <a:schemeClr val="bg2">
              <a:lumMod val="90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121906" anchor="ctr"/>
          <a:p>
            <a:pPr algn="ctr" defTabSz="1450340">
              <a:lnSpc>
                <a:spcPct val="150000"/>
              </a:lnSpc>
              <a:defRPr/>
            </a:pPr>
            <a:r>
              <a:rPr lang="zh-CN" altLang="en-US" sz="1895"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8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深海小鱼"/>
          <p:cNvSpPr/>
          <p:nvPr/>
        </p:nvSpPr>
        <p:spPr>
          <a:xfrm>
            <a:off x="6265530" y="3703693"/>
            <a:ext cx="914300" cy="914300"/>
          </a:xfrm>
          <a:prstGeom prst="roundRect">
            <a:avLst/>
          </a:prstGeom>
          <a:solidFill>
            <a:srgbClr val="90BFAF"/>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defTabSz="1450340">
              <a:lnSpc>
                <a:spcPct val="150000"/>
              </a:lnSpc>
              <a:defRPr/>
            </a:pPr>
            <a:r>
              <a:rPr lang="zh-CN" altLang="en-US" sz="1895"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8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深海小鱼"/>
          <p:cNvSpPr/>
          <p:nvPr/>
        </p:nvSpPr>
        <p:spPr>
          <a:xfrm>
            <a:off x="7341948" y="3703693"/>
            <a:ext cx="916416" cy="914300"/>
          </a:xfrm>
          <a:prstGeom prst="roundRect">
            <a:avLst/>
          </a:prstGeom>
          <a:solidFill>
            <a:schemeClr val="bg2">
              <a:lumMod val="90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0952" tIns="0" rIns="0" anchor="ctr"/>
          <a:p>
            <a:pPr algn="ctr" defTabSz="1450340">
              <a:lnSpc>
                <a:spcPct val="150000"/>
              </a:lnSpc>
              <a:defRPr/>
            </a:pPr>
            <a:r>
              <a:rPr lang="zh-CN" altLang="en-US" sz="1895" dirty="0">
                <a:solidFill>
                  <a:schemeClr val="bg1"/>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8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1000"/>
                                        <p:tgtEl>
                                          <p:spTgt spid="26"/>
                                        </p:tgtEl>
                                      </p:cBhvr>
                                    </p:animEffect>
                                    <p:anim calcmode="lin" valueType="num">
                                      <p:cBhvr>
                                        <p:cTn id="43" dur="1000" fill="hold"/>
                                        <p:tgtEl>
                                          <p:spTgt spid="26"/>
                                        </p:tgtEl>
                                        <p:attrNameLst>
                                          <p:attrName>ppt_x</p:attrName>
                                        </p:attrNameLst>
                                      </p:cBhvr>
                                      <p:tavLst>
                                        <p:tav tm="0">
                                          <p:val>
                                            <p:strVal val="#ppt_x"/>
                                          </p:val>
                                        </p:tav>
                                        <p:tav tm="100000">
                                          <p:val>
                                            <p:strVal val="#ppt_x"/>
                                          </p:val>
                                        </p:tav>
                                      </p:tavLst>
                                    </p:anim>
                                    <p:anim calcmode="lin" valueType="num">
                                      <p:cBhvr>
                                        <p:cTn id="4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1"/>
          <p:cNvSpPr/>
          <p:nvPr/>
        </p:nvSpPr>
        <p:spPr>
          <a:xfrm>
            <a:off x="1026585" y="1768220"/>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rgbClr val="90BFA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800">
              <a:lnSpc>
                <a:spcPct val="90000"/>
              </a:lnSpc>
              <a:spcBef>
                <a:spcPct val="0"/>
              </a:spcBef>
              <a:spcAft>
                <a:spcPct val="35000"/>
              </a:spcAft>
            </a:pPr>
            <a:endParaRPr lang="en-US" sz="4400"/>
          </a:p>
        </p:txBody>
      </p:sp>
      <p:sp>
        <p:nvSpPr>
          <p:cNvPr id="40" name="Freeform 34"/>
          <p:cNvSpPr/>
          <p:nvPr/>
        </p:nvSpPr>
        <p:spPr>
          <a:xfrm>
            <a:off x="1026585" y="2844518"/>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rgbClr val="46808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800">
              <a:lnSpc>
                <a:spcPct val="90000"/>
              </a:lnSpc>
              <a:spcBef>
                <a:spcPct val="0"/>
              </a:spcBef>
              <a:spcAft>
                <a:spcPct val="35000"/>
              </a:spcAft>
            </a:pPr>
            <a:endParaRPr lang="en-US" sz="4400"/>
          </a:p>
        </p:txBody>
      </p:sp>
      <p:sp>
        <p:nvSpPr>
          <p:cNvPr id="41" name="Freeform 38"/>
          <p:cNvSpPr/>
          <p:nvPr/>
        </p:nvSpPr>
        <p:spPr>
          <a:xfrm>
            <a:off x="1026585" y="3920818"/>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rgbClr val="90BFA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800">
              <a:lnSpc>
                <a:spcPct val="90000"/>
              </a:lnSpc>
              <a:spcBef>
                <a:spcPct val="0"/>
              </a:spcBef>
              <a:spcAft>
                <a:spcPct val="35000"/>
              </a:spcAft>
            </a:pPr>
            <a:endParaRPr lang="en-US" sz="4400"/>
          </a:p>
        </p:txBody>
      </p:sp>
      <p:sp>
        <p:nvSpPr>
          <p:cNvPr id="42" name="Freeform 41"/>
          <p:cNvSpPr/>
          <p:nvPr/>
        </p:nvSpPr>
        <p:spPr>
          <a:xfrm>
            <a:off x="1026585" y="5019588"/>
            <a:ext cx="2360304" cy="944121"/>
          </a:xfrm>
          <a:custGeom>
            <a:avLst/>
            <a:gdLst>
              <a:gd name="connsiteX0" fmla="*/ 0 w 1770228"/>
              <a:gd name="connsiteY0" fmla="*/ 0 h 708091"/>
              <a:gd name="connsiteX1" fmla="*/ 1416183 w 1770228"/>
              <a:gd name="connsiteY1" fmla="*/ 0 h 708091"/>
              <a:gd name="connsiteX2" fmla="*/ 1770228 w 1770228"/>
              <a:gd name="connsiteY2" fmla="*/ 354046 h 708091"/>
              <a:gd name="connsiteX3" fmla="*/ 1416183 w 1770228"/>
              <a:gd name="connsiteY3" fmla="*/ 708091 h 708091"/>
              <a:gd name="connsiteX4" fmla="*/ 0 w 1770228"/>
              <a:gd name="connsiteY4" fmla="*/ 708091 h 708091"/>
              <a:gd name="connsiteX5" fmla="*/ 354046 w 1770228"/>
              <a:gd name="connsiteY5" fmla="*/ 354046 h 708091"/>
              <a:gd name="connsiteX6" fmla="*/ 0 w 1770228"/>
              <a:gd name="connsiteY6" fmla="*/ 0 h 708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0228" h="708091">
                <a:moveTo>
                  <a:pt x="0" y="0"/>
                </a:moveTo>
                <a:lnTo>
                  <a:pt x="1416183" y="0"/>
                </a:lnTo>
                <a:lnTo>
                  <a:pt x="1770228" y="354046"/>
                </a:lnTo>
                <a:lnTo>
                  <a:pt x="1416183" y="708091"/>
                </a:lnTo>
                <a:lnTo>
                  <a:pt x="0" y="708091"/>
                </a:lnTo>
                <a:lnTo>
                  <a:pt x="354046" y="354046"/>
                </a:lnTo>
                <a:lnTo>
                  <a:pt x="0" y="0"/>
                </a:lnTo>
                <a:close/>
              </a:path>
            </a:pathLst>
          </a:custGeom>
          <a:solidFill>
            <a:srgbClr val="46808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27941" tIns="27940" rIns="472060" bIns="27940" numCol="1" spcCol="1270" anchor="ctr" anchorCtr="0">
            <a:noAutofit/>
          </a:bodyPr>
          <a:lstStyle/>
          <a:p>
            <a:pPr algn="ctr" defTabSz="1955800">
              <a:lnSpc>
                <a:spcPct val="90000"/>
              </a:lnSpc>
              <a:spcBef>
                <a:spcPct val="0"/>
              </a:spcBef>
              <a:spcAft>
                <a:spcPct val="35000"/>
              </a:spcAft>
            </a:pPr>
            <a:endParaRPr lang="en-US" sz="4400"/>
          </a:p>
        </p:txBody>
      </p:sp>
      <p:sp>
        <p:nvSpPr>
          <p:cNvPr id="43" name="Text Placeholder 3"/>
          <p:cNvSpPr txBox="1"/>
          <p:nvPr/>
        </p:nvSpPr>
        <p:spPr>
          <a:xfrm>
            <a:off x="5853249" y="2034049"/>
            <a:ext cx="5388977" cy="61722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GB" sz="1335">
                <a:latin typeface="Arial" panose="020B0604020202020204" pitchFamily="34" charset="0"/>
                <a:cs typeface="Arial" panose="020B0604020202020204" pitchFamily="34" charset="0"/>
                <a:sym typeface="+mn-ea"/>
              </a:rPr>
              <a:t>Lorem ipsum dolor sit amet consectetur adipiscing elitLorem ipsum dolor sit amet consectetur adipiscing elit</a:t>
            </a:r>
            <a:endParaRPr lang="en-GB" sz="1335">
              <a:latin typeface="Arial" panose="020B0604020202020204" pitchFamily="34" charset="0"/>
              <a:cs typeface="Arial" panose="020B0604020202020204" pitchFamily="34" charset="0"/>
            </a:endParaRPr>
          </a:p>
          <a:p>
            <a:pPr algn="l"/>
            <a:endParaRPr lang="en-US" sz="1335" dirty="0">
              <a:solidFill>
                <a:schemeClr val="tx2">
                  <a:lumMod val="50000"/>
                  <a:lumOff val="50000"/>
                </a:schemeClr>
              </a:solidFill>
            </a:endParaRPr>
          </a:p>
        </p:txBody>
      </p:sp>
      <p:sp>
        <p:nvSpPr>
          <p:cNvPr id="44" name="Text Placeholder 3"/>
          <p:cNvSpPr txBox="1"/>
          <p:nvPr/>
        </p:nvSpPr>
        <p:spPr>
          <a:xfrm>
            <a:off x="5853249" y="3147964"/>
            <a:ext cx="5388976" cy="61722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GB" sz="1335">
                <a:latin typeface="Arial" panose="020B0604020202020204" pitchFamily="34" charset="0"/>
                <a:cs typeface="Arial" panose="020B0604020202020204" pitchFamily="34" charset="0"/>
                <a:sym typeface="+mn-ea"/>
              </a:rPr>
              <a:t>Lorem ipsum dolor sit amet consectetur adipiscing elitLorem ipsum dolor sit amet consectetur adipiscing elit</a:t>
            </a:r>
            <a:endParaRPr lang="en-GB" sz="1335">
              <a:latin typeface="Arial" panose="020B0604020202020204" pitchFamily="34" charset="0"/>
              <a:cs typeface="Arial" panose="020B0604020202020204" pitchFamily="34" charset="0"/>
            </a:endParaRPr>
          </a:p>
          <a:p>
            <a:pPr algn="l"/>
            <a:endParaRPr lang="en-US" altLang="zh-CN" sz="1335" dirty="0">
              <a:solidFill>
                <a:schemeClr val="tx2">
                  <a:lumMod val="50000"/>
                  <a:lumOff val="50000"/>
                </a:schemeClr>
              </a:solidFill>
            </a:endParaRPr>
          </a:p>
        </p:txBody>
      </p:sp>
      <p:sp>
        <p:nvSpPr>
          <p:cNvPr id="45" name="Text Placeholder 3"/>
          <p:cNvSpPr txBox="1"/>
          <p:nvPr/>
        </p:nvSpPr>
        <p:spPr>
          <a:xfrm>
            <a:off x="5853249" y="4170892"/>
            <a:ext cx="5388976" cy="61722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GB" sz="1335">
                <a:latin typeface="Arial" panose="020B0604020202020204" pitchFamily="34" charset="0"/>
                <a:cs typeface="Arial" panose="020B0604020202020204" pitchFamily="34" charset="0"/>
                <a:sym typeface="+mn-ea"/>
              </a:rPr>
              <a:t>Lorem ipsum dolor sit amet consectetur adipiscing elitLorem ipsum dolor sit amet consectetur adipiscing elit</a:t>
            </a:r>
            <a:endParaRPr lang="en-GB" sz="1335">
              <a:latin typeface="Arial" panose="020B0604020202020204" pitchFamily="34" charset="0"/>
              <a:cs typeface="Arial" panose="020B0604020202020204" pitchFamily="34" charset="0"/>
            </a:endParaRPr>
          </a:p>
          <a:p>
            <a:pPr algn="l"/>
            <a:endParaRPr lang="en-US" altLang="zh-CN" sz="1335" dirty="0">
              <a:solidFill>
                <a:schemeClr val="tx2">
                  <a:lumMod val="50000"/>
                  <a:lumOff val="50000"/>
                </a:schemeClr>
              </a:solidFill>
            </a:endParaRPr>
          </a:p>
        </p:txBody>
      </p:sp>
      <p:sp>
        <p:nvSpPr>
          <p:cNvPr id="46" name="Text Placeholder 3"/>
          <p:cNvSpPr txBox="1"/>
          <p:nvPr/>
        </p:nvSpPr>
        <p:spPr>
          <a:xfrm>
            <a:off x="5853249" y="5272425"/>
            <a:ext cx="5388976" cy="617220"/>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en-GB" sz="1335">
                <a:latin typeface="Arial" panose="020B0604020202020204" pitchFamily="34" charset="0"/>
                <a:cs typeface="Arial" panose="020B0604020202020204" pitchFamily="34" charset="0"/>
                <a:sym typeface="+mn-ea"/>
              </a:rPr>
              <a:t>Lorem ipsum dolor sit amet consectetur adipiscing elitLorem ipsum dolor sit amet consectetur adipiscing elit</a:t>
            </a:r>
            <a:endParaRPr lang="en-GB" sz="1335">
              <a:latin typeface="Arial" panose="020B0604020202020204" pitchFamily="34" charset="0"/>
              <a:cs typeface="Arial" panose="020B0604020202020204" pitchFamily="34" charset="0"/>
            </a:endParaRPr>
          </a:p>
          <a:p>
            <a:pPr algn="l"/>
            <a:endParaRPr lang="en-US" altLang="zh-CN" sz="1335" dirty="0">
              <a:solidFill>
                <a:schemeClr val="tx2">
                  <a:lumMod val="50000"/>
                  <a:lumOff val="50000"/>
                </a:schemeClr>
              </a:solidFill>
            </a:endParaRPr>
          </a:p>
        </p:txBody>
      </p:sp>
      <p:sp>
        <p:nvSpPr>
          <p:cNvPr id="47" name="Freeform 45"/>
          <p:cNvSpPr>
            <a:spLocks noEditPoints="1"/>
          </p:cNvSpPr>
          <p:nvPr/>
        </p:nvSpPr>
        <p:spPr bwMode="auto">
          <a:xfrm>
            <a:off x="5327908" y="2079285"/>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0BFAF"/>
          </a:solidFill>
          <a:ln w="9525">
            <a:noFill/>
            <a:round/>
          </a:ln>
        </p:spPr>
        <p:txBody>
          <a:bodyPr vert="horz" wrap="square" lIns="121920" tIns="60960" rIns="121920" bIns="60960" numCol="1" anchor="t" anchorCtr="0" compatLnSpc="1"/>
          <a:lstStyle/>
          <a:p>
            <a:endParaRPr lang="en-US" sz="2400"/>
          </a:p>
        </p:txBody>
      </p:sp>
      <p:sp>
        <p:nvSpPr>
          <p:cNvPr id="48" name="Freeform 45"/>
          <p:cNvSpPr>
            <a:spLocks noEditPoints="1"/>
          </p:cNvSpPr>
          <p:nvPr/>
        </p:nvSpPr>
        <p:spPr bwMode="auto">
          <a:xfrm>
            <a:off x="5327908" y="3178600"/>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468085"/>
          </a:solidFill>
          <a:ln w="9525">
            <a:noFill/>
            <a:round/>
          </a:ln>
        </p:spPr>
        <p:txBody>
          <a:bodyPr vert="horz" wrap="square" lIns="121920" tIns="60960" rIns="121920" bIns="60960" numCol="1" anchor="t" anchorCtr="0" compatLnSpc="1"/>
          <a:lstStyle/>
          <a:p>
            <a:endParaRPr lang="en-US" sz="2400"/>
          </a:p>
        </p:txBody>
      </p:sp>
      <p:sp>
        <p:nvSpPr>
          <p:cNvPr id="49" name="Freeform 45"/>
          <p:cNvSpPr>
            <a:spLocks noEditPoints="1"/>
          </p:cNvSpPr>
          <p:nvPr/>
        </p:nvSpPr>
        <p:spPr bwMode="auto">
          <a:xfrm>
            <a:off x="5327908" y="4201105"/>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90BFAF"/>
          </a:solidFill>
          <a:ln w="9525">
            <a:noFill/>
            <a:round/>
          </a:ln>
        </p:spPr>
        <p:txBody>
          <a:bodyPr vert="horz" wrap="square" lIns="121920" tIns="60960" rIns="121920" bIns="60960" numCol="1" anchor="t" anchorCtr="0" compatLnSpc="1"/>
          <a:lstStyle/>
          <a:p>
            <a:endParaRPr lang="en-US" sz="2400"/>
          </a:p>
        </p:txBody>
      </p:sp>
      <p:sp>
        <p:nvSpPr>
          <p:cNvPr id="50" name="Freeform 45"/>
          <p:cNvSpPr>
            <a:spLocks noEditPoints="1"/>
          </p:cNvSpPr>
          <p:nvPr/>
        </p:nvSpPr>
        <p:spPr bwMode="auto">
          <a:xfrm>
            <a:off x="5327908" y="5300420"/>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468085"/>
          </a:solidFill>
          <a:ln w="9525">
            <a:noFill/>
            <a:round/>
          </a:ln>
        </p:spPr>
        <p:txBody>
          <a:bodyPr vert="horz" wrap="square" lIns="121920" tIns="60960" rIns="121920" bIns="60960" numCol="1" anchor="t" anchorCtr="0" compatLnSpc="1"/>
          <a:lstStyle/>
          <a:p>
            <a:endParaRPr lang="en-US" sz="2400"/>
          </a:p>
        </p:txBody>
      </p:sp>
      <p:sp>
        <p:nvSpPr>
          <p:cNvPr id="51" name="Freeform 187"/>
          <p:cNvSpPr>
            <a:spLocks noEditPoints="1"/>
          </p:cNvSpPr>
          <p:nvPr/>
        </p:nvSpPr>
        <p:spPr bwMode="auto">
          <a:xfrm>
            <a:off x="1852456" y="1963700"/>
            <a:ext cx="708563" cy="457915"/>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52" name="Freeform 52"/>
          <p:cNvSpPr>
            <a:spLocks noEditPoints="1"/>
          </p:cNvSpPr>
          <p:nvPr/>
        </p:nvSpPr>
        <p:spPr bwMode="auto">
          <a:xfrm>
            <a:off x="1883859" y="2996499"/>
            <a:ext cx="645757" cy="64575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53" name="Freeform 56"/>
          <p:cNvSpPr>
            <a:spLocks noEditPoints="1"/>
          </p:cNvSpPr>
          <p:nvPr/>
        </p:nvSpPr>
        <p:spPr bwMode="auto">
          <a:xfrm>
            <a:off x="1897559" y="4120285"/>
            <a:ext cx="618359" cy="61835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54" name="Freeform 152"/>
          <p:cNvSpPr>
            <a:spLocks noEditPoints="1"/>
          </p:cNvSpPr>
          <p:nvPr/>
        </p:nvSpPr>
        <p:spPr bwMode="auto">
          <a:xfrm>
            <a:off x="1904938" y="5195616"/>
            <a:ext cx="603601" cy="55780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55" name="Group 63"/>
          <p:cNvGrpSpPr/>
          <p:nvPr/>
        </p:nvGrpSpPr>
        <p:grpSpPr>
          <a:xfrm>
            <a:off x="3080051" y="1848470"/>
            <a:ext cx="1959053" cy="783621"/>
            <a:chOff x="2310038" y="1386352"/>
            <a:chExt cx="1469290" cy="587716"/>
          </a:xfrm>
        </p:grpSpPr>
        <p:sp>
          <p:nvSpPr>
            <p:cNvPr id="56" name="Freeform 32"/>
            <p:cNvSpPr/>
            <p:nvPr/>
          </p:nvSpPr>
          <p:spPr>
            <a:xfrm>
              <a:off x="2310038" y="1386352"/>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200">
                <a:lnSpc>
                  <a:spcPct val="90000"/>
                </a:lnSpc>
                <a:spcBef>
                  <a:spcPct val="0"/>
                </a:spcBef>
                <a:spcAft>
                  <a:spcPct val="35000"/>
                </a:spcAft>
              </a:pPr>
              <a:endParaRPr lang="en-US" sz="3600"/>
            </a:p>
          </p:txBody>
        </p:sp>
        <p:sp>
          <p:nvSpPr>
            <p:cNvPr id="57" name="Text Placeholder 3"/>
            <p:cNvSpPr txBox="1"/>
            <p:nvPr/>
          </p:nvSpPr>
          <p:spPr>
            <a:xfrm>
              <a:off x="2699413" y="1587878"/>
              <a:ext cx="61555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600" b="1" dirty="0">
                  <a:solidFill>
                    <a:schemeClr val="bg1">
                      <a:lumMod val="50000"/>
                    </a:schemeClr>
                  </a:solidFill>
                </a:rPr>
                <a:t>添加标题</a:t>
              </a:r>
              <a:endParaRPr lang="en-US" sz="1600" b="1" dirty="0">
                <a:solidFill>
                  <a:schemeClr val="bg1">
                    <a:lumMod val="50000"/>
                  </a:schemeClr>
                </a:solidFill>
              </a:endParaRPr>
            </a:p>
          </p:txBody>
        </p:sp>
      </p:grpSp>
      <p:grpSp>
        <p:nvGrpSpPr>
          <p:cNvPr id="58" name="Group 64"/>
          <p:cNvGrpSpPr/>
          <p:nvPr/>
        </p:nvGrpSpPr>
        <p:grpSpPr>
          <a:xfrm>
            <a:off x="3080051" y="2924768"/>
            <a:ext cx="1959053" cy="783621"/>
            <a:chOff x="2310038" y="2193576"/>
            <a:chExt cx="1469290" cy="587716"/>
          </a:xfrm>
        </p:grpSpPr>
        <p:sp>
          <p:nvSpPr>
            <p:cNvPr id="59" name="Freeform 35"/>
            <p:cNvSpPr/>
            <p:nvPr/>
          </p:nvSpPr>
          <p:spPr>
            <a:xfrm>
              <a:off x="2310038" y="2193576"/>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200">
                <a:lnSpc>
                  <a:spcPct val="90000"/>
                </a:lnSpc>
                <a:spcBef>
                  <a:spcPct val="0"/>
                </a:spcBef>
                <a:spcAft>
                  <a:spcPct val="35000"/>
                </a:spcAft>
              </a:pPr>
              <a:endParaRPr lang="en-US" sz="3600"/>
            </a:p>
          </p:txBody>
        </p:sp>
        <p:sp>
          <p:nvSpPr>
            <p:cNvPr id="60" name="Text Placeholder 3"/>
            <p:cNvSpPr txBox="1"/>
            <p:nvPr/>
          </p:nvSpPr>
          <p:spPr>
            <a:xfrm>
              <a:off x="2760825" y="2395102"/>
              <a:ext cx="61555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600" b="1" dirty="0">
                  <a:solidFill>
                    <a:schemeClr val="bg1">
                      <a:lumMod val="50000"/>
                    </a:schemeClr>
                  </a:solidFill>
                </a:rPr>
                <a:t>添加标题</a:t>
              </a:r>
              <a:endParaRPr lang="en-US" altLang="zh-CN" sz="1600" b="1" dirty="0">
                <a:solidFill>
                  <a:schemeClr val="bg1">
                    <a:lumMod val="50000"/>
                  </a:schemeClr>
                </a:solidFill>
              </a:endParaRPr>
            </a:p>
          </p:txBody>
        </p:sp>
      </p:grpSp>
      <p:grpSp>
        <p:nvGrpSpPr>
          <p:cNvPr id="61" name="Group 65"/>
          <p:cNvGrpSpPr/>
          <p:nvPr/>
        </p:nvGrpSpPr>
        <p:grpSpPr>
          <a:xfrm>
            <a:off x="3080051" y="4001067"/>
            <a:ext cx="1959053" cy="783621"/>
            <a:chOff x="2310038" y="3000800"/>
            <a:chExt cx="1469290" cy="587716"/>
          </a:xfrm>
        </p:grpSpPr>
        <p:sp>
          <p:nvSpPr>
            <p:cNvPr id="62" name="Freeform 39"/>
            <p:cNvSpPr/>
            <p:nvPr/>
          </p:nvSpPr>
          <p:spPr>
            <a:xfrm>
              <a:off x="2310038" y="3000800"/>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200">
                <a:lnSpc>
                  <a:spcPct val="90000"/>
                </a:lnSpc>
                <a:spcBef>
                  <a:spcPct val="0"/>
                </a:spcBef>
                <a:spcAft>
                  <a:spcPct val="35000"/>
                </a:spcAft>
              </a:pPr>
              <a:endParaRPr lang="en-US" sz="3600"/>
            </a:p>
          </p:txBody>
        </p:sp>
        <p:sp>
          <p:nvSpPr>
            <p:cNvPr id="63" name="Text Placeholder 3"/>
            <p:cNvSpPr txBox="1"/>
            <p:nvPr/>
          </p:nvSpPr>
          <p:spPr>
            <a:xfrm>
              <a:off x="2672963" y="3202326"/>
              <a:ext cx="61555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600" b="1" dirty="0">
                  <a:solidFill>
                    <a:schemeClr val="bg1">
                      <a:lumMod val="50000"/>
                    </a:schemeClr>
                  </a:solidFill>
                </a:rPr>
                <a:t>添加标题</a:t>
              </a:r>
              <a:endParaRPr lang="en-US" altLang="zh-CN" sz="1600" b="1" dirty="0">
                <a:solidFill>
                  <a:schemeClr val="bg1">
                    <a:lumMod val="50000"/>
                  </a:schemeClr>
                </a:solidFill>
              </a:endParaRPr>
            </a:p>
          </p:txBody>
        </p:sp>
      </p:grpSp>
      <p:grpSp>
        <p:nvGrpSpPr>
          <p:cNvPr id="64" name="Group 67"/>
          <p:cNvGrpSpPr/>
          <p:nvPr/>
        </p:nvGrpSpPr>
        <p:grpSpPr>
          <a:xfrm>
            <a:off x="3080051" y="5099836"/>
            <a:ext cx="1959053" cy="783621"/>
            <a:chOff x="2310038" y="3824877"/>
            <a:chExt cx="1469290" cy="587716"/>
          </a:xfrm>
        </p:grpSpPr>
        <p:sp>
          <p:nvSpPr>
            <p:cNvPr id="65" name="Freeform 42"/>
            <p:cNvSpPr/>
            <p:nvPr/>
          </p:nvSpPr>
          <p:spPr>
            <a:xfrm>
              <a:off x="2310038" y="3824877"/>
              <a:ext cx="1469290" cy="587716"/>
            </a:xfrm>
            <a:custGeom>
              <a:avLst/>
              <a:gdLst>
                <a:gd name="connsiteX0" fmla="*/ 0 w 1469290"/>
                <a:gd name="connsiteY0" fmla="*/ 0 h 587716"/>
                <a:gd name="connsiteX1" fmla="*/ 1175432 w 1469290"/>
                <a:gd name="connsiteY1" fmla="*/ 0 h 587716"/>
                <a:gd name="connsiteX2" fmla="*/ 1469290 w 1469290"/>
                <a:gd name="connsiteY2" fmla="*/ 293858 h 587716"/>
                <a:gd name="connsiteX3" fmla="*/ 1175432 w 1469290"/>
                <a:gd name="connsiteY3" fmla="*/ 587716 h 587716"/>
                <a:gd name="connsiteX4" fmla="*/ 0 w 1469290"/>
                <a:gd name="connsiteY4" fmla="*/ 587716 h 587716"/>
                <a:gd name="connsiteX5" fmla="*/ 293858 w 1469290"/>
                <a:gd name="connsiteY5" fmla="*/ 293858 h 587716"/>
                <a:gd name="connsiteX6" fmla="*/ 0 w 1469290"/>
                <a:gd name="connsiteY6" fmla="*/ 0 h 58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69290" h="587716">
                  <a:moveTo>
                    <a:pt x="0" y="0"/>
                  </a:moveTo>
                  <a:lnTo>
                    <a:pt x="1175432" y="0"/>
                  </a:lnTo>
                  <a:lnTo>
                    <a:pt x="1469290" y="293858"/>
                  </a:lnTo>
                  <a:lnTo>
                    <a:pt x="1175432" y="587716"/>
                  </a:lnTo>
                  <a:lnTo>
                    <a:pt x="0" y="587716"/>
                  </a:lnTo>
                  <a:lnTo>
                    <a:pt x="293858" y="293858"/>
                  </a:lnTo>
                  <a:lnTo>
                    <a:pt x="0" y="0"/>
                  </a:lnTo>
                  <a:close/>
                </a:path>
              </a:pathLst>
            </a:custGeom>
            <a:solidFill>
              <a:schemeClr val="bg1">
                <a:lumMod val="8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7531" tIns="22860" rIns="391811" bIns="22860" numCol="1" spcCol="1270" anchor="ctr" anchorCtr="0">
              <a:noAutofit/>
            </a:bodyPr>
            <a:lstStyle/>
            <a:p>
              <a:pPr algn="ctr" defTabSz="1600200">
                <a:lnSpc>
                  <a:spcPct val="90000"/>
                </a:lnSpc>
                <a:spcBef>
                  <a:spcPct val="0"/>
                </a:spcBef>
                <a:spcAft>
                  <a:spcPct val="35000"/>
                </a:spcAft>
              </a:pPr>
              <a:endParaRPr lang="en-US" sz="3600"/>
            </a:p>
          </p:txBody>
        </p:sp>
        <p:sp>
          <p:nvSpPr>
            <p:cNvPr id="66" name="Text Placeholder 3"/>
            <p:cNvSpPr txBox="1"/>
            <p:nvPr/>
          </p:nvSpPr>
          <p:spPr>
            <a:xfrm>
              <a:off x="2736881" y="4026403"/>
              <a:ext cx="615554"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200">
                <a:spcBef>
                  <a:spcPct val="20000"/>
                </a:spcBef>
                <a:defRPr/>
              </a:pPr>
              <a:r>
                <a:rPr lang="zh-CN" altLang="en-US" sz="1600" b="1" dirty="0">
                  <a:solidFill>
                    <a:schemeClr val="bg1">
                      <a:lumMod val="50000"/>
                    </a:schemeClr>
                  </a:solidFill>
                </a:rPr>
                <a:t>添加标题</a:t>
              </a:r>
              <a:endParaRPr lang="en-US" altLang="zh-CN" sz="1600" b="1"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ppt_w</p:attrName>
                                        </p:attrNameLst>
                                      </p:cBhvr>
                                      <p:tavLst>
                                        <p:tav tm="0">
                                          <p:val>
                                            <p:fltVal val="0"/>
                                          </p:val>
                                        </p:tav>
                                        <p:tav tm="100000">
                                          <p:val>
                                            <p:strVal val="#ppt_w"/>
                                          </p:val>
                                        </p:tav>
                                      </p:tavLst>
                                    </p:anim>
                                    <p:anim calcmode="lin" valueType="num">
                                      <p:cBhvr>
                                        <p:cTn id="13" dur="500" fill="hold"/>
                                        <p:tgtEl>
                                          <p:spTgt spid="51"/>
                                        </p:tgtEl>
                                        <p:attrNameLst>
                                          <p:attrName>ppt_h</p:attrName>
                                        </p:attrNameLst>
                                      </p:cBhvr>
                                      <p:tavLst>
                                        <p:tav tm="0">
                                          <p:val>
                                            <p:fltVal val="0"/>
                                          </p:val>
                                        </p:tav>
                                        <p:tav tm="100000">
                                          <p:val>
                                            <p:strVal val="#ppt_h"/>
                                          </p:val>
                                        </p:tav>
                                      </p:tavLst>
                                    </p:anim>
                                    <p:animEffect transition="in" filter="fade">
                                      <p:cBhvr>
                                        <p:cTn id="14" dur="500"/>
                                        <p:tgtEl>
                                          <p:spTgt spid="51"/>
                                        </p:tgtEl>
                                      </p:cBhvr>
                                    </p:animEffect>
                                  </p:childTnLst>
                                </p:cTn>
                              </p:par>
                              <p:par>
                                <p:cTn id="15" presetID="2" presetClass="entr" presetSubtype="2" accel="50000" decel="5000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 calcmode="lin" valueType="num">
                                      <p:cBhvr additive="base">
                                        <p:cTn id="17" dur="500" fill="hold"/>
                                        <p:tgtEl>
                                          <p:spTgt spid="55"/>
                                        </p:tgtEl>
                                        <p:attrNameLst>
                                          <p:attrName>ppt_x</p:attrName>
                                        </p:attrNameLst>
                                      </p:cBhvr>
                                      <p:tavLst>
                                        <p:tav tm="0">
                                          <p:val>
                                            <p:strVal val="1+#ppt_w/2"/>
                                          </p:val>
                                        </p:tav>
                                        <p:tav tm="100000">
                                          <p:val>
                                            <p:strVal val="#ppt_x"/>
                                          </p:val>
                                        </p:tav>
                                      </p:tavLst>
                                    </p:anim>
                                    <p:anim calcmode="lin" valueType="num">
                                      <p:cBhvr additive="base">
                                        <p:cTn id="18" dur="500" fill="hold"/>
                                        <p:tgtEl>
                                          <p:spTgt spid="5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2" presetClass="entr" presetSubtype="2" accel="50000" decel="5000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1+#ppt_w/2"/>
                                          </p:val>
                                        </p:tav>
                                        <p:tav tm="100000">
                                          <p:val>
                                            <p:strVal val="#ppt_x"/>
                                          </p:val>
                                        </p:tav>
                                      </p:tavLst>
                                    </p:anim>
                                    <p:anim calcmode="lin" valueType="num">
                                      <p:cBhvr additive="base">
                                        <p:cTn id="28" dur="500" fill="hold"/>
                                        <p:tgtEl>
                                          <p:spTgt spid="43"/>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8" accel="50000" decel="5000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0-#ppt_w/2"/>
                                          </p:val>
                                        </p:tav>
                                        <p:tav tm="100000">
                                          <p:val>
                                            <p:strVal val="#ppt_x"/>
                                          </p:val>
                                        </p:tav>
                                      </p:tavLst>
                                    </p:anim>
                                    <p:anim calcmode="lin" valueType="num">
                                      <p:cBhvr additive="base">
                                        <p:cTn id="33" dur="500" fill="hold"/>
                                        <p:tgtEl>
                                          <p:spTgt spid="40"/>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2" presetClass="entr" presetSubtype="2" accel="50000" decel="50000" fill="hold"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par>
                                <p:cTn id="50" presetID="2" presetClass="entr" presetSubtype="2" accel="50000" decel="5000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additive="base">
                                        <p:cTn id="52" dur="500" fill="hold"/>
                                        <p:tgtEl>
                                          <p:spTgt spid="44"/>
                                        </p:tgtEl>
                                        <p:attrNameLst>
                                          <p:attrName>ppt_x</p:attrName>
                                        </p:attrNameLst>
                                      </p:cBhvr>
                                      <p:tavLst>
                                        <p:tav tm="0">
                                          <p:val>
                                            <p:strVal val="1+#ppt_w/2"/>
                                          </p:val>
                                        </p:tav>
                                        <p:tav tm="100000">
                                          <p:val>
                                            <p:strVal val="#ppt_x"/>
                                          </p:val>
                                        </p:tav>
                                      </p:tavLst>
                                    </p:anim>
                                    <p:anim calcmode="lin" valueType="num">
                                      <p:cBhvr additive="base">
                                        <p:cTn id="53" dur="500" fill="hold"/>
                                        <p:tgtEl>
                                          <p:spTgt spid="44"/>
                                        </p:tgtEl>
                                        <p:attrNameLst>
                                          <p:attrName>ppt_y</p:attrName>
                                        </p:attrNameLst>
                                      </p:cBhvr>
                                      <p:tavLst>
                                        <p:tav tm="0">
                                          <p:val>
                                            <p:strVal val="#ppt_y"/>
                                          </p:val>
                                        </p:tav>
                                        <p:tav tm="100000">
                                          <p:val>
                                            <p:strVal val="#ppt_y"/>
                                          </p:val>
                                        </p:tav>
                                      </p:tavLst>
                                    </p:anim>
                                  </p:childTnLst>
                                </p:cTn>
                              </p:par>
                            </p:childTnLst>
                          </p:cTn>
                        </p:par>
                        <p:par>
                          <p:cTn id="54" fill="hold">
                            <p:stCondLst>
                              <p:cond delay="3000"/>
                            </p:stCondLst>
                            <p:childTnLst>
                              <p:par>
                                <p:cTn id="55" presetID="2" presetClass="entr" presetSubtype="8" accel="50000" decel="5000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0-#ppt_w/2"/>
                                          </p:val>
                                        </p:tav>
                                        <p:tav tm="100000">
                                          <p:val>
                                            <p:strVal val="#ppt_x"/>
                                          </p:val>
                                        </p:tav>
                                      </p:tavLst>
                                    </p:anim>
                                    <p:anim calcmode="lin" valueType="num">
                                      <p:cBhvr additive="base">
                                        <p:cTn id="58" dur="500" fill="hold"/>
                                        <p:tgtEl>
                                          <p:spTgt spid="41"/>
                                        </p:tgtEl>
                                        <p:attrNameLst>
                                          <p:attrName>ppt_y</p:attrName>
                                        </p:attrNameLst>
                                      </p:cBhvr>
                                      <p:tavLst>
                                        <p:tav tm="0">
                                          <p:val>
                                            <p:strVal val="#ppt_y"/>
                                          </p:val>
                                        </p:tav>
                                        <p:tav tm="100000">
                                          <p:val>
                                            <p:strVal val="#ppt_y"/>
                                          </p:val>
                                        </p:tav>
                                      </p:tavLst>
                                    </p:anim>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Effect transition="in" filter="fade">
                                      <p:cBhvr>
                                        <p:cTn id="64" dur="500"/>
                                        <p:tgtEl>
                                          <p:spTgt spid="53"/>
                                        </p:tgtEl>
                                      </p:cBhvr>
                                    </p:animEffect>
                                  </p:childTnLst>
                                </p:cTn>
                              </p:par>
                              <p:par>
                                <p:cTn id="65" presetID="2" presetClass="entr" presetSubtype="2" accel="50000" decel="50000" fill="hold" nodeType="withEffect">
                                  <p:stCondLst>
                                    <p:cond delay="0"/>
                                  </p:stCondLst>
                                  <p:childTnLst>
                                    <p:set>
                                      <p:cBhvr>
                                        <p:cTn id="66" dur="1" fill="hold">
                                          <p:stCondLst>
                                            <p:cond delay="0"/>
                                          </p:stCondLst>
                                        </p:cTn>
                                        <p:tgtEl>
                                          <p:spTgt spid="61"/>
                                        </p:tgtEl>
                                        <p:attrNameLst>
                                          <p:attrName>style.visibility</p:attrName>
                                        </p:attrNameLst>
                                      </p:cBhvr>
                                      <p:to>
                                        <p:strVal val="visible"/>
                                      </p:to>
                                    </p:set>
                                    <p:anim calcmode="lin" valueType="num">
                                      <p:cBhvr additive="base">
                                        <p:cTn id="67" dur="500" fill="hold"/>
                                        <p:tgtEl>
                                          <p:spTgt spid="61"/>
                                        </p:tgtEl>
                                        <p:attrNameLst>
                                          <p:attrName>ppt_x</p:attrName>
                                        </p:attrNameLst>
                                      </p:cBhvr>
                                      <p:tavLst>
                                        <p:tav tm="0">
                                          <p:val>
                                            <p:strVal val="1+#ppt_w/2"/>
                                          </p:val>
                                        </p:tav>
                                        <p:tav tm="100000">
                                          <p:val>
                                            <p:strVal val="#ppt_x"/>
                                          </p:val>
                                        </p:tav>
                                      </p:tavLst>
                                    </p:anim>
                                    <p:anim calcmode="lin" valueType="num">
                                      <p:cBhvr additive="base">
                                        <p:cTn id="68" dur="500" fill="hold"/>
                                        <p:tgtEl>
                                          <p:spTgt spid="61"/>
                                        </p:tgtEl>
                                        <p:attrNameLst>
                                          <p:attrName>ppt_y</p:attrName>
                                        </p:attrNameLst>
                                      </p:cBhvr>
                                      <p:tavLst>
                                        <p:tav tm="0">
                                          <p:val>
                                            <p:strVal val="#ppt_y"/>
                                          </p:val>
                                        </p:tav>
                                        <p:tav tm="100000">
                                          <p:val>
                                            <p:strVal val="#ppt_y"/>
                                          </p:val>
                                        </p:tav>
                                      </p:tavLst>
                                    </p:anim>
                                  </p:childTnLst>
                                </p:cTn>
                              </p:par>
                            </p:childTnLst>
                          </p:cTn>
                        </p:par>
                        <p:par>
                          <p:cTn id="69" fill="hold">
                            <p:stCondLst>
                              <p:cond delay="4000"/>
                            </p:stCondLst>
                            <p:childTnLst>
                              <p:par>
                                <p:cTn id="70" presetID="53" presetClass="entr" presetSubtype="16" fill="hold" grpId="0" nodeType="afterEffect">
                                  <p:stCondLst>
                                    <p:cond delay="0"/>
                                  </p:stCondLst>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ppt_w</p:attrName>
                                        </p:attrNameLst>
                                      </p:cBhvr>
                                      <p:tavLst>
                                        <p:tav tm="0">
                                          <p:val>
                                            <p:fltVal val="0"/>
                                          </p:val>
                                        </p:tav>
                                        <p:tav tm="100000">
                                          <p:val>
                                            <p:strVal val="#ppt_w"/>
                                          </p:val>
                                        </p:tav>
                                      </p:tavLst>
                                    </p:anim>
                                    <p:anim calcmode="lin" valueType="num">
                                      <p:cBhvr>
                                        <p:cTn id="73" dur="500" fill="hold"/>
                                        <p:tgtEl>
                                          <p:spTgt spid="49"/>
                                        </p:tgtEl>
                                        <p:attrNameLst>
                                          <p:attrName>ppt_h</p:attrName>
                                        </p:attrNameLst>
                                      </p:cBhvr>
                                      <p:tavLst>
                                        <p:tav tm="0">
                                          <p:val>
                                            <p:fltVal val="0"/>
                                          </p:val>
                                        </p:tav>
                                        <p:tav tm="100000">
                                          <p:val>
                                            <p:strVal val="#ppt_h"/>
                                          </p:val>
                                        </p:tav>
                                      </p:tavLst>
                                    </p:anim>
                                    <p:animEffect transition="in" filter="fade">
                                      <p:cBhvr>
                                        <p:cTn id="74" dur="500"/>
                                        <p:tgtEl>
                                          <p:spTgt spid="49"/>
                                        </p:tgtEl>
                                      </p:cBhvr>
                                    </p:animEffect>
                                  </p:childTnLst>
                                </p:cTn>
                              </p:par>
                              <p:par>
                                <p:cTn id="75" presetID="2" presetClass="entr" presetSubtype="2" accel="50000" decel="5000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1+#ppt_w/2"/>
                                          </p:val>
                                        </p:tav>
                                        <p:tav tm="100000">
                                          <p:val>
                                            <p:strVal val="#ppt_x"/>
                                          </p:val>
                                        </p:tav>
                                      </p:tavLst>
                                    </p:anim>
                                    <p:anim calcmode="lin" valueType="num">
                                      <p:cBhvr additive="base">
                                        <p:cTn id="78" dur="500" fill="hold"/>
                                        <p:tgtEl>
                                          <p:spTgt spid="4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accel="50000" decel="5000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 calcmode="lin" valueType="num">
                                      <p:cBhvr additive="base">
                                        <p:cTn id="82" dur="500" fill="hold"/>
                                        <p:tgtEl>
                                          <p:spTgt spid="42"/>
                                        </p:tgtEl>
                                        <p:attrNameLst>
                                          <p:attrName>ppt_x</p:attrName>
                                        </p:attrNameLst>
                                      </p:cBhvr>
                                      <p:tavLst>
                                        <p:tav tm="0">
                                          <p:val>
                                            <p:strVal val="0-#ppt_w/2"/>
                                          </p:val>
                                        </p:tav>
                                        <p:tav tm="100000">
                                          <p:val>
                                            <p:strVal val="#ppt_x"/>
                                          </p:val>
                                        </p:tav>
                                      </p:tavLst>
                                    </p:anim>
                                    <p:anim calcmode="lin" valueType="num">
                                      <p:cBhvr additive="base">
                                        <p:cTn id="83" dur="500" fill="hold"/>
                                        <p:tgtEl>
                                          <p:spTgt spid="42"/>
                                        </p:tgtEl>
                                        <p:attrNameLst>
                                          <p:attrName>ppt_y</p:attrName>
                                        </p:attrNameLst>
                                      </p:cBhvr>
                                      <p:tavLst>
                                        <p:tav tm="0">
                                          <p:val>
                                            <p:strVal val="#ppt_y"/>
                                          </p:val>
                                        </p:tav>
                                        <p:tav tm="100000">
                                          <p:val>
                                            <p:strVal val="#ppt_y"/>
                                          </p:val>
                                        </p:tav>
                                      </p:tavLst>
                                    </p:anim>
                                  </p:childTnLst>
                                </p:cTn>
                              </p:par>
                            </p:childTnLst>
                          </p:cTn>
                        </p:par>
                        <p:par>
                          <p:cTn id="84" fill="hold">
                            <p:stCondLst>
                              <p:cond delay="5000"/>
                            </p:stCondLst>
                            <p:childTnLst>
                              <p:par>
                                <p:cTn id="85" presetID="53" presetClass="entr" presetSubtype="16"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Effect transition="in" filter="fade">
                                      <p:cBhvr>
                                        <p:cTn id="89" dur="500"/>
                                        <p:tgtEl>
                                          <p:spTgt spid="54"/>
                                        </p:tgtEl>
                                      </p:cBhvr>
                                    </p:animEffect>
                                  </p:childTnLst>
                                </p:cTn>
                              </p:par>
                              <p:par>
                                <p:cTn id="90" presetID="2" presetClass="entr" presetSubtype="2" accel="50000" decel="50000" fill="hold" nodeType="with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additive="base">
                                        <p:cTn id="92" dur="500" fill="hold"/>
                                        <p:tgtEl>
                                          <p:spTgt spid="64"/>
                                        </p:tgtEl>
                                        <p:attrNameLst>
                                          <p:attrName>ppt_x</p:attrName>
                                        </p:attrNameLst>
                                      </p:cBhvr>
                                      <p:tavLst>
                                        <p:tav tm="0">
                                          <p:val>
                                            <p:strVal val="1+#ppt_w/2"/>
                                          </p:val>
                                        </p:tav>
                                        <p:tav tm="100000">
                                          <p:val>
                                            <p:strVal val="#ppt_x"/>
                                          </p:val>
                                        </p:tav>
                                      </p:tavLst>
                                    </p:anim>
                                    <p:anim calcmode="lin" valueType="num">
                                      <p:cBhvr additive="base">
                                        <p:cTn id="93" dur="500" fill="hold"/>
                                        <p:tgtEl>
                                          <p:spTgt spid="64"/>
                                        </p:tgtEl>
                                        <p:attrNameLst>
                                          <p:attrName>ppt_y</p:attrName>
                                        </p:attrNameLst>
                                      </p:cBhvr>
                                      <p:tavLst>
                                        <p:tav tm="0">
                                          <p:val>
                                            <p:strVal val="#ppt_y"/>
                                          </p:val>
                                        </p:tav>
                                        <p:tav tm="100000">
                                          <p:val>
                                            <p:strVal val="#ppt_y"/>
                                          </p:val>
                                        </p:tav>
                                      </p:tavLst>
                                    </p:anim>
                                  </p:childTnLst>
                                </p:cTn>
                              </p:par>
                            </p:childTnLst>
                          </p:cTn>
                        </p:par>
                        <p:par>
                          <p:cTn id="94" fill="hold">
                            <p:stCondLst>
                              <p:cond delay="5500"/>
                            </p:stCondLst>
                            <p:childTnLst>
                              <p:par>
                                <p:cTn id="95" presetID="53" presetClass="entr" presetSubtype="16" fill="hold" grpId="0" nodeType="after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p:cTn id="97" dur="500" fill="hold"/>
                                        <p:tgtEl>
                                          <p:spTgt spid="50"/>
                                        </p:tgtEl>
                                        <p:attrNameLst>
                                          <p:attrName>ppt_w</p:attrName>
                                        </p:attrNameLst>
                                      </p:cBhvr>
                                      <p:tavLst>
                                        <p:tav tm="0">
                                          <p:val>
                                            <p:fltVal val="0"/>
                                          </p:val>
                                        </p:tav>
                                        <p:tav tm="100000">
                                          <p:val>
                                            <p:strVal val="#ppt_w"/>
                                          </p:val>
                                        </p:tav>
                                      </p:tavLst>
                                    </p:anim>
                                    <p:anim calcmode="lin" valueType="num">
                                      <p:cBhvr>
                                        <p:cTn id="98" dur="500" fill="hold"/>
                                        <p:tgtEl>
                                          <p:spTgt spid="50"/>
                                        </p:tgtEl>
                                        <p:attrNameLst>
                                          <p:attrName>ppt_h</p:attrName>
                                        </p:attrNameLst>
                                      </p:cBhvr>
                                      <p:tavLst>
                                        <p:tav tm="0">
                                          <p:val>
                                            <p:fltVal val="0"/>
                                          </p:val>
                                        </p:tav>
                                        <p:tav tm="100000">
                                          <p:val>
                                            <p:strVal val="#ppt_h"/>
                                          </p:val>
                                        </p:tav>
                                      </p:tavLst>
                                    </p:anim>
                                    <p:animEffect transition="in" filter="fade">
                                      <p:cBhvr>
                                        <p:cTn id="99" dur="500"/>
                                        <p:tgtEl>
                                          <p:spTgt spid="50"/>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500" fill="hold"/>
                                        <p:tgtEl>
                                          <p:spTgt spid="46"/>
                                        </p:tgtEl>
                                        <p:attrNameLst>
                                          <p:attrName>ppt_x</p:attrName>
                                        </p:attrNameLst>
                                      </p:cBhvr>
                                      <p:tavLst>
                                        <p:tav tm="0">
                                          <p:val>
                                            <p:strVal val="1+#ppt_w/2"/>
                                          </p:val>
                                        </p:tav>
                                        <p:tav tm="100000">
                                          <p:val>
                                            <p:strVal val="#ppt_x"/>
                                          </p:val>
                                        </p:tav>
                                      </p:tavLst>
                                    </p:anim>
                                    <p:anim calcmode="lin" valueType="num">
                                      <p:cBhvr additive="base">
                                        <p:cTn id="103"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40" grpId="0" bldLvl="0" animBg="1"/>
      <p:bldP spid="41" grpId="0" bldLvl="0" animBg="1"/>
      <p:bldP spid="42" grpId="0" bldLvl="0" animBg="1"/>
      <p:bldP spid="43" grpId="0"/>
      <p:bldP spid="44" grpId="0"/>
      <p:bldP spid="45" grpId="0"/>
      <p:bldP spid="46" grpId="0"/>
      <p:bldP spid="47" grpId="0" bldLvl="0" animBg="1"/>
      <p:bldP spid="48" grpId="0" bldLvl="0" animBg="1"/>
      <p:bldP spid="49" grpId="0" bldLvl="0" animBg="1"/>
      <p:bldP spid="50" grpId="0" bldLvl="0" animBg="1"/>
      <p:bldP spid="51" grpId="0" animBg="1"/>
      <p:bldP spid="52" grpId="0" animBg="1"/>
      <p:bldP spid="53" grpId="0" animBg="1"/>
      <p:bldP spid="5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200187" y="2320895"/>
            <a:ext cx="3791627" cy="3651116"/>
            <a:chOff x="4200186" y="2320894"/>
            <a:chExt cx="3791627" cy="3651116"/>
          </a:xfrm>
        </p:grpSpPr>
        <p:sp>
          <p:nvSpPr>
            <p:cNvPr id="7" name="Rounded Rectangle 6"/>
            <p:cNvSpPr/>
            <p:nvPr/>
          </p:nvSpPr>
          <p:spPr>
            <a:xfrm flipH="1">
              <a:off x="4214254" y="4850056"/>
              <a:ext cx="3777559" cy="914400"/>
            </a:xfrm>
            <a:prstGeom prst="roundRect">
              <a:avLst>
                <a:gd name="adj" fmla="val 50000"/>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6" name="Rounded Rectangle 5"/>
            <p:cNvSpPr/>
            <p:nvPr/>
          </p:nvSpPr>
          <p:spPr>
            <a:xfrm rot="3492391" flipH="1">
              <a:off x="4991307" y="3689252"/>
              <a:ext cx="3651116" cy="914400"/>
            </a:xfrm>
            <a:prstGeom prst="roundRect">
              <a:avLst>
                <a:gd name="adj" fmla="val 50000"/>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4" name="Rounded Rectangle 3"/>
            <p:cNvSpPr/>
            <p:nvPr/>
          </p:nvSpPr>
          <p:spPr>
            <a:xfrm rot="18107609">
              <a:off x="3556490" y="3689252"/>
              <a:ext cx="3651116" cy="914400"/>
            </a:xfrm>
            <a:prstGeom prst="roundRect">
              <a:avLst>
                <a:gd name="adj" fmla="val 50000"/>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0" name="Rounded Rectangle 9"/>
            <p:cNvSpPr/>
            <p:nvPr/>
          </p:nvSpPr>
          <p:spPr>
            <a:xfrm flipH="1">
              <a:off x="4200186" y="4850056"/>
              <a:ext cx="1948760" cy="914400"/>
            </a:xfrm>
            <a:prstGeom prst="roundRect">
              <a:avLst>
                <a:gd name="adj" fmla="val 50000"/>
              </a:avLst>
            </a:prstGeom>
            <a:solidFill>
              <a:srgbClr val="468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Oval 13"/>
            <p:cNvSpPr/>
            <p:nvPr/>
          </p:nvSpPr>
          <p:spPr>
            <a:xfrm>
              <a:off x="5725181" y="2613073"/>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Oval 14"/>
            <p:cNvSpPr/>
            <p:nvPr/>
          </p:nvSpPr>
          <p:spPr>
            <a:xfrm>
              <a:off x="4297730" y="4929404"/>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Oval 15"/>
            <p:cNvSpPr/>
            <p:nvPr/>
          </p:nvSpPr>
          <p:spPr>
            <a:xfrm>
              <a:off x="7164059" y="4930934"/>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18"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90BFA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19"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468085"/>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90BFA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4" name="Group 23"/>
          <p:cNvGrpSpPr/>
          <p:nvPr/>
        </p:nvGrpSpPr>
        <p:grpSpPr>
          <a:xfrm>
            <a:off x="8208485" y="4739756"/>
            <a:ext cx="3256083" cy="1134998"/>
            <a:chOff x="8512415" y="2327889"/>
            <a:chExt cx="3256083" cy="1134998"/>
          </a:xfrm>
        </p:grpSpPr>
        <p:sp>
          <p:nvSpPr>
            <p:cNvPr id="25" name="TextBox 24"/>
            <p:cNvSpPr txBox="1"/>
            <p:nvPr/>
          </p:nvSpPr>
          <p:spPr>
            <a:xfrm>
              <a:off x="8512415" y="2327889"/>
              <a:ext cx="2293448" cy="307777"/>
            </a:xfrm>
            <a:prstGeom prst="rect">
              <a:avLst/>
            </a:prstGeom>
            <a:noFill/>
          </p:spPr>
          <p:txBody>
            <a:bodyPr wrap="none" rtlCol="0">
              <a:spAutoFit/>
            </a:bodyPr>
            <a:lstStyle/>
            <a:p>
              <a:r>
                <a:rPr lang="en-US" sz="1400" b="1">
                  <a:solidFill>
                    <a:schemeClr val="tx1">
                      <a:lumMod val="65000"/>
                      <a:lumOff val="35000"/>
                    </a:schemeClr>
                  </a:solidFill>
                  <a:latin typeface="Arial" panose="020B0604020202020204" pitchFamily="34" charset="0"/>
                  <a:cs typeface="Arial" panose="020B0604020202020204" pitchFamily="34" charset="0"/>
                </a:rPr>
                <a:t>IT’S THE DEFAULT TEXT</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26" name="Rectangle 25"/>
            <p:cNvSpPr/>
            <p:nvPr/>
          </p:nvSpPr>
          <p:spPr>
            <a:xfrm>
              <a:off x="8512415" y="2631890"/>
              <a:ext cx="3256083" cy="830997"/>
            </a:xfrm>
            <a:prstGeom prst="rect">
              <a:avLst/>
            </a:prstGeom>
          </p:spPr>
          <p:txBody>
            <a:bodyPr wrap="square">
              <a:spAutoFit/>
            </a:bodyPr>
            <a:lstStyle/>
            <a:p>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7" name="Group 26"/>
          <p:cNvGrpSpPr/>
          <p:nvPr/>
        </p:nvGrpSpPr>
        <p:grpSpPr>
          <a:xfrm flipH="1">
            <a:off x="1584272" y="2353935"/>
            <a:ext cx="3256083" cy="1134998"/>
            <a:chOff x="8512415" y="2327889"/>
            <a:chExt cx="3256083" cy="1134998"/>
          </a:xfrm>
        </p:grpSpPr>
        <p:sp>
          <p:nvSpPr>
            <p:cNvPr id="28" name="TextBox 27"/>
            <p:cNvSpPr txBox="1"/>
            <p:nvPr/>
          </p:nvSpPr>
          <p:spPr>
            <a:xfrm>
              <a:off x="8512415" y="2327889"/>
              <a:ext cx="2293448" cy="307777"/>
            </a:xfrm>
            <a:prstGeom prst="rect">
              <a:avLst/>
            </a:prstGeom>
            <a:noFill/>
          </p:spPr>
          <p:txBody>
            <a:bodyPr wrap="none" rtlCol="0">
              <a:spAutoFit/>
            </a:bodyPr>
            <a:lstStyle/>
            <a:p>
              <a:pPr algn="r"/>
              <a:r>
                <a:rPr lang="en-US" sz="1400" b="1">
                  <a:solidFill>
                    <a:schemeClr val="tx1">
                      <a:lumMod val="65000"/>
                      <a:lumOff val="35000"/>
                    </a:schemeClr>
                  </a:solidFill>
                  <a:latin typeface="Arial" panose="020B0604020202020204" pitchFamily="34" charset="0"/>
                  <a:cs typeface="Arial" panose="020B0604020202020204" pitchFamily="34" charset="0"/>
                </a:rPr>
                <a:t>IT’S THE DEFAULT TEXT</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29" name="Rectangle 28"/>
            <p:cNvSpPr/>
            <p:nvPr/>
          </p:nvSpPr>
          <p:spPr>
            <a:xfrm>
              <a:off x="8512415" y="2631890"/>
              <a:ext cx="3256083" cy="830997"/>
            </a:xfrm>
            <a:prstGeom prst="rect">
              <a:avLst/>
            </a:prstGeom>
          </p:spPr>
          <p:txBody>
            <a:bodyPr wrap="square">
              <a:spAutoFit/>
            </a:bodyPr>
            <a:lstStyle/>
            <a:p>
              <a:pPr algn="r"/>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1" name="Group 30"/>
          <p:cNvGrpSpPr/>
          <p:nvPr/>
        </p:nvGrpSpPr>
        <p:grpSpPr>
          <a:xfrm flipH="1">
            <a:off x="781027" y="4898915"/>
            <a:ext cx="3256083" cy="1134998"/>
            <a:chOff x="8512415" y="2327889"/>
            <a:chExt cx="3256083" cy="1134998"/>
          </a:xfrm>
        </p:grpSpPr>
        <p:sp>
          <p:nvSpPr>
            <p:cNvPr id="32" name="TextBox 31"/>
            <p:cNvSpPr txBox="1"/>
            <p:nvPr/>
          </p:nvSpPr>
          <p:spPr>
            <a:xfrm>
              <a:off x="8512415" y="2327889"/>
              <a:ext cx="2293448" cy="307777"/>
            </a:xfrm>
            <a:prstGeom prst="rect">
              <a:avLst/>
            </a:prstGeom>
            <a:noFill/>
          </p:spPr>
          <p:txBody>
            <a:bodyPr wrap="none" rtlCol="0">
              <a:spAutoFit/>
            </a:bodyPr>
            <a:lstStyle/>
            <a:p>
              <a:pPr algn="r"/>
              <a:r>
                <a:rPr lang="en-US" sz="1400" b="1">
                  <a:solidFill>
                    <a:schemeClr val="tx1">
                      <a:lumMod val="65000"/>
                      <a:lumOff val="35000"/>
                    </a:schemeClr>
                  </a:solidFill>
                  <a:latin typeface="Arial" panose="020B0604020202020204" pitchFamily="34" charset="0"/>
                  <a:cs typeface="Arial" panose="020B0604020202020204" pitchFamily="34" charset="0"/>
                </a:rPr>
                <a:t>IT’S THE DEFAULT TEXT</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33" name="Rectangle 32"/>
            <p:cNvSpPr/>
            <p:nvPr/>
          </p:nvSpPr>
          <p:spPr>
            <a:xfrm>
              <a:off x="8512415" y="2631890"/>
              <a:ext cx="3256083" cy="830997"/>
            </a:xfrm>
            <a:prstGeom prst="rect">
              <a:avLst/>
            </a:prstGeom>
          </p:spPr>
          <p:txBody>
            <a:bodyPr wrap="square">
              <a:spAutoFit/>
            </a:bodyPr>
            <a:lstStyle/>
            <a:p>
              <a:pPr algn="r"/>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8" name="Group 7"/>
          <p:cNvGrpSpPr/>
          <p:nvPr/>
        </p:nvGrpSpPr>
        <p:grpSpPr>
          <a:xfrm>
            <a:off x="7845714" y="1736886"/>
            <a:ext cx="3501815" cy="1942034"/>
            <a:chOff x="7845714" y="1736884"/>
            <a:chExt cx="3501814" cy="1942035"/>
          </a:xfrm>
        </p:grpSpPr>
        <p:grpSp>
          <p:nvGrpSpPr>
            <p:cNvPr id="36" name="Group 35"/>
            <p:cNvGrpSpPr/>
            <p:nvPr/>
          </p:nvGrpSpPr>
          <p:grpSpPr>
            <a:xfrm>
              <a:off x="7845714" y="1736884"/>
              <a:ext cx="3501814" cy="1942035"/>
              <a:chOff x="7541909" y="1631854"/>
              <a:chExt cx="4046955" cy="1942035"/>
            </a:xfrm>
          </p:grpSpPr>
          <p:sp>
            <p:nvSpPr>
              <p:cNvPr id="30" name="Rectangle 29"/>
              <p:cNvSpPr/>
              <p:nvPr/>
            </p:nvSpPr>
            <p:spPr>
              <a:xfrm>
                <a:off x="7541909" y="1631854"/>
                <a:ext cx="4046955" cy="1942035"/>
              </a:xfrm>
              <a:prstGeom prst="rect">
                <a:avLst/>
              </a:prstGeom>
              <a:noFill/>
              <a:ln w="28575">
                <a:solidFill>
                  <a:srgbClr val="90B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34" name="Rectangle 33"/>
              <p:cNvSpPr/>
              <p:nvPr/>
            </p:nvSpPr>
            <p:spPr>
              <a:xfrm>
                <a:off x="7541909" y="1631854"/>
                <a:ext cx="4046955" cy="435299"/>
              </a:xfrm>
              <a:prstGeom prst="rect">
                <a:avLst/>
              </a:prstGeom>
              <a:solidFill>
                <a:srgbClr val="90B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DATA DIAGRAM</a:t>
                </a:r>
                <a:endParaRPr lang="en-GB" sz="1400" b="1">
                  <a:latin typeface="Arial" panose="020B0604020202020204" pitchFamily="34" charset="0"/>
                  <a:cs typeface="Arial" panose="020B0604020202020204" pitchFamily="34" charset="0"/>
                </a:endParaRPr>
              </a:p>
            </p:txBody>
          </p:sp>
        </p:grpSp>
        <p:sp>
          <p:nvSpPr>
            <p:cNvPr id="35" name="Rectangle 34"/>
            <p:cNvSpPr/>
            <p:nvPr/>
          </p:nvSpPr>
          <p:spPr>
            <a:xfrm>
              <a:off x="8039406" y="2321933"/>
              <a:ext cx="3133230" cy="1200329"/>
            </a:xfrm>
            <a:prstGeom prst="rect">
              <a:avLst/>
            </a:prstGeom>
          </p:spPr>
          <p:txBody>
            <a:bodyPr wrap="square">
              <a:spAutoFit/>
            </a:bodyPr>
            <a:lstStyle/>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Lorem ipsum dolor sit amet, consectetur adipiscing elit. </a:t>
              </a:r>
              <a:endParaRPr lang="en-GB" sz="12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Integer dolor quam, pretium eu placerat eu semper et nunc.</a:t>
              </a:r>
              <a:endParaRPr lang="en-GB" sz="12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200">
                  <a:latin typeface="Arial" panose="020B0604020202020204" pitchFamily="34" charset="0"/>
                  <a:cs typeface="Arial" panose="020B0604020202020204" pitchFamily="34" charset="0"/>
                </a:rPr>
                <a:t> Nullam ut turpis dictum luctus mi quis luctus lorem. </a:t>
              </a:r>
              <a:endParaRPr lang="en-GB" sz="1200">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07631" y="2123595"/>
            <a:ext cx="1686560" cy="1568450"/>
          </a:xfrm>
          <a:prstGeom prst="rect">
            <a:avLst/>
          </a:prstGeom>
          <a:noFill/>
        </p:spPr>
        <p:txBody>
          <a:bodyPr wrap="none" rtlCol="0">
            <a:spAutoFit/>
          </a:bodyPr>
          <a:lstStyle/>
          <a:p>
            <a:r>
              <a:rPr lang="en-US" altLang="zh-CN" sz="9600" b="1" dirty="0">
                <a:solidFill>
                  <a:schemeClr val="bg1"/>
                </a:solidFill>
                <a:latin typeface="微软雅黑" panose="020B0503020204020204" pitchFamily="34" charset="-122"/>
                <a:ea typeface="微软雅黑" panose="020B0503020204020204" pitchFamily="34" charset="-122"/>
              </a:rPr>
              <a:t>0</a:t>
            </a:r>
            <a:r>
              <a:rPr lang="en-US" sz="9600" b="1" dirty="0">
                <a:solidFill>
                  <a:schemeClr val="bg1"/>
                </a:solidFill>
                <a:latin typeface="微软雅黑" panose="020B0503020204020204" pitchFamily="34" charset="-122"/>
                <a:ea typeface="微软雅黑" panose="020B0503020204020204" pitchFamily="34" charset="-122"/>
              </a:rPr>
              <a:t>4</a:t>
            </a:r>
            <a:endParaRPr lang="en-US" sz="130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6810511" y="3380286"/>
            <a:ext cx="4339650" cy="923330"/>
          </a:xfrm>
          <a:prstGeom prst="rect">
            <a:avLst/>
          </a:prstGeom>
        </p:spPr>
        <p:txBody>
          <a:bodyPr wrap="none">
            <a:spAutoFit/>
          </a:bodyPr>
          <a:lstStyle/>
          <a:p>
            <a:pPr fontAlgn="auto">
              <a:spcBef>
                <a:spcPts val="0"/>
              </a:spcBef>
              <a:spcAft>
                <a:spcPts val="0"/>
              </a:spcAft>
              <a:defRPr/>
            </a:pPr>
            <a:r>
              <a:rPr kumimoji="0" lang="zh-CN" altLang="en-US" sz="5400" b="1" dirty="0">
                <a:solidFill>
                  <a:schemeClr val="bg1"/>
                </a:solidFill>
                <a:latin typeface="微软雅黑" panose="020B0503020204020204" pitchFamily="34" charset="-122"/>
                <a:ea typeface="微软雅黑" panose="020B0503020204020204" pitchFamily="34" charset="-122"/>
              </a:rPr>
              <a:t>点击添加内容</a:t>
            </a:r>
            <a:endParaRPr kumimoji="0"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879908" y="4304891"/>
            <a:ext cx="1858201" cy="369332"/>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9116924" y="4282666"/>
            <a:ext cx="1857375" cy="369888"/>
          </a:xfrm>
          <a:prstGeom prst="rect">
            <a:avLst/>
          </a:prstGeom>
        </p:spPr>
        <p:txBody>
          <a:bodyPr wrap="none">
            <a:spAutoFit/>
          </a:bodyPr>
          <a:lstStyle/>
          <a:p>
            <a:pPr>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rPr>
              <a:t>点击添加内容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879908" y="4722404"/>
            <a:ext cx="1857375" cy="369887"/>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9116924" y="4701766"/>
            <a:ext cx="1857375" cy="368300"/>
          </a:xfrm>
          <a:prstGeom prst="rect">
            <a:avLst/>
          </a:prstGeom>
        </p:spPr>
        <p:txBody>
          <a:bodyPr wrap="none">
            <a:spAutoFit/>
          </a:bodyPr>
          <a:lstStyle>
            <a:lvl1pPr marL="285750" indent="-285750">
              <a:defRPr kumimoji="1">
                <a:solidFill>
                  <a:schemeClr val="tx1"/>
                </a:solidFill>
                <a:latin typeface="Agency FB" panose="020B0503020202020204" pitchFamily="34" charset="0"/>
                <a:ea typeface="造字工房悦黑（非商用）常规体" charset="-122"/>
              </a:defRPr>
            </a:lvl1pPr>
            <a:lvl2pPr marL="742950" indent="-285750">
              <a:defRPr kumimoji="1">
                <a:solidFill>
                  <a:schemeClr val="tx1"/>
                </a:solidFill>
                <a:latin typeface="Agency FB" panose="020B0503020202020204" pitchFamily="34" charset="0"/>
                <a:ea typeface="造字工房悦黑（非商用）常规体" charset="-122"/>
              </a:defRPr>
            </a:lvl2pPr>
            <a:lvl3pPr marL="1143000" indent="-228600">
              <a:defRPr kumimoji="1">
                <a:solidFill>
                  <a:schemeClr val="tx1"/>
                </a:solidFill>
                <a:latin typeface="Agency FB" panose="020B0503020202020204" pitchFamily="34" charset="0"/>
                <a:ea typeface="造字工房悦黑（非商用）常规体" charset="-122"/>
              </a:defRPr>
            </a:lvl3pPr>
            <a:lvl4pPr marL="1600200" indent="-228600">
              <a:defRPr kumimoji="1">
                <a:solidFill>
                  <a:schemeClr val="tx1"/>
                </a:solidFill>
                <a:latin typeface="Agency FB" panose="020B0503020202020204" pitchFamily="34" charset="0"/>
                <a:ea typeface="造字工房悦黑（非商用）常规体" charset="-122"/>
              </a:defRPr>
            </a:lvl4pPr>
            <a:lvl5pPr marL="2057400" indent="-228600">
              <a:defRPr kumimoji="1">
                <a:solidFill>
                  <a:schemeClr val="tx1"/>
                </a:solidFill>
                <a:latin typeface="Agency FB" panose="020B0503020202020204" pitchFamily="34" charset="0"/>
                <a:ea typeface="造字工房悦黑（非商用）常规体" charset="-122"/>
              </a:defRPr>
            </a:lvl5pPr>
            <a:lvl6pPr marL="25146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6pPr>
            <a:lvl7pPr marL="29718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7pPr>
            <a:lvl8pPr marL="34290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8pPr>
            <a:lvl9pPr marL="3886200" indent="-228600" fontAlgn="base">
              <a:spcBef>
                <a:spcPct val="0"/>
              </a:spcBef>
              <a:spcAft>
                <a:spcPct val="0"/>
              </a:spcAft>
              <a:defRPr kumimoji="1">
                <a:solidFill>
                  <a:schemeClr val="tx1"/>
                </a:solidFill>
                <a:latin typeface="Agency FB" panose="020B0503020202020204" pitchFamily="34" charset="0"/>
                <a:ea typeface="造字工房悦黑（非商用）常规体" charset="-122"/>
              </a:defRPr>
            </a:lvl9pPr>
          </a:lstStyle>
          <a:p>
            <a:pPr>
              <a:buFont typeface="Wingdings" panose="05000000000000000000" pitchFamily="2" charset="2"/>
              <a:buChar char="l"/>
            </a:pPr>
            <a:r>
              <a:rPr kumimoji="0" lang="zh-CN" altLang="en-US" dirty="0">
                <a:solidFill>
                  <a:schemeClr val="bg1"/>
                </a:solidFill>
                <a:latin typeface="微软雅黑" panose="020B0503020204020204" pitchFamily="34" charset="-122"/>
                <a:ea typeface="微软雅黑" panose="020B0503020204020204" pitchFamily="34" charset="-122"/>
              </a:rPr>
              <a:t>点击添加内容</a:t>
            </a:r>
            <a:endParaRPr kumimoji="0"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750"/>
                            </p:stCondLst>
                            <p:childTnLst>
                              <p:par>
                                <p:cTn id="16" presetID="50" presetClass="entr" presetSubtype="0" decel="10000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000" fill="hold"/>
                                        <p:tgtEl>
                                          <p:spTgt spid="18"/>
                                        </p:tgtEl>
                                        <p:attrNameLst>
                                          <p:attrName>ppt_w</p:attrName>
                                        </p:attrNameLst>
                                      </p:cBhvr>
                                      <p:tavLst>
                                        <p:tav tm="0">
                                          <p:val>
                                            <p:strVal val="#ppt_w+.3"/>
                                          </p:val>
                                        </p:tav>
                                        <p:tav tm="100000">
                                          <p:val>
                                            <p:strVal val="#ppt_w"/>
                                          </p:val>
                                        </p:tav>
                                      </p:tavLst>
                                    </p:anim>
                                    <p:anim calcmode="lin" valueType="num">
                                      <p:cBhvr>
                                        <p:cTn id="19" dur="1000" fill="hold"/>
                                        <p:tgtEl>
                                          <p:spTgt spid="18"/>
                                        </p:tgtEl>
                                        <p:attrNameLst>
                                          <p:attrName>ppt_h</p:attrName>
                                        </p:attrNameLst>
                                      </p:cBhvr>
                                      <p:tavLst>
                                        <p:tav tm="0">
                                          <p:val>
                                            <p:strVal val="#ppt_h"/>
                                          </p:val>
                                        </p:tav>
                                        <p:tav tm="100000">
                                          <p:val>
                                            <p:strVal val="#ppt_h"/>
                                          </p:val>
                                        </p:tav>
                                      </p:tavLst>
                                    </p:anim>
                                    <p:animEffect transition="in" filter="fade">
                                      <p:cBhvr>
                                        <p:cTn id="20" dur="1000"/>
                                        <p:tgtEl>
                                          <p:spTgt spid="18"/>
                                        </p:tgtEl>
                                      </p:cBhvr>
                                    </p:animEffect>
                                  </p:childTnLst>
                                </p:cTn>
                              </p:par>
                              <p:par>
                                <p:cTn id="21" presetID="50" presetClass="entr" presetSubtype="0" decel="100000" fill="hold" grpId="0" nodeType="withEffect">
                                  <p:stCondLst>
                                    <p:cond delay="450"/>
                                  </p:stCondLst>
                                  <p:childTnLst>
                                    <p:set>
                                      <p:cBhvr>
                                        <p:cTn id="22" dur="1" fill="hold">
                                          <p:stCondLst>
                                            <p:cond delay="0"/>
                                          </p:stCondLst>
                                        </p:cTn>
                                        <p:tgtEl>
                                          <p:spTgt spid="19"/>
                                        </p:tgtEl>
                                        <p:attrNameLst>
                                          <p:attrName>style.visibility</p:attrName>
                                        </p:attrNameLst>
                                      </p:cBhvr>
                                      <p:to>
                                        <p:strVal val="visible"/>
                                      </p:to>
                                    </p:set>
                                    <p:anim calcmode="lin" valueType="num">
                                      <p:cBhvr>
                                        <p:cTn id="23" dur="1000" fill="hold"/>
                                        <p:tgtEl>
                                          <p:spTgt spid="19"/>
                                        </p:tgtEl>
                                        <p:attrNameLst>
                                          <p:attrName>ppt_w</p:attrName>
                                        </p:attrNameLst>
                                      </p:cBhvr>
                                      <p:tavLst>
                                        <p:tav tm="0">
                                          <p:val>
                                            <p:strVal val="#ppt_w+.3"/>
                                          </p:val>
                                        </p:tav>
                                        <p:tav tm="100000">
                                          <p:val>
                                            <p:strVal val="#ppt_w"/>
                                          </p:val>
                                        </p:tav>
                                      </p:tavLst>
                                    </p:anim>
                                    <p:anim calcmode="lin" valueType="num">
                                      <p:cBhvr>
                                        <p:cTn id="24" dur="1000" fill="hold"/>
                                        <p:tgtEl>
                                          <p:spTgt spid="19"/>
                                        </p:tgtEl>
                                        <p:attrNameLst>
                                          <p:attrName>ppt_h</p:attrName>
                                        </p:attrNameLst>
                                      </p:cBhvr>
                                      <p:tavLst>
                                        <p:tav tm="0">
                                          <p:val>
                                            <p:strVal val="#ppt_h"/>
                                          </p:val>
                                        </p:tav>
                                        <p:tav tm="100000">
                                          <p:val>
                                            <p:strVal val="#ppt_h"/>
                                          </p:val>
                                        </p:tav>
                                      </p:tavLst>
                                    </p:anim>
                                    <p:animEffect transition="in" filter="fade">
                                      <p:cBhvr>
                                        <p:cTn id="25" dur="1000"/>
                                        <p:tgtEl>
                                          <p:spTgt spid="19"/>
                                        </p:tgtEl>
                                      </p:cBhvr>
                                    </p:animEffect>
                                  </p:childTnLst>
                                </p:cTn>
                              </p:par>
                              <p:par>
                                <p:cTn id="26" presetID="50" presetClass="entr" presetSubtype="0" decel="100000" fill="hold" grpId="0" nodeType="withEffect">
                                  <p:stCondLst>
                                    <p:cond delay="8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strVal val="#ppt_w+.3"/>
                                          </p:val>
                                        </p:tav>
                                        <p:tav tm="100000">
                                          <p:val>
                                            <p:strVal val="#ppt_w"/>
                                          </p:val>
                                        </p:tav>
                                      </p:tavLst>
                                    </p:anim>
                                    <p:anim calcmode="lin" valueType="num">
                                      <p:cBhvr>
                                        <p:cTn id="29" dur="1000" fill="hold"/>
                                        <p:tgtEl>
                                          <p:spTgt spid="20"/>
                                        </p:tgtEl>
                                        <p:attrNameLst>
                                          <p:attrName>ppt_h</p:attrName>
                                        </p:attrNameLst>
                                      </p:cBhvr>
                                      <p:tavLst>
                                        <p:tav tm="0">
                                          <p:val>
                                            <p:strVal val="#ppt_h"/>
                                          </p:val>
                                        </p:tav>
                                        <p:tav tm="100000">
                                          <p:val>
                                            <p:strVal val="#ppt_h"/>
                                          </p:val>
                                        </p:tav>
                                      </p:tavLst>
                                    </p:anim>
                                    <p:animEffect transition="in" filter="fade">
                                      <p:cBhvr>
                                        <p:cTn id="30" dur="1000"/>
                                        <p:tgtEl>
                                          <p:spTgt spid="20"/>
                                        </p:tgtEl>
                                      </p:cBhvr>
                                    </p:animEffect>
                                  </p:childTnLst>
                                </p:cTn>
                              </p:par>
                              <p:par>
                                <p:cTn id="31" presetID="50" presetClass="entr" presetSubtype="0" decel="100000" fill="hold" grpId="0" nodeType="withEffect">
                                  <p:stCondLst>
                                    <p:cond delay="125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strVal val="#ppt_w+.3"/>
                                          </p:val>
                                        </p:tav>
                                        <p:tav tm="100000">
                                          <p:val>
                                            <p:strVal val="#ppt_w"/>
                                          </p:val>
                                        </p:tav>
                                      </p:tavLst>
                                    </p:anim>
                                    <p:anim calcmode="lin" valueType="num">
                                      <p:cBhvr>
                                        <p:cTn id="34" dur="1000" fill="hold"/>
                                        <p:tgtEl>
                                          <p:spTgt spid="21"/>
                                        </p:tgtEl>
                                        <p:attrNameLst>
                                          <p:attrName>ppt_h</p:attrName>
                                        </p:attrNameLst>
                                      </p:cBhvr>
                                      <p:tavLst>
                                        <p:tav tm="0">
                                          <p:val>
                                            <p:strVal val="#ppt_h"/>
                                          </p:val>
                                        </p:tav>
                                        <p:tav tm="100000">
                                          <p:val>
                                            <p:strVal val="#ppt_h"/>
                                          </p:val>
                                        </p:tav>
                                      </p:tavLst>
                                    </p:anim>
                                    <p:animEffect transition="in" filter="fade">
                                      <p:cBhvr>
                                        <p:cTn id="3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16355" y="1456690"/>
            <a:ext cx="9559446" cy="4423417"/>
            <a:chOff x="2157" y="1497"/>
            <a:chExt cx="12080" cy="5573"/>
          </a:xfrm>
        </p:grpSpPr>
        <p:grpSp>
          <p:nvGrpSpPr>
            <p:cNvPr id="3" name="Group 5"/>
            <p:cNvGrpSpPr/>
            <p:nvPr/>
          </p:nvGrpSpPr>
          <p:grpSpPr bwMode="auto">
            <a:xfrm>
              <a:off x="2958" y="4394"/>
              <a:ext cx="1500" cy="1502"/>
              <a:chOff x="0" y="0"/>
              <a:chExt cx="1080120" cy="1080120"/>
            </a:xfrm>
          </p:grpSpPr>
          <p:grpSp>
            <p:nvGrpSpPr>
              <p:cNvPr id="7" name="Group 6"/>
              <p:cNvGrpSpPr/>
              <p:nvPr/>
            </p:nvGrpSpPr>
            <p:grpSpPr bwMode="auto">
              <a:xfrm>
                <a:off x="0" y="0"/>
                <a:ext cx="1080120" cy="1080120"/>
                <a:chOff x="0" y="0"/>
                <a:chExt cx="1080120" cy="1080120"/>
              </a:xfrm>
            </p:grpSpPr>
            <p:sp>
              <p:nvSpPr>
                <p:cNvPr id="9" name="椭圆 6"/>
                <p:cNvSpPr>
                  <a:spLocks noChangeArrowheads="1"/>
                </p:cNvSpPr>
                <p:nvPr/>
              </p:nvSpPr>
              <p:spPr bwMode="auto">
                <a:xfrm>
                  <a:off x="0" y="0"/>
                  <a:ext cx="1080120" cy="1080120"/>
                </a:xfrm>
                <a:prstGeom prst="ellipse">
                  <a:avLst/>
                </a:prstGeom>
                <a:solidFill>
                  <a:srgbClr val="90BFAF"/>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10" name="椭圆 9"/>
                <p:cNvSpPr>
                  <a:spLocks noChangeArrowheads="1"/>
                </p:cNvSpPr>
                <p:nvPr/>
              </p:nvSpPr>
              <p:spPr bwMode="auto">
                <a:xfrm>
                  <a:off x="72008" y="72008"/>
                  <a:ext cx="936104" cy="936104"/>
                </a:xfrm>
                <a:prstGeom prst="ellipse">
                  <a:avLst/>
                </a:prstGeom>
                <a:noFill/>
                <a:ln w="19050">
                  <a:solidFill>
                    <a:schemeClr val="bg1"/>
                  </a:solidFill>
                  <a:rou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30" name="文本框 10"/>
              <p:cNvSpPr>
                <a:spLocks noChangeArrowheads="1"/>
              </p:cNvSpPr>
              <p:nvPr/>
            </p:nvSpPr>
            <p:spPr bwMode="auto">
              <a:xfrm>
                <a:off x="199923" y="352670"/>
                <a:ext cx="679510" cy="47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400" dirty="0">
                    <a:solidFill>
                      <a:schemeClr val="bg1"/>
                    </a:solidFill>
                    <a:latin typeface="微软雅黑" panose="020B0503020204020204" pitchFamily="34" charset="-122"/>
                    <a:ea typeface="微软雅黑" panose="020B0503020204020204" pitchFamily="34" charset="-122"/>
                  </a:rPr>
                  <a:t>请输入标题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31" name="Group 10"/>
            <p:cNvGrpSpPr/>
            <p:nvPr/>
          </p:nvGrpSpPr>
          <p:grpSpPr bwMode="auto">
            <a:xfrm>
              <a:off x="4721" y="2397"/>
              <a:ext cx="2057" cy="2058"/>
              <a:chOff x="0" y="0"/>
              <a:chExt cx="1080120" cy="1080120"/>
            </a:xfrm>
          </p:grpSpPr>
          <p:grpSp>
            <p:nvGrpSpPr>
              <p:cNvPr id="34" name="Group 11"/>
              <p:cNvGrpSpPr/>
              <p:nvPr/>
            </p:nvGrpSpPr>
            <p:grpSpPr bwMode="auto">
              <a:xfrm>
                <a:off x="0" y="0"/>
                <a:ext cx="1080120" cy="1080120"/>
                <a:chOff x="0" y="0"/>
                <a:chExt cx="1080120" cy="1080120"/>
              </a:xfrm>
            </p:grpSpPr>
            <p:sp>
              <p:nvSpPr>
                <p:cNvPr id="35" name="椭圆 27"/>
                <p:cNvSpPr>
                  <a:spLocks noChangeArrowheads="1"/>
                </p:cNvSpPr>
                <p:nvPr/>
              </p:nvSpPr>
              <p:spPr bwMode="auto">
                <a:xfrm>
                  <a:off x="0" y="0"/>
                  <a:ext cx="1080120" cy="1080120"/>
                </a:xfrm>
                <a:prstGeom prst="ellipse">
                  <a:avLst/>
                </a:prstGeom>
                <a:solidFill>
                  <a:srgbClr val="468085"/>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36" name="椭圆 28"/>
                <p:cNvSpPr>
                  <a:spLocks noChangeArrowheads="1"/>
                </p:cNvSpPr>
                <p:nvPr/>
              </p:nvSpPr>
              <p:spPr bwMode="auto">
                <a:xfrm>
                  <a:off x="72008" y="72008"/>
                  <a:ext cx="936104" cy="936104"/>
                </a:xfrm>
                <a:prstGeom prst="ellipse">
                  <a:avLst/>
                </a:prstGeom>
                <a:noFill/>
                <a:ln w="19050">
                  <a:solidFill>
                    <a:schemeClr val="bg1"/>
                  </a:solidFill>
                  <a:rou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37" name="文本框 26"/>
              <p:cNvSpPr>
                <a:spLocks noChangeArrowheads="1"/>
              </p:cNvSpPr>
              <p:nvPr/>
            </p:nvSpPr>
            <p:spPr bwMode="auto">
              <a:xfrm>
                <a:off x="165270" y="326638"/>
                <a:ext cx="725262" cy="42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dirty="0">
                    <a:solidFill>
                      <a:schemeClr val="bg1"/>
                    </a:solidFill>
                    <a:latin typeface="微软雅黑" panose="020B0503020204020204" pitchFamily="34" charset="-122"/>
                    <a:ea typeface="微软雅黑" panose="020B0503020204020204" pitchFamily="34" charset="-122"/>
                  </a:rPr>
                  <a:t>请输入标题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8" name="Group 15"/>
            <p:cNvGrpSpPr/>
            <p:nvPr/>
          </p:nvGrpSpPr>
          <p:grpSpPr bwMode="auto">
            <a:xfrm>
              <a:off x="7444" y="4394"/>
              <a:ext cx="1843" cy="1844"/>
              <a:chOff x="0" y="0"/>
              <a:chExt cx="1080120" cy="1080120"/>
            </a:xfrm>
          </p:grpSpPr>
          <p:grpSp>
            <p:nvGrpSpPr>
              <p:cNvPr id="39" name="Group 16"/>
              <p:cNvGrpSpPr/>
              <p:nvPr/>
            </p:nvGrpSpPr>
            <p:grpSpPr bwMode="auto">
              <a:xfrm>
                <a:off x="0" y="0"/>
                <a:ext cx="1080120" cy="1080120"/>
                <a:chOff x="0" y="0"/>
                <a:chExt cx="1080120" cy="1080120"/>
              </a:xfrm>
            </p:grpSpPr>
            <p:sp>
              <p:nvSpPr>
                <p:cNvPr id="40" name="椭圆 32"/>
                <p:cNvSpPr>
                  <a:spLocks noChangeArrowheads="1"/>
                </p:cNvSpPr>
                <p:nvPr/>
              </p:nvSpPr>
              <p:spPr bwMode="auto">
                <a:xfrm>
                  <a:off x="0" y="0"/>
                  <a:ext cx="1080120" cy="1080120"/>
                </a:xfrm>
                <a:prstGeom prst="ellipse">
                  <a:avLst/>
                </a:prstGeom>
                <a:solidFill>
                  <a:srgbClr val="90BFAF"/>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41" name="椭圆 33"/>
                <p:cNvSpPr>
                  <a:spLocks noChangeArrowheads="1"/>
                </p:cNvSpPr>
                <p:nvPr/>
              </p:nvSpPr>
              <p:spPr bwMode="auto">
                <a:xfrm>
                  <a:off x="72008" y="72008"/>
                  <a:ext cx="936104" cy="936104"/>
                </a:xfrm>
                <a:prstGeom prst="ellipse">
                  <a:avLst/>
                </a:prstGeom>
                <a:noFill/>
                <a:ln w="19050">
                  <a:solidFill>
                    <a:schemeClr val="bg1"/>
                  </a:solidFill>
                  <a:rou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42" name="文本框 31"/>
              <p:cNvSpPr>
                <a:spLocks noChangeArrowheads="1"/>
              </p:cNvSpPr>
              <p:nvPr/>
            </p:nvSpPr>
            <p:spPr bwMode="auto">
              <a:xfrm>
                <a:off x="174003" y="302256"/>
                <a:ext cx="766553" cy="47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1800" dirty="0">
                    <a:solidFill>
                      <a:schemeClr val="bg1"/>
                    </a:solidFill>
                    <a:latin typeface="微软雅黑" panose="020B0503020204020204" pitchFamily="34" charset="-122"/>
                    <a:ea typeface="微软雅黑" panose="020B0503020204020204" pitchFamily="34" charset="-122"/>
                  </a:rPr>
                  <a:t>请输入标题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3" name="Group 20"/>
            <p:cNvGrpSpPr/>
            <p:nvPr/>
          </p:nvGrpSpPr>
          <p:grpSpPr bwMode="auto">
            <a:xfrm>
              <a:off x="9603" y="1497"/>
              <a:ext cx="2702" cy="2701"/>
              <a:chOff x="0" y="0"/>
              <a:chExt cx="1080120" cy="1080120"/>
            </a:xfrm>
          </p:grpSpPr>
          <p:grpSp>
            <p:nvGrpSpPr>
              <p:cNvPr id="44" name="Group 21"/>
              <p:cNvGrpSpPr/>
              <p:nvPr/>
            </p:nvGrpSpPr>
            <p:grpSpPr bwMode="auto">
              <a:xfrm>
                <a:off x="0" y="0"/>
                <a:ext cx="1080120" cy="1080120"/>
                <a:chOff x="0" y="0"/>
                <a:chExt cx="1080120" cy="1080120"/>
              </a:xfrm>
            </p:grpSpPr>
            <p:sp>
              <p:nvSpPr>
                <p:cNvPr id="45" name="椭圆 38"/>
                <p:cNvSpPr>
                  <a:spLocks noChangeArrowheads="1"/>
                </p:cNvSpPr>
                <p:nvPr/>
              </p:nvSpPr>
              <p:spPr bwMode="auto">
                <a:xfrm>
                  <a:off x="0" y="0"/>
                  <a:ext cx="1080120" cy="1080120"/>
                </a:xfrm>
                <a:prstGeom prst="ellipse">
                  <a:avLst/>
                </a:prstGeom>
                <a:solidFill>
                  <a:srgbClr val="468085"/>
                </a:solidFill>
                <a:ln>
                  <a:noFill/>
                </a:ln>
                <a:extLst>
                  <a:ext uri="{91240B29-F687-4F45-9708-019B960494DF}">
                    <a14:hiddenLine xmlns:a14="http://schemas.microsoft.com/office/drawing/2010/main" w="9525">
                      <a:solidFill>
                        <a:srgbClr val="000000"/>
                      </a:solidFill>
                      <a:bevel/>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46" name="椭圆 39"/>
                <p:cNvSpPr>
                  <a:spLocks noChangeArrowheads="1"/>
                </p:cNvSpPr>
                <p:nvPr/>
              </p:nvSpPr>
              <p:spPr bwMode="auto">
                <a:xfrm>
                  <a:off x="72008" y="72008"/>
                  <a:ext cx="936104" cy="936104"/>
                </a:xfrm>
                <a:prstGeom prst="ellipse">
                  <a:avLst/>
                </a:prstGeom>
                <a:noFill/>
                <a:ln w="19050">
                  <a:solidFill>
                    <a:schemeClr val="bg1"/>
                  </a:solidFill>
                  <a:rou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47" name="文本框 37"/>
              <p:cNvSpPr>
                <a:spLocks noChangeArrowheads="1"/>
              </p:cNvSpPr>
              <p:nvPr/>
            </p:nvSpPr>
            <p:spPr bwMode="auto">
              <a:xfrm>
                <a:off x="192392" y="323396"/>
                <a:ext cx="721639" cy="433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2500" dirty="0">
                    <a:solidFill>
                      <a:schemeClr val="bg1"/>
                    </a:solidFill>
                    <a:latin typeface="微软雅黑" panose="020B0503020204020204" pitchFamily="34" charset="-122"/>
                    <a:ea typeface="微软雅黑" panose="020B0503020204020204" pitchFamily="34" charset="-122"/>
                  </a:rPr>
                  <a:t>请输入标题</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cxnSp>
          <p:nvCxnSpPr>
            <p:cNvPr id="48" name="直接连接符 13"/>
            <p:cNvCxnSpPr>
              <a:cxnSpLocks noChangeShapeType="1"/>
              <a:stCxn id="9" idx="7"/>
              <a:endCxn id="35" idx="3"/>
            </p:cNvCxnSpPr>
            <p:nvPr/>
          </p:nvCxnSpPr>
          <p:spPr bwMode="auto">
            <a:xfrm flipV="1">
              <a:off x="4238" y="4153"/>
              <a:ext cx="784" cy="461"/>
            </a:xfrm>
            <a:prstGeom prst="line">
              <a:avLst/>
            </a:prstGeom>
            <a:noFill/>
            <a:ln w="28575">
              <a:solidFill>
                <a:srgbClr val="347479"/>
              </a:solidFill>
              <a:round/>
            </a:ln>
            <a:extLst>
              <a:ext uri="{909E8E84-426E-40DD-AFC4-6F175D3DCCD1}">
                <a14:hiddenFill xmlns:a14="http://schemas.microsoft.com/office/drawing/2010/main">
                  <a:noFill/>
                </a14:hiddenFill>
              </a:ext>
            </a:extLst>
          </p:spPr>
        </p:cxnSp>
        <p:sp>
          <p:nvSpPr>
            <p:cNvPr id="49" name="直接连接符 17"/>
            <p:cNvSpPr>
              <a:spLocks noChangeShapeType="1"/>
            </p:cNvSpPr>
            <p:nvPr/>
          </p:nvSpPr>
          <p:spPr bwMode="auto">
            <a:xfrm>
              <a:off x="6642" y="3892"/>
              <a:ext cx="1073" cy="773"/>
            </a:xfrm>
            <a:prstGeom prst="line">
              <a:avLst/>
            </a:prstGeom>
            <a:noFill/>
            <a:ln w="28575">
              <a:solidFill>
                <a:srgbClr val="347479"/>
              </a:solidFill>
              <a:round/>
            </a:ln>
            <a:extLst>
              <a:ext uri="{909E8E84-426E-40DD-AFC4-6F175D3DCCD1}">
                <a14:hiddenFill xmlns:a14="http://schemas.microsoft.com/office/drawing/2010/main">
                  <a:noFill/>
                </a14:hiddenFill>
              </a:ext>
            </a:extLst>
          </p:spPr>
          <p:txBody>
            <a:bodyPr lIns="68589" tIns="34295" rIns="68589" bIns="34295"/>
            <a:lstStyle/>
            <a:p>
              <a:endParaRPr lang="zh-CN" altLang="en-US">
                <a:latin typeface="微软雅黑" panose="020B0503020204020204" pitchFamily="34" charset="-122"/>
                <a:ea typeface="微软雅黑" panose="020B0503020204020204" pitchFamily="34" charset="-122"/>
              </a:endParaRPr>
            </a:p>
          </p:txBody>
        </p:sp>
        <p:cxnSp>
          <p:nvCxnSpPr>
            <p:cNvPr id="50" name="直接连接符 20"/>
            <p:cNvCxnSpPr>
              <a:cxnSpLocks noChangeShapeType="1"/>
              <a:stCxn id="40" idx="7"/>
              <a:endCxn id="45" idx="3"/>
            </p:cNvCxnSpPr>
            <p:nvPr/>
          </p:nvCxnSpPr>
          <p:spPr bwMode="auto">
            <a:xfrm flipV="1">
              <a:off x="9016" y="3802"/>
              <a:ext cx="983" cy="865"/>
            </a:xfrm>
            <a:prstGeom prst="line">
              <a:avLst/>
            </a:prstGeom>
            <a:noFill/>
            <a:ln w="28575">
              <a:solidFill>
                <a:srgbClr val="347479"/>
              </a:solidFill>
              <a:round/>
            </a:ln>
            <a:extLst>
              <a:ext uri="{909E8E84-426E-40DD-AFC4-6F175D3DCCD1}">
                <a14:hiddenFill xmlns:a14="http://schemas.microsoft.com/office/drawing/2010/main">
                  <a:noFill/>
                </a14:hiddenFill>
              </a:ext>
            </a:extLst>
          </p:spPr>
        </p:cxnSp>
        <p:cxnSp>
          <p:nvCxnSpPr>
            <p:cNvPr id="51" name="直接连接符 23"/>
            <p:cNvCxnSpPr>
              <a:cxnSpLocks noChangeShapeType="1"/>
              <a:stCxn id="56" idx="5"/>
              <a:endCxn id="9" idx="1"/>
            </p:cNvCxnSpPr>
            <p:nvPr/>
          </p:nvCxnSpPr>
          <p:spPr bwMode="auto">
            <a:xfrm>
              <a:off x="2706" y="4278"/>
              <a:ext cx="471" cy="336"/>
            </a:xfrm>
            <a:prstGeom prst="line">
              <a:avLst/>
            </a:prstGeom>
            <a:noFill/>
            <a:ln w="28575">
              <a:solidFill>
                <a:srgbClr val="347479"/>
              </a:solidFill>
              <a:round/>
            </a:ln>
            <a:extLst>
              <a:ext uri="{909E8E84-426E-40DD-AFC4-6F175D3DCCD1}">
                <a14:hiddenFill xmlns:a14="http://schemas.microsoft.com/office/drawing/2010/main">
                  <a:noFill/>
                </a14:hiddenFill>
              </a:ext>
            </a:extLst>
          </p:spPr>
        </p:cxnSp>
        <p:cxnSp>
          <p:nvCxnSpPr>
            <p:cNvPr id="52" name="直接连接符 43"/>
            <p:cNvCxnSpPr>
              <a:cxnSpLocks noChangeShapeType="1"/>
              <a:stCxn id="57" idx="7"/>
              <a:endCxn id="40" idx="3"/>
            </p:cNvCxnSpPr>
            <p:nvPr/>
          </p:nvCxnSpPr>
          <p:spPr bwMode="auto">
            <a:xfrm flipV="1">
              <a:off x="7240" y="5968"/>
              <a:ext cx="474" cy="439"/>
            </a:xfrm>
            <a:prstGeom prst="line">
              <a:avLst/>
            </a:prstGeom>
            <a:noFill/>
            <a:ln w="28575">
              <a:solidFill>
                <a:srgbClr val="347479"/>
              </a:solidFill>
              <a:round/>
            </a:ln>
            <a:extLst>
              <a:ext uri="{909E8E84-426E-40DD-AFC4-6F175D3DCCD1}">
                <a14:hiddenFill xmlns:a14="http://schemas.microsoft.com/office/drawing/2010/main">
                  <a:noFill/>
                </a14:hiddenFill>
              </a:ext>
            </a:extLst>
          </p:spPr>
        </p:cxnSp>
        <p:cxnSp>
          <p:nvCxnSpPr>
            <p:cNvPr id="53" name="直接连接符 72"/>
            <p:cNvCxnSpPr>
              <a:cxnSpLocks noChangeShapeType="1"/>
              <a:stCxn id="45" idx="6"/>
              <a:endCxn id="58" idx="1"/>
            </p:cNvCxnSpPr>
            <p:nvPr/>
          </p:nvCxnSpPr>
          <p:spPr bwMode="auto">
            <a:xfrm>
              <a:off x="12304" y="2848"/>
              <a:ext cx="674" cy="404"/>
            </a:xfrm>
            <a:prstGeom prst="line">
              <a:avLst/>
            </a:prstGeom>
            <a:noFill/>
            <a:ln w="28575">
              <a:solidFill>
                <a:srgbClr val="347479"/>
              </a:solidFill>
              <a:round/>
            </a:ln>
            <a:extLst>
              <a:ext uri="{909E8E84-426E-40DD-AFC4-6F175D3DCCD1}">
                <a14:hiddenFill xmlns:a14="http://schemas.microsoft.com/office/drawing/2010/main">
                  <a:noFill/>
                </a14:hiddenFill>
              </a:ext>
            </a:extLst>
          </p:spPr>
        </p:cxnSp>
        <p:sp>
          <p:nvSpPr>
            <p:cNvPr id="54" name="矩形 85"/>
            <p:cNvSpPr>
              <a:spLocks noChangeArrowheads="1"/>
            </p:cNvSpPr>
            <p:nvPr/>
          </p:nvSpPr>
          <p:spPr bwMode="auto">
            <a:xfrm>
              <a:off x="10520" y="5389"/>
              <a:ext cx="3661" cy="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86418" tIns="43208" rIns="86418" bIns="43208">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r" eaLnBrk="1" hangingPunct="1">
                <a:lnSpc>
                  <a:spcPct val="100000"/>
                </a:lnSpc>
                <a:spcBef>
                  <a:spcPct val="0"/>
                </a:spcBef>
                <a:buFont typeface="Arial" panose="020B0604020202020204" pitchFamily="34" charset="0"/>
                <a:buNone/>
              </a:pP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itchFamily="2" charset="-122"/>
                </a:rPr>
                <a:t>添加文字内容</a:t>
              </a:r>
              <a:endPar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55" name="文本框 13"/>
            <p:cNvSpPr>
              <a:spLocks noChangeArrowheads="1"/>
            </p:cNvSpPr>
            <p:nvPr/>
          </p:nvSpPr>
          <p:spPr bwMode="auto">
            <a:xfrm>
              <a:off x="9920" y="5950"/>
              <a:ext cx="4317" cy="1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5" tIns="34292" rIns="68585" bIns="3429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GB" sz="1100">
                  <a:cs typeface="Arial" panose="020B0604020202020204" pitchFamily="34" charset="0"/>
                  <a:sym typeface="+mn-ea"/>
                </a:rPr>
                <a:t>Lorem ipsum dolor sit amet consectetur adipiscing elitLorem ipsum dolor sit amet consectetur adipiscing elit</a:t>
              </a:r>
              <a:endParaRPr lang="en-GB" sz="1100">
                <a:latin typeface="Arial" panose="020B0604020202020204" pitchFamily="34" charset="0"/>
                <a:cs typeface="Arial" panose="020B0604020202020204" pitchFamily="34" charset="0"/>
              </a:endParaRPr>
            </a:p>
            <a:p>
              <a:pPr eaLnBrk="1" hangingPunct="1">
                <a:lnSpc>
                  <a:spcPct val="120000"/>
                </a:lnSpc>
              </a:pP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56" name="椭圆 56"/>
            <p:cNvSpPr>
              <a:spLocks noChangeArrowheads="1"/>
            </p:cNvSpPr>
            <p:nvPr/>
          </p:nvSpPr>
          <p:spPr bwMode="auto">
            <a:xfrm rot="21019160">
              <a:off x="2157" y="3802"/>
              <a:ext cx="606" cy="604"/>
            </a:xfrm>
            <a:prstGeom prst="ellipse">
              <a:avLst/>
            </a:prstGeom>
            <a:solidFill>
              <a:srgbClr val="90BFAF"/>
            </a:solidFill>
            <a:ln>
              <a:noFill/>
            </a:ln>
          </p:spPr>
          <p:txBody>
            <a:bodyPr lIns="80656" tIns="40328" rIns="80656" bIns="40328"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57" name="椭圆 58"/>
            <p:cNvSpPr>
              <a:spLocks noChangeArrowheads="1"/>
            </p:cNvSpPr>
            <p:nvPr/>
          </p:nvSpPr>
          <p:spPr bwMode="auto">
            <a:xfrm>
              <a:off x="6576" y="6292"/>
              <a:ext cx="776" cy="778"/>
            </a:xfrm>
            <a:prstGeom prst="ellipse">
              <a:avLst/>
            </a:prstGeom>
            <a:solidFill>
              <a:srgbClr val="90BFAF"/>
            </a:solidFill>
            <a:ln>
              <a:noFill/>
            </a:ln>
          </p:spPr>
          <p:txBody>
            <a:bodyPr lIns="80656" tIns="40328" rIns="80656" bIns="40328"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sp>
          <p:nvSpPr>
            <p:cNvPr id="58" name="椭圆 70"/>
            <p:cNvSpPr>
              <a:spLocks noChangeArrowheads="1"/>
            </p:cNvSpPr>
            <p:nvPr/>
          </p:nvSpPr>
          <p:spPr bwMode="auto">
            <a:xfrm>
              <a:off x="12847" y="3120"/>
              <a:ext cx="898" cy="898"/>
            </a:xfrm>
            <a:prstGeom prst="ellipse">
              <a:avLst/>
            </a:prstGeom>
            <a:solidFill>
              <a:srgbClr val="90BFAF"/>
            </a:solidFill>
            <a:ln>
              <a:noFill/>
            </a:ln>
          </p:spPr>
          <p:txBody>
            <a:bodyPr lIns="80656" tIns="40328" rIns="80656" bIns="40328"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59" name="矩形 58"/>
          <p:cNvSpPr/>
          <p:nvPr/>
        </p:nvSpPr>
        <p:spPr>
          <a:xfrm flipH="1">
            <a:off x="1522730" y="4921250"/>
            <a:ext cx="2216150" cy="1089660"/>
          </a:xfrm>
          <a:prstGeom prst="rect">
            <a:avLst/>
          </a:prstGeom>
          <a:effectLst/>
        </p:spPr>
        <p:txBody>
          <a:bodyPr wrap="square" lIns="121893" tIns="60946" rIns="121893" bIns="60946">
            <a:spAutoFit/>
          </a:bodyPr>
          <a:p>
            <a:pPr>
              <a:lnSpc>
                <a:spcPct val="150000"/>
              </a:lnSpc>
            </a:pPr>
            <a:r>
              <a:rPr lang="en-GB" sz="1400">
                <a:latin typeface="Arial" panose="020B0604020202020204" pitchFamily="34" charset="0"/>
                <a:cs typeface="Arial" panose="020B0604020202020204" pitchFamily="34" charset="0"/>
                <a:sym typeface="+mn-ea"/>
              </a:rPr>
              <a:t>Lorem ipsum dolor sit amet consectetur adipiscing elit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flipH="1">
            <a:off x="9775825" y="1332230"/>
            <a:ext cx="1797050" cy="1412875"/>
          </a:xfrm>
          <a:prstGeom prst="rect">
            <a:avLst/>
          </a:prstGeom>
          <a:effectLst/>
        </p:spPr>
        <p:txBody>
          <a:bodyPr wrap="square" lIns="121893" tIns="60946" rIns="121893" bIns="60946">
            <a:spAutoFit/>
          </a:bodyPr>
          <a:p>
            <a:pPr>
              <a:lnSpc>
                <a:spcPct val="150000"/>
              </a:lnSpc>
            </a:pPr>
            <a:r>
              <a:rPr lang="en-GB" sz="1400">
                <a:latin typeface="Arial" panose="020B0604020202020204" pitchFamily="34" charset="0"/>
                <a:cs typeface="Arial" panose="020B0604020202020204" pitchFamily="34" charset="0"/>
                <a:sym typeface="+mn-ea"/>
              </a:rPr>
              <a:t>Lorem ipsum dolor sit amet consectetur adipiscing elit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flipH="1">
            <a:off x="3211195" y="3756025"/>
            <a:ext cx="2216150" cy="1089660"/>
          </a:xfrm>
          <a:prstGeom prst="rect">
            <a:avLst/>
          </a:prstGeom>
          <a:effectLst/>
        </p:spPr>
        <p:txBody>
          <a:bodyPr wrap="square" lIns="121893" tIns="60946" rIns="121893" bIns="60946">
            <a:spAutoFit/>
          </a:bodyPr>
          <a:p>
            <a:pPr>
              <a:lnSpc>
                <a:spcPct val="150000"/>
              </a:lnSpc>
            </a:pPr>
            <a:r>
              <a:rPr lang="en-GB" sz="1400">
                <a:latin typeface="Arial" panose="020B0604020202020204" pitchFamily="34" charset="0"/>
                <a:cs typeface="Arial" panose="020B0604020202020204" pitchFamily="34" charset="0"/>
                <a:sym typeface="+mn-ea"/>
              </a:rPr>
              <a:t>Lorem ipsum dolor sit amet consectetur adipiscing elit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p:cTn id="11" dur="500" fill="hold"/>
                                        <p:tgtEl>
                                          <p:spTgt spid="59"/>
                                        </p:tgtEl>
                                        <p:attrNameLst>
                                          <p:attrName>ppt_w</p:attrName>
                                        </p:attrNameLst>
                                      </p:cBhvr>
                                      <p:tavLst>
                                        <p:tav tm="0">
                                          <p:val>
                                            <p:fltVal val="0"/>
                                          </p:val>
                                        </p:tav>
                                        <p:tav tm="100000">
                                          <p:val>
                                            <p:strVal val="#ppt_w"/>
                                          </p:val>
                                        </p:tav>
                                      </p:tavLst>
                                    </p:anim>
                                    <p:anim calcmode="lin" valueType="num">
                                      <p:cBhvr>
                                        <p:cTn id="12" dur="500" fill="hold"/>
                                        <p:tgtEl>
                                          <p:spTgt spid="5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p:cNvGrpSpPr/>
          <p:nvPr/>
        </p:nvGrpSpPr>
        <p:grpSpPr>
          <a:xfrm>
            <a:off x="4448949" y="5252205"/>
            <a:ext cx="610979" cy="609499"/>
            <a:chOff x="4448949" y="5252205"/>
            <a:chExt cx="610979" cy="609498"/>
          </a:xfrm>
        </p:grpSpPr>
        <p:sp>
          <p:nvSpPr>
            <p:cNvPr id="20" name="Freeform 505"/>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1" name="Freeform 506"/>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2" name="Freeform 507"/>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3" name="Freeform 508"/>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4" name="Freeform 509"/>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5" name="Freeform 510"/>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6" name="Freeform 511"/>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7" name="Freeform 512"/>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8" name="Freeform 513"/>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29" name="Freeform 514"/>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0" name="Freeform 515"/>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1" name="Freeform 516"/>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solidFill>
              <a:schemeClr val="accent1"/>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2" name="Freeform 517"/>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nvGrpSpPr>
          <p:cNvPr id="60" name="Group 59"/>
          <p:cNvGrpSpPr/>
          <p:nvPr/>
        </p:nvGrpSpPr>
        <p:grpSpPr>
          <a:xfrm>
            <a:off x="4247511" y="1566338"/>
            <a:ext cx="2152127" cy="2152127"/>
            <a:chOff x="4247511" y="1566336"/>
            <a:chExt cx="2152126" cy="2152127"/>
          </a:xfrm>
        </p:grpSpPr>
        <p:sp>
          <p:nvSpPr>
            <p:cNvPr id="5" name="Freeform 490"/>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rgbClr val="90BFAF"/>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7" name="Freeform 492"/>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8" name="Freeform 493"/>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9" name="Freeform 494"/>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3" name="Freeform 522"/>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4" name="Freeform 523"/>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5" name="Freeform 524"/>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6" name="Freeform 525"/>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7" name="Freeform 526"/>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8" name="Freeform 527"/>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5" name="Freeform 534"/>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6" name="Freeform 535"/>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7" name="Freeform 536"/>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8" name="Freeform 537"/>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9" name="Freeform 538"/>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nvGrpSpPr>
          <p:cNvPr id="62" name="Group 61"/>
          <p:cNvGrpSpPr/>
          <p:nvPr/>
        </p:nvGrpSpPr>
        <p:grpSpPr>
          <a:xfrm>
            <a:off x="4958469" y="3328178"/>
            <a:ext cx="2986020" cy="2997871"/>
            <a:chOff x="4958468" y="3328177"/>
            <a:chExt cx="2986020" cy="2997870"/>
          </a:xfrm>
        </p:grpSpPr>
        <p:sp>
          <p:nvSpPr>
            <p:cNvPr id="6" name="Freeform 491"/>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rgbClr val="468085"/>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0" name="Freeform 495"/>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1" name="Freeform 496"/>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2" name="Freeform 497"/>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3" name="Freeform 498"/>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4" name="Freeform 499"/>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5" name="Freeform 500"/>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6" name="Freeform 501"/>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7" name="Freeform 502"/>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8" name="Freeform 503"/>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9" name="Freeform 504"/>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39" name="Freeform 528"/>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0" name="Freeform 529"/>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1" name="Freeform 530"/>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2" name="Freeform 531"/>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3" name="Freeform 532"/>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4" name="Freeform 533"/>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0" name="Freeform 539"/>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1" name="Freeform 540"/>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nvGrpSpPr>
          <p:cNvPr id="59" name="Group 58"/>
          <p:cNvGrpSpPr/>
          <p:nvPr/>
        </p:nvGrpSpPr>
        <p:grpSpPr>
          <a:xfrm>
            <a:off x="6557381" y="2464660"/>
            <a:ext cx="610979" cy="611720"/>
            <a:chOff x="6557381" y="2464660"/>
            <a:chExt cx="610979" cy="611720"/>
          </a:xfrm>
        </p:grpSpPr>
        <p:sp>
          <p:nvSpPr>
            <p:cNvPr id="52" name="Freeform 541"/>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noFill/>
            <a:ln w="68263"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3" name="Freeform 542"/>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solidFill>
              <a:schemeClr val="accent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4" name="Freeform 543"/>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solidFill>
              <a:schemeClr val="accent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5" name="Freeform 544"/>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solidFill>
              <a:schemeClr val="accent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nvGrpSpPr>
          <p:cNvPr id="58" name="Group 57"/>
          <p:cNvGrpSpPr/>
          <p:nvPr/>
        </p:nvGrpSpPr>
        <p:grpSpPr>
          <a:xfrm>
            <a:off x="7442276" y="2174098"/>
            <a:ext cx="3116699" cy="1133143"/>
            <a:chOff x="7813899" y="2232029"/>
            <a:chExt cx="3116698" cy="1133142"/>
          </a:xfrm>
        </p:grpSpPr>
        <p:sp>
          <p:nvSpPr>
            <p:cNvPr id="56" name="Rectangle 55"/>
            <p:cNvSpPr/>
            <p:nvPr/>
          </p:nvSpPr>
          <p:spPr>
            <a:xfrm>
              <a:off x="7813899" y="2534175"/>
              <a:ext cx="3116698" cy="830996"/>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a:t>
              </a:r>
              <a:endParaRPr lang="en-GB" sz="1200">
                <a:latin typeface="Arial" panose="020B0604020202020204" pitchFamily="34" charset="0"/>
                <a:cs typeface="Arial" panose="020B0604020202020204" pitchFamily="34" charset="0"/>
              </a:endParaRPr>
            </a:p>
          </p:txBody>
        </p:sp>
        <p:sp>
          <p:nvSpPr>
            <p:cNvPr id="57" name="TextBox 56"/>
            <p:cNvSpPr txBox="1"/>
            <p:nvPr/>
          </p:nvSpPr>
          <p:spPr>
            <a:xfrm>
              <a:off x="7813899" y="2232029"/>
              <a:ext cx="1500475" cy="307777"/>
            </a:xfrm>
            <a:prstGeom prst="rect">
              <a:avLst/>
            </a:prstGeom>
            <a:noFill/>
          </p:spPr>
          <p:txBody>
            <a:bodyPr wrap="none" rtlCol="0">
              <a:spAutoFit/>
            </a:bodyPr>
            <a:lstStyle/>
            <a:p>
              <a:r>
                <a:rPr lang="en-US" sz="1400" b="1">
                  <a:latin typeface="Arial" panose="020B0604020202020204" pitchFamily="34" charset="0"/>
                  <a:cs typeface="Arial" panose="020B0604020202020204" pitchFamily="34" charset="0"/>
                </a:rPr>
                <a:t>Cool Animation</a:t>
              </a:r>
              <a:endParaRPr lang="en-GB" sz="1400" b="1">
                <a:latin typeface="Arial" panose="020B0604020202020204" pitchFamily="34" charset="0"/>
                <a:cs typeface="Arial" panose="020B0604020202020204" pitchFamily="34" charset="0"/>
              </a:endParaRPr>
            </a:p>
          </p:txBody>
        </p:sp>
      </p:grpSp>
      <p:grpSp>
        <p:nvGrpSpPr>
          <p:cNvPr id="67" name="Group 66"/>
          <p:cNvGrpSpPr/>
          <p:nvPr/>
        </p:nvGrpSpPr>
        <p:grpSpPr>
          <a:xfrm flipH="1">
            <a:off x="1137477" y="5038890"/>
            <a:ext cx="3116699" cy="1133143"/>
            <a:chOff x="7813899" y="2232029"/>
            <a:chExt cx="3116698" cy="1133142"/>
          </a:xfrm>
        </p:grpSpPr>
        <p:sp>
          <p:nvSpPr>
            <p:cNvPr id="68" name="Rectangle 67"/>
            <p:cNvSpPr/>
            <p:nvPr/>
          </p:nvSpPr>
          <p:spPr>
            <a:xfrm>
              <a:off x="7813899" y="2534175"/>
              <a:ext cx="3116698" cy="830996"/>
            </a:xfrm>
            <a:prstGeom prst="rect">
              <a:avLst/>
            </a:prstGeom>
          </p:spPr>
          <p:txBody>
            <a:bodyPr wrap="square">
              <a:spAutoFit/>
            </a:bodyPr>
            <a:lstStyle/>
            <a:p>
              <a:pPr algn="r"/>
              <a:r>
                <a:rPr lang="en-GB" sz="1200">
                  <a:latin typeface="Arial" panose="020B0604020202020204" pitchFamily="34" charset="0"/>
                  <a:cs typeface="Arial" panose="020B0604020202020204" pitchFamily="34" charset="0"/>
                </a:rPr>
                <a:t>Lorem ipsum dolor sit amet, consectetuer adipiscing elit, sed diam nonummy nibh euismod tincidunt ut laoreet dolore magna aliquam erat volutpat. </a:t>
              </a:r>
              <a:endParaRPr lang="en-GB" sz="1200">
                <a:latin typeface="Arial" panose="020B0604020202020204" pitchFamily="34" charset="0"/>
                <a:cs typeface="Arial" panose="020B0604020202020204" pitchFamily="34" charset="0"/>
              </a:endParaRPr>
            </a:p>
          </p:txBody>
        </p:sp>
        <p:sp>
          <p:nvSpPr>
            <p:cNvPr id="69" name="TextBox 68"/>
            <p:cNvSpPr txBox="1"/>
            <p:nvPr/>
          </p:nvSpPr>
          <p:spPr>
            <a:xfrm>
              <a:off x="7813899" y="2232029"/>
              <a:ext cx="1298753" cy="307777"/>
            </a:xfrm>
            <a:prstGeom prst="rect">
              <a:avLst/>
            </a:prstGeom>
            <a:noFill/>
          </p:spPr>
          <p:txBody>
            <a:bodyPr wrap="none" rtlCol="0">
              <a:spAutoFit/>
            </a:bodyPr>
            <a:lstStyle/>
            <a:p>
              <a:pPr algn="r"/>
              <a:r>
                <a:rPr lang="en-US" sz="1400" b="1">
                  <a:latin typeface="Arial" panose="020B0604020202020204" pitchFamily="34" charset="0"/>
                  <a:cs typeface="Arial" panose="020B0604020202020204" pitchFamily="34" charset="0"/>
                </a:rPr>
                <a:t>Great Design</a:t>
              </a:r>
              <a:endParaRPr lang="en-GB" sz="1400" b="1">
                <a:latin typeface="Arial" panose="020B0604020202020204" pitchFamily="34" charset="0"/>
                <a:cs typeface="Arial" panose="020B0604020202020204" pitchFamily="34" charset="0"/>
              </a:endParaRPr>
            </a:p>
          </p:txBody>
        </p:sp>
      </p:grpSp>
      <p:grpSp>
        <p:nvGrpSpPr>
          <p:cNvPr id="63" name="Group 62"/>
          <p:cNvGrpSpPr/>
          <p:nvPr/>
        </p:nvGrpSpPr>
        <p:grpSpPr>
          <a:xfrm>
            <a:off x="8451972" y="4944511"/>
            <a:ext cx="3254107" cy="1333456"/>
            <a:chOff x="8451972" y="4944509"/>
            <a:chExt cx="3254106" cy="1333455"/>
          </a:xfrm>
        </p:grpSpPr>
        <p:sp>
          <p:nvSpPr>
            <p:cNvPr id="74" name="Rectangle 73"/>
            <p:cNvSpPr/>
            <p:nvPr/>
          </p:nvSpPr>
          <p:spPr>
            <a:xfrm>
              <a:off x="8451972" y="4944509"/>
              <a:ext cx="3254106"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75" name="Rectangle 74"/>
            <p:cNvSpPr/>
            <p:nvPr/>
          </p:nvSpPr>
          <p:spPr>
            <a:xfrm>
              <a:off x="9813950" y="5077636"/>
              <a:ext cx="1892128" cy="1200328"/>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a:t>
              </a:r>
              <a:endParaRPr lang="en-GB" sz="1200">
                <a:latin typeface="Arial" panose="020B0604020202020204" pitchFamily="34" charset="0"/>
                <a:cs typeface="Arial" panose="020B0604020202020204" pitchFamily="34" charset="0"/>
              </a:endParaRPr>
            </a:p>
          </p:txBody>
        </p:sp>
        <p:sp>
          <p:nvSpPr>
            <p:cNvPr id="76" name="TextBox 75"/>
            <p:cNvSpPr txBox="1"/>
            <p:nvPr/>
          </p:nvSpPr>
          <p:spPr>
            <a:xfrm>
              <a:off x="8597465" y="5123740"/>
              <a:ext cx="1212191" cy="707885"/>
            </a:xfrm>
            <a:prstGeom prst="rect">
              <a:avLst/>
            </a:prstGeom>
            <a:noFill/>
          </p:spPr>
          <p:txBody>
            <a:bodyPr wrap="none" rtlCol="0">
              <a:spAutoFit/>
            </a:bodyPr>
            <a:lstStyle/>
            <a:p>
              <a:r>
                <a:rPr lang="en-US" sz="4000" b="1">
                  <a:solidFill>
                    <a:schemeClr val="accent1"/>
                  </a:solidFill>
                  <a:latin typeface="Arial" panose="020B0604020202020204" pitchFamily="34" charset="0"/>
                  <a:cs typeface="Arial" panose="020B0604020202020204" pitchFamily="34" charset="0"/>
                </a:rPr>
                <a:t>85%</a:t>
              </a:r>
              <a:endParaRPr lang="en-GB" sz="4000" b="1">
                <a:solidFill>
                  <a:schemeClr val="accent1"/>
                </a:solidFill>
                <a:latin typeface="Arial" panose="020B0604020202020204" pitchFamily="34" charset="0"/>
                <a:cs typeface="Arial" panose="020B0604020202020204" pitchFamily="34" charset="0"/>
              </a:endParaRPr>
            </a:p>
          </p:txBody>
        </p:sp>
        <p:sp>
          <p:nvSpPr>
            <p:cNvPr id="77" name="TextBox 76"/>
            <p:cNvSpPr txBox="1"/>
            <p:nvPr/>
          </p:nvSpPr>
          <p:spPr>
            <a:xfrm>
              <a:off x="8597687" y="5702798"/>
              <a:ext cx="1132041" cy="338554"/>
            </a:xfrm>
            <a:prstGeom prst="rect">
              <a:avLst/>
            </a:prstGeom>
            <a:noFill/>
          </p:spPr>
          <p:txBody>
            <a:bodyPr wrap="none" rtlCol="0">
              <a:spAutoFit/>
            </a:bodyPr>
            <a:lstStyle/>
            <a:p>
              <a:r>
                <a:rPr lang="en-US" sz="1600" i="1">
                  <a:latin typeface="Arial" panose="020B0604020202020204" pitchFamily="34" charset="0"/>
                  <a:cs typeface="Arial" panose="020B0604020202020204" pitchFamily="34" charset="0"/>
                </a:rPr>
                <a:t>Per/Month</a:t>
              </a:r>
              <a:endParaRPr lang="en-GB" sz="1600" i="1">
                <a:latin typeface="Arial" panose="020B0604020202020204" pitchFamily="34" charset="0"/>
                <a:cs typeface="Arial" panose="020B0604020202020204" pitchFamily="34" charset="0"/>
              </a:endParaRPr>
            </a:p>
          </p:txBody>
        </p:sp>
      </p:grpSp>
      <p:grpSp>
        <p:nvGrpSpPr>
          <p:cNvPr id="4" name="Group 3"/>
          <p:cNvGrpSpPr/>
          <p:nvPr/>
        </p:nvGrpSpPr>
        <p:grpSpPr>
          <a:xfrm>
            <a:off x="741237" y="2041050"/>
            <a:ext cx="3254107" cy="1333456"/>
            <a:chOff x="741238" y="2041048"/>
            <a:chExt cx="3254106" cy="1333455"/>
          </a:xfrm>
        </p:grpSpPr>
        <p:sp>
          <p:nvSpPr>
            <p:cNvPr id="78" name="Rectangle 77"/>
            <p:cNvSpPr/>
            <p:nvPr/>
          </p:nvSpPr>
          <p:spPr>
            <a:xfrm>
              <a:off x="741238" y="2041048"/>
              <a:ext cx="3254106"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79" name="Rectangle 78"/>
            <p:cNvSpPr/>
            <p:nvPr/>
          </p:nvSpPr>
          <p:spPr>
            <a:xfrm>
              <a:off x="2103216" y="2174175"/>
              <a:ext cx="1892128" cy="1200328"/>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a:t>
              </a:r>
              <a:endParaRPr lang="en-GB" sz="1200">
                <a:latin typeface="Arial" panose="020B0604020202020204" pitchFamily="34" charset="0"/>
                <a:cs typeface="Arial" panose="020B0604020202020204" pitchFamily="34" charset="0"/>
              </a:endParaRPr>
            </a:p>
          </p:txBody>
        </p:sp>
        <p:sp>
          <p:nvSpPr>
            <p:cNvPr id="80" name="TextBox 79"/>
            <p:cNvSpPr txBox="1"/>
            <p:nvPr/>
          </p:nvSpPr>
          <p:spPr>
            <a:xfrm>
              <a:off x="886731" y="2220279"/>
              <a:ext cx="1212191" cy="707885"/>
            </a:xfrm>
            <a:prstGeom prst="rect">
              <a:avLst/>
            </a:prstGeom>
            <a:noFill/>
          </p:spPr>
          <p:txBody>
            <a:bodyPr wrap="none" rtlCol="0">
              <a:spAutoFit/>
            </a:bodyPr>
            <a:lstStyle/>
            <a:p>
              <a:r>
                <a:rPr lang="en-US" sz="4000" b="1">
                  <a:solidFill>
                    <a:schemeClr val="accent2"/>
                  </a:solidFill>
                  <a:latin typeface="Arial" panose="020B0604020202020204" pitchFamily="34" charset="0"/>
                  <a:cs typeface="Arial" panose="020B0604020202020204" pitchFamily="34" charset="0"/>
                </a:rPr>
                <a:t>90%</a:t>
              </a:r>
              <a:endParaRPr lang="en-GB" sz="4000" b="1">
                <a:solidFill>
                  <a:schemeClr val="accent2"/>
                </a:solidFill>
                <a:latin typeface="Arial" panose="020B0604020202020204" pitchFamily="34" charset="0"/>
                <a:cs typeface="Arial" panose="020B0604020202020204" pitchFamily="34" charset="0"/>
              </a:endParaRPr>
            </a:p>
          </p:txBody>
        </p:sp>
        <p:sp>
          <p:nvSpPr>
            <p:cNvPr id="81" name="TextBox 80"/>
            <p:cNvSpPr txBox="1"/>
            <p:nvPr/>
          </p:nvSpPr>
          <p:spPr>
            <a:xfrm>
              <a:off x="886953" y="2799337"/>
              <a:ext cx="1132041" cy="338554"/>
            </a:xfrm>
            <a:prstGeom prst="rect">
              <a:avLst/>
            </a:prstGeom>
            <a:noFill/>
          </p:spPr>
          <p:txBody>
            <a:bodyPr wrap="none" rtlCol="0">
              <a:spAutoFit/>
            </a:bodyPr>
            <a:lstStyle/>
            <a:p>
              <a:r>
                <a:rPr lang="en-US" sz="1600" i="1">
                  <a:latin typeface="Arial" panose="020B0604020202020204" pitchFamily="34" charset="0"/>
                  <a:cs typeface="Arial" panose="020B0604020202020204" pitchFamily="34" charset="0"/>
                </a:rPr>
                <a:t>Per/Month</a:t>
              </a:r>
              <a:endParaRPr lang="en-GB" sz="1600" i="1">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p:tgtEl>
                                          <p:spTgt spid="58"/>
                                        </p:tgtEl>
                                        <p:attrNameLst>
                                          <p:attrName>ppt_x</p:attrName>
                                        </p:attrNameLst>
                                      </p:cBhvr>
                                      <p:tavLst>
                                        <p:tav tm="0">
                                          <p:val>
                                            <p:strVal val="#ppt_x-#ppt_w*1.125000"/>
                                          </p:val>
                                        </p:tav>
                                        <p:tav tm="100000">
                                          <p:val>
                                            <p:strVal val="#ppt_x"/>
                                          </p:val>
                                        </p:tav>
                                      </p:tavLst>
                                    </p:anim>
                                    <p:animEffect transition="in" filter="wipe(right)">
                                      <p:cBhvr>
                                        <p:cTn id="26" dur="500"/>
                                        <p:tgtEl>
                                          <p:spTgt spid="5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animEffect transition="in" filter="fade">
                                      <p:cBhvr>
                                        <p:cTn id="32" dur="500"/>
                                        <p:tgtEl>
                                          <p:spTgt spid="61"/>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p:tgtEl>
                                          <p:spTgt spid="67"/>
                                        </p:tgtEl>
                                        <p:attrNameLst>
                                          <p:attrName>ppt_x</p:attrName>
                                        </p:attrNameLst>
                                      </p:cBhvr>
                                      <p:tavLst>
                                        <p:tav tm="0">
                                          <p:val>
                                            <p:strVal val="#ppt_x+#ppt_w*1.125000"/>
                                          </p:val>
                                        </p:tav>
                                        <p:tav tm="100000">
                                          <p:val>
                                            <p:strVal val="#ppt_x"/>
                                          </p:val>
                                        </p:tav>
                                      </p:tavLst>
                                    </p:anim>
                                    <p:animEffect transition="in" filter="wipe(left)">
                                      <p:cBhvr>
                                        <p:cTn id="37" dur="500"/>
                                        <p:tgtEl>
                                          <p:spTgt spid="67"/>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1000"/>
                                        <p:tgtEl>
                                          <p:spTgt spid="63"/>
                                        </p:tgtEl>
                                      </p:cBhvr>
                                    </p:animEffect>
                                    <p:anim calcmode="lin" valueType="num">
                                      <p:cBhvr>
                                        <p:cTn id="48" dur="1000" fill="hold"/>
                                        <p:tgtEl>
                                          <p:spTgt spid="63"/>
                                        </p:tgtEl>
                                        <p:attrNameLst>
                                          <p:attrName>ppt_x</p:attrName>
                                        </p:attrNameLst>
                                      </p:cBhvr>
                                      <p:tavLst>
                                        <p:tav tm="0">
                                          <p:val>
                                            <p:strVal val="#ppt_x"/>
                                          </p:val>
                                        </p:tav>
                                        <p:tav tm="100000">
                                          <p:val>
                                            <p:strVal val="#ppt_x"/>
                                          </p:val>
                                        </p:tav>
                                      </p:tavLst>
                                    </p:anim>
                                    <p:anim calcmode="lin" valueType="num">
                                      <p:cBhvr>
                                        <p:cTn id="4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665731" y="1530070"/>
            <a:ext cx="2860539" cy="5166121"/>
            <a:chOff x="4665731" y="1530069"/>
            <a:chExt cx="2860538" cy="5166121"/>
          </a:xfrm>
        </p:grpSpPr>
        <p:sp>
          <p:nvSpPr>
            <p:cNvPr id="6" name="Freeform 5"/>
            <p:cNvSpPr/>
            <p:nvPr/>
          </p:nvSpPr>
          <p:spPr bwMode="auto">
            <a:xfrm>
              <a:off x="4766273" y="3343781"/>
              <a:ext cx="1694440" cy="1760483"/>
            </a:xfrm>
            <a:custGeom>
              <a:avLst/>
              <a:gdLst>
                <a:gd name="T0" fmla="*/ 727 w 727"/>
                <a:gd name="T1" fmla="*/ 559 h 755"/>
                <a:gd name="T2" fmla="*/ 553 w 727"/>
                <a:gd name="T3" fmla="*/ 525 h 755"/>
                <a:gd name="T4" fmla="*/ 326 w 727"/>
                <a:gd name="T5" fmla="*/ 313 h 755"/>
                <a:gd name="T6" fmla="*/ 403 w 727"/>
                <a:gd name="T7" fmla="*/ 310 h 755"/>
                <a:gd name="T8" fmla="*/ 413 w 727"/>
                <a:gd name="T9" fmla="*/ 274 h 755"/>
                <a:gd name="T10" fmla="*/ 245 w 727"/>
                <a:gd name="T11" fmla="*/ 26 h 755"/>
                <a:gd name="T12" fmla="*/ 203 w 727"/>
                <a:gd name="T13" fmla="*/ 26 h 755"/>
                <a:gd name="T14" fmla="*/ 15 w 727"/>
                <a:gd name="T15" fmla="*/ 280 h 755"/>
                <a:gd name="T16" fmla="*/ 24 w 727"/>
                <a:gd name="T17" fmla="*/ 310 h 755"/>
                <a:gd name="T18" fmla="*/ 114 w 727"/>
                <a:gd name="T19" fmla="*/ 315 h 755"/>
                <a:gd name="T20" fmla="*/ 567 w 727"/>
                <a:gd name="T21" fmla="*/ 747 h 755"/>
                <a:gd name="T22" fmla="*/ 727 w 727"/>
                <a:gd name="T23" fmla="*/ 559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5">
                  <a:moveTo>
                    <a:pt x="727" y="559"/>
                  </a:moveTo>
                  <a:cubicBezTo>
                    <a:pt x="715" y="515"/>
                    <a:pt x="651" y="517"/>
                    <a:pt x="553" y="525"/>
                  </a:cubicBezTo>
                  <a:cubicBezTo>
                    <a:pt x="479" y="533"/>
                    <a:pt x="309" y="547"/>
                    <a:pt x="326" y="313"/>
                  </a:cubicBezTo>
                  <a:cubicBezTo>
                    <a:pt x="403" y="310"/>
                    <a:pt x="403" y="310"/>
                    <a:pt x="403" y="310"/>
                  </a:cubicBezTo>
                  <a:cubicBezTo>
                    <a:pt x="429" y="310"/>
                    <a:pt x="428" y="295"/>
                    <a:pt x="413" y="274"/>
                  </a:cubicBezTo>
                  <a:cubicBezTo>
                    <a:pt x="413" y="274"/>
                    <a:pt x="297" y="101"/>
                    <a:pt x="245" y="26"/>
                  </a:cubicBezTo>
                  <a:cubicBezTo>
                    <a:pt x="231" y="6"/>
                    <a:pt x="220" y="0"/>
                    <a:pt x="203" y="26"/>
                  </a:cubicBezTo>
                  <a:cubicBezTo>
                    <a:pt x="144" y="97"/>
                    <a:pt x="55" y="225"/>
                    <a:pt x="15" y="280"/>
                  </a:cubicBezTo>
                  <a:cubicBezTo>
                    <a:pt x="12" y="284"/>
                    <a:pt x="0" y="307"/>
                    <a:pt x="24" y="310"/>
                  </a:cubicBezTo>
                  <a:cubicBezTo>
                    <a:pt x="52" y="313"/>
                    <a:pt x="114" y="315"/>
                    <a:pt x="114" y="315"/>
                  </a:cubicBezTo>
                  <a:cubicBezTo>
                    <a:pt x="93" y="749"/>
                    <a:pt x="350" y="749"/>
                    <a:pt x="567" y="747"/>
                  </a:cubicBezTo>
                  <a:cubicBezTo>
                    <a:pt x="606" y="755"/>
                    <a:pt x="723" y="704"/>
                    <a:pt x="727" y="559"/>
                  </a:cubicBezTo>
                  <a:close/>
                </a:path>
              </a:pathLst>
            </a:custGeom>
            <a:solidFill>
              <a:srgbClr val="468085"/>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7" name="Freeform 6"/>
            <p:cNvSpPr/>
            <p:nvPr/>
          </p:nvSpPr>
          <p:spPr bwMode="auto">
            <a:xfrm>
              <a:off x="5831829" y="2495082"/>
              <a:ext cx="1694440" cy="1762454"/>
            </a:xfrm>
            <a:custGeom>
              <a:avLst/>
              <a:gdLst>
                <a:gd name="T0" fmla="*/ 0 w 727"/>
                <a:gd name="T1" fmla="*/ 559 h 756"/>
                <a:gd name="T2" fmla="*/ 173 w 727"/>
                <a:gd name="T3" fmla="*/ 526 h 756"/>
                <a:gd name="T4" fmla="*/ 401 w 727"/>
                <a:gd name="T5" fmla="*/ 314 h 756"/>
                <a:gd name="T6" fmla="*/ 324 w 727"/>
                <a:gd name="T7" fmla="*/ 311 h 756"/>
                <a:gd name="T8" fmla="*/ 314 w 727"/>
                <a:gd name="T9" fmla="*/ 275 h 756"/>
                <a:gd name="T10" fmla="*/ 482 w 727"/>
                <a:gd name="T11" fmla="*/ 27 h 756"/>
                <a:gd name="T12" fmla="*/ 524 w 727"/>
                <a:gd name="T13" fmla="*/ 27 h 756"/>
                <a:gd name="T14" fmla="*/ 712 w 727"/>
                <a:gd name="T15" fmla="*/ 280 h 756"/>
                <a:gd name="T16" fmla="*/ 703 w 727"/>
                <a:gd name="T17" fmla="*/ 311 h 756"/>
                <a:gd name="T18" fmla="*/ 613 w 727"/>
                <a:gd name="T19" fmla="*/ 316 h 756"/>
                <a:gd name="T20" fmla="*/ 160 w 727"/>
                <a:gd name="T21" fmla="*/ 748 h 756"/>
                <a:gd name="T22" fmla="*/ 0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0" y="559"/>
                  </a:moveTo>
                  <a:cubicBezTo>
                    <a:pt x="11" y="516"/>
                    <a:pt x="76" y="518"/>
                    <a:pt x="173" y="526"/>
                  </a:cubicBezTo>
                  <a:cubicBezTo>
                    <a:pt x="248" y="534"/>
                    <a:pt x="418" y="548"/>
                    <a:pt x="401" y="314"/>
                  </a:cubicBezTo>
                  <a:cubicBezTo>
                    <a:pt x="324" y="311"/>
                    <a:pt x="324" y="311"/>
                    <a:pt x="324" y="311"/>
                  </a:cubicBezTo>
                  <a:cubicBezTo>
                    <a:pt x="297" y="311"/>
                    <a:pt x="298" y="296"/>
                    <a:pt x="314" y="275"/>
                  </a:cubicBezTo>
                  <a:cubicBezTo>
                    <a:pt x="314" y="275"/>
                    <a:pt x="429" y="102"/>
                    <a:pt x="482" y="27"/>
                  </a:cubicBezTo>
                  <a:cubicBezTo>
                    <a:pt x="496" y="7"/>
                    <a:pt x="507" y="0"/>
                    <a:pt x="524" y="27"/>
                  </a:cubicBezTo>
                  <a:cubicBezTo>
                    <a:pt x="583" y="98"/>
                    <a:pt x="672" y="225"/>
                    <a:pt x="712" y="280"/>
                  </a:cubicBezTo>
                  <a:cubicBezTo>
                    <a:pt x="714" y="285"/>
                    <a:pt x="727" y="308"/>
                    <a:pt x="703" y="311"/>
                  </a:cubicBezTo>
                  <a:cubicBezTo>
                    <a:pt x="675" y="314"/>
                    <a:pt x="613" y="316"/>
                    <a:pt x="613" y="316"/>
                  </a:cubicBezTo>
                  <a:cubicBezTo>
                    <a:pt x="634" y="750"/>
                    <a:pt x="376" y="750"/>
                    <a:pt x="160" y="748"/>
                  </a:cubicBezTo>
                  <a:cubicBezTo>
                    <a:pt x="121" y="756"/>
                    <a:pt x="4" y="705"/>
                    <a:pt x="0" y="559"/>
                  </a:cubicBezTo>
                  <a:close/>
                </a:path>
              </a:pathLst>
            </a:custGeom>
            <a:solidFill>
              <a:srgbClr val="90BFAF"/>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8" name="Freeform 7"/>
            <p:cNvSpPr/>
            <p:nvPr/>
          </p:nvSpPr>
          <p:spPr bwMode="auto">
            <a:xfrm>
              <a:off x="4665731" y="1530069"/>
              <a:ext cx="1695426" cy="1762454"/>
            </a:xfrm>
            <a:custGeom>
              <a:avLst/>
              <a:gdLst>
                <a:gd name="T0" fmla="*/ 727 w 727"/>
                <a:gd name="T1" fmla="*/ 559 h 756"/>
                <a:gd name="T2" fmla="*/ 554 w 727"/>
                <a:gd name="T3" fmla="*/ 526 h 756"/>
                <a:gd name="T4" fmla="*/ 326 w 727"/>
                <a:gd name="T5" fmla="*/ 314 h 756"/>
                <a:gd name="T6" fmla="*/ 403 w 727"/>
                <a:gd name="T7" fmla="*/ 311 h 756"/>
                <a:gd name="T8" fmla="*/ 413 w 727"/>
                <a:gd name="T9" fmla="*/ 275 h 756"/>
                <a:gd name="T10" fmla="*/ 245 w 727"/>
                <a:gd name="T11" fmla="*/ 27 h 756"/>
                <a:gd name="T12" fmla="*/ 203 w 727"/>
                <a:gd name="T13" fmla="*/ 27 h 756"/>
                <a:gd name="T14" fmla="*/ 15 w 727"/>
                <a:gd name="T15" fmla="*/ 280 h 756"/>
                <a:gd name="T16" fmla="*/ 24 w 727"/>
                <a:gd name="T17" fmla="*/ 311 h 756"/>
                <a:gd name="T18" fmla="*/ 114 w 727"/>
                <a:gd name="T19" fmla="*/ 316 h 756"/>
                <a:gd name="T20" fmla="*/ 567 w 727"/>
                <a:gd name="T21" fmla="*/ 748 h 756"/>
                <a:gd name="T22" fmla="*/ 727 w 727"/>
                <a:gd name="T23" fmla="*/ 55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7" h="756">
                  <a:moveTo>
                    <a:pt x="727" y="559"/>
                  </a:moveTo>
                  <a:cubicBezTo>
                    <a:pt x="716" y="516"/>
                    <a:pt x="651" y="518"/>
                    <a:pt x="554" y="526"/>
                  </a:cubicBezTo>
                  <a:cubicBezTo>
                    <a:pt x="479" y="534"/>
                    <a:pt x="309" y="548"/>
                    <a:pt x="326" y="314"/>
                  </a:cubicBezTo>
                  <a:cubicBezTo>
                    <a:pt x="403" y="311"/>
                    <a:pt x="403" y="311"/>
                    <a:pt x="403" y="311"/>
                  </a:cubicBezTo>
                  <a:cubicBezTo>
                    <a:pt x="430" y="311"/>
                    <a:pt x="429" y="296"/>
                    <a:pt x="413" y="275"/>
                  </a:cubicBezTo>
                  <a:cubicBezTo>
                    <a:pt x="413" y="275"/>
                    <a:pt x="298" y="102"/>
                    <a:pt x="245" y="27"/>
                  </a:cubicBezTo>
                  <a:cubicBezTo>
                    <a:pt x="231" y="7"/>
                    <a:pt x="220" y="0"/>
                    <a:pt x="203" y="27"/>
                  </a:cubicBezTo>
                  <a:cubicBezTo>
                    <a:pt x="144" y="98"/>
                    <a:pt x="55" y="226"/>
                    <a:pt x="15" y="280"/>
                  </a:cubicBezTo>
                  <a:cubicBezTo>
                    <a:pt x="13" y="285"/>
                    <a:pt x="0" y="308"/>
                    <a:pt x="24" y="311"/>
                  </a:cubicBezTo>
                  <a:cubicBezTo>
                    <a:pt x="52" y="314"/>
                    <a:pt x="114" y="316"/>
                    <a:pt x="114" y="316"/>
                  </a:cubicBezTo>
                  <a:cubicBezTo>
                    <a:pt x="93" y="750"/>
                    <a:pt x="351" y="750"/>
                    <a:pt x="567" y="748"/>
                  </a:cubicBezTo>
                  <a:cubicBezTo>
                    <a:pt x="606" y="756"/>
                    <a:pt x="723" y="705"/>
                    <a:pt x="727" y="559"/>
                  </a:cubicBezTo>
                  <a:close/>
                </a:path>
              </a:pathLst>
            </a:custGeom>
            <a:solidFill>
              <a:srgbClr val="90BFAF"/>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9" name="Freeform 8"/>
            <p:cNvSpPr/>
            <p:nvPr/>
          </p:nvSpPr>
          <p:spPr bwMode="auto">
            <a:xfrm>
              <a:off x="5927443" y="1632584"/>
              <a:ext cx="104486" cy="4464293"/>
            </a:xfrm>
            <a:custGeom>
              <a:avLst/>
              <a:gdLst>
                <a:gd name="T0" fmla="*/ 94 w 106"/>
                <a:gd name="T1" fmla="*/ 4529 h 4529"/>
                <a:gd name="T2" fmla="*/ 0 w 106"/>
                <a:gd name="T3" fmla="*/ 4484 h 4529"/>
                <a:gd name="T4" fmla="*/ 12 w 106"/>
                <a:gd name="T5" fmla="*/ 0 h 4529"/>
                <a:gd name="T6" fmla="*/ 106 w 106"/>
                <a:gd name="T7" fmla="*/ 0 h 4529"/>
                <a:gd name="T8" fmla="*/ 94 w 106"/>
                <a:gd name="T9" fmla="*/ 4529 h 4529"/>
              </a:gdLst>
              <a:ahLst/>
              <a:cxnLst>
                <a:cxn ang="0">
                  <a:pos x="T0" y="T1"/>
                </a:cxn>
                <a:cxn ang="0">
                  <a:pos x="T2" y="T3"/>
                </a:cxn>
                <a:cxn ang="0">
                  <a:pos x="T4" y="T5"/>
                </a:cxn>
                <a:cxn ang="0">
                  <a:pos x="T6" y="T7"/>
                </a:cxn>
                <a:cxn ang="0">
                  <a:pos x="T8" y="T9"/>
                </a:cxn>
              </a:cxnLst>
              <a:rect l="0" t="0" r="r" b="b"/>
              <a:pathLst>
                <a:path w="106" h="4529">
                  <a:moveTo>
                    <a:pt x="94" y="4529"/>
                  </a:moveTo>
                  <a:lnTo>
                    <a:pt x="0" y="4484"/>
                  </a:lnTo>
                  <a:lnTo>
                    <a:pt x="12" y="0"/>
                  </a:lnTo>
                  <a:lnTo>
                    <a:pt x="106" y="0"/>
                  </a:lnTo>
                  <a:lnTo>
                    <a:pt x="94" y="4529"/>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0" name="Freeform 9"/>
            <p:cNvSpPr/>
            <p:nvPr/>
          </p:nvSpPr>
          <p:spPr bwMode="auto">
            <a:xfrm>
              <a:off x="6181757" y="1632584"/>
              <a:ext cx="102514" cy="4467250"/>
            </a:xfrm>
            <a:custGeom>
              <a:avLst/>
              <a:gdLst>
                <a:gd name="T0" fmla="*/ 87 w 104"/>
                <a:gd name="T1" fmla="*/ 4498 h 4532"/>
                <a:gd name="T2" fmla="*/ 0 w 104"/>
                <a:gd name="T3" fmla="*/ 4532 h 4532"/>
                <a:gd name="T4" fmla="*/ 11 w 104"/>
                <a:gd name="T5" fmla="*/ 0 h 4532"/>
                <a:gd name="T6" fmla="*/ 104 w 104"/>
                <a:gd name="T7" fmla="*/ 3 h 4532"/>
                <a:gd name="T8" fmla="*/ 87 w 104"/>
                <a:gd name="T9" fmla="*/ 4498 h 4532"/>
              </a:gdLst>
              <a:ahLst/>
              <a:cxnLst>
                <a:cxn ang="0">
                  <a:pos x="T0" y="T1"/>
                </a:cxn>
                <a:cxn ang="0">
                  <a:pos x="T2" y="T3"/>
                </a:cxn>
                <a:cxn ang="0">
                  <a:pos x="T4" y="T5"/>
                </a:cxn>
                <a:cxn ang="0">
                  <a:pos x="T6" y="T7"/>
                </a:cxn>
                <a:cxn ang="0">
                  <a:pos x="T8" y="T9"/>
                </a:cxn>
              </a:cxnLst>
              <a:rect l="0" t="0" r="r" b="b"/>
              <a:pathLst>
                <a:path w="104" h="4532">
                  <a:moveTo>
                    <a:pt x="87" y="4498"/>
                  </a:moveTo>
                  <a:lnTo>
                    <a:pt x="0" y="4532"/>
                  </a:lnTo>
                  <a:lnTo>
                    <a:pt x="11" y="0"/>
                  </a:lnTo>
                  <a:lnTo>
                    <a:pt x="104" y="3"/>
                  </a:lnTo>
                  <a:lnTo>
                    <a:pt x="87" y="4498"/>
                  </a:lnTo>
                  <a:close/>
                </a:path>
              </a:pathLst>
            </a:custGeom>
            <a:solidFill>
              <a:srgbClr val="8787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1" name="Freeform 10"/>
            <p:cNvSpPr/>
            <p:nvPr/>
          </p:nvSpPr>
          <p:spPr bwMode="auto">
            <a:xfrm>
              <a:off x="6016157" y="1632584"/>
              <a:ext cx="181371" cy="4467250"/>
            </a:xfrm>
            <a:custGeom>
              <a:avLst/>
              <a:gdLst>
                <a:gd name="T0" fmla="*/ 172 w 184"/>
                <a:gd name="T1" fmla="*/ 4532 h 4532"/>
                <a:gd name="T2" fmla="*/ 0 w 184"/>
                <a:gd name="T3" fmla="*/ 4529 h 4532"/>
                <a:gd name="T4" fmla="*/ 11 w 184"/>
                <a:gd name="T5" fmla="*/ 0 h 4532"/>
                <a:gd name="T6" fmla="*/ 184 w 184"/>
                <a:gd name="T7" fmla="*/ 0 h 4532"/>
                <a:gd name="T8" fmla="*/ 172 w 184"/>
                <a:gd name="T9" fmla="*/ 4532 h 4532"/>
              </a:gdLst>
              <a:ahLst/>
              <a:cxnLst>
                <a:cxn ang="0">
                  <a:pos x="T0" y="T1"/>
                </a:cxn>
                <a:cxn ang="0">
                  <a:pos x="T2" y="T3"/>
                </a:cxn>
                <a:cxn ang="0">
                  <a:pos x="T4" y="T5"/>
                </a:cxn>
                <a:cxn ang="0">
                  <a:pos x="T6" y="T7"/>
                </a:cxn>
                <a:cxn ang="0">
                  <a:pos x="T8" y="T9"/>
                </a:cxn>
              </a:cxnLst>
              <a:rect l="0" t="0" r="r" b="b"/>
              <a:pathLst>
                <a:path w="184" h="4532">
                  <a:moveTo>
                    <a:pt x="172" y="4532"/>
                  </a:moveTo>
                  <a:lnTo>
                    <a:pt x="0" y="4529"/>
                  </a:lnTo>
                  <a:lnTo>
                    <a:pt x="11" y="0"/>
                  </a:lnTo>
                  <a:lnTo>
                    <a:pt x="184" y="0"/>
                  </a:lnTo>
                  <a:lnTo>
                    <a:pt x="172" y="453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2" name="Freeform 11"/>
            <p:cNvSpPr/>
            <p:nvPr/>
          </p:nvSpPr>
          <p:spPr bwMode="auto">
            <a:xfrm>
              <a:off x="5927443" y="5975634"/>
              <a:ext cx="344999" cy="720556"/>
            </a:xfrm>
            <a:custGeom>
              <a:avLst/>
              <a:gdLst>
                <a:gd name="T0" fmla="*/ 38 w 148"/>
                <a:gd name="T1" fmla="*/ 52 h 309"/>
                <a:gd name="T2" fmla="*/ 70 w 148"/>
                <a:gd name="T3" fmla="*/ 17 h 309"/>
                <a:gd name="T4" fmla="*/ 107 w 148"/>
                <a:gd name="T5" fmla="*/ 45 h 309"/>
                <a:gd name="T6" fmla="*/ 134 w 148"/>
                <a:gd name="T7" fmla="*/ 18 h 309"/>
                <a:gd name="T8" fmla="*/ 148 w 148"/>
                <a:gd name="T9" fmla="*/ 34 h 309"/>
                <a:gd name="T10" fmla="*/ 78 w 148"/>
                <a:gd name="T11" fmla="*/ 309 h 309"/>
                <a:gd name="T12" fmla="*/ 0 w 148"/>
                <a:gd name="T13" fmla="*/ 33 h 309"/>
                <a:gd name="T14" fmla="*/ 38 w 148"/>
                <a:gd name="T15" fmla="*/ 52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309">
                  <a:moveTo>
                    <a:pt x="38" y="52"/>
                  </a:moveTo>
                  <a:cubicBezTo>
                    <a:pt x="38" y="52"/>
                    <a:pt x="57" y="13"/>
                    <a:pt x="70" y="17"/>
                  </a:cubicBezTo>
                  <a:cubicBezTo>
                    <a:pt x="84" y="21"/>
                    <a:pt x="103" y="15"/>
                    <a:pt x="107" y="45"/>
                  </a:cubicBezTo>
                  <a:cubicBezTo>
                    <a:pt x="111" y="42"/>
                    <a:pt x="122" y="19"/>
                    <a:pt x="134" y="18"/>
                  </a:cubicBezTo>
                  <a:cubicBezTo>
                    <a:pt x="145" y="18"/>
                    <a:pt x="148" y="34"/>
                    <a:pt x="148" y="34"/>
                  </a:cubicBezTo>
                  <a:cubicBezTo>
                    <a:pt x="78" y="309"/>
                    <a:pt x="78" y="309"/>
                    <a:pt x="78" y="309"/>
                  </a:cubicBezTo>
                  <a:cubicBezTo>
                    <a:pt x="0" y="33"/>
                    <a:pt x="0" y="33"/>
                    <a:pt x="0" y="33"/>
                  </a:cubicBezTo>
                  <a:cubicBezTo>
                    <a:pt x="0" y="33"/>
                    <a:pt x="24" y="0"/>
                    <a:pt x="38" y="52"/>
                  </a:cubicBezTo>
                  <a:close/>
                </a:path>
              </a:pathLst>
            </a:custGeom>
            <a:solidFill>
              <a:srgbClr val="F3E1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3" name="Freeform 12"/>
            <p:cNvSpPr/>
            <p:nvPr/>
          </p:nvSpPr>
          <p:spPr bwMode="auto">
            <a:xfrm>
              <a:off x="6043757" y="6409348"/>
              <a:ext cx="126171" cy="286842"/>
            </a:xfrm>
            <a:custGeom>
              <a:avLst/>
              <a:gdLst>
                <a:gd name="T0" fmla="*/ 0 w 54"/>
                <a:gd name="T1" fmla="*/ 23 h 123"/>
                <a:gd name="T2" fmla="*/ 28 w 54"/>
                <a:gd name="T3" fmla="*/ 123 h 123"/>
                <a:gd name="T4" fmla="*/ 54 w 54"/>
                <a:gd name="T5" fmla="*/ 23 h 123"/>
                <a:gd name="T6" fmla="*/ 0 w 54"/>
                <a:gd name="T7" fmla="*/ 23 h 123"/>
              </a:gdLst>
              <a:ahLst/>
              <a:cxnLst>
                <a:cxn ang="0">
                  <a:pos x="T0" y="T1"/>
                </a:cxn>
                <a:cxn ang="0">
                  <a:pos x="T2" y="T3"/>
                </a:cxn>
                <a:cxn ang="0">
                  <a:pos x="T4" y="T5"/>
                </a:cxn>
                <a:cxn ang="0">
                  <a:pos x="T6" y="T7"/>
                </a:cxn>
              </a:cxnLst>
              <a:rect l="0" t="0" r="r" b="b"/>
              <a:pathLst>
                <a:path w="54" h="123">
                  <a:moveTo>
                    <a:pt x="0" y="23"/>
                  </a:moveTo>
                  <a:cubicBezTo>
                    <a:pt x="28" y="123"/>
                    <a:pt x="28" y="123"/>
                    <a:pt x="28" y="123"/>
                  </a:cubicBezTo>
                  <a:cubicBezTo>
                    <a:pt x="54" y="23"/>
                    <a:pt x="54" y="23"/>
                    <a:pt x="54" y="23"/>
                  </a:cubicBezTo>
                  <a:cubicBezTo>
                    <a:pt x="54" y="23"/>
                    <a:pt x="27" y="0"/>
                    <a:pt x="0" y="23"/>
                  </a:cubicBez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4" name="Rectangle 13"/>
            <p:cNvSpPr>
              <a:spLocks noChangeArrowheads="1"/>
            </p:cNvSpPr>
            <p:nvPr/>
          </p:nvSpPr>
          <p:spPr bwMode="auto">
            <a:xfrm>
              <a:off x="5939271" y="1632584"/>
              <a:ext cx="348942" cy="314442"/>
            </a:xfrm>
            <a:prstGeom prst="rect">
              <a:avLst/>
            </a:pr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5" name="Freeform 14"/>
            <p:cNvSpPr/>
            <p:nvPr/>
          </p:nvSpPr>
          <p:spPr bwMode="auto">
            <a:xfrm>
              <a:off x="5927443" y="2833182"/>
              <a:ext cx="437656" cy="3266652"/>
            </a:xfrm>
            <a:custGeom>
              <a:avLst/>
              <a:gdLst>
                <a:gd name="T0" fmla="*/ 38 w 188"/>
                <a:gd name="T1" fmla="*/ 1401 h 1401"/>
                <a:gd name="T2" fmla="*/ 40 w 188"/>
                <a:gd name="T3" fmla="*/ 246 h 1401"/>
                <a:gd name="T4" fmla="*/ 188 w 188"/>
                <a:gd name="T5" fmla="*/ 187 h 1401"/>
                <a:gd name="T6" fmla="*/ 186 w 188"/>
                <a:gd name="T7" fmla="*/ 0 h 1401"/>
                <a:gd name="T8" fmla="*/ 3 w 188"/>
                <a:gd name="T9" fmla="*/ 226 h 1401"/>
                <a:gd name="T10" fmla="*/ 0 w 188"/>
                <a:gd name="T11" fmla="*/ 1381 h 1401"/>
                <a:gd name="T12" fmla="*/ 38 w 188"/>
                <a:gd name="T13" fmla="*/ 1401 h 1401"/>
              </a:gdLst>
              <a:ahLst/>
              <a:cxnLst>
                <a:cxn ang="0">
                  <a:pos x="T0" y="T1"/>
                </a:cxn>
                <a:cxn ang="0">
                  <a:pos x="T2" y="T3"/>
                </a:cxn>
                <a:cxn ang="0">
                  <a:pos x="T4" y="T5"/>
                </a:cxn>
                <a:cxn ang="0">
                  <a:pos x="T6" y="T7"/>
                </a:cxn>
                <a:cxn ang="0">
                  <a:pos x="T8" y="T9"/>
                </a:cxn>
                <a:cxn ang="0">
                  <a:pos x="T10" y="T11"/>
                </a:cxn>
                <a:cxn ang="0">
                  <a:pos x="T12" y="T13"/>
                </a:cxn>
              </a:cxnLst>
              <a:rect l="0" t="0" r="r" b="b"/>
              <a:pathLst>
                <a:path w="188" h="1401">
                  <a:moveTo>
                    <a:pt x="38" y="1401"/>
                  </a:moveTo>
                  <a:cubicBezTo>
                    <a:pt x="40" y="246"/>
                    <a:pt x="40" y="246"/>
                    <a:pt x="40" y="246"/>
                  </a:cubicBezTo>
                  <a:cubicBezTo>
                    <a:pt x="131" y="218"/>
                    <a:pt x="182" y="213"/>
                    <a:pt x="188" y="187"/>
                  </a:cubicBezTo>
                  <a:cubicBezTo>
                    <a:pt x="186" y="0"/>
                    <a:pt x="186" y="0"/>
                    <a:pt x="186" y="0"/>
                  </a:cubicBezTo>
                  <a:cubicBezTo>
                    <a:pt x="171" y="93"/>
                    <a:pt x="3" y="184"/>
                    <a:pt x="3" y="226"/>
                  </a:cubicBezTo>
                  <a:cubicBezTo>
                    <a:pt x="0" y="1381"/>
                    <a:pt x="0" y="1381"/>
                    <a:pt x="0" y="1381"/>
                  </a:cubicBezTo>
                  <a:cubicBezTo>
                    <a:pt x="14" y="1364"/>
                    <a:pt x="30" y="1368"/>
                    <a:pt x="38" y="1401"/>
                  </a:cubicBezTo>
                  <a:close/>
                </a:path>
              </a:pathLst>
            </a:custGeom>
            <a:solidFill>
              <a:srgbClr val="468085"/>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6" name="Freeform 15"/>
            <p:cNvSpPr/>
            <p:nvPr/>
          </p:nvSpPr>
          <p:spPr bwMode="auto">
            <a:xfrm>
              <a:off x="5826900" y="3798195"/>
              <a:ext cx="447513" cy="2294739"/>
            </a:xfrm>
            <a:custGeom>
              <a:avLst/>
              <a:gdLst>
                <a:gd name="T0" fmla="*/ 151 w 192"/>
                <a:gd name="T1" fmla="*/ 984 h 984"/>
                <a:gd name="T2" fmla="*/ 154 w 192"/>
                <a:gd name="T3" fmla="*/ 256 h 984"/>
                <a:gd name="T4" fmla="*/ 0 w 192"/>
                <a:gd name="T5" fmla="*/ 195 h 984"/>
                <a:gd name="T6" fmla="*/ 2 w 192"/>
                <a:gd name="T7" fmla="*/ 0 h 984"/>
                <a:gd name="T8" fmla="*/ 192 w 192"/>
                <a:gd name="T9" fmla="*/ 235 h 984"/>
                <a:gd name="T10" fmla="*/ 191 w 192"/>
                <a:gd name="T11" fmla="*/ 968 h 984"/>
                <a:gd name="T12" fmla="*/ 151 w 192"/>
                <a:gd name="T13" fmla="*/ 984 h 984"/>
              </a:gdLst>
              <a:ahLst/>
              <a:cxnLst>
                <a:cxn ang="0">
                  <a:pos x="T0" y="T1"/>
                </a:cxn>
                <a:cxn ang="0">
                  <a:pos x="T2" y="T3"/>
                </a:cxn>
                <a:cxn ang="0">
                  <a:pos x="T4" y="T5"/>
                </a:cxn>
                <a:cxn ang="0">
                  <a:pos x="T6" y="T7"/>
                </a:cxn>
                <a:cxn ang="0">
                  <a:pos x="T8" y="T9"/>
                </a:cxn>
                <a:cxn ang="0">
                  <a:pos x="T10" y="T11"/>
                </a:cxn>
                <a:cxn ang="0">
                  <a:pos x="T12" y="T13"/>
                </a:cxn>
              </a:cxnLst>
              <a:rect l="0" t="0" r="r" b="b"/>
              <a:pathLst>
                <a:path w="192" h="984">
                  <a:moveTo>
                    <a:pt x="151" y="984"/>
                  </a:moveTo>
                  <a:cubicBezTo>
                    <a:pt x="154" y="256"/>
                    <a:pt x="154" y="256"/>
                    <a:pt x="154" y="256"/>
                  </a:cubicBezTo>
                  <a:cubicBezTo>
                    <a:pt x="59" y="227"/>
                    <a:pt x="6" y="221"/>
                    <a:pt x="0" y="195"/>
                  </a:cubicBezTo>
                  <a:cubicBezTo>
                    <a:pt x="2" y="0"/>
                    <a:pt x="2" y="0"/>
                    <a:pt x="2" y="0"/>
                  </a:cubicBezTo>
                  <a:cubicBezTo>
                    <a:pt x="18" y="97"/>
                    <a:pt x="192" y="192"/>
                    <a:pt x="192" y="235"/>
                  </a:cubicBezTo>
                  <a:cubicBezTo>
                    <a:pt x="191" y="968"/>
                    <a:pt x="191" y="968"/>
                    <a:pt x="191" y="968"/>
                  </a:cubicBezTo>
                  <a:cubicBezTo>
                    <a:pt x="186" y="945"/>
                    <a:pt x="164" y="947"/>
                    <a:pt x="151" y="984"/>
                  </a:cubicBezTo>
                  <a:close/>
                </a:path>
              </a:pathLst>
            </a:custGeom>
            <a:solidFill>
              <a:srgbClr val="468085"/>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17" name="Freeform 16"/>
            <p:cNvSpPr/>
            <p:nvPr/>
          </p:nvSpPr>
          <p:spPr bwMode="auto">
            <a:xfrm>
              <a:off x="6013200" y="4646893"/>
              <a:ext cx="452442" cy="1449983"/>
            </a:xfrm>
            <a:custGeom>
              <a:avLst/>
              <a:gdLst>
                <a:gd name="T0" fmla="*/ 71 w 194"/>
                <a:gd name="T1" fmla="*/ 620 h 622"/>
                <a:gd name="T2" fmla="*/ 74 w 194"/>
                <a:gd name="T3" fmla="*/ 246 h 622"/>
                <a:gd name="T4" fmla="*/ 194 w 194"/>
                <a:gd name="T5" fmla="*/ 194 h 622"/>
                <a:gd name="T6" fmla="*/ 192 w 194"/>
                <a:gd name="T7" fmla="*/ 0 h 622"/>
                <a:gd name="T8" fmla="*/ 0 w 194"/>
                <a:gd name="T9" fmla="*/ 234 h 622"/>
                <a:gd name="T10" fmla="*/ 1 w 194"/>
                <a:gd name="T11" fmla="*/ 622 h 622"/>
                <a:gd name="T12" fmla="*/ 71 w 194"/>
                <a:gd name="T13" fmla="*/ 620 h 622"/>
              </a:gdLst>
              <a:ahLst/>
              <a:cxnLst>
                <a:cxn ang="0">
                  <a:pos x="T0" y="T1"/>
                </a:cxn>
                <a:cxn ang="0">
                  <a:pos x="T2" y="T3"/>
                </a:cxn>
                <a:cxn ang="0">
                  <a:pos x="T4" y="T5"/>
                </a:cxn>
                <a:cxn ang="0">
                  <a:pos x="T6" y="T7"/>
                </a:cxn>
                <a:cxn ang="0">
                  <a:pos x="T8" y="T9"/>
                </a:cxn>
                <a:cxn ang="0">
                  <a:pos x="T10" y="T11"/>
                </a:cxn>
                <a:cxn ang="0">
                  <a:pos x="T12" y="T13"/>
                </a:cxn>
              </a:cxnLst>
              <a:rect l="0" t="0" r="r" b="b"/>
              <a:pathLst>
                <a:path w="194" h="622">
                  <a:moveTo>
                    <a:pt x="71" y="620"/>
                  </a:moveTo>
                  <a:cubicBezTo>
                    <a:pt x="74" y="246"/>
                    <a:pt x="74" y="246"/>
                    <a:pt x="74" y="246"/>
                  </a:cubicBezTo>
                  <a:cubicBezTo>
                    <a:pt x="169" y="217"/>
                    <a:pt x="188" y="221"/>
                    <a:pt x="194" y="194"/>
                  </a:cubicBezTo>
                  <a:cubicBezTo>
                    <a:pt x="192" y="0"/>
                    <a:pt x="192" y="0"/>
                    <a:pt x="192" y="0"/>
                  </a:cubicBezTo>
                  <a:cubicBezTo>
                    <a:pt x="176" y="96"/>
                    <a:pt x="0" y="191"/>
                    <a:pt x="0" y="234"/>
                  </a:cubicBezTo>
                  <a:cubicBezTo>
                    <a:pt x="1" y="622"/>
                    <a:pt x="1" y="622"/>
                    <a:pt x="1" y="622"/>
                  </a:cubicBezTo>
                  <a:cubicBezTo>
                    <a:pt x="21" y="582"/>
                    <a:pt x="59" y="583"/>
                    <a:pt x="71" y="620"/>
                  </a:cubicBezTo>
                  <a:close/>
                </a:path>
              </a:pathLst>
            </a:custGeom>
            <a:solidFill>
              <a:srgbClr val="468085"/>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7" name="Freeform 56"/>
            <p:cNvSpPr/>
            <p:nvPr/>
          </p:nvSpPr>
          <p:spPr bwMode="auto">
            <a:xfrm>
              <a:off x="6071357" y="2754325"/>
              <a:ext cx="91671" cy="60128"/>
            </a:xfrm>
            <a:custGeom>
              <a:avLst/>
              <a:gdLst>
                <a:gd name="T0" fmla="*/ 10 w 39"/>
                <a:gd name="T1" fmla="*/ 6 h 26"/>
                <a:gd name="T2" fmla="*/ 3 w 39"/>
                <a:gd name="T3" fmla="*/ 14 h 26"/>
                <a:gd name="T4" fmla="*/ 9 w 39"/>
                <a:gd name="T5" fmla="*/ 21 h 26"/>
                <a:gd name="T6" fmla="*/ 27 w 39"/>
                <a:gd name="T7" fmla="*/ 0 h 26"/>
                <a:gd name="T8" fmla="*/ 39 w 39"/>
                <a:gd name="T9" fmla="*/ 13 h 26"/>
                <a:gd name="T10" fmla="*/ 29 w 39"/>
                <a:gd name="T11" fmla="*/ 26 h 26"/>
                <a:gd name="T12" fmla="*/ 27 w 39"/>
                <a:gd name="T13" fmla="*/ 23 h 26"/>
                <a:gd name="T14" fmla="*/ 35 w 39"/>
                <a:gd name="T15" fmla="*/ 13 h 26"/>
                <a:gd name="T16" fmla="*/ 28 w 39"/>
                <a:gd name="T17" fmla="*/ 4 h 26"/>
                <a:gd name="T18" fmla="*/ 10 w 39"/>
                <a:gd name="T19" fmla="*/ 26 h 26"/>
                <a:gd name="T20" fmla="*/ 0 w 39"/>
                <a:gd name="T21" fmla="*/ 14 h 26"/>
                <a:gd name="T22" fmla="*/ 9 w 39"/>
                <a:gd name="T23" fmla="*/ 2 h 26"/>
                <a:gd name="T24" fmla="*/ 10 w 39"/>
                <a:gd name="T2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6">
                  <a:moveTo>
                    <a:pt x="10" y="6"/>
                  </a:moveTo>
                  <a:cubicBezTo>
                    <a:pt x="6" y="7"/>
                    <a:pt x="3" y="10"/>
                    <a:pt x="3" y="14"/>
                  </a:cubicBezTo>
                  <a:cubicBezTo>
                    <a:pt x="3" y="19"/>
                    <a:pt x="5" y="21"/>
                    <a:pt x="9" y="21"/>
                  </a:cubicBezTo>
                  <a:cubicBezTo>
                    <a:pt x="17" y="22"/>
                    <a:pt x="15" y="0"/>
                    <a:pt x="27" y="0"/>
                  </a:cubicBezTo>
                  <a:cubicBezTo>
                    <a:pt x="33" y="0"/>
                    <a:pt x="39" y="3"/>
                    <a:pt x="39" y="13"/>
                  </a:cubicBezTo>
                  <a:cubicBezTo>
                    <a:pt x="39" y="21"/>
                    <a:pt x="33" y="24"/>
                    <a:pt x="29" y="26"/>
                  </a:cubicBezTo>
                  <a:cubicBezTo>
                    <a:pt x="27" y="23"/>
                    <a:pt x="27" y="23"/>
                    <a:pt x="27" y="23"/>
                  </a:cubicBezTo>
                  <a:cubicBezTo>
                    <a:pt x="31" y="21"/>
                    <a:pt x="35" y="18"/>
                    <a:pt x="35" y="13"/>
                  </a:cubicBezTo>
                  <a:cubicBezTo>
                    <a:pt x="35" y="7"/>
                    <a:pt x="32" y="4"/>
                    <a:pt x="28" y="4"/>
                  </a:cubicBezTo>
                  <a:cubicBezTo>
                    <a:pt x="19" y="4"/>
                    <a:pt x="21" y="26"/>
                    <a:pt x="10" y="26"/>
                  </a:cubicBezTo>
                  <a:cubicBezTo>
                    <a:pt x="4" y="26"/>
                    <a:pt x="0" y="21"/>
                    <a:pt x="0" y="14"/>
                  </a:cubicBezTo>
                  <a:cubicBezTo>
                    <a:pt x="0" y="8"/>
                    <a:pt x="3" y="4"/>
                    <a:pt x="9" y="2"/>
                  </a:cubicBezTo>
                  <a:lnTo>
                    <a:pt x="10" y="6"/>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8" name="Freeform 57"/>
            <p:cNvSpPr>
              <a:spLocks noEditPoints="1"/>
            </p:cNvSpPr>
            <p:nvPr/>
          </p:nvSpPr>
          <p:spPr bwMode="auto">
            <a:xfrm>
              <a:off x="6071357" y="2674482"/>
              <a:ext cx="88714" cy="69986"/>
            </a:xfrm>
            <a:custGeom>
              <a:avLst/>
              <a:gdLst>
                <a:gd name="T0" fmla="*/ 90 w 90"/>
                <a:gd name="T1" fmla="*/ 71 h 71"/>
                <a:gd name="T2" fmla="*/ 0 w 90"/>
                <a:gd name="T3" fmla="*/ 43 h 71"/>
                <a:gd name="T4" fmla="*/ 0 w 90"/>
                <a:gd name="T5" fmla="*/ 29 h 71"/>
                <a:gd name="T6" fmla="*/ 90 w 90"/>
                <a:gd name="T7" fmla="*/ 0 h 71"/>
                <a:gd name="T8" fmla="*/ 90 w 90"/>
                <a:gd name="T9" fmla="*/ 12 h 71"/>
                <a:gd name="T10" fmla="*/ 62 w 90"/>
                <a:gd name="T11" fmla="*/ 19 h 71"/>
                <a:gd name="T12" fmla="*/ 62 w 90"/>
                <a:gd name="T13" fmla="*/ 52 h 71"/>
                <a:gd name="T14" fmla="*/ 90 w 90"/>
                <a:gd name="T15" fmla="*/ 59 h 71"/>
                <a:gd name="T16" fmla="*/ 90 w 90"/>
                <a:gd name="T17" fmla="*/ 71 h 71"/>
                <a:gd name="T18" fmla="*/ 55 w 90"/>
                <a:gd name="T19" fmla="*/ 50 h 71"/>
                <a:gd name="T20" fmla="*/ 55 w 90"/>
                <a:gd name="T21" fmla="*/ 22 h 71"/>
                <a:gd name="T22" fmla="*/ 7 w 90"/>
                <a:gd name="T23" fmla="*/ 36 h 71"/>
                <a:gd name="T24" fmla="*/ 7 w 90"/>
                <a:gd name="T25" fmla="*/ 36 h 71"/>
                <a:gd name="T26" fmla="*/ 55 w 90"/>
                <a:gd name="T27"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1">
                  <a:moveTo>
                    <a:pt x="90" y="71"/>
                  </a:moveTo>
                  <a:lnTo>
                    <a:pt x="0" y="43"/>
                  </a:lnTo>
                  <a:lnTo>
                    <a:pt x="0" y="29"/>
                  </a:lnTo>
                  <a:lnTo>
                    <a:pt x="90" y="0"/>
                  </a:lnTo>
                  <a:lnTo>
                    <a:pt x="90" y="12"/>
                  </a:lnTo>
                  <a:lnTo>
                    <a:pt x="62" y="19"/>
                  </a:lnTo>
                  <a:lnTo>
                    <a:pt x="62" y="52"/>
                  </a:lnTo>
                  <a:lnTo>
                    <a:pt x="90" y="59"/>
                  </a:lnTo>
                  <a:lnTo>
                    <a:pt x="90" y="71"/>
                  </a:lnTo>
                  <a:close/>
                  <a:moveTo>
                    <a:pt x="55" y="50"/>
                  </a:moveTo>
                  <a:lnTo>
                    <a:pt x="55" y="22"/>
                  </a:lnTo>
                  <a:lnTo>
                    <a:pt x="7" y="36"/>
                  </a:lnTo>
                  <a:lnTo>
                    <a:pt x="7" y="36"/>
                  </a:lnTo>
                  <a:lnTo>
                    <a:pt x="55" y="50"/>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59" name="Freeform 58"/>
            <p:cNvSpPr/>
            <p:nvPr/>
          </p:nvSpPr>
          <p:spPr bwMode="auto">
            <a:xfrm>
              <a:off x="6071357" y="2583796"/>
              <a:ext cx="88714" cy="74914"/>
            </a:xfrm>
            <a:custGeom>
              <a:avLst/>
              <a:gdLst>
                <a:gd name="T0" fmla="*/ 90 w 90"/>
                <a:gd name="T1" fmla="*/ 10 h 76"/>
                <a:gd name="T2" fmla="*/ 10 w 90"/>
                <a:gd name="T3" fmla="*/ 10 h 76"/>
                <a:gd name="T4" fmla="*/ 10 w 90"/>
                <a:gd name="T5" fmla="*/ 10 h 76"/>
                <a:gd name="T6" fmla="*/ 90 w 90"/>
                <a:gd name="T7" fmla="*/ 36 h 76"/>
                <a:gd name="T8" fmla="*/ 90 w 90"/>
                <a:gd name="T9" fmla="*/ 43 h 76"/>
                <a:gd name="T10" fmla="*/ 10 w 90"/>
                <a:gd name="T11" fmla="*/ 69 h 76"/>
                <a:gd name="T12" fmla="*/ 10 w 90"/>
                <a:gd name="T13" fmla="*/ 69 h 76"/>
                <a:gd name="T14" fmla="*/ 90 w 90"/>
                <a:gd name="T15" fmla="*/ 69 h 76"/>
                <a:gd name="T16" fmla="*/ 90 w 90"/>
                <a:gd name="T17" fmla="*/ 76 h 76"/>
                <a:gd name="T18" fmla="*/ 0 w 90"/>
                <a:gd name="T19" fmla="*/ 76 h 76"/>
                <a:gd name="T20" fmla="*/ 0 w 90"/>
                <a:gd name="T21" fmla="*/ 62 h 76"/>
                <a:gd name="T22" fmla="*/ 74 w 90"/>
                <a:gd name="T23" fmla="*/ 38 h 76"/>
                <a:gd name="T24" fmla="*/ 74 w 90"/>
                <a:gd name="T25" fmla="*/ 38 h 76"/>
                <a:gd name="T26" fmla="*/ 0 w 90"/>
                <a:gd name="T27" fmla="*/ 17 h 76"/>
                <a:gd name="T28" fmla="*/ 0 w 90"/>
                <a:gd name="T29" fmla="*/ 0 h 76"/>
                <a:gd name="T30" fmla="*/ 90 w 90"/>
                <a:gd name="T31" fmla="*/ 0 h 76"/>
                <a:gd name="T32" fmla="*/ 90 w 90"/>
                <a:gd name="T33"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6">
                  <a:moveTo>
                    <a:pt x="90" y="10"/>
                  </a:moveTo>
                  <a:lnTo>
                    <a:pt x="10" y="10"/>
                  </a:lnTo>
                  <a:lnTo>
                    <a:pt x="10" y="10"/>
                  </a:lnTo>
                  <a:lnTo>
                    <a:pt x="90" y="36"/>
                  </a:lnTo>
                  <a:lnTo>
                    <a:pt x="90" y="43"/>
                  </a:lnTo>
                  <a:lnTo>
                    <a:pt x="10" y="69"/>
                  </a:lnTo>
                  <a:lnTo>
                    <a:pt x="10" y="69"/>
                  </a:lnTo>
                  <a:lnTo>
                    <a:pt x="90" y="69"/>
                  </a:lnTo>
                  <a:lnTo>
                    <a:pt x="90" y="76"/>
                  </a:lnTo>
                  <a:lnTo>
                    <a:pt x="0" y="76"/>
                  </a:lnTo>
                  <a:lnTo>
                    <a:pt x="0" y="62"/>
                  </a:lnTo>
                  <a:lnTo>
                    <a:pt x="74" y="38"/>
                  </a:lnTo>
                  <a:lnTo>
                    <a:pt x="74" y="38"/>
                  </a:lnTo>
                  <a:lnTo>
                    <a:pt x="0" y="17"/>
                  </a:lnTo>
                  <a:lnTo>
                    <a:pt x="0" y="0"/>
                  </a:lnTo>
                  <a:lnTo>
                    <a:pt x="90" y="0"/>
                  </a:lnTo>
                  <a:lnTo>
                    <a:pt x="90" y="10"/>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0" name="Freeform 59"/>
            <p:cNvSpPr>
              <a:spLocks noEditPoints="1"/>
            </p:cNvSpPr>
            <p:nvPr/>
          </p:nvSpPr>
          <p:spPr bwMode="auto">
            <a:xfrm>
              <a:off x="6071357" y="2501982"/>
              <a:ext cx="88714" cy="56186"/>
            </a:xfrm>
            <a:custGeom>
              <a:avLst/>
              <a:gdLst>
                <a:gd name="T0" fmla="*/ 38 w 38"/>
                <a:gd name="T1" fmla="*/ 24 h 24"/>
                <a:gd name="T2" fmla="*/ 0 w 38"/>
                <a:gd name="T3" fmla="*/ 24 h 24"/>
                <a:gd name="T4" fmla="*/ 0 w 38"/>
                <a:gd name="T5" fmla="*/ 11 h 24"/>
                <a:gd name="T6" fmla="*/ 11 w 38"/>
                <a:gd name="T7" fmla="*/ 0 h 24"/>
                <a:gd name="T8" fmla="*/ 21 w 38"/>
                <a:gd name="T9" fmla="*/ 13 h 24"/>
                <a:gd name="T10" fmla="*/ 21 w 38"/>
                <a:gd name="T11" fmla="*/ 20 h 24"/>
                <a:gd name="T12" fmla="*/ 38 w 38"/>
                <a:gd name="T13" fmla="*/ 20 h 24"/>
                <a:gd name="T14" fmla="*/ 38 w 38"/>
                <a:gd name="T15" fmla="*/ 24 h 24"/>
                <a:gd name="T16" fmla="*/ 18 w 38"/>
                <a:gd name="T17" fmla="*/ 20 h 24"/>
                <a:gd name="T18" fmla="*/ 18 w 38"/>
                <a:gd name="T19" fmla="*/ 13 h 24"/>
                <a:gd name="T20" fmla="*/ 11 w 38"/>
                <a:gd name="T21" fmla="*/ 4 h 24"/>
                <a:gd name="T22" fmla="*/ 4 w 38"/>
                <a:gd name="T23" fmla="*/ 12 h 24"/>
                <a:gd name="T24" fmla="*/ 4 w 38"/>
                <a:gd name="T25" fmla="*/ 20 h 24"/>
                <a:gd name="T26" fmla="*/ 18 w 38"/>
                <a:gd name="T27"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4">
                  <a:moveTo>
                    <a:pt x="38" y="24"/>
                  </a:moveTo>
                  <a:cubicBezTo>
                    <a:pt x="0" y="24"/>
                    <a:pt x="0" y="24"/>
                    <a:pt x="0" y="24"/>
                  </a:cubicBezTo>
                  <a:cubicBezTo>
                    <a:pt x="0" y="11"/>
                    <a:pt x="0" y="11"/>
                    <a:pt x="0" y="11"/>
                  </a:cubicBezTo>
                  <a:cubicBezTo>
                    <a:pt x="0" y="3"/>
                    <a:pt x="5" y="0"/>
                    <a:pt x="11" y="0"/>
                  </a:cubicBezTo>
                  <a:cubicBezTo>
                    <a:pt x="17" y="0"/>
                    <a:pt x="21" y="4"/>
                    <a:pt x="21" y="13"/>
                  </a:cubicBezTo>
                  <a:cubicBezTo>
                    <a:pt x="21" y="20"/>
                    <a:pt x="21" y="20"/>
                    <a:pt x="21" y="20"/>
                  </a:cubicBezTo>
                  <a:cubicBezTo>
                    <a:pt x="38" y="20"/>
                    <a:pt x="38" y="20"/>
                    <a:pt x="38" y="20"/>
                  </a:cubicBezTo>
                  <a:lnTo>
                    <a:pt x="38" y="24"/>
                  </a:lnTo>
                  <a:close/>
                  <a:moveTo>
                    <a:pt x="18" y="20"/>
                  </a:moveTo>
                  <a:cubicBezTo>
                    <a:pt x="18" y="13"/>
                    <a:pt x="18" y="13"/>
                    <a:pt x="18" y="13"/>
                  </a:cubicBezTo>
                  <a:cubicBezTo>
                    <a:pt x="18" y="6"/>
                    <a:pt x="15" y="4"/>
                    <a:pt x="11" y="4"/>
                  </a:cubicBezTo>
                  <a:cubicBezTo>
                    <a:pt x="6" y="4"/>
                    <a:pt x="4" y="6"/>
                    <a:pt x="4" y="12"/>
                  </a:cubicBezTo>
                  <a:cubicBezTo>
                    <a:pt x="4" y="20"/>
                    <a:pt x="4" y="20"/>
                    <a:pt x="4" y="20"/>
                  </a:cubicBezTo>
                  <a:lnTo>
                    <a:pt x="18" y="20"/>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1" name="Freeform 60"/>
            <p:cNvSpPr/>
            <p:nvPr/>
          </p:nvSpPr>
          <p:spPr bwMode="auto">
            <a:xfrm>
              <a:off x="6071357" y="2431997"/>
              <a:ext cx="88714" cy="51257"/>
            </a:xfrm>
            <a:custGeom>
              <a:avLst/>
              <a:gdLst>
                <a:gd name="T0" fmla="*/ 90 w 90"/>
                <a:gd name="T1" fmla="*/ 52 h 52"/>
                <a:gd name="T2" fmla="*/ 0 w 90"/>
                <a:gd name="T3" fmla="*/ 52 h 52"/>
                <a:gd name="T4" fmla="*/ 0 w 90"/>
                <a:gd name="T5" fmla="*/ 43 h 52"/>
                <a:gd name="T6" fmla="*/ 81 w 90"/>
                <a:gd name="T7" fmla="*/ 43 h 52"/>
                <a:gd name="T8" fmla="*/ 81 w 90"/>
                <a:gd name="T9" fmla="*/ 0 h 52"/>
                <a:gd name="T10" fmla="*/ 90 w 90"/>
                <a:gd name="T11" fmla="*/ 0 h 52"/>
                <a:gd name="T12" fmla="*/ 90 w 9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90" h="52">
                  <a:moveTo>
                    <a:pt x="90" y="52"/>
                  </a:moveTo>
                  <a:lnTo>
                    <a:pt x="0" y="52"/>
                  </a:lnTo>
                  <a:lnTo>
                    <a:pt x="0" y="43"/>
                  </a:lnTo>
                  <a:lnTo>
                    <a:pt x="81" y="43"/>
                  </a:lnTo>
                  <a:lnTo>
                    <a:pt x="81" y="0"/>
                  </a:lnTo>
                  <a:lnTo>
                    <a:pt x="90" y="0"/>
                  </a:lnTo>
                  <a:lnTo>
                    <a:pt x="90" y="52"/>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2" name="Freeform 61"/>
            <p:cNvSpPr/>
            <p:nvPr/>
          </p:nvSpPr>
          <p:spPr bwMode="auto">
            <a:xfrm>
              <a:off x="6071357" y="23600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3" name="Freeform 62"/>
            <p:cNvSpPr/>
            <p:nvPr/>
          </p:nvSpPr>
          <p:spPr bwMode="auto">
            <a:xfrm>
              <a:off x="6071357" y="2252597"/>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4" name="Freeform 63"/>
            <p:cNvSpPr/>
            <p:nvPr/>
          </p:nvSpPr>
          <p:spPr bwMode="auto">
            <a:xfrm>
              <a:off x="6071357" y="2180640"/>
              <a:ext cx="88714" cy="56186"/>
            </a:xfrm>
            <a:custGeom>
              <a:avLst/>
              <a:gdLst>
                <a:gd name="T0" fmla="*/ 0 w 90"/>
                <a:gd name="T1" fmla="*/ 2 h 57"/>
                <a:gd name="T2" fmla="*/ 10 w 90"/>
                <a:gd name="T3" fmla="*/ 2 h 57"/>
                <a:gd name="T4" fmla="*/ 10 w 90"/>
                <a:gd name="T5" fmla="*/ 47 h 57"/>
                <a:gd name="T6" fmla="*/ 41 w 90"/>
                <a:gd name="T7" fmla="*/ 47 h 57"/>
                <a:gd name="T8" fmla="*/ 41 w 90"/>
                <a:gd name="T9" fmla="*/ 17 h 57"/>
                <a:gd name="T10" fmla="*/ 48 w 90"/>
                <a:gd name="T11" fmla="*/ 17 h 57"/>
                <a:gd name="T12" fmla="*/ 48 w 90"/>
                <a:gd name="T13" fmla="*/ 47 h 57"/>
                <a:gd name="T14" fmla="*/ 81 w 90"/>
                <a:gd name="T15" fmla="*/ 47 h 57"/>
                <a:gd name="T16" fmla="*/ 81 w 90"/>
                <a:gd name="T17" fmla="*/ 0 h 57"/>
                <a:gd name="T18" fmla="*/ 90 w 90"/>
                <a:gd name="T19" fmla="*/ 0 h 57"/>
                <a:gd name="T20" fmla="*/ 90 w 90"/>
                <a:gd name="T21" fmla="*/ 57 h 57"/>
                <a:gd name="T22" fmla="*/ 0 w 90"/>
                <a:gd name="T23" fmla="*/ 57 h 57"/>
                <a:gd name="T24" fmla="*/ 0 w 90"/>
                <a:gd name="T25" fmla="*/ 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0" y="2"/>
                  </a:moveTo>
                  <a:lnTo>
                    <a:pt x="10" y="2"/>
                  </a:lnTo>
                  <a:lnTo>
                    <a:pt x="10" y="47"/>
                  </a:lnTo>
                  <a:lnTo>
                    <a:pt x="41" y="47"/>
                  </a:lnTo>
                  <a:lnTo>
                    <a:pt x="41" y="17"/>
                  </a:lnTo>
                  <a:lnTo>
                    <a:pt x="48" y="17"/>
                  </a:lnTo>
                  <a:lnTo>
                    <a:pt x="48" y="47"/>
                  </a:lnTo>
                  <a:lnTo>
                    <a:pt x="81" y="47"/>
                  </a:lnTo>
                  <a:lnTo>
                    <a:pt x="81" y="0"/>
                  </a:lnTo>
                  <a:lnTo>
                    <a:pt x="90" y="0"/>
                  </a:lnTo>
                  <a:lnTo>
                    <a:pt x="90" y="57"/>
                  </a:lnTo>
                  <a:lnTo>
                    <a:pt x="0" y="57"/>
                  </a:lnTo>
                  <a:lnTo>
                    <a:pt x="0" y="2"/>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5" name="Freeform 64"/>
            <p:cNvSpPr/>
            <p:nvPr/>
          </p:nvSpPr>
          <p:spPr bwMode="auto">
            <a:xfrm>
              <a:off x="6071357" y="2108683"/>
              <a:ext cx="88714" cy="65057"/>
            </a:xfrm>
            <a:custGeom>
              <a:avLst/>
              <a:gdLst>
                <a:gd name="T0" fmla="*/ 90 w 90"/>
                <a:gd name="T1" fmla="*/ 54 h 66"/>
                <a:gd name="T2" fmla="*/ 90 w 90"/>
                <a:gd name="T3" fmla="*/ 66 h 66"/>
                <a:gd name="T4" fmla="*/ 43 w 90"/>
                <a:gd name="T5" fmla="*/ 40 h 66"/>
                <a:gd name="T6" fmla="*/ 0 w 90"/>
                <a:gd name="T7" fmla="*/ 64 h 66"/>
                <a:gd name="T8" fmla="*/ 0 w 90"/>
                <a:gd name="T9" fmla="*/ 52 h 66"/>
                <a:gd name="T10" fmla="*/ 33 w 90"/>
                <a:gd name="T11" fmla="*/ 33 h 66"/>
                <a:gd name="T12" fmla="*/ 0 w 90"/>
                <a:gd name="T13" fmla="*/ 14 h 66"/>
                <a:gd name="T14" fmla="*/ 0 w 90"/>
                <a:gd name="T15" fmla="*/ 4 h 66"/>
                <a:gd name="T16" fmla="*/ 43 w 90"/>
                <a:gd name="T17" fmla="*/ 28 h 66"/>
                <a:gd name="T18" fmla="*/ 90 w 90"/>
                <a:gd name="T19" fmla="*/ 0 h 66"/>
                <a:gd name="T20" fmla="*/ 90 w 90"/>
                <a:gd name="T21" fmla="*/ 11 h 66"/>
                <a:gd name="T22" fmla="*/ 52 w 90"/>
                <a:gd name="T23" fmla="*/ 33 h 66"/>
                <a:gd name="T24" fmla="*/ 90 w 90"/>
                <a:gd name="T25"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66">
                  <a:moveTo>
                    <a:pt x="90" y="54"/>
                  </a:moveTo>
                  <a:lnTo>
                    <a:pt x="90" y="66"/>
                  </a:lnTo>
                  <a:lnTo>
                    <a:pt x="43" y="40"/>
                  </a:lnTo>
                  <a:lnTo>
                    <a:pt x="0" y="64"/>
                  </a:lnTo>
                  <a:lnTo>
                    <a:pt x="0" y="52"/>
                  </a:lnTo>
                  <a:lnTo>
                    <a:pt x="33" y="33"/>
                  </a:lnTo>
                  <a:lnTo>
                    <a:pt x="0" y="14"/>
                  </a:lnTo>
                  <a:lnTo>
                    <a:pt x="0" y="4"/>
                  </a:lnTo>
                  <a:lnTo>
                    <a:pt x="43" y="28"/>
                  </a:lnTo>
                  <a:lnTo>
                    <a:pt x="90" y="0"/>
                  </a:lnTo>
                  <a:lnTo>
                    <a:pt x="90" y="11"/>
                  </a:lnTo>
                  <a:lnTo>
                    <a:pt x="52" y="33"/>
                  </a:lnTo>
                  <a:lnTo>
                    <a:pt x="90" y="54"/>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66" name="Freeform 65"/>
            <p:cNvSpPr/>
            <p:nvPr/>
          </p:nvSpPr>
          <p:spPr bwMode="auto">
            <a:xfrm>
              <a:off x="6071357" y="2042640"/>
              <a:ext cx="88714" cy="61114"/>
            </a:xfrm>
            <a:custGeom>
              <a:avLst/>
              <a:gdLst>
                <a:gd name="T0" fmla="*/ 10 w 90"/>
                <a:gd name="T1" fmla="*/ 26 h 62"/>
                <a:gd name="T2" fmla="*/ 90 w 90"/>
                <a:gd name="T3" fmla="*/ 26 h 62"/>
                <a:gd name="T4" fmla="*/ 90 w 90"/>
                <a:gd name="T5" fmla="*/ 36 h 62"/>
                <a:gd name="T6" fmla="*/ 10 w 90"/>
                <a:gd name="T7" fmla="*/ 36 h 62"/>
                <a:gd name="T8" fmla="*/ 10 w 90"/>
                <a:gd name="T9" fmla="*/ 62 h 62"/>
                <a:gd name="T10" fmla="*/ 0 w 90"/>
                <a:gd name="T11" fmla="*/ 62 h 62"/>
                <a:gd name="T12" fmla="*/ 0 w 90"/>
                <a:gd name="T13" fmla="*/ 0 h 62"/>
                <a:gd name="T14" fmla="*/ 10 w 90"/>
                <a:gd name="T15" fmla="*/ 0 h 62"/>
                <a:gd name="T16" fmla="*/ 10 w 90"/>
                <a:gd name="T17"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62">
                  <a:moveTo>
                    <a:pt x="10" y="26"/>
                  </a:moveTo>
                  <a:lnTo>
                    <a:pt x="90" y="26"/>
                  </a:lnTo>
                  <a:lnTo>
                    <a:pt x="90" y="36"/>
                  </a:lnTo>
                  <a:lnTo>
                    <a:pt x="10" y="36"/>
                  </a:lnTo>
                  <a:lnTo>
                    <a:pt x="10" y="62"/>
                  </a:lnTo>
                  <a:lnTo>
                    <a:pt x="0" y="62"/>
                  </a:lnTo>
                  <a:lnTo>
                    <a:pt x="0" y="0"/>
                  </a:lnTo>
                  <a:lnTo>
                    <a:pt x="10" y="0"/>
                  </a:lnTo>
                  <a:lnTo>
                    <a:pt x="10" y="26"/>
                  </a:lnTo>
                  <a:close/>
                </a:path>
              </a:pathLst>
            </a:custGeom>
            <a:solidFill>
              <a:schemeClr val="tx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79" name="Freeform 78"/>
            <p:cNvSpPr/>
            <p:nvPr/>
          </p:nvSpPr>
          <p:spPr bwMode="auto">
            <a:xfrm>
              <a:off x="5188158" y="3751866"/>
              <a:ext cx="196157" cy="428785"/>
            </a:xfrm>
            <a:custGeom>
              <a:avLst/>
              <a:gdLst>
                <a:gd name="T0" fmla="*/ 4 w 84"/>
                <a:gd name="T1" fmla="*/ 184 h 184"/>
                <a:gd name="T2" fmla="*/ 4 w 84"/>
                <a:gd name="T3" fmla="*/ 168 h 184"/>
                <a:gd name="T4" fmla="*/ 35 w 84"/>
                <a:gd name="T5" fmla="*/ 168 h 184"/>
                <a:gd name="T6" fmla="*/ 35 w 84"/>
                <a:gd name="T7" fmla="*/ 21 h 184"/>
                <a:gd name="T8" fmla="*/ 0 w 84"/>
                <a:gd name="T9" fmla="*/ 25 h 184"/>
                <a:gd name="T10" fmla="*/ 0 w 84"/>
                <a:gd name="T11" fmla="*/ 13 h 184"/>
                <a:gd name="T12" fmla="*/ 35 w 84"/>
                <a:gd name="T13" fmla="*/ 0 h 184"/>
                <a:gd name="T14" fmla="*/ 53 w 84"/>
                <a:gd name="T15" fmla="*/ 0 h 184"/>
                <a:gd name="T16" fmla="*/ 53 w 84"/>
                <a:gd name="T17" fmla="*/ 168 h 184"/>
                <a:gd name="T18" fmla="*/ 84 w 84"/>
                <a:gd name="T19" fmla="*/ 168 h 184"/>
                <a:gd name="T20" fmla="*/ 84 w 84"/>
                <a:gd name="T21" fmla="*/ 184 h 184"/>
                <a:gd name="T22" fmla="*/ 4 w 84"/>
                <a:gd name="T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84">
                  <a:moveTo>
                    <a:pt x="4" y="184"/>
                  </a:moveTo>
                  <a:cubicBezTo>
                    <a:pt x="4" y="168"/>
                    <a:pt x="4" y="168"/>
                    <a:pt x="4" y="168"/>
                  </a:cubicBezTo>
                  <a:cubicBezTo>
                    <a:pt x="35" y="168"/>
                    <a:pt x="35" y="168"/>
                    <a:pt x="35" y="168"/>
                  </a:cubicBezTo>
                  <a:cubicBezTo>
                    <a:pt x="35" y="21"/>
                    <a:pt x="35" y="21"/>
                    <a:pt x="35" y="21"/>
                  </a:cubicBezTo>
                  <a:cubicBezTo>
                    <a:pt x="0" y="25"/>
                    <a:pt x="0" y="25"/>
                    <a:pt x="0" y="25"/>
                  </a:cubicBezTo>
                  <a:cubicBezTo>
                    <a:pt x="0" y="13"/>
                    <a:pt x="0" y="13"/>
                    <a:pt x="0" y="13"/>
                  </a:cubicBezTo>
                  <a:cubicBezTo>
                    <a:pt x="13" y="9"/>
                    <a:pt x="27" y="5"/>
                    <a:pt x="35" y="0"/>
                  </a:cubicBezTo>
                  <a:cubicBezTo>
                    <a:pt x="53" y="0"/>
                    <a:pt x="53" y="0"/>
                    <a:pt x="53" y="0"/>
                  </a:cubicBezTo>
                  <a:cubicBezTo>
                    <a:pt x="53" y="168"/>
                    <a:pt x="53" y="168"/>
                    <a:pt x="53" y="168"/>
                  </a:cubicBezTo>
                  <a:cubicBezTo>
                    <a:pt x="84" y="168"/>
                    <a:pt x="84" y="168"/>
                    <a:pt x="84" y="168"/>
                  </a:cubicBezTo>
                  <a:cubicBezTo>
                    <a:pt x="84" y="184"/>
                    <a:pt x="84" y="184"/>
                    <a:pt x="84" y="184"/>
                  </a:cubicBezTo>
                  <a:lnTo>
                    <a:pt x="4" y="184"/>
                  </a:lnTo>
                  <a:close/>
                </a:path>
              </a:pathLst>
            </a:custGeom>
            <a:solidFill>
              <a:schemeClr val="bg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80" name="Freeform 79"/>
            <p:cNvSpPr/>
            <p:nvPr/>
          </p:nvSpPr>
          <p:spPr bwMode="auto">
            <a:xfrm>
              <a:off x="6878655" y="2903167"/>
              <a:ext cx="273042" cy="426814"/>
            </a:xfrm>
            <a:custGeom>
              <a:avLst/>
              <a:gdLst>
                <a:gd name="T0" fmla="*/ 117 w 117"/>
                <a:gd name="T1" fmla="*/ 183 h 183"/>
                <a:gd name="T2" fmla="*/ 0 w 117"/>
                <a:gd name="T3" fmla="*/ 183 h 183"/>
                <a:gd name="T4" fmla="*/ 0 w 117"/>
                <a:gd name="T5" fmla="*/ 164 h 183"/>
                <a:gd name="T6" fmla="*/ 98 w 117"/>
                <a:gd name="T7" fmla="*/ 48 h 183"/>
                <a:gd name="T8" fmla="*/ 62 w 117"/>
                <a:gd name="T9" fmla="*/ 15 h 183"/>
                <a:gd name="T10" fmla="*/ 19 w 117"/>
                <a:gd name="T11" fmla="*/ 54 h 183"/>
                <a:gd name="T12" fmla="*/ 1 w 117"/>
                <a:gd name="T13" fmla="*/ 50 h 183"/>
                <a:gd name="T14" fmla="*/ 62 w 117"/>
                <a:gd name="T15" fmla="*/ 0 h 183"/>
                <a:gd name="T16" fmla="*/ 117 w 117"/>
                <a:gd name="T17" fmla="*/ 48 h 183"/>
                <a:gd name="T18" fmla="*/ 19 w 117"/>
                <a:gd name="T19" fmla="*/ 167 h 183"/>
                <a:gd name="T20" fmla="*/ 117 w 117"/>
                <a:gd name="T21" fmla="*/ 167 h 183"/>
                <a:gd name="T22" fmla="*/ 117 w 117"/>
                <a:gd name="T23"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83">
                  <a:moveTo>
                    <a:pt x="117" y="183"/>
                  </a:moveTo>
                  <a:cubicBezTo>
                    <a:pt x="0" y="183"/>
                    <a:pt x="0" y="183"/>
                    <a:pt x="0" y="183"/>
                  </a:cubicBezTo>
                  <a:cubicBezTo>
                    <a:pt x="0" y="164"/>
                    <a:pt x="0" y="164"/>
                    <a:pt x="0" y="164"/>
                  </a:cubicBezTo>
                  <a:cubicBezTo>
                    <a:pt x="31" y="100"/>
                    <a:pt x="98" y="97"/>
                    <a:pt x="98" y="48"/>
                  </a:cubicBezTo>
                  <a:cubicBezTo>
                    <a:pt x="98" y="27"/>
                    <a:pt x="85" y="15"/>
                    <a:pt x="62" y="15"/>
                  </a:cubicBezTo>
                  <a:cubicBezTo>
                    <a:pt x="36" y="15"/>
                    <a:pt x="22" y="36"/>
                    <a:pt x="19" y="54"/>
                  </a:cubicBezTo>
                  <a:cubicBezTo>
                    <a:pt x="1" y="50"/>
                    <a:pt x="1" y="50"/>
                    <a:pt x="1" y="50"/>
                  </a:cubicBezTo>
                  <a:cubicBezTo>
                    <a:pt x="7" y="25"/>
                    <a:pt x="22" y="0"/>
                    <a:pt x="62" y="0"/>
                  </a:cubicBezTo>
                  <a:cubicBezTo>
                    <a:pt x="92" y="0"/>
                    <a:pt x="117" y="17"/>
                    <a:pt x="117" y="48"/>
                  </a:cubicBezTo>
                  <a:cubicBezTo>
                    <a:pt x="117" y="103"/>
                    <a:pt x="38" y="118"/>
                    <a:pt x="19" y="167"/>
                  </a:cubicBezTo>
                  <a:cubicBezTo>
                    <a:pt x="117" y="167"/>
                    <a:pt x="117" y="167"/>
                    <a:pt x="117" y="167"/>
                  </a:cubicBezTo>
                  <a:lnTo>
                    <a:pt x="117" y="183"/>
                  </a:lnTo>
                  <a:close/>
                </a:path>
              </a:pathLst>
            </a:custGeom>
            <a:solidFill>
              <a:schemeClr val="bg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81" name="Freeform 80"/>
            <p:cNvSpPr/>
            <p:nvPr/>
          </p:nvSpPr>
          <p:spPr bwMode="auto">
            <a:xfrm>
              <a:off x="5029459" y="1938155"/>
              <a:ext cx="291771" cy="433714"/>
            </a:xfrm>
            <a:custGeom>
              <a:avLst/>
              <a:gdLst>
                <a:gd name="T0" fmla="*/ 14 w 125"/>
                <a:gd name="T1" fmla="*/ 140 h 186"/>
                <a:gd name="T2" fmla="*/ 64 w 125"/>
                <a:gd name="T3" fmla="*/ 170 h 186"/>
                <a:gd name="T4" fmla="*/ 106 w 125"/>
                <a:gd name="T5" fmla="*/ 135 h 186"/>
                <a:gd name="T6" fmla="*/ 55 w 125"/>
                <a:gd name="T7" fmla="*/ 94 h 186"/>
                <a:gd name="T8" fmla="*/ 38 w 125"/>
                <a:gd name="T9" fmla="*/ 94 h 186"/>
                <a:gd name="T10" fmla="*/ 38 w 125"/>
                <a:gd name="T11" fmla="*/ 79 h 186"/>
                <a:gd name="T12" fmla="*/ 48 w 125"/>
                <a:gd name="T13" fmla="*/ 79 h 186"/>
                <a:gd name="T14" fmla="*/ 100 w 125"/>
                <a:gd name="T15" fmla="*/ 45 h 186"/>
                <a:gd name="T16" fmla="*/ 67 w 125"/>
                <a:gd name="T17" fmla="*/ 15 h 186"/>
                <a:gd name="T18" fmla="*/ 23 w 125"/>
                <a:gd name="T19" fmla="*/ 40 h 186"/>
                <a:gd name="T20" fmla="*/ 9 w 125"/>
                <a:gd name="T21" fmla="*/ 30 h 186"/>
                <a:gd name="T22" fmla="*/ 67 w 125"/>
                <a:gd name="T23" fmla="*/ 0 h 186"/>
                <a:gd name="T24" fmla="*/ 119 w 125"/>
                <a:gd name="T25" fmla="*/ 45 h 186"/>
                <a:gd name="T26" fmla="*/ 91 w 125"/>
                <a:gd name="T27" fmla="*/ 85 h 186"/>
                <a:gd name="T28" fmla="*/ 125 w 125"/>
                <a:gd name="T29" fmla="*/ 133 h 186"/>
                <a:gd name="T30" fmla="*/ 64 w 125"/>
                <a:gd name="T31" fmla="*/ 186 h 186"/>
                <a:gd name="T32" fmla="*/ 0 w 125"/>
                <a:gd name="T33" fmla="*/ 150 h 186"/>
                <a:gd name="T34" fmla="*/ 14 w 125"/>
                <a:gd name="T35"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86">
                  <a:moveTo>
                    <a:pt x="14" y="140"/>
                  </a:moveTo>
                  <a:cubicBezTo>
                    <a:pt x="28" y="159"/>
                    <a:pt x="45" y="170"/>
                    <a:pt x="64" y="170"/>
                  </a:cubicBezTo>
                  <a:cubicBezTo>
                    <a:pt x="90" y="170"/>
                    <a:pt x="106" y="157"/>
                    <a:pt x="106" y="135"/>
                  </a:cubicBezTo>
                  <a:cubicBezTo>
                    <a:pt x="106" y="110"/>
                    <a:pt x="91" y="94"/>
                    <a:pt x="55" y="94"/>
                  </a:cubicBezTo>
                  <a:cubicBezTo>
                    <a:pt x="38" y="94"/>
                    <a:pt x="38" y="94"/>
                    <a:pt x="38" y="94"/>
                  </a:cubicBezTo>
                  <a:cubicBezTo>
                    <a:pt x="38" y="79"/>
                    <a:pt x="38" y="79"/>
                    <a:pt x="38" y="79"/>
                  </a:cubicBezTo>
                  <a:cubicBezTo>
                    <a:pt x="48" y="79"/>
                    <a:pt x="48" y="79"/>
                    <a:pt x="48" y="79"/>
                  </a:cubicBezTo>
                  <a:cubicBezTo>
                    <a:pt x="84" y="79"/>
                    <a:pt x="100" y="67"/>
                    <a:pt x="100" y="45"/>
                  </a:cubicBezTo>
                  <a:cubicBezTo>
                    <a:pt x="100" y="27"/>
                    <a:pt x="84" y="15"/>
                    <a:pt x="67" y="15"/>
                  </a:cubicBezTo>
                  <a:cubicBezTo>
                    <a:pt x="45" y="15"/>
                    <a:pt x="35" y="25"/>
                    <a:pt x="23" y="40"/>
                  </a:cubicBezTo>
                  <a:cubicBezTo>
                    <a:pt x="9" y="30"/>
                    <a:pt x="9" y="30"/>
                    <a:pt x="9" y="30"/>
                  </a:cubicBezTo>
                  <a:cubicBezTo>
                    <a:pt x="21" y="13"/>
                    <a:pt x="38" y="0"/>
                    <a:pt x="67" y="0"/>
                  </a:cubicBezTo>
                  <a:cubicBezTo>
                    <a:pt x="99" y="0"/>
                    <a:pt x="119" y="16"/>
                    <a:pt x="119" y="45"/>
                  </a:cubicBezTo>
                  <a:cubicBezTo>
                    <a:pt x="119" y="67"/>
                    <a:pt x="105" y="79"/>
                    <a:pt x="91" y="85"/>
                  </a:cubicBezTo>
                  <a:cubicBezTo>
                    <a:pt x="119" y="96"/>
                    <a:pt x="125" y="116"/>
                    <a:pt x="125" y="133"/>
                  </a:cubicBezTo>
                  <a:cubicBezTo>
                    <a:pt x="125" y="164"/>
                    <a:pt x="102" y="186"/>
                    <a:pt x="64" y="186"/>
                  </a:cubicBezTo>
                  <a:cubicBezTo>
                    <a:pt x="29" y="186"/>
                    <a:pt x="8" y="164"/>
                    <a:pt x="0" y="150"/>
                  </a:cubicBezTo>
                  <a:lnTo>
                    <a:pt x="14" y="140"/>
                  </a:lnTo>
                  <a:close/>
                </a:path>
              </a:pathLst>
            </a:custGeom>
            <a:solidFill>
              <a:schemeClr val="bg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nvGrpSpPr>
          <p:cNvPr id="5" name="Group 4"/>
          <p:cNvGrpSpPr/>
          <p:nvPr/>
        </p:nvGrpSpPr>
        <p:grpSpPr>
          <a:xfrm>
            <a:off x="7665254" y="2483257"/>
            <a:ext cx="3033215" cy="1353893"/>
            <a:chOff x="7665253" y="2483254"/>
            <a:chExt cx="3033214" cy="1353892"/>
          </a:xfrm>
        </p:grpSpPr>
        <p:sp>
          <p:nvSpPr>
            <p:cNvPr id="83" name="TextBox 82"/>
            <p:cNvSpPr txBox="1"/>
            <p:nvPr/>
          </p:nvSpPr>
          <p:spPr>
            <a:xfrm>
              <a:off x="7665253" y="2483254"/>
              <a:ext cx="1507144" cy="307777"/>
            </a:xfrm>
            <a:prstGeom prst="rect">
              <a:avLst/>
            </a:prstGeom>
            <a:noFill/>
          </p:spPr>
          <p:txBody>
            <a:bodyPr wrap="none" rtlCol="0">
              <a:spAutoFit/>
            </a:bodyPr>
            <a:lstStyle/>
            <a:p>
              <a:r>
                <a:rPr lang="en-US" sz="1400" b="1">
                  <a:solidFill>
                    <a:schemeClr val="accent1"/>
                  </a:solidFill>
                  <a:latin typeface="Arial" panose="020B0604020202020204" pitchFamily="34" charset="0"/>
                  <a:cs typeface="Arial" panose="020B0604020202020204" pitchFamily="34" charset="0"/>
                </a:rPr>
                <a:t>Graphic Design</a:t>
              </a:r>
              <a:endParaRPr lang="en-GB" sz="1400" b="1">
                <a:solidFill>
                  <a:schemeClr val="accent1"/>
                </a:solidFill>
                <a:latin typeface="Arial" panose="020B0604020202020204" pitchFamily="34" charset="0"/>
                <a:cs typeface="Arial" panose="020B0604020202020204" pitchFamily="34" charset="0"/>
              </a:endParaRPr>
            </a:p>
          </p:txBody>
        </p:sp>
        <p:sp>
          <p:nvSpPr>
            <p:cNvPr id="84" name="Rectangle 83"/>
            <p:cNvSpPr/>
            <p:nvPr/>
          </p:nvSpPr>
          <p:spPr>
            <a:xfrm>
              <a:off x="7665253" y="2821484"/>
              <a:ext cx="3033214" cy="1015662"/>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latin typeface="Arial" panose="020B0604020202020204" pitchFamily="34" charset="0"/>
                <a:cs typeface="Arial" panose="020B0604020202020204" pitchFamily="34" charset="0"/>
              </a:endParaRPr>
            </a:p>
          </p:txBody>
        </p:sp>
      </p:grpSp>
      <p:grpSp>
        <p:nvGrpSpPr>
          <p:cNvPr id="18" name="Group 17"/>
          <p:cNvGrpSpPr/>
          <p:nvPr/>
        </p:nvGrpSpPr>
        <p:grpSpPr>
          <a:xfrm>
            <a:off x="1358937" y="1632584"/>
            <a:ext cx="3033215" cy="1353893"/>
            <a:chOff x="1358936" y="1632584"/>
            <a:chExt cx="3033214" cy="1353892"/>
          </a:xfrm>
        </p:grpSpPr>
        <p:sp>
          <p:nvSpPr>
            <p:cNvPr id="85" name="TextBox 84"/>
            <p:cNvSpPr txBox="1"/>
            <p:nvPr/>
          </p:nvSpPr>
          <p:spPr>
            <a:xfrm>
              <a:off x="2883979" y="1632584"/>
              <a:ext cx="1507143" cy="307777"/>
            </a:xfrm>
            <a:prstGeom prst="rect">
              <a:avLst/>
            </a:prstGeom>
            <a:noFill/>
          </p:spPr>
          <p:txBody>
            <a:bodyPr wrap="none" rtlCol="0">
              <a:spAutoFit/>
            </a:bodyPr>
            <a:lstStyle/>
            <a:p>
              <a:pPr algn="r"/>
              <a:r>
                <a:rPr lang="en-US" sz="1400" b="1">
                  <a:solidFill>
                    <a:schemeClr val="tx1">
                      <a:lumMod val="65000"/>
                      <a:lumOff val="35000"/>
                    </a:schemeClr>
                  </a:solidFill>
                  <a:latin typeface="Arial" panose="020B0604020202020204" pitchFamily="34" charset="0"/>
                  <a:cs typeface="Arial" panose="020B0604020202020204" pitchFamily="34" charset="0"/>
                </a:rPr>
                <a:t>Graphic Design</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86" name="Rectangle 85"/>
            <p:cNvSpPr/>
            <p:nvPr/>
          </p:nvSpPr>
          <p:spPr>
            <a:xfrm>
              <a:off x="1358936" y="1970814"/>
              <a:ext cx="3033214" cy="1015662"/>
            </a:xfrm>
            <a:prstGeom prst="rect">
              <a:avLst/>
            </a:prstGeom>
          </p:spPr>
          <p:txBody>
            <a:bodyPr wrap="square">
              <a:spAutoFit/>
            </a:bodyPr>
            <a:lstStyle/>
            <a:p>
              <a:pPr algn="r"/>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Group 18"/>
          <p:cNvGrpSpPr/>
          <p:nvPr/>
        </p:nvGrpSpPr>
        <p:grpSpPr>
          <a:xfrm>
            <a:off x="1358937" y="3343784"/>
            <a:ext cx="3033215" cy="1353893"/>
            <a:chOff x="1358936" y="3343781"/>
            <a:chExt cx="3033214" cy="1353892"/>
          </a:xfrm>
        </p:grpSpPr>
        <p:sp>
          <p:nvSpPr>
            <p:cNvPr id="87" name="TextBox 86"/>
            <p:cNvSpPr txBox="1"/>
            <p:nvPr/>
          </p:nvSpPr>
          <p:spPr>
            <a:xfrm>
              <a:off x="2883979" y="3343781"/>
              <a:ext cx="1507143" cy="307777"/>
            </a:xfrm>
            <a:prstGeom prst="rect">
              <a:avLst/>
            </a:prstGeom>
            <a:noFill/>
          </p:spPr>
          <p:txBody>
            <a:bodyPr wrap="none" rtlCol="0">
              <a:spAutoFit/>
            </a:bodyPr>
            <a:lstStyle/>
            <a:p>
              <a:pPr algn="r"/>
              <a:r>
                <a:rPr lang="en-US" sz="1400" b="1">
                  <a:solidFill>
                    <a:schemeClr val="tx1">
                      <a:lumMod val="65000"/>
                      <a:lumOff val="35000"/>
                    </a:schemeClr>
                  </a:solidFill>
                  <a:latin typeface="Arial" panose="020B0604020202020204" pitchFamily="34" charset="0"/>
                  <a:cs typeface="Arial" panose="020B0604020202020204" pitchFamily="34" charset="0"/>
                </a:rPr>
                <a:t>Graphic Design</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88" name="Rectangle 87"/>
            <p:cNvSpPr/>
            <p:nvPr/>
          </p:nvSpPr>
          <p:spPr>
            <a:xfrm>
              <a:off x="1358936" y="3682011"/>
              <a:ext cx="3033214" cy="1015662"/>
            </a:xfrm>
            <a:prstGeom prst="rect">
              <a:avLst/>
            </a:prstGeom>
          </p:spPr>
          <p:txBody>
            <a:bodyPr wrap="square">
              <a:spAutoFit/>
            </a:bodyPr>
            <a:lstStyle/>
            <a:p>
              <a:pPr algn="r"/>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0" name="Group 19"/>
          <p:cNvGrpSpPr/>
          <p:nvPr/>
        </p:nvGrpSpPr>
        <p:grpSpPr>
          <a:xfrm>
            <a:off x="873251" y="5128111"/>
            <a:ext cx="3893023" cy="1333456"/>
            <a:chOff x="873251" y="5128108"/>
            <a:chExt cx="3893022" cy="1333455"/>
          </a:xfrm>
        </p:grpSpPr>
        <p:sp>
          <p:nvSpPr>
            <p:cNvPr id="89" name="Rectangle 88"/>
            <p:cNvSpPr/>
            <p:nvPr/>
          </p:nvSpPr>
          <p:spPr>
            <a:xfrm>
              <a:off x="873251" y="5128108"/>
              <a:ext cx="3893022" cy="12299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90" name="Rectangle 89"/>
            <p:cNvSpPr/>
            <p:nvPr/>
          </p:nvSpPr>
          <p:spPr>
            <a:xfrm>
              <a:off x="2235229" y="5261235"/>
              <a:ext cx="2531042" cy="1200328"/>
            </a:xfrm>
            <a:prstGeom prst="rect">
              <a:avLst/>
            </a:prstGeom>
          </p:spPr>
          <p:txBody>
            <a:bodyPr wrap="square">
              <a:spAutoFit/>
            </a:bodyPr>
            <a:lstStyle/>
            <a:p>
              <a:r>
                <a:rPr lang="en-GB" sz="120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Integer dolor quam, pretium eu placerat eu semper et nunc. Nullam ut turpis dictum luctus mi quis luctus lorem. </a:t>
              </a:r>
              <a:endParaRPr lang="en-GB"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91" name="TextBox 90"/>
            <p:cNvSpPr txBox="1"/>
            <p:nvPr/>
          </p:nvSpPr>
          <p:spPr>
            <a:xfrm>
              <a:off x="1018744" y="5307339"/>
              <a:ext cx="1212191" cy="707885"/>
            </a:xfrm>
            <a:prstGeom prst="rect">
              <a:avLst/>
            </a:prstGeom>
            <a:noFill/>
          </p:spPr>
          <p:txBody>
            <a:bodyPr wrap="none" rtlCol="0">
              <a:spAutoFit/>
            </a:bodyPr>
            <a:lstStyle/>
            <a:p>
              <a:r>
                <a:rPr lang="en-US" sz="4000" b="1">
                  <a:solidFill>
                    <a:schemeClr val="tx1">
                      <a:lumMod val="65000"/>
                      <a:lumOff val="35000"/>
                    </a:schemeClr>
                  </a:solidFill>
                  <a:latin typeface="Arial" panose="020B0604020202020204" pitchFamily="34" charset="0"/>
                  <a:cs typeface="Arial" panose="020B0604020202020204" pitchFamily="34" charset="0"/>
                </a:rPr>
                <a:t>85%</a:t>
              </a:r>
              <a:endParaRPr lang="en-US" sz="4000" b="1">
                <a:solidFill>
                  <a:schemeClr val="tx1">
                    <a:lumMod val="65000"/>
                    <a:lumOff val="35000"/>
                  </a:schemeClr>
                </a:solidFill>
                <a:latin typeface="Arial" panose="020B0604020202020204" pitchFamily="34" charset="0"/>
                <a:cs typeface="Arial" panose="020B0604020202020204" pitchFamily="34" charset="0"/>
              </a:endParaRPr>
            </a:p>
          </p:txBody>
        </p:sp>
        <p:sp>
          <p:nvSpPr>
            <p:cNvPr id="92" name="TextBox 91"/>
            <p:cNvSpPr txBox="1"/>
            <p:nvPr/>
          </p:nvSpPr>
          <p:spPr>
            <a:xfrm>
              <a:off x="1018966" y="5886397"/>
              <a:ext cx="1132041" cy="338554"/>
            </a:xfrm>
            <a:prstGeom prst="rect">
              <a:avLst/>
            </a:prstGeom>
            <a:noFill/>
          </p:spPr>
          <p:txBody>
            <a:bodyPr wrap="none" rtlCol="0">
              <a:spAutoFit/>
            </a:bodyPr>
            <a:lstStyle/>
            <a:p>
              <a:r>
                <a:rPr lang="en-US" sz="1600" i="1">
                  <a:solidFill>
                    <a:schemeClr val="tx1">
                      <a:lumMod val="65000"/>
                      <a:lumOff val="35000"/>
                    </a:schemeClr>
                  </a:solidFill>
                  <a:latin typeface="Arial" panose="020B0604020202020204" pitchFamily="34" charset="0"/>
                  <a:cs typeface="Arial" panose="020B0604020202020204" pitchFamily="34" charset="0"/>
                </a:rPr>
                <a:t>Per/Month</a:t>
              </a:r>
              <a:endParaRPr lang="en-US" sz="1600" i="1">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93" name="Freeform 92"/>
          <p:cNvSpPr>
            <a:spLocks noEditPoints="1"/>
          </p:cNvSpPr>
          <p:nvPr/>
        </p:nvSpPr>
        <p:spPr bwMode="auto">
          <a:xfrm>
            <a:off x="10506555" y="4509197"/>
            <a:ext cx="395017" cy="416009"/>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rgbClr val="468085"/>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94" name="Freeform 93"/>
          <p:cNvSpPr>
            <a:spLocks noEditPoints="1"/>
          </p:cNvSpPr>
          <p:nvPr/>
        </p:nvSpPr>
        <p:spPr bwMode="auto">
          <a:xfrm>
            <a:off x="7525807" y="4509195"/>
            <a:ext cx="375935"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rgbClr val="468085"/>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95" name="Freeform 94"/>
          <p:cNvSpPr>
            <a:spLocks noEditPoints="1"/>
          </p:cNvSpPr>
          <p:nvPr/>
        </p:nvSpPr>
        <p:spPr bwMode="auto">
          <a:xfrm>
            <a:off x="9013884" y="4449662"/>
            <a:ext cx="380527" cy="443103"/>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rgbClr val="468085"/>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sp>
        <p:nvSpPr>
          <p:cNvPr id="96" name="Rectangle 95"/>
          <p:cNvSpPr/>
          <p:nvPr/>
        </p:nvSpPr>
        <p:spPr>
          <a:xfrm>
            <a:off x="7418743" y="4963301"/>
            <a:ext cx="1341087" cy="1200329"/>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consectetur adipiscing khanh</a:t>
            </a:r>
            <a:endParaRPr lang="en-GB"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Rau max xam wa</a:t>
            </a:r>
            <a:endParaRPr lang="en-GB" sz="1200">
              <a:latin typeface="Arial" panose="020B0604020202020204" pitchFamily="34" charset="0"/>
              <a:cs typeface="Arial" panose="020B0604020202020204" pitchFamily="34" charset="0"/>
            </a:endParaRPr>
          </a:p>
        </p:txBody>
      </p:sp>
      <p:sp>
        <p:nvSpPr>
          <p:cNvPr id="97" name="Rectangle 96"/>
          <p:cNvSpPr/>
          <p:nvPr/>
        </p:nvSpPr>
        <p:spPr>
          <a:xfrm>
            <a:off x="8895851" y="4963301"/>
            <a:ext cx="1341087" cy="1200329"/>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consectetur adipiscing khanh</a:t>
            </a:r>
            <a:endParaRPr lang="en-GB"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Rau max xam wza</a:t>
            </a:r>
            <a:endParaRPr lang="en-GB" sz="1200">
              <a:latin typeface="Arial" panose="020B0604020202020204" pitchFamily="34" charset="0"/>
              <a:cs typeface="Arial" panose="020B0604020202020204" pitchFamily="34" charset="0"/>
            </a:endParaRPr>
          </a:p>
        </p:txBody>
      </p:sp>
      <p:sp>
        <p:nvSpPr>
          <p:cNvPr id="98" name="Rectangle 97"/>
          <p:cNvSpPr/>
          <p:nvPr/>
        </p:nvSpPr>
        <p:spPr>
          <a:xfrm>
            <a:off x="10401095" y="4963301"/>
            <a:ext cx="1341087" cy="1200329"/>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consectetur adipiscing khanh</a:t>
            </a:r>
            <a:endParaRPr lang="en-GB" sz="1200">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Rau max xam wa</a:t>
            </a:r>
            <a:endParaRPr lang="en-GB" sz="120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94"/>
                                        </p:tgtEl>
                                        <p:attrNameLst>
                                          <p:attrName>style.visibility</p:attrName>
                                        </p:attrNameLst>
                                      </p:cBhvr>
                                      <p:to>
                                        <p:strVal val="visible"/>
                                      </p:to>
                                    </p:set>
                                    <p:anim calcmode="lin" valueType="num">
                                      <p:cBhvr>
                                        <p:cTn id="25" dur="500" fill="hold"/>
                                        <p:tgtEl>
                                          <p:spTgt spid="94"/>
                                        </p:tgtEl>
                                        <p:attrNameLst>
                                          <p:attrName>ppt_w</p:attrName>
                                        </p:attrNameLst>
                                      </p:cBhvr>
                                      <p:tavLst>
                                        <p:tav tm="0">
                                          <p:val>
                                            <p:fltVal val="0"/>
                                          </p:val>
                                        </p:tav>
                                        <p:tav tm="100000">
                                          <p:val>
                                            <p:strVal val="#ppt_w"/>
                                          </p:val>
                                        </p:tav>
                                      </p:tavLst>
                                    </p:anim>
                                    <p:anim calcmode="lin" valueType="num">
                                      <p:cBhvr>
                                        <p:cTn id="26" dur="500" fill="hold"/>
                                        <p:tgtEl>
                                          <p:spTgt spid="94"/>
                                        </p:tgtEl>
                                        <p:attrNameLst>
                                          <p:attrName>ppt_h</p:attrName>
                                        </p:attrNameLst>
                                      </p:cBhvr>
                                      <p:tavLst>
                                        <p:tav tm="0">
                                          <p:val>
                                            <p:fltVal val="0"/>
                                          </p:val>
                                        </p:tav>
                                        <p:tav tm="100000">
                                          <p:val>
                                            <p:strVal val="#ppt_h"/>
                                          </p:val>
                                        </p:tav>
                                      </p:tavLst>
                                    </p:anim>
                                    <p:animEffect transition="in" filter="fade">
                                      <p:cBhvr>
                                        <p:cTn id="27" dur="500"/>
                                        <p:tgtEl>
                                          <p:spTgt spid="94"/>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96"/>
                                        </p:tgtEl>
                                        <p:attrNameLst>
                                          <p:attrName>style.visibility</p:attrName>
                                        </p:attrNameLst>
                                      </p:cBhvr>
                                      <p:to>
                                        <p:strVal val="visible"/>
                                      </p:to>
                                    </p:set>
                                    <p:anim calcmode="lin" valueType="num">
                                      <p:cBhvr additive="base">
                                        <p:cTn id="30" dur="500"/>
                                        <p:tgtEl>
                                          <p:spTgt spid="96"/>
                                        </p:tgtEl>
                                        <p:attrNameLst>
                                          <p:attrName>ppt_y</p:attrName>
                                        </p:attrNameLst>
                                      </p:cBhvr>
                                      <p:tavLst>
                                        <p:tav tm="0">
                                          <p:val>
                                            <p:strVal val="#ppt_y-#ppt_h*1.125000"/>
                                          </p:val>
                                        </p:tav>
                                        <p:tav tm="100000">
                                          <p:val>
                                            <p:strVal val="#ppt_y"/>
                                          </p:val>
                                        </p:tav>
                                      </p:tavLst>
                                    </p:anim>
                                    <p:animEffect transition="in" filter="wipe(down)">
                                      <p:cBhvr>
                                        <p:cTn id="31" dur="500"/>
                                        <p:tgtEl>
                                          <p:spTgt spid="96"/>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p:cTn id="35" dur="500" fill="hold"/>
                                        <p:tgtEl>
                                          <p:spTgt spid="95"/>
                                        </p:tgtEl>
                                        <p:attrNameLst>
                                          <p:attrName>ppt_w</p:attrName>
                                        </p:attrNameLst>
                                      </p:cBhvr>
                                      <p:tavLst>
                                        <p:tav tm="0">
                                          <p:val>
                                            <p:fltVal val="0"/>
                                          </p:val>
                                        </p:tav>
                                        <p:tav tm="100000">
                                          <p:val>
                                            <p:strVal val="#ppt_w"/>
                                          </p:val>
                                        </p:tav>
                                      </p:tavLst>
                                    </p:anim>
                                    <p:anim calcmode="lin" valueType="num">
                                      <p:cBhvr>
                                        <p:cTn id="36" dur="500" fill="hold"/>
                                        <p:tgtEl>
                                          <p:spTgt spid="95"/>
                                        </p:tgtEl>
                                        <p:attrNameLst>
                                          <p:attrName>ppt_h</p:attrName>
                                        </p:attrNameLst>
                                      </p:cBhvr>
                                      <p:tavLst>
                                        <p:tav tm="0">
                                          <p:val>
                                            <p:fltVal val="0"/>
                                          </p:val>
                                        </p:tav>
                                        <p:tav tm="100000">
                                          <p:val>
                                            <p:strVal val="#ppt_h"/>
                                          </p:val>
                                        </p:tav>
                                      </p:tavLst>
                                    </p:anim>
                                    <p:animEffect transition="in" filter="fade">
                                      <p:cBhvr>
                                        <p:cTn id="37" dur="500"/>
                                        <p:tgtEl>
                                          <p:spTgt spid="95"/>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anim calcmode="lin" valueType="num">
                                      <p:cBhvr additive="base">
                                        <p:cTn id="40" dur="500"/>
                                        <p:tgtEl>
                                          <p:spTgt spid="97"/>
                                        </p:tgtEl>
                                        <p:attrNameLst>
                                          <p:attrName>ppt_y</p:attrName>
                                        </p:attrNameLst>
                                      </p:cBhvr>
                                      <p:tavLst>
                                        <p:tav tm="0">
                                          <p:val>
                                            <p:strVal val="#ppt_y-#ppt_h*1.125000"/>
                                          </p:val>
                                        </p:tav>
                                        <p:tav tm="100000">
                                          <p:val>
                                            <p:strVal val="#ppt_y"/>
                                          </p:val>
                                        </p:tav>
                                      </p:tavLst>
                                    </p:anim>
                                    <p:animEffect transition="in" filter="wipe(down)">
                                      <p:cBhvr>
                                        <p:cTn id="41" dur="500"/>
                                        <p:tgtEl>
                                          <p:spTgt spid="9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3"/>
                                        </p:tgtEl>
                                        <p:attrNameLst>
                                          <p:attrName>style.visibility</p:attrName>
                                        </p:attrNameLst>
                                      </p:cBhvr>
                                      <p:to>
                                        <p:strVal val="visible"/>
                                      </p:to>
                                    </p:set>
                                    <p:anim calcmode="lin" valueType="num">
                                      <p:cBhvr>
                                        <p:cTn id="45" dur="500" fill="hold"/>
                                        <p:tgtEl>
                                          <p:spTgt spid="93"/>
                                        </p:tgtEl>
                                        <p:attrNameLst>
                                          <p:attrName>ppt_w</p:attrName>
                                        </p:attrNameLst>
                                      </p:cBhvr>
                                      <p:tavLst>
                                        <p:tav tm="0">
                                          <p:val>
                                            <p:fltVal val="0"/>
                                          </p:val>
                                        </p:tav>
                                        <p:tav tm="100000">
                                          <p:val>
                                            <p:strVal val="#ppt_w"/>
                                          </p:val>
                                        </p:tav>
                                      </p:tavLst>
                                    </p:anim>
                                    <p:anim calcmode="lin" valueType="num">
                                      <p:cBhvr>
                                        <p:cTn id="46" dur="500" fill="hold"/>
                                        <p:tgtEl>
                                          <p:spTgt spid="93"/>
                                        </p:tgtEl>
                                        <p:attrNameLst>
                                          <p:attrName>ppt_h</p:attrName>
                                        </p:attrNameLst>
                                      </p:cBhvr>
                                      <p:tavLst>
                                        <p:tav tm="0">
                                          <p:val>
                                            <p:fltVal val="0"/>
                                          </p:val>
                                        </p:tav>
                                        <p:tav tm="100000">
                                          <p:val>
                                            <p:strVal val="#ppt_h"/>
                                          </p:val>
                                        </p:tav>
                                      </p:tavLst>
                                    </p:anim>
                                    <p:animEffect transition="in" filter="fade">
                                      <p:cBhvr>
                                        <p:cTn id="47" dur="500"/>
                                        <p:tgtEl>
                                          <p:spTgt spid="93"/>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98"/>
                                        </p:tgtEl>
                                        <p:attrNameLst>
                                          <p:attrName>style.visibility</p:attrName>
                                        </p:attrNameLst>
                                      </p:cBhvr>
                                      <p:to>
                                        <p:strVal val="visible"/>
                                      </p:to>
                                    </p:set>
                                    <p:anim calcmode="lin" valueType="num">
                                      <p:cBhvr additive="base">
                                        <p:cTn id="50" dur="500"/>
                                        <p:tgtEl>
                                          <p:spTgt spid="98"/>
                                        </p:tgtEl>
                                        <p:attrNameLst>
                                          <p:attrName>ppt_y</p:attrName>
                                        </p:attrNameLst>
                                      </p:cBhvr>
                                      <p:tavLst>
                                        <p:tav tm="0">
                                          <p:val>
                                            <p:strVal val="#ppt_y-#ppt_h*1.125000"/>
                                          </p:val>
                                        </p:tav>
                                        <p:tav tm="100000">
                                          <p:val>
                                            <p:strVal val="#ppt_y"/>
                                          </p:val>
                                        </p:tav>
                                      </p:tavLst>
                                    </p:anim>
                                    <p:animEffect transition="in" filter="wipe(down)">
                                      <p:cBhvr>
                                        <p:cTn id="51" dur="500"/>
                                        <p:tgtEl>
                                          <p:spTgt spid="98"/>
                                        </p:tgtEl>
                                      </p:cBhvr>
                                    </p:animEffect>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ldLvl="0" animBg="1"/>
      <p:bldP spid="94" grpId="0" bldLvl="0" animBg="1"/>
      <p:bldP spid="95" grpId="0" bldLvl="0" animBg="1"/>
      <p:bldP spid="96" grpId="0"/>
      <p:bldP spid="97" grpId="0"/>
      <p:bldP spid="9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920032" y="3363156"/>
            <a:ext cx="1338773" cy="1338773"/>
            <a:chOff x="6920031" y="3363156"/>
            <a:chExt cx="1338773" cy="1338773"/>
          </a:xfrm>
        </p:grpSpPr>
        <p:sp>
          <p:nvSpPr>
            <p:cNvPr id="8" name="Oval 7"/>
            <p:cNvSpPr/>
            <p:nvPr/>
          </p:nvSpPr>
          <p:spPr>
            <a:xfrm>
              <a:off x="6920031" y="3363156"/>
              <a:ext cx="1338773" cy="1338773"/>
            </a:xfrm>
            <a:prstGeom prst="ellipse">
              <a:avLst/>
            </a:prstGeom>
            <a:solidFill>
              <a:srgbClr val="90BFAF"/>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nvGrpSpPr>
            <p:cNvPr id="21" name="Group 20"/>
            <p:cNvGrpSpPr/>
            <p:nvPr/>
          </p:nvGrpSpPr>
          <p:grpSpPr>
            <a:xfrm>
              <a:off x="7357245" y="3796320"/>
              <a:ext cx="464344" cy="465138"/>
              <a:chOff x="7287419" y="3505994"/>
              <a:chExt cx="464344" cy="465138"/>
            </a:xfrm>
            <a:solidFill>
              <a:schemeClr val="bg2"/>
            </a:solidFill>
          </p:grpSpPr>
          <p:sp>
            <p:nvSpPr>
              <p:cNvPr id="22"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400">
                  <a:latin typeface="Arial" panose="020B0604020202020204" pitchFamily="34" charset="0"/>
                  <a:cs typeface="Arial" panose="020B0604020202020204" pitchFamily="34" charset="0"/>
                  <a:sym typeface="Gill Sans" charset="0"/>
                </a:endParaRPr>
              </a:p>
            </p:txBody>
          </p:sp>
          <p:sp>
            <p:nvSpPr>
              <p:cNvPr id="23"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400">
                  <a:latin typeface="Arial" panose="020B0604020202020204" pitchFamily="34" charset="0"/>
                  <a:cs typeface="Arial" panose="020B0604020202020204" pitchFamily="34" charset="0"/>
                  <a:sym typeface="Gill Sans" charset="0"/>
                </a:endParaRPr>
              </a:p>
            </p:txBody>
          </p:sp>
          <p:sp>
            <p:nvSpPr>
              <p:cNvPr id="24"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400">
                  <a:latin typeface="Arial" panose="020B0604020202020204" pitchFamily="34" charset="0"/>
                  <a:cs typeface="Arial" panose="020B0604020202020204" pitchFamily="34" charset="0"/>
                  <a:sym typeface="Gill Sans" charset="0"/>
                </a:endParaRPr>
              </a:p>
            </p:txBody>
          </p:sp>
          <p:sp>
            <p:nvSpPr>
              <p:cNvPr id="25"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400">
                  <a:latin typeface="Arial" panose="020B0604020202020204" pitchFamily="34" charset="0"/>
                  <a:cs typeface="Arial" panose="020B0604020202020204" pitchFamily="34" charset="0"/>
                  <a:sym typeface="Gill Sans" charset="0"/>
                </a:endParaRPr>
              </a:p>
            </p:txBody>
          </p:sp>
          <p:sp>
            <p:nvSpPr>
              <p:cNvPr id="26"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400">
                  <a:latin typeface="Arial" panose="020B0604020202020204" pitchFamily="34" charset="0"/>
                  <a:cs typeface="Arial" panose="020B0604020202020204" pitchFamily="34" charset="0"/>
                  <a:sym typeface="Gill Sans" charset="0"/>
                </a:endParaRPr>
              </a:p>
            </p:txBody>
          </p:sp>
          <p:sp>
            <p:nvSpPr>
              <p:cNvPr id="27"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400">
                  <a:latin typeface="Arial" panose="020B0604020202020204" pitchFamily="34" charset="0"/>
                  <a:cs typeface="Arial" panose="020B0604020202020204" pitchFamily="34" charset="0"/>
                  <a:sym typeface="Gill Sans" charset="0"/>
                </a:endParaRPr>
              </a:p>
            </p:txBody>
          </p:sp>
        </p:grpSp>
      </p:grpSp>
      <p:grpSp>
        <p:nvGrpSpPr>
          <p:cNvPr id="12" name="Group 11"/>
          <p:cNvGrpSpPr/>
          <p:nvPr/>
        </p:nvGrpSpPr>
        <p:grpSpPr>
          <a:xfrm>
            <a:off x="6096000" y="2566882"/>
            <a:ext cx="1338773" cy="1338773"/>
            <a:chOff x="6096000" y="2566881"/>
            <a:chExt cx="1338773" cy="1338773"/>
          </a:xfrm>
        </p:grpSpPr>
        <p:sp>
          <p:nvSpPr>
            <p:cNvPr id="7" name="Oval 6"/>
            <p:cNvSpPr/>
            <p:nvPr/>
          </p:nvSpPr>
          <p:spPr>
            <a:xfrm>
              <a:off x="6096000" y="2566881"/>
              <a:ext cx="1338773" cy="1338773"/>
            </a:xfrm>
            <a:prstGeom prst="ellipse">
              <a:avLst/>
            </a:prstGeom>
            <a:solidFill>
              <a:srgbClr val="90BFAF"/>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nvGrpSpPr>
            <p:cNvPr id="28" name="Group 27"/>
            <p:cNvGrpSpPr/>
            <p:nvPr/>
          </p:nvGrpSpPr>
          <p:grpSpPr>
            <a:xfrm>
              <a:off x="6551978" y="3004095"/>
              <a:ext cx="434975" cy="464344"/>
              <a:chOff x="9159875" y="1647825"/>
              <a:chExt cx="434975" cy="464344"/>
            </a:xfrm>
            <a:solidFill>
              <a:schemeClr val="bg2"/>
            </a:solidFill>
          </p:grpSpPr>
          <p:sp>
            <p:nvSpPr>
              <p:cNvPr id="29"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0"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1"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grpSp>
        <p:nvGrpSpPr>
          <p:cNvPr id="13" name="Group 12"/>
          <p:cNvGrpSpPr/>
          <p:nvPr/>
        </p:nvGrpSpPr>
        <p:grpSpPr>
          <a:xfrm>
            <a:off x="4369773" y="1835636"/>
            <a:ext cx="1960099" cy="1960099"/>
            <a:chOff x="4362154" y="1776581"/>
            <a:chExt cx="1960098" cy="1960098"/>
          </a:xfrm>
        </p:grpSpPr>
        <p:sp>
          <p:nvSpPr>
            <p:cNvPr id="6" name="Oval 5"/>
            <p:cNvSpPr/>
            <p:nvPr/>
          </p:nvSpPr>
          <p:spPr>
            <a:xfrm>
              <a:off x="4362154" y="1776581"/>
              <a:ext cx="1960098" cy="1960098"/>
            </a:xfrm>
            <a:prstGeom prst="ellipse">
              <a:avLst/>
            </a:prstGeom>
            <a:solidFill>
              <a:srgbClr val="468085"/>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sp>
          <p:nvSpPr>
            <p:cNvPr id="44" name="Freeform 43"/>
            <p:cNvSpPr>
              <a:spLocks noEditPoints="1"/>
            </p:cNvSpPr>
            <p:nvPr/>
          </p:nvSpPr>
          <p:spPr bwMode="auto">
            <a:xfrm>
              <a:off x="4899621" y="2488223"/>
              <a:ext cx="904951" cy="528990"/>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2"/>
            </a:solidFill>
            <a:ln>
              <a:noFill/>
            </a:ln>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nvGrpSpPr>
          <p:cNvPr id="10" name="Group 9"/>
          <p:cNvGrpSpPr/>
          <p:nvPr/>
        </p:nvGrpSpPr>
        <p:grpSpPr>
          <a:xfrm>
            <a:off x="6096001" y="4400371"/>
            <a:ext cx="1781907" cy="1781907"/>
            <a:chOff x="6096000" y="4400370"/>
            <a:chExt cx="1781907" cy="1781907"/>
          </a:xfrm>
        </p:grpSpPr>
        <p:sp>
          <p:nvSpPr>
            <p:cNvPr id="9" name="Oval 8"/>
            <p:cNvSpPr/>
            <p:nvPr/>
          </p:nvSpPr>
          <p:spPr>
            <a:xfrm>
              <a:off x="6096000" y="4400370"/>
              <a:ext cx="1781907" cy="1781907"/>
            </a:xfrm>
            <a:prstGeom prst="ellipse">
              <a:avLst/>
            </a:prstGeom>
            <a:solidFill>
              <a:srgbClr val="468085"/>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nvGrpSpPr>
            <p:cNvPr id="45" name="Group 44"/>
            <p:cNvGrpSpPr/>
            <p:nvPr/>
          </p:nvGrpSpPr>
          <p:grpSpPr>
            <a:xfrm>
              <a:off x="6612822" y="4917650"/>
              <a:ext cx="632375" cy="747345"/>
              <a:chOff x="1325323" y="3586519"/>
              <a:chExt cx="632375" cy="747345"/>
            </a:xfrm>
            <a:solidFill>
              <a:schemeClr val="bg2"/>
            </a:solidFill>
          </p:grpSpPr>
          <p:sp>
            <p:nvSpPr>
              <p:cNvPr id="46" name="Freeform 45"/>
              <p:cNvSpPr>
                <a:spLocks noEditPoints="1"/>
              </p:cNvSpPr>
              <p:nvPr/>
            </p:nvSpPr>
            <p:spPr bwMode="auto">
              <a:xfrm>
                <a:off x="1325323" y="3586519"/>
                <a:ext cx="632375" cy="747345"/>
              </a:xfrm>
              <a:custGeom>
                <a:avLst/>
                <a:gdLst>
                  <a:gd name="T0" fmla="*/ 215 w 221"/>
                  <a:gd name="T1" fmla="*/ 212 h 243"/>
                  <a:gd name="T2" fmla="*/ 174 w 221"/>
                  <a:gd name="T3" fmla="*/ 157 h 243"/>
                  <a:gd name="T4" fmla="*/ 179 w 221"/>
                  <a:gd name="T5" fmla="*/ 37 h 243"/>
                  <a:gd name="T6" fmla="*/ 105 w 221"/>
                  <a:gd name="T7" fmla="*/ 0 h 243"/>
                  <a:gd name="T8" fmla="*/ 49 w 221"/>
                  <a:gd name="T9" fmla="*/ 19 h 243"/>
                  <a:gd name="T10" fmla="*/ 31 w 221"/>
                  <a:gd name="T11" fmla="*/ 151 h 243"/>
                  <a:gd name="T12" fmla="*/ 105 w 221"/>
                  <a:gd name="T13" fmla="*/ 188 h 243"/>
                  <a:gd name="T14" fmla="*/ 143 w 221"/>
                  <a:gd name="T15" fmla="*/ 180 h 243"/>
                  <a:gd name="T16" fmla="*/ 185 w 221"/>
                  <a:gd name="T17" fmla="*/ 235 h 243"/>
                  <a:gd name="T18" fmla="*/ 200 w 221"/>
                  <a:gd name="T19" fmla="*/ 243 h 243"/>
                  <a:gd name="T20" fmla="*/ 200 w 221"/>
                  <a:gd name="T21" fmla="*/ 243 h 243"/>
                  <a:gd name="T22" fmla="*/ 211 w 221"/>
                  <a:gd name="T23" fmla="*/ 239 h 243"/>
                  <a:gd name="T24" fmla="*/ 215 w 221"/>
                  <a:gd name="T25" fmla="*/ 212 h 243"/>
                  <a:gd name="T26" fmla="*/ 144 w 221"/>
                  <a:gd name="T27" fmla="*/ 146 h 243"/>
                  <a:gd name="T28" fmla="*/ 105 w 221"/>
                  <a:gd name="T29" fmla="*/ 159 h 243"/>
                  <a:gd name="T30" fmla="*/ 54 w 221"/>
                  <a:gd name="T31" fmla="*/ 133 h 243"/>
                  <a:gd name="T32" fmla="*/ 66 w 221"/>
                  <a:gd name="T33" fmla="*/ 42 h 243"/>
                  <a:gd name="T34" fmla="*/ 105 w 221"/>
                  <a:gd name="T35" fmla="*/ 29 h 243"/>
                  <a:gd name="T36" fmla="*/ 156 w 221"/>
                  <a:gd name="T37" fmla="*/ 54 h 243"/>
                  <a:gd name="T38" fmla="*/ 144 w 221"/>
                  <a:gd name="T39" fmla="*/ 14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1" h="243">
                    <a:moveTo>
                      <a:pt x="215" y="212"/>
                    </a:moveTo>
                    <a:cubicBezTo>
                      <a:pt x="174" y="157"/>
                      <a:pt x="174" y="157"/>
                      <a:pt x="174" y="157"/>
                    </a:cubicBezTo>
                    <a:cubicBezTo>
                      <a:pt x="204" y="124"/>
                      <a:pt x="206" y="73"/>
                      <a:pt x="179" y="37"/>
                    </a:cubicBezTo>
                    <a:cubicBezTo>
                      <a:pt x="161" y="13"/>
                      <a:pt x="134" y="0"/>
                      <a:pt x="105" y="0"/>
                    </a:cubicBezTo>
                    <a:cubicBezTo>
                      <a:pt x="85" y="0"/>
                      <a:pt x="65" y="7"/>
                      <a:pt x="49" y="19"/>
                    </a:cubicBezTo>
                    <a:cubicBezTo>
                      <a:pt x="8" y="51"/>
                      <a:pt x="0" y="110"/>
                      <a:pt x="31" y="151"/>
                    </a:cubicBezTo>
                    <a:cubicBezTo>
                      <a:pt x="49" y="174"/>
                      <a:pt x="76" y="188"/>
                      <a:pt x="105" y="188"/>
                    </a:cubicBezTo>
                    <a:cubicBezTo>
                      <a:pt x="118" y="188"/>
                      <a:pt x="131" y="185"/>
                      <a:pt x="143" y="180"/>
                    </a:cubicBezTo>
                    <a:cubicBezTo>
                      <a:pt x="185" y="235"/>
                      <a:pt x="185" y="235"/>
                      <a:pt x="185" y="235"/>
                    </a:cubicBezTo>
                    <a:cubicBezTo>
                      <a:pt x="189" y="240"/>
                      <a:pt x="194" y="243"/>
                      <a:pt x="200" y="243"/>
                    </a:cubicBezTo>
                    <a:cubicBezTo>
                      <a:pt x="200" y="243"/>
                      <a:pt x="200" y="243"/>
                      <a:pt x="200" y="243"/>
                    </a:cubicBezTo>
                    <a:cubicBezTo>
                      <a:pt x="204" y="243"/>
                      <a:pt x="208" y="241"/>
                      <a:pt x="211" y="239"/>
                    </a:cubicBezTo>
                    <a:cubicBezTo>
                      <a:pt x="220" y="232"/>
                      <a:pt x="221" y="220"/>
                      <a:pt x="215" y="212"/>
                    </a:cubicBezTo>
                    <a:close/>
                    <a:moveTo>
                      <a:pt x="144" y="146"/>
                    </a:moveTo>
                    <a:cubicBezTo>
                      <a:pt x="133" y="154"/>
                      <a:pt x="119" y="159"/>
                      <a:pt x="105" y="159"/>
                    </a:cubicBezTo>
                    <a:cubicBezTo>
                      <a:pt x="85" y="159"/>
                      <a:pt x="66" y="150"/>
                      <a:pt x="54" y="133"/>
                    </a:cubicBezTo>
                    <a:cubicBezTo>
                      <a:pt x="33" y="105"/>
                      <a:pt x="38" y="64"/>
                      <a:pt x="66" y="42"/>
                    </a:cubicBezTo>
                    <a:cubicBezTo>
                      <a:pt x="78" y="33"/>
                      <a:pt x="91" y="29"/>
                      <a:pt x="105" y="29"/>
                    </a:cubicBezTo>
                    <a:cubicBezTo>
                      <a:pt x="125" y="29"/>
                      <a:pt x="144" y="38"/>
                      <a:pt x="156" y="54"/>
                    </a:cubicBezTo>
                    <a:cubicBezTo>
                      <a:pt x="178" y="83"/>
                      <a:pt x="172" y="124"/>
                      <a:pt x="144"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sp>
            <p:nvSpPr>
              <p:cNvPr id="47" name="Freeform 46"/>
              <p:cNvSpPr/>
              <p:nvPr/>
            </p:nvSpPr>
            <p:spPr bwMode="auto">
              <a:xfrm>
                <a:off x="1503405" y="3752885"/>
                <a:ext cx="248347" cy="223554"/>
              </a:xfrm>
              <a:custGeom>
                <a:avLst/>
                <a:gdLst>
                  <a:gd name="T0" fmla="*/ 86 w 87"/>
                  <a:gd name="T1" fmla="*/ 33 h 73"/>
                  <a:gd name="T2" fmla="*/ 45 w 87"/>
                  <a:gd name="T3" fmla="*/ 1 h 73"/>
                  <a:gd name="T4" fmla="*/ 40 w 87"/>
                  <a:gd name="T5" fmla="*/ 1 h 73"/>
                  <a:gd name="T6" fmla="*/ 24 w 87"/>
                  <a:gd name="T7" fmla="*/ 14 h 73"/>
                  <a:gd name="T8" fmla="*/ 24 w 87"/>
                  <a:gd name="T9" fmla="*/ 1 h 73"/>
                  <a:gd name="T10" fmla="*/ 15 w 87"/>
                  <a:gd name="T11" fmla="*/ 1 h 73"/>
                  <a:gd name="T12" fmla="*/ 15 w 87"/>
                  <a:gd name="T13" fmla="*/ 22 h 73"/>
                  <a:gd name="T14" fmla="*/ 8 w 87"/>
                  <a:gd name="T15" fmla="*/ 27 h 73"/>
                  <a:gd name="T16" fmla="*/ 1 w 87"/>
                  <a:gd name="T17" fmla="*/ 33 h 73"/>
                  <a:gd name="T18" fmla="*/ 1 w 87"/>
                  <a:gd name="T19" fmla="*/ 35 h 73"/>
                  <a:gd name="T20" fmla="*/ 8 w 87"/>
                  <a:gd name="T21" fmla="*/ 35 h 73"/>
                  <a:gd name="T22" fmla="*/ 8 w 87"/>
                  <a:gd name="T23" fmla="*/ 73 h 73"/>
                  <a:gd name="T24" fmla="*/ 32 w 87"/>
                  <a:gd name="T25" fmla="*/ 73 h 73"/>
                  <a:gd name="T26" fmla="*/ 32 w 87"/>
                  <a:gd name="T27" fmla="*/ 72 h 73"/>
                  <a:gd name="T28" fmla="*/ 32 w 87"/>
                  <a:gd name="T29" fmla="*/ 55 h 73"/>
                  <a:gd name="T30" fmla="*/ 41 w 87"/>
                  <a:gd name="T31" fmla="*/ 42 h 73"/>
                  <a:gd name="T32" fmla="*/ 52 w 87"/>
                  <a:gd name="T33" fmla="*/ 54 h 73"/>
                  <a:gd name="T34" fmla="*/ 52 w 87"/>
                  <a:gd name="T35" fmla="*/ 73 h 73"/>
                  <a:gd name="T36" fmla="*/ 77 w 87"/>
                  <a:gd name="T37" fmla="*/ 73 h 73"/>
                  <a:gd name="T38" fmla="*/ 77 w 87"/>
                  <a:gd name="T39" fmla="*/ 35 h 73"/>
                  <a:gd name="T40" fmla="*/ 85 w 87"/>
                  <a:gd name="T41" fmla="*/ 35 h 73"/>
                  <a:gd name="T42" fmla="*/ 86 w 87"/>
                  <a:gd name="T43"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73">
                    <a:moveTo>
                      <a:pt x="86" y="33"/>
                    </a:moveTo>
                    <a:cubicBezTo>
                      <a:pt x="45" y="1"/>
                      <a:pt x="45" y="1"/>
                      <a:pt x="45" y="1"/>
                    </a:cubicBezTo>
                    <a:cubicBezTo>
                      <a:pt x="44" y="0"/>
                      <a:pt x="41" y="0"/>
                      <a:pt x="40" y="1"/>
                    </a:cubicBezTo>
                    <a:cubicBezTo>
                      <a:pt x="24" y="14"/>
                      <a:pt x="24" y="14"/>
                      <a:pt x="24" y="14"/>
                    </a:cubicBezTo>
                    <a:cubicBezTo>
                      <a:pt x="24" y="1"/>
                      <a:pt x="24" y="1"/>
                      <a:pt x="24" y="1"/>
                    </a:cubicBezTo>
                    <a:cubicBezTo>
                      <a:pt x="15" y="1"/>
                      <a:pt x="15" y="1"/>
                      <a:pt x="15" y="1"/>
                    </a:cubicBezTo>
                    <a:cubicBezTo>
                      <a:pt x="15" y="22"/>
                      <a:pt x="15" y="22"/>
                      <a:pt x="15" y="22"/>
                    </a:cubicBezTo>
                    <a:cubicBezTo>
                      <a:pt x="8" y="27"/>
                      <a:pt x="8" y="27"/>
                      <a:pt x="8" y="27"/>
                    </a:cubicBezTo>
                    <a:cubicBezTo>
                      <a:pt x="1" y="33"/>
                      <a:pt x="1" y="33"/>
                      <a:pt x="1" y="33"/>
                    </a:cubicBezTo>
                    <a:cubicBezTo>
                      <a:pt x="0" y="34"/>
                      <a:pt x="0" y="35"/>
                      <a:pt x="1" y="35"/>
                    </a:cubicBezTo>
                    <a:cubicBezTo>
                      <a:pt x="8" y="35"/>
                      <a:pt x="8" y="35"/>
                      <a:pt x="8" y="35"/>
                    </a:cubicBezTo>
                    <a:cubicBezTo>
                      <a:pt x="8" y="73"/>
                      <a:pt x="8" y="73"/>
                      <a:pt x="8" y="73"/>
                    </a:cubicBezTo>
                    <a:cubicBezTo>
                      <a:pt x="32" y="73"/>
                      <a:pt x="32" y="73"/>
                      <a:pt x="32" y="73"/>
                    </a:cubicBezTo>
                    <a:cubicBezTo>
                      <a:pt x="32" y="72"/>
                      <a:pt x="32" y="72"/>
                      <a:pt x="32" y="72"/>
                    </a:cubicBezTo>
                    <a:cubicBezTo>
                      <a:pt x="32" y="55"/>
                      <a:pt x="32" y="55"/>
                      <a:pt x="32" y="55"/>
                    </a:cubicBezTo>
                    <a:cubicBezTo>
                      <a:pt x="32" y="55"/>
                      <a:pt x="32" y="42"/>
                      <a:pt x="41" y="42"/>
                    </a:cubicBezTo>
                    <a:cubicBezTo>
                      <a:pt x="51" y="42"/>
                      <a:pt x="52" y="54"/>
                      <a:pt x="52" y="54"/>
                    </a:cubicBezTo>
                    <a:cubicBezTo>
                      <a:pt x="52" y="73"/>
                      <a:pt x="52" y="73"/>
                      <a:pt x="52" y="73"/>
                    </a:cubicBezTo>
                    <a:cubicBezTo>
                      <a:pt x="77" y="73"/>
                      <a:pt x="77" y="73"/>
                      <a:pt x="77" y="73"/>
                    </a:cubicBezTo>
                    <a:cubicBezTo>
                      <a:pt x="77" y="35"/>
                      <a:pt x="77" y="35"/>
                      <a:pt x="77" y="35"/>
                    </a:cubicBezTo>
                    <a:cubicBezTo>
                      <a:pt x="85" y="35"/>
                      <a:pt x="85" y="35"/>
                      <a:pt x="85" y="35"/>
                    </a:cubicBezTo>
                    <a:cubicBezTo>
                      <a:pt x="87" y="35"/>
                      <a:pt x="87" y="34"/>
                      <a:pt x="8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sz="1400">
                  <a:latin typeface="Arial" panose="020B0604020202020204" pitchFamily="34" charset="0"/>
                  <a:cs typeface="Arial" panose="020B0604020202020204" pitchFamily="34" charset="0"/>
                </a:endParaRPr>
              </a:p>
            </p:txBody>
          </p:sp>
        </p:grpSp>
      </p:grpSp>
      <p:grpSp>
        <p:nvGrpSpPr>
          <p:cNvPr id="51" name="Group 50"/>
          <p:cNvGrpSpPr/>
          <p:nvPr/>
        </p:nvGrpSpPr>
        <p:grpSpPr>
          <a:xfrm>
            <a:off x="7434774" y="1882810"/>
            <a:ext cx="3927279" cy="975107"/>
            <a:chOff x="7581722" y="2384164"/>
            <a:chExt cx="3927279" cy="975106"/>
          </a:xfrm>
        </p:grpSpPr>
        <p:sp>
          <p:nvSpPr>
            <p:cNvPr id="49" name="TextBox 48"/>
            <p:cNvSpPr txBox="1"/>
            <p:nvPr/>
          </p:nvSpPr>
          <p:spPr>
            <a:xfrm>
              <a:off x="7581722" y="2384164"/>
              <a:ext cx="2148345" cy="307777"/>
            </a:xfrm>
            <a:prstGeom prst="rect">
              <a:avLst/>
            </a:prstGeom>
            <a:noFill/>
          </p:spPr>
          <p:txBody>
            <a:bodyPr wrap="none" rtlCol="0">
              <a:spAutoFit/>
            </a:bodyPr>
            <a:lstStyle/>
            <a:p>
              <a:r>
                <a:rPr lang="en-US" sz="1400" b="1">
                  <a:latin typeface="Arial" panose="020B0604020202020204" pitchFamily="34" charset="0"/>
                  <a:cs typeface="Arial" panose="020B0604020202020204" pitchFamily="34" charset="0"/>
                </a:rPr>
                <a:t>LOREM IPSUM DOLOR</a:t>
              </a:r>
              <a:endParaRPr lang="en-GB" sz="1400" b="1">
                <a:latin typeface="Arial" panose="020B0604020202020204" pitchFamily="34" charset="0"/>
                <a:cs typeface="Arial" panose="020B0604020202020204" pitchFamily="34" charset="0"/>
              </a:endParaRPr>
            </a:p>
          </p:txBody>
        </p:sp>
        <p:sp>
          <p:nvSpPr>
            <p:cNvPr id="50" name="Rectangle 49"/>
            <p:cNvSpPr/>
            <p:nvPr/>
          </p:nvSpPr>
          <p:spPr>
            <a:xfrm>
              <a:off x="7581722" y="2712939"/>
              <a:ext cx="3927279"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a:t>
              </a:r>
              <a:endParaRPr lang="en-GB" sz="1200">
                <a:latin typeface="Arial" panose="020B0604020202020204" pitchFamily="34" charset="0"/>
                <a:cs typeface="Arial" panose="020B0604020202020204" pitchFamily="34" charset="0"/>
              </a:endParaRPr>
            </a:p>
          </p:txBody>
        </p:sp>
      </p:grpSp>
      <p:grpSp>
        <p:nvGrpSpPr>
          <p:cNvPr id="52" name="Group 51"/>
          <p:cNvGrpSpPr/>
          <p:nvPr/>
        </p:nvGrpSpPr>
        <p:grpSpPr>
          <a:xfrm>
            <a:off x="8315122" y="3515939"/>
            <a:ext cx="3262591" cy="975107"/>
            <a:chOff x="7581722" y="2384164"/>
            <a:chExt cx="3262591" cy="975106"/>
          </a:xfrm>
        </p:grpSpPr>
        <p:sp>
          <p:nvSpPr>
            <p:cNvPr id="53" name="TextBox 52"/>
            <p:cNvSpPr txBox="1"/>
            <p:nvPr/>
          </p:nvSpPr>
          <p:spPr>
            <a:xfrm>
              <a:off x="7581722" y="2384164"/>
              <a:ext cx="2148345" cy="307777"/>
            </a:xfrm>
            <a:prstGeom prst="rect">
              <a:avLst/>
            </a:prstGeom>
            <a:noFill/>
          </p:spPr>
          <p:txBody>
            <a:bodyPr wrap="none" rtlCol="0">
              <a:spAutoFit/>
            </a:bodyPr>
            <a:lstStyle/>
            <a:p>
              <a:r>
                <a:rPr lang="en-US" sz="1400" b="1">
                  <a:latin typeface="Arial" panose="020B0604020202020204" pitchFamily="34" charset="0"/>
                  <a:cs typeface="Arial" panose="020B0604020202020204" pitchFamily="34" charset="0"/>
                </a:rPr>
                <a:t>LOREM IPSUM DOLOR</a:t>
              </a:r>
              <a:endParaRPr lang="en-GB" sz="1400" b="1">
                <a:latin typeface="Arial" panose="020B0604020202020204" pitchFamily="34" charset="0"/>
                <a:cs typeface="Arial" panose="020B0604020202020204" pitchFamily="34" charset="0"/>
              </a:endParaRPr>
            </a:p>
          </p:txBody>
        </p:sp>
        <p:sp>
          <p:nvSpPr>
            <p:cNvPr id="54" name="Rectangle 53"/>
            <p:cNvSpPr/>
            <p:nvPr/>
          </p:nvSpPr>
          <p:spPr>
            <a:xfrm>
              <a:off x="7581723" y="2712939"/>
              <a:ext cx="3262590"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a:t>
              </a:r>
              <a:endParaRPr lang="en-GB" sz="1200">
                <a:latin typeface="Arial" panose="020B0604020202020204" pitchFamily="34" charset="0"/>
                <a:cs typeface="Arial" panose="020B0604020202020204" pitchFamily="34" charset="0"/>
              </a:endParaRPr>
            </a:p>
          </p:txBody>
        </p:sp>
      </p:grpSp>
      <p:grpSp>
        <p:nvGrpSpPr>
          <p:cNvPr id="55" name="Group 54"/>
          <p:cNvGrpSpPr/>
          <p:nvPr/>
        </p:nvGrpSpPr>
        <p:grpSpPr>
          <a:xfrm>
            <a:off x="8055990" y="5151196"/>
            <a:ext cx="3262591" cy="975107"/>
            <a:chOff x="7581722" y="2384164"/>
            <a:chExt cx="3262591" cy="975106"/>
          </a:xfrm>
        </p:grpSpPr>
        <p:sp>
          <p:nvSpPr>
            <p:cNvPr id="56" name="TextBox 55"/>
            <p:cNvSpPr txBox="1"/>
            <p:nvPr/>
          </p:nvSpPr>
          <p:spPr>
            <a:xfrm>
              <a:off x="7581722" y="2384164"/>
              <a:ext cx="2148345" cy="307777"/>
            </a:xfrm>
            <a:prstGeom prst="rect">
              <a:avLst/>
            </a:prstGeom>
            <a:noFill/>
          </p:spPr>
          <p:txBody>
            <a:bodyPr wrap="none" rtlCol="0">
              <a:spAutoFit/>
            </a:bodyPr>
            <a:lstStyle/>
            <a:p>
              <a:r>
                <a:rPr lang="en-US" sz="1400" b="1">
                  <a:latin typeface="Arial" panose="020B0604020202020204" pitchFamily="34" charset="0"/>
                  <a:cs typeface="Arial" panose="020B0604020202020204" pitchFamily="34" charset="0"/>
                </a:rPr>
                <a:t>LOREM IPSUM DOLOR</a:t>
              </a:r>
              <a:endParaRPr lang="en-GB" sz="1400" b="1">
                <a:latin typeface="Arial" panose="020B0604020202020204" pitchFamily="34" charset="0"/>
                <a:cs typeface="Arial" panose="020B0604020202020204" pitchFamily="34" charset="0"/>
              </a:endParaRPr>
            </a:p>
          </p:txBody>
        </p:sp>
        <p:sp>
          <p:nvSpPr>
            <p:cNvPr id="57" name="Rectangle 56"/>
            <p:cNvSpPr/>
            <p:nvPr/>
          </p:nvSpPr>
          <p:spPr>
            <a:xfrm>
              <a:off x="7581723" y="2712939"/>
              <a:ext cx="3262590" cy="646331"/>
            </a:xfrm>
            <a:prstGeom prst="rect">
              <a:avLst/>
            </a:prstGeom>
          </p:spPr>
          <p:txBody>
            <a:bodyPr wrap="square">
              <a:spAutoFit/>
            </a:bodyPr>
            <a:lstStyle/>
            <a:p>
              <a:r>
                <a:rPr lang="en-GB" sz="1200">
                  <a:latin typeface="Arial" panose="020B0604020202020204" pitchFamily="34" charset="0"/>
                  <a:cs typeface="Arial" panose="020B0604020202020204" pitchFamily="34" charset="0"/>
                </a:rPr>
                <a:t>Lorem ipsum dolor sit amet, consectetur adipiscing elit. Integer dolor quam, pretium eu placerat eu semper</a:t>
              </a:r>
              <a:endParaRPr lang="en-GB" sz="1200">
                <a:latin typeface="Arial" panose="020B0604020202020204" pitchFamily="34" charset="0"/>
                <a:cs typeface="Arial" panose="020B0604020202020204" pitchFamily="34" charset="0"/>
              </a:endParaRPr>
            </a:p>
          </p:txBody>
        </p:sp>
      </p:grpSp>
      <p:grpSp>
        <p:nvGrpSpPr>
          <p:cNvPr id="58" name="Group 57"/>
          <p:cNvGrpSpPr/>
          <p:nvPr/>
        </p:nvGrpSpPr>
        <p:grpSpPr>
          <a:xfrm flipH="1">
            <a:off x="865869" y="1882809"/>
            <a:ext cx="3350571" cy="975105"/>
            <a:chOff x="7581722" y="2384164"/>
            <a:chExt cx="3350571" cy="975104"/>
          </a:xfrm>
        </p:grpSpPr>
        <p:sp>
          <p:nvSpPr>
            <p:cNvPr id="59" name="TextBox 58"/>
            <p:cNvSpPr txBox="1"/>
            <p:nvPr/>
          </p:nvSpPr>
          <p:spPr>
            <a:xfrm>
              <a:off x="7581722" y="2384164"/>
              <a:ext cx="2148345" cy="307777"/>
            </a:xfrm>
            <a:prstGeom prst="rect">
              <a:avLst/>
            </a:prstGeom>
            <a:noFill/>
          </p:spPr>
          <p:txBody>
            <a:bodyPr wrap="none" rtlCol="0">
              <a:spAutoFit/>
            </a:bodyPr>
            <a:lstStyle/>
            <a:p>
              <a:pPr algn="r"/>
              <a:r>
                <a:rPr lang="en-US" sz="1400" b="1">
                  <a:latin typeface="Arial" panose="020B0604020202020204" pitchFamily="34" charset="0"/>
                  <a:cs typeface="Arial" panose="020B0604020202020204" pitchFamily="34" charset="0"/>
                </a:rPr>
                <a:t>LOREM IPSUM DOLOR</a:t>
              </a:r>
              <a:endParaRPr lang="en-GB" sz="1400" b="1">
                <a:latin typeface="Arial" panose="020B0604020202020204" pitchFamily="34" charset="0"/>
                <a:cs typeface="Arial" panose="020B0604020202020204" pitchFamily="34" charset="0"/>
              </a:endParaRPr>
            </a:p>
          </p:txBody>
        </p:sp>
        <p:sp>
          <p:nvSpPr>
            <p:cNvPr id="60" name="Rectangle 59"/>
            <p:cNvSpPr/>
            <p:nvPr/>
          </p:nvSpPr>
          <p:spPr>
            <a:xfrm>
              <a:off x="7581723" y="2712938"/>
              <a:ext cx="3350570" cy="646330"/>
            </a:xfrm>
            <a:prstGeom prst="rect">
              <a:avLst/>
            </a:prstGeom>
          </p:spPr>
          <p:txBody>
            <a:bodyPr wrap="square">
              <a:spAutoFit/>
            </a:bodyPr>
            <a:lstStyle/>
            <a:p>
              <a:pPr algn="r"/>
              <a:r>
                <a:rPr lang="en-GB" sz="1200">
                  <a:latin typeface="Arial" panose="020B0604020202020204" pitchFamily="34" charset="0"/>
                  <a:cs typeface="Arial" panose="020B0604020202020204" pitchFamily="34" charset="0"/>
                </a:rPr>
                <a:t>Lorem ipsum dolor sit amet, consectetur adipiscing elit. Integer dolor quam, pretium eu placerat eu semper et nunc. Nullam ut turpis</a:t>
              </a:r>
              <a:endParaRPr lang="en-GB" sz="1200">
                <a:latin typeface="Arial" panose="020B0604020202020204" pitchFamily="34" charset="0"/>
                <a:cs typeface="Arial" panose="020B0604020202020204" pitchFamily="34" charset="0"/>
              </a:endParaRPr>
            </a:p>
          </p:txBody>
        </p:sp>
      </p:grpSp>
      <p:grpSp>
        <p:nvGrpSpPr>
          <p:cNvPr id="61" name="Group 60"/>
          <p:cNvGrpSpPr/>
          <p:nvPr/>
        </p:nvGrpSpPr>
        <p:grpSpPr>
          <a:xfrm flipH="1">
            <a:off x="486579" y="3515939"/>
            <a:ext cx="3262591" cy="975107"/>
            <a:chOff x="7581722" y="2384164"/>
            <a:chExt cx="3262591" cy="975106"/>
          </a:xfrm>
        </p:grpSpPr>
        <p:sp>
          <p:nvSpPr>
            <p:cNvPr id="62" name="TextBox 61"/>
            <p:cNvSpPr txBox="1"/>
            <p:nvPr/>
          </p:nvSpPr>
          <p:spPr>
            <a:xfrm>
              <a:off x="7581722" y="2384164"/>
              <a:ext cx="2148345" cy="307777"/>
            </a:xfrm>
            <a:prstGeom prst="rect">
              <a:avLst/>
            </a:prstGeom>
            <a:noFill/>
          </p:spPr>
          <p:txBody>
            <a:bodyPr wrap="none" rtlCol="0">
              <a:spAutoFit/>
            </a:bodyPr>
            <a:lstStyle/>
            <a:p>
              <a:pPr algn="r"/>
              <a:r>
                <a:rPr lang="en-US" sz="1400" b="1">
                  <a:latin typeface="Arial" panose="020B0604020202020204" pitchFamily="34" charset="0"/>
                  <a:cs typeface="Arial" panose="020B0604020202020204" pitchFamily="34" charset="0"/>
                </a:rPr>
                <a:t>LOREM IPSUM DOLOR</a:t>
              </a:r>
              <a:endParaRPr lang="en-GB" sz="1400" b="1">
                <a:latin typeface="Arial" panose="020B0604020202020204" pitchFamily="34" charset="0"/>
                <a:cs typeface="Arial" panose="020B0604020202020204" pitchFamily="34" charset="0"/>
              </a:endParaRPr>
            </a:p>
          </p:txBody>
        </p:sp>
        <p:sp>
          <p:nvSpPr>
            <p:cNvPr id="63" name="Rectangle 62"/>
            <p:cNvSpPr/>
            <p:nvPr/>
          </p:nvSpPr>
          <p:spPr>
            <a:xfrm>
              <a:off x="7581723" y="2712939"/>
              <a:ext cx="3262590" cy="646331"/>
            </a:xfrm>
            <a:prstGeom prst="rect">
              <a:avLst/>
            </a:prstGeom>
          </p:spPr>
          <p:txBody>
            <a:bodyPr wrap="square">
              <a:spAutoFit/>
            </a:bodyPr>
            <a:lstStyle/>
            <a:p>
              <a:pPr algn="r"/>
              <a:r>
                <a:rPr lang="en-GB" sz="1200">
                  <a:latin typeface="Arial" panose="020B0604020202020204" pitchFamily="34" charset="0"/>
                  <a:cs typeface="Arial" panose="020B0604020202020204" pitchFamily="34" charset="0"/>
                </a:rPr>
                <a:t>Lorem ipsum dolor sit amet, consectetur adipiscing elit. Integer dolor quam, pretium eu placerat eu semper</a:t>
              </a:r>
              <a:endParaRPr lang="en-GB" sz="1200">
                <a:latin typeface="Arial" panose="020B0604020202020204" pitchFamily="34" charset="0"/>
                <a:cs typeface="Arial" panose="020B0604020202020204" pitchFamily="34" charset="0"/>
              </a:endParaRPr>
            </a:p>
          </p:txBody>
        </p:sp>
      </p:grpSp>
      <p:grpSp>
        <p:nvGrpSpPr>
          <p:cNvPr id="64" name="Group 63"/>
          <p:cNvGrpSpPr/>
          <p:nvPr/>
        </p:nvGrpSpPr>
        <p:grpSpPr>
          <a:xfrm flipH="1">
            <a:off x="900710" y="5151196"/>
            <a:ext cx="3262591" cy="975107"/>
            <a:chOff x="7581722" y="2384164"/>
            <a:chExt cx="3262591" cy="975106"/>
          </a:xfrm>
        </p:grpSpPr>
        <p:sp>
          <p:nvSpPr>
            <p:cNvPr id="65" name="TextBox 64"/>
            <p:cNvSpPr txBox="1"/>
            <p:nvPr/>
          </p:nvSpPr>
          <p:spPr>
            <a:xfrm>
              <a:off x="7581722" y="2384164"/>
              <a:ext cx="2148345" cy="307777"/>
            </a:xfrm>
            <a:prstGeom prst="rect">
              <a:avLst/>
            </a:prstGeom>
            <a:noFill/>
          </p:spPr>
          <p:txBody>
            <a:bodyPr wrap="none" rtlCol="0">
              <a:spAutoFit/>
            </a:bodyPr>
            <a:lstStyle/>
            <a:p>
              <a:pPr algn="r"/>
              <a:r>
                <a:rPr lang="en-US" sz="1400" b="1">
                  <a:latin typeface="Arial" panose="020B0604020202020204" pitchFamily="34" charset="0"/>
                  <a:cs typeface="Arial" panose="020B0604020202020204" pitchFamily="34" charset="0"/>
                </a:rPr>
                <a:t>LOREM IPSUM DOLOR</a:t>
              </a:r>
              <a:endParaRPr lang="en-GB" sz="1400" b="1">
                <a:latin typeface="Arial" panose="020B0604020202020204" pitchFamily="34" charset="0"/>
                <a:cs typeface="Arial" panose="020B0604020202020204" pitchFamily="34" charset="0"/>
              </a:endParaRPr>
            </a:p>
          </p:txBody>
        </p:sp>
        <p:sp>
          <p:nvSpPr>
            <p:cNvPr id="66" name="Rectangle 65"/>
            <p:cNvSpPr/>
            <p:nvPr/>
          </p:nvSpPr>
          <p:spPr>
            <a:xfrm>
              <a:off x="7581723" y="2712939"/>
              <a:ext cx="3262590" cy="646331"/>
            </a:xfrm>
            <a:prstGeom prst="rect">
              <a:avLst/>
            </a:prstGeom>
          </p:spPr>
          <p:txBody>
            <a:bodyPr wrap="square">
              <a:spAutoFit/>
            </a:bodyPr>
            <a:lstStyle/>
            <a:p>
              <a:pPr algn="r"/>
              <a:r>
                <a:rPr lang="en-GB" sz="1200">
                  <a:latin typeface="Arial" panose="020B0604020202020204" pitchFamily="34" charset="0"/>
                  <a:cs typeface="Arial" panose="020B0604020202020204" pitchFamily="34" charset="0"/>
                </a:rPr>
                <a:t>Lorem ipsum dolor sit amet, consectetur adipiscing elit. Integer dolor quam, pretium eu placerat eu semper</a:t>
              </a:r>
              <a:endParaRPr lang="en-GB" sz="1200">
                <a:latin typeface="Arial" panose="020B0604020202020204" pitchFamily="34" charset="0"/>
                <a:cs typeface="Arial" panose="020B0604020202020204" pitchFamily="34" charset="0"/>
              </a:endParaRPr>
            </a:p>
          </p:txBody>
        </p:sp>
      </p:grpSp>
      <p:grpSp>
        <p:nvGrpSpPr>
          <p:cNvPr id="14" name="Group 13"/>
          <p:cNvGrpSpPr/>
          <p:nvPr/>
        </p:nvGrpSpPr>
        <p:grpSpPr>
          <a:xfrm>
            <a:off x="3933196" y="3337676"/>
            <a:ext cx="1338773" cy="1338773"/>
            <a:chOff x="3933196" y="3337676"/>
            <a:chExt cx="1338773" cy="1338773"/>
          </a:xfrm>
        </p:grpSpPr>
        <p:sp>
          <p:nvSpPr>
            <p:cNvPr id="5" name="Oval 4"/>
            <p:cNvSpPr/>
            <p:nvPr/>
          </p:nvSpPr>
          <p:spPr>
            <a:xfrm>
              <a:off x="3933196" y="3337676"/>
              <a:ext cx="1338773" cy="1338773"/>
            </a:xfrm>
            <a:prstGeom prst="ellipse">
              <a:avLst/>
            </a:prstGeom>
            <a:solidFill>
              <a:srgbClr val="90BFAF"/>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nvGrpSpPr>
            <p:cNvPr id="32" name="Group 31"/>
            <p:cNvGrpSpPr/>
            <p:nvPr/>
          </p:nvGrpSpPr>
          <p:grpSpPr>
            <a:xfrm>
              <a:off x="4370013" y="3811402"/>
              <a:ext cx="465138" cy="391319"/>
              <a:chOff x="5368132" y="2625725"/>
              <a:chExt cx="465138" cy="391319"/>
            </a:xfrm>
            <a:solidFill>
              <a:schemeClr val="bg2"/>
            </a:solidFill>
          </p:grpSpPr>
          <p:sp>
            <p:nvSpPr>
              <p:cNvPr id="33"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4"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5"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grpSp>
        <p:nvGrpSpPr>
          <p:cNvPr id="15" name="Group 14"/>
          <p:cNvGrpSpPr/>
          <p:nvPr/>
        </p:nvGrpSpPr>
        <p:grpSpPr>
          <a:xfrm>
            <a:off x="4266129" y="4562319"/>
            <a:ext cx="1005840" cy="1005840"/>
            <a:chOff x="4266129" y="4562318"/>
            <a:chExt cx="1005840" cy="1005840"/>
          </a:xfrm>
        </p:grpSpPr>
        <p:sp>
          <p:nvSpPr>
            <p:cNvPr id="4" name="Oval 3"/>
            <p:cNvSpPr/>
            <p:nvPr/>
          </p:nvSpPr>
          <p:spPr>
            <a:xfrm>
              <a:off x="4266129" y="4562318"/>
              <a:ext cx="1005840" cy="1005840"/>
            </a:xfrm>
            <a:prstGeom prst="ellipse">
              <a:avLst/>
            </a:prstGeom>
            <a:solidFill>
              <a:srgbClr val="90BFAF"/>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Arial" panose="020B0604020202020204" pitchFamily="34" charset="0"/>
                <a:cs typeface="Arial" panose="020B0604020202020204" pitchFamily="34" charset="0"/>
              </a:endParaRPr>
            </a:p>
          </p:txBody>
        </p:sp>
        <p:grpSp>
          <p:nvGrpSpPr>
            <p:cNvPr id="36" name="Group 35"/>
            <p:cNvGrpSpPr/>
            <p:nvPr/>
          </p:nvGrpSpPr>
          <p:grpSpPr>
            <a:xfrm>
              <a:off x="4536877" y="4882511"/>
              <a:ext cx="464344" cy="362744"/>
              <a:chOff x="2581275" y="1710532"/>
              <a:chExt cx="464344" cy="362744"/>
            </a:xfrm>
            <a:solidFill>
              <a:schemeClr val="bg2"/>
            </a:solidFill>
          </p:grpSpPr>
          <p:sp>
            <p:nvSpPr>
              <p:cNvPr id="37"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8"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39"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0"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1"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2"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sp>
            <p:nvSpPr>
              <p:cNvPr id="43"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cs typeface="Arial" panose="020B0604020202020204" pitchFamily="34" charset="0"/>
                  <a:sym typeface="Gill Sans"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3500"/>
                            </p:stCondLst>
                            <p:childTnLst>
                              <p:par>
                                <p:cTn id="45" presetID="10" presetClass="entr" presetSubtype="0"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4000"/>
                            </p:stCondLst>
                            <p:childTnLst>
                              <p:par>
                                <p:cTn id="49" presetID="10"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500"/>
                                        <p:tgtEl>
                                          <p:spTgt spid="55"/>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childTnLst>
                                </p:cTn>
                              </p:par>
                            </p:childTnLst>
                          </p:cTn>
                        </p:par>
                        <p:par>
                          <p:cTn id="56" fill="hold">
                            <p:stCondLst>
                              <p:cond delay="5000"/>
                            </p:stCondLst>
                            <p:childTnLst>
                              <p:par>
                                <p:cTn id="57" presetID="10" presetClass="entr" presetSubtype="0"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字"/>
          <p:cNvSpPr txBox="1"/>
          <p:nvPr/>
        </p:nvSpPr>
        <p:spPr>
          <a:xfrm>
            <a:off x="4159034" y="3063644"/>
            <a:ext cx="7946606" cy="1014730"/>
          </a:xfrm>
          <a:prstGeom prst="rect">
            <a:avLst/>
          </a:prstGeom>
          <a:noFill/>
        </p:spPr>
        <p:txBody>
          <a:bodyPr wrap="square" rtlCol="0">
            <a:spAutoFit/>
          </a:bodyPr>
          <a:lstStyle/>
          <a:p>
            <a:pPr algn="r">
              <a:buNone/>
            </a:pPr>
            <a:r>
              <a:rPr lang="zh-CN" altLang="en-US" sz="6000" b="1" cap="all"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ea"/>
              </a:rPr>
              <a:t>感谢您的聆听</a:t>
            </a:r>
            <a:endParaRPr lang="zh-CN" altLang="en-US" sz="6000" b="1" cap="all"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40" name="TextBox 109"/>
          <p:cNvSpPr txBox="1"/>
          <p:nvPr/>
        </p:nvSpPr>
        <p:spPr>
          <a:xfrm>
            <a:off x="9363148" y="4504151"/>
            <a:ext cx="2487221" cy="337185"/>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汇报人</a:t>
            </a:r>
            <a:r>
              <a:rPr lang="zh-CN" altLang="en-US" sz="1600" dirty="0" smtClean="0">
                <a:solidFill>
                  <a:schemeClr val="bg1"/>
                </a:solidFill>
                <a:latin typeface="微软雅黑" panose="020B0503020204020204" pitchFamily="34" charset="-122"/>
                <a:ea typeface="微软雅黑" panose="020B0503020204020204" pitchFamily="34" charset="-122"/>
              </a:rPr>
              <a:t>：</a:t>
            </a:r>
            <a:r>
              <a:rPr lang="en-US" sz="1600" dirty="0">
                <a:solidFill>
                  <a:schemeClr val="bg1"/>
                </a:solidFill>
                <a:latin typeface="微软雅黑" panose="020B0503020204020204" pitchFamily="34" charset="-122"/>
                <a:ea typeface="微软雅黑" panose="020B0503020204020204" pitchFamily="34" charset="-122"/>
              </a:rPr>
              <a:t>XXX</a:t>
            </a:r>
            <a:endParaRPr lang="en-US" sz="1600" dirty="0">
              <a:solidFill>
                <a:schemeClr val="bg1"/>
              </a:solidFill>
              <a:latin typeface="微软雅黑" panose="020B0503020204020204" pitchFamily="34" charset="-122"/>
              <a:ea typeface="微软雅黑" panose="020B0503020204020204" pitchFamily="34" charset="-122"/>
            </a:endParaRPr>
          </a:p>
        </p:txBody>
      </p:sp>
      <p:sp>
        <p:nvSpPr>
          <p:cNvPr id="22" name="文字"/>
          <p:cNvSpPr txBox="1"/>
          <p:nvPr/>
        </p:nvSpPr>
        <p:spPr>
          <a:xfrm>
            <a:off x="8639431" y="2679021"/>
            <a:ext cx="3211165" cy="384721"/>
          </a:xfrm>
          <a:prstGeom prst="rect">
            <a:avLst/>
          </a:prstGeom>
          <a:noFill/>
        </p:spPr>
        <p:txBody>
          <a:bodyPr wrap="square" rtlCol="0">
            <a:spAutoFit/>
          </a:bodyPr>
          <a:lstStyle/>
          <a:p>
            <a:pPr algn="r"/>
            <a:r>
              <a:rPr lang="en-US" altLang="zh-CN" sz="1900" dirty="0">
                <a:solidFill>
                  <a:schemeClr val="bg1"/>
                </a:solidFill>
                <a:latin typeface="微软雅黑" panose="020B0503020204020204" pitchFamily="34" charset="-122"/>
                <a:ea typeface="微软雅黑" panose="020B0503020204020204" pitchFamily="34" charset="-122"/>
              </a:rPr>
              <a:t>SUMMARY REPORT PLAN</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7" name="文字"/>
          <p:cNvSpPr txBox="1"/>
          <p:nvPr/>
        </p:nvSpPr>
        <p:spPr>
          <a:xfrm>
            <a:off x="8850387" y="4165597"/>
            <a:ext cx="3174044" cy="338554"/>
          </a:xfrm>
          <a:prstGeom prst="rect">
            <a:avLst/>
          </a:prstGeom>
          <a:noFill/>
        </p:spPr>
        <p:txBody>
          <a:bodyPr wrap="square" rtlCol="0">
            <a:spAutoFit/>
          </a:bodyPr>
          <a:lstStyle/>
          <a:p>
            <a:pPr algn="r"/>
            <a:r>
              <a:rPr lang="zh-CN" altLang="en-US" sz="1600" dirty="0">
                <a:solidFill>
                  <a:schemeClr val="bg1"/>
                </a:solidFill>
                <a:latin typeface="微软雅黑" panose="020B0503020204020204" pitchFamily="34" charset="-122"/>
                <a:ea typeface="微软雅黑" panose="020B0503020204020204" pitchFamily="34" charset="-122"/>
              </a:rPr>
              <a:t>点击添加主要文字内容副标题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3" name="图片 2" descr="图片1"/>
          <p:cNvPicPr>
            <a:picLocks noChangeAspect="1"/>
          </p:cNvPicPr>
          <p:nvPr/>
        </p:nvPicPr>
        <p:blipFill>
          <a:blip r:embed="rId1"/>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4000">
        <p:fade/>
      </p:transition>
    </mc:Choice>
    <mc:Fallback>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fltVal val="0"/>
                                          </p:val>
                                        </p:tav>
                                        <p:tav tm="100000">
                                          <p:val>
                                            <p:strVal val="#ppt_w"/>
                                          </p:val>
                                        </p:tav>
                                      </p:tavLst>
                                    </p:anim>
                                    <p:anim calcmode="lin" valueType="num">
                                      <p:cBhvr>
                                        <p:cTn id="18" dur="1000" fill="hold"/>
                                        <p:tgtEl>
                                          <p:spTgt spid="7"/>
                                        </p:tgtEl>
                                        <p:attrNameLst>
                                          <p:attrName>ppt_h</p:attrName>
                                        </p:attrNameLst>
                                      </p:cBhvr>
                                      <p:tavLst>
                                        <p:tav tm="0">
                                          <p:val>
                                            <p:fltVal val="0"/>
                                          </p:val>
                                        </p:tav>
                                        <p:tav tm="100000">
                                          <p:val>
                                            <p:strVal val="#ppt_h"/>
                                          </p:val>
                                        </p:tav>
                                      </p:tavLst>
                                    </p:anim>
                                    <p:animEffect transition="in" filter="fade">
                                      <p:cBhvr>
                                        <p:cTn id="19" dur="1000"/>
                                        <p:tgtEl>
                                          <p:spTgt spid="7"/>
                                        </p:tgtEl>
                                      </p:cBhvr>
                                    </p:animEffect>
                                  </p:childTnLst>
                                </p:cTn>
                              </p:par>
                            </p:childTnLst>
                          </p:cTn>
                        </p:par>
                        <p:par>
                          <p:cTn id="20" fill="hold">
                            <p:stCondLst>
                              <p:cond delay="2500"/>
                            </p:stCondLst>
                            <p:childTnLst>
                              <p:par>
                                <p:cTn id="21" presetID="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0" grpId="0"/>
      <p:bldP spid="22"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172720" y="-101600"/>
            <a:ext cx="12537440" cy="70618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par>
    </p:tnLst>
  </p:timing>
</p:sld>
</file>

<file path=ppt/tags/tag1.xml><?xml version="1.0" encoding="utf-8"?>
<p:tagLst xmlns:p="http://schemas.openxmlformats.org/presentationml/2006/main">
  <p:tag name="ISPRING_ULTRA_SCORM_COURSE_ID" val="B0350D66-4826-4A79-9295-5E080E951A9B"/>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自定义 51">
      <a:dk1>
        <a:srgbClr val="000000"/>
      </a:dk1>
      <a:lt1>
        <a:srgbClr val="FFFFFF"/>
      </a:lt1>
      <a:dk2>
        <a:srgbClr val="000000"/>
      </a:dk2>
      <a:lt2>
        <a:srgbClr val="FFFFFF"/>
      </a:lt2>
      <a:accent1>
        <a:srgbClr val="142F72"/>
      </a:accent1>
      <a:accent2>
        <a:srgbClr val="6A8CB6"/>
      </a:accent2>
      <a:accent3>
        <a:srgbClr val="142F72"/>
      </a:accent3>
      <a:accent4>
        <a:srgbClr val="6A8CB6"/>
      </a:accent4>
      <a:accent5>
        <a:srgbClr val="142F72"/>
      </a:accent5>
      <a:accent6>
        <a:srgbClr val="6A8CB6"/>
      </a:accent6>
      <a:hlink>
        <a:srgbClr val="142F72"/>
      </a:hlink>
      <a:folHlink>
        <a:srgbClr val="6A8CB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51">
      <a:dk1>
        <a:srgbClr val="000000"/>
      </a:dk1>
      <a:lt1>
        <a:srgbClr val="FFFFFF"/>
      </a:lt1>
      <a:dk2>
        <a:srgbClr val="000000"/>
      </a:dk2>
      <a:lt2>
        <a:srgbClr val="FFFFFF"/>
      </a:lt2>
      <a:accent1>
        <a:srgbClr val="142F72"/>
      </a:accent1>
      <a:accent2>
        <a:srgbClr val="6A8CB6"/>
      </a:accent2>
      <a:accent3>
        <a:srgbClr val="142F72"/>
      </a:accent3>
      <a:accent4>
        <a:srgbClr val="6A8CB6"/>
      </a:accent4>
      <a:accent5>
        <a:srgbClr val="142F72"/>
      </a:accent5>
      <a:accent6>
        <a:srgbClr val="6A8CB6"/>
      </a:accent6>
      <a:hlink>
        <a:srgbClr val="142F72"/>
      </a:hlink>
      <a:folHlink>
        <a:srgbClr val="6A8CB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7745</Words>
  <Application>WPS 演示</Application>
  <PresentationFormat>宽屏</PresentationFormat>
  <Paragraphs>364</Paragraphs>
  <Slides>21</Slides>
  <Notes>30</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21</vt:i4>
      </vt:variant>
    </vt:vector>
  </HeadingPairs>
  <TitlesOfParts>
    <vt:vector size="42" baseType="lpstr">
      <vt:lpstr>Arial</vt:lpstr>
      <vt:lpstr>宋体</vt:lpstr>
      <vt:lpstr>Wingdings</vt:lpstr>
      <vt:lpstr>微软雅黑</vt:lpstr>
      <vt:lpstr>Agency FB</vt:lpstr>
      <vt:lpstr>造字工房悦黑（非商用）常规体</vt:lpstr>
      <vt:lpstr>Arial Unicode MS</vt:lpstr>
      <vt:lpstr>Arial Black</vt:lpstr>
      <vt:lpstr>Calibri</vt:lpstr>
      <vt:lpstr>NumberOnly</vt:lpstr>
      <vt:lpstr>黑体</vt:lpstr>
      <vt:lpstr>Gill Sans</vt:lpstr>
      <vt:lpstr>Source Sans Pro ExtraLight</vt:lpstr>
      <vt:lpstr>Segoe Print</vt:lpstr>
      <vt:lpstr>MS PGothic</vt:lpstr>
      <vt:lpstr>新宋体</vt:lpstr>
      <vt:lpstr>字魂58号-创中黑</vt:lpstr>
      <vt:lpstr>Lato Regular</vt:lpstr>
      <vt:lpstr>方正兰亭黑_GBK</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
  <dc:description>chenying0907</dc:description>
  <dc:subject>chenying0907</dc:subject>
  <cp:lastModifiedBy>罗祉璇</cp:lastModifiedBy>
  <cp:revision>2</cp:revision>
  <dcterms:created xsi:type="dcterms:W3CDTF">2018-01-13T22:33:00Z</dcterms:created>
  <dcterms:modified xsi:type="dcterms:W3CDTF">2020-04-15T06:18:21Z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