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45" r:id="rId2"/>
    <p:sldId id="346" r:id="rId3"/>
    <p:sldId id="347" r:id="rId4"/>
    <p:sldId id="358" r:id="rId5"/>
    <p:sldId id="368" r:id="rId6"/>
    <p:sldId id="343" r:id="rId7"/>
    <p:sldId id="337" r:id="rId8"/>
    <p:sldId id="348" r:id="rId9"/>
    <p:sldId id="352" r:id="rId10"/>
    <p:sldId id="353" r:id="rId11"/>
    <p:sldId id="335" r:id="rId12"/>
    <p:sldId id="356" r:id="rId13"/>
    <p:sldId id="349" r:id="rId14"/>
    <p:sldId id="357" r:id="rId15"/>
    <p:sldId id="342" r:id="rId16"/>
    <p:sldId id="370" r:id="rId17"/>
    <p:sldId id="359" r:id="rId18"/>
    <p:sldId id="369" r:id="rId19"/>
    <p:sldId id="350" r:id="rId20"/>
    <p:sldId id="361" r:id="rId21"/>
    <p:sldId id="372" r:id="rId22"/>
    <p:sldId id="362" r:id="rId23"/>
    <p:sldId id="373" r:id="rId24"/>
    <p:sldId id="374"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974B"/>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75" autoAdjust="0"/>
    <p:restoredTop sz="94660"/>
  </p:normalViewPr>
  <p:slideViewPr>
    <p:cSldViewPr snapToGrid="0">
      <p:cViewPr varScale="1">
        <p:scale>
          <a:sx n="116" d="100"/>
          <a:sy n="116" d="100"/>
        </p:scale>
        <p:origin x="-96" y="-102"/>
      </p:cViewPr>
      <p:guideLst>
        <p:guide orient="horz" pos="1620"/>
        <p:guide pos="2880"/>
      </p:guideLst>
    </p:cSldViewPr>
  </p:slideViewPr>
  <p:notesTextViewPr>
    <p:cViewPr>
      <p:scale>
        <a:sx n="1" d="1"/>
        <a:sy n="1" d="1"/>
      </p:scale>
      <p:origin x="0" y="0"/>
    </p:cViewPr>
  </p:notesTextViewPr>
  <p:sorterViewPr>
    <p:cViewPr>
      <p:scale>
        <a:sx n="32" d="100"/>
        <a:sy n="3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t>2018/1/27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t>‹#›</a:t>
            </a:fld>
            <a:endParaRPr lang="zh-CN" altLang="en-US"/>
          </a:p>
        </p:txBody>
      </p:sp>
    </p:spTree>
    <p:extLst>
      <p:ext uri="{BB962C8B-B14F-4D97-AF65-F5344CB8AC3E}">
        <p14:creationId xmlns:p14="http://schemas.microsoft.com/office/powerpoint/2010/main" val="97732488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a:t>
            </a:fld>
            <a:endParaRPr lang="zh-CN" altLang="en-US"/>
          </a:p>
        </p:txBody>
      </p:sp>
    </p:spTree>
    <p:extLst>
      <p:ext uri="{BB962C8B-B14F-4D97-AF65-F5344CB8AC3E}">
        <p14:creationId xmlns:p14="http://schemas.microsoft.com/office/powerpoint/2010/main" val="92655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549514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3</a:t>
            </a:fld>
            <a:endParaRPr lang="zh-CN" altLang="en-US"/>
          </a:p>
        </p:txBody>
      </p:sp>
    </p:spTree>
    <p:extLst>
      <p:ext uri="{BB962C8B-B14F-4D97-AF65-F5344CB8AC3E}">
        <p14:creationId xmlns:p14="http://schemas.microsoft.com/office/powerpoint/2010/main" val="329632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TextEdit="1"/>
          </p:cNvSpPr>
          <p:nvPr>
            <p:ph type="sldImg"/>
          </p:nvPr>
        </p:nvSpPr>
        <p:spPr bwMode="auto">
          <a:noFill/>
          <a:ln>
            <a:solidFill>
              <a:srgbClr val="000000"/>
            </a:solidFill>
            <a:miter lim="800000"/>
            <a:headEnd/>
            <a:tailEnd/>
          </a:ln>
        </p:spPr>
      </p:sp>
      <p:sp>
        <p:nvSpPr>
          <p:cNvPr id="77826"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68716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5</a:t>
            </a:fld>
            <a:endParaRPr lang="zh-CN" altLang="en-US"/>
          </a:p>
        </p:txBody>
      </p:sp>
    </p:spTree>
    <p:extLst>
      <p:ext uri="{BB962C8B-B14F-4D97-AF65-F5344CB8AC3E}">
        <p14:creationId xmlns:p14="http://schemas.microsoft.com/office/powerpoint/2010/main" val="4186418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1418433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7</a:t>
            </a:fld>
            <a:endParaRPr lang="zh-CN" altLang="en-US"/>
          </a:p>
        </p:txBody>
      </p:sp>
    </p:spTree>
    <p:extLst>
      <p:ext uri="{BB962C8B-B14F-4D97-AF65-F5344CB8AC3E}">
        <p14:creationId xmlns:p14="http://schemas.microsoft.com/office/powerpoint/2010/main" val="3818322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8</a:t>
            </a:fld>
            <a:endParaRPr lang="zh-CN" altLang="en-US"/>
          </a:p>
        </p:txBody>
      </p:sp>
    </p:spTree>
    <p:extLst>
      <p:ext uri="{BB962C8B-B14F-4D97-AF65-F5344CB8AC3E}">
        <p14:creationId xmlns:p14="http://schemas.microsoft.com/office/powerpoint/2010/main" val="3829500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9</a:t>
            </a:fld>
            <a:endParaRPr lang="zh-CN" altLang="en-US"/>
          </a:p>
        </p:txBody>
      </p:sp>
    </p:spTree>
    <p:extLst>
      <p:ext uri="{BB962C8B-B14F-4D97-AF65-F5344CB8AC3E}">
        <p14:creationId xmlns:p14="http://schemas.microsoft.com/office/powerpoint/2010/main" val="1814154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58601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pPr>
                <a:defRPr/>
              </a:pPr>
              <a:t>11</a:t>
            </a:fld>
            <a:endParaRPr lang="zh-CN" altLang="en-US"/>
          </a:p>
        </p:txBody>
      </p:sp>
    </p:spTree>
    <p:extLst>
      <p:ext uri="{BB962C8B-B14F-4D97-AF65-F5344CB8AC3E}">
        <p14:creationId xmlns:p14="http://schemas.microsoft.com/office/powerpoint/2010/main" val="148841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859980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13</a:t>
            </a:fld>
            <a:endParaRPr lang="zh-CN" altLang="en-US"/>
          </a:p>
        </p:txBody>
      </p:sp>
    </p:spTree>
    <p:extLst>
      <p:ext uri="{BB962C8B-B14F-4D97-AF65-F5344CB8AC3E}">
        <p14:creationId xmlns:p14="http://schemas.microsoft.com/office/powerpoint/2010/main" val="177558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4036"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buFont typeface="Arial" pitchFamily="34" charset="0"/>
              <a:buNone/>
            </a:pPr>
            <a:fld id="{5605F074-3A63-474C-9873-747FAEAEE24E}" type="slidenum">
              <a:rPr lang="zh-CN" altLang="en-US" sz="1200">
                <a:latin typeface="Calibri" pitchFamily="34" charset="0"/>
              </a:rPr>
              <a:pPr algn="r" eaLnBrk="0" hangingPunct="0">
                <a:buFont typeface="Arial" pitchFamily="34" charset="0"/>
                <a:buNone/>
              </a:pPr>
              <a:t>14</a:t>
            </a:fld>
            <a:endParaRPr lang="en-US" altLang="zh-CN" sz="1200">
              <a:latin typeface="Calibri" pitchFamily="34" charset="0"/>
            </a:endParaRPr>
          </a:p>
        </p:txBody>
      </p:sp>
    </p:spTree>
    <p:extLst>
      <p:ext uri="{BB962C8B-B14F-4D97-AF65-F5344CB8AC3E}">
        <p14:creationId xmlns:p14="http://schemas.microsoft.com/office/powerpoint/2010/main" val="3550278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15</a:t>
            </a:fld>
            <a:endParaRPr lang="zh-CN" altLang="en-US"/>
          </a:p>
        </p:txBody>
      </p:sp>
    </p:spTree>
    <p:extLst>
      <p:ext uri="{BB962C8B-B14F-4D97-AF65-F5344CB8AC3E}">
        <p14:creationId xmlns:p14="http://schemas.microsoft.com/office/powerpoint/2010/main" val="2597538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16</a:t>
            </a:fld>
            <a:endParaRPr lang="zh-CN" altLang="en-US"/>
          </a:p>
        </p:txBody>
      </p:sp>
    </p:spTree>
    <p:extLst>
      <p:ext uri="{BB962C8B-B14F-4D97-AF65-F5344CB8AC3E}">
        <p14:creationId xmlns:p14="http://schemas.microsoft.com/office/powerpoint/2010/main" val="3320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17</a:t>
            </a:fld>
            <a:endParaRPr lang="zh-CN" altLang="en-US"/>
          </a:p>
        </p:txBody>
      </p:sp>
    </p:spTree>
    <p:extLst>
      <p:ext uri="{BB962C8B-B14F-4D97-AF65-F5344CB8AC3E}">
        <p14:creationId xmlns:p14="http://schemas.microsoft.com/office/powerpoint/2010/main" val="3613725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t>18</a:t>
            </a:fld>
            <a:endParaRPr lang="zh-CN" altLang="en-US"/>
          </a:p>
        </p:txBody>
      </p:sp>
    </p:spTree>
    <p:extLst>
      <p:ext uri="{BB962C8B-B14F-4D97-AF65-F5344CB8AC3E}">
        <p14:creationId xmlns:p14="http://schemas.microsoft.com/office/powerpoint/2010/main" val="3487457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19</a:t>
            </a:fld>
            <a:endParaRPr lang="zh-CN" altLang="en-US"/>
          </a:p>
        </p:txBody>
      </p:sp>
    </p:spTree>
    <p:extLst>
      <p:ext uri="{BB962C8B-B14F-4D97-AF65-F5344CB8AC3E}">
        <p14:creationId xmlns:p14="http://schemas.microsoft.com/office/powerpoint/2010/main" val="123923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20</a:t>
            </a:fld>
            <a:endParaRPr lang="zh-CN" altLang="en-US"/>
          </a:p>
        </p:txBody>
      </p:sp>
    </p:spTree>
    <p:extLst>
      <p:ext uri="{BB962C8B-B14F-4D97-AF65-F5344CB8AC3E}">
        <p14:creationId xmlns:p14="http://schemas.microsoft.com/office/powerpoint/2010/main" val="3475365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9801D8-EECC-45AB-9063-1BC64BFC2A90}" type="slidenum">
              <a:rPr lang="zh-CN" altLang="en-US" smtClean="0"/>
              <a:pPr/>
              <a:t>21</a:t>
            </a:fld>
            <a:endParaRPr lang="zh-CN" altLang="en-US"/>
          </a:p>
        </p:txBody>
      </p:sp>
    </p:spTree>
    <p:extLst>
      <p:ext uri="{BB962C8B-B14F-4D97-AF65-F5344CB8AC3E}">
        <p14:creationId xmlns:p14="http://schemas.microsoft.com/office/powerpoint/2010/main" val="4210957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22</a:t>
            </a:fld>
            <a:endParaRPr lang="zh-CN" altLang="en-US"/>
          </a:p>
        </p:txBody>
      </p:sp>
    </p:spTree>
    <p:extLst>
      <p:ext uri="{BB962C8B-B14F-4D97-AF65-F5344CB8AC3E}">
        <p14:creationId xmlns:p14="http://schemas.microsoft.com/office/powerpoint/2010/main" val="325432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23</a:t>
            </a:fld>
            <a:endParaRPr lang="zh-CN" altLang="en-US"/>
          </a:p>
        </p:txBody>
      </p:sp>
    </p:spTree>
    <p:extLst>
      <p:ext uri="{BB962C8B-B14F-4D97-AF65-F5344CB8AC3E}">
        <p14:creationId xmlns:p14="http://schemas.microsoft.com/office/powerpoint/2010/main" val="332056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24</a:t>
            </a:fld>
            <a:endParaRPr lang="zh-CN" altLang="en-US"/>
          </a:p>
        </p:txBody>
      </p:sp>
    </p:spTree>
    <p:extLst>
      <p:ext uri="{BB962C8B-B14F-4D97-AF65-F5344CB8AC3E}">
        <p14:creationId xmlns:p14="http://schemas.microsoft.com/office/powerpoint/2010/main" val="3293557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3185113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91056959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73601913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03560244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4013550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65238471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15682522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10" name="矩形 9">
            <a:extLst>
              <a:ext uri="{FF2B5EF4-FFF2-40B4-BE49-F238E27FC236}">
                <a16:creationId xmlns:a16="http://schemas.microsoft.com/office/drawing/2014/main" xmlns="" id="{57A0DFFB-15A6-4B1B-91FA-7F8484D22C7E}"/>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20745565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10" name="矩形 9">
            <a:extLst>
              <a:ext uri="{FF2B5EF4-FFF2-40B4-BE49-F238E27FC236}">
                <a16:creationId xmlns:a16="http://schemas.microsoft.com/office/drawing/2014/main" xmlns="" id="{CB74E1DF-FBB4-4093-8716-625DAA1CD472}"/>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79175975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10" name="矩形 9">
            <a:extLst>
              <a:ext uri="{FF2B5EF4-FFF2-40B4-BE49-F238E27FC236}">
                <a16:creationId xmlns:a16="http://schemas.microsoft.com/office/drawing/2014/main" xmlns="" id="{6F4A5FD1-1F73-4A2D-96E9-16B92F97D9CB}"/>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06274214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5" name="矩形 4">
            <a:extLst>
              <a:ext uri="{FF2B5EF4-FFF2-40B4-BE49-F238E27FC236}">
                <a16:creationId xmlns:a16="http://schemas.microsoft.com/office/drawing/2014/main" xmlns="" id="{C649A3E5-12D9-4721-BB04-46B792F3211D}"/>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128729568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95354678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2643282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3183446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8325816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76974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11909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6EB0D8-D049-4A31-8F2D-814DBCEBC8C0}"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pPr/>
              <a:t>‹#›</a:t>
            </a:fld>
            <a:endParaRPr lang="zh-CN" altLang="en-US"/>
          </a:p>
        </p:txBody>
      </p:sp>
    </p:spTree>
    <p:extLst>
      <p:ext uri="{BB962C8B-B14F-4D97-AF65-F5344CB8AC3E}">
        <p14:creationId xmlns:p14="http://schemas.microsoft.com/office/powerpoint/2010/main" val="5509626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5464973"/>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324865"/>
      </p:ext>
    </p:extLst>
  </p:cSld>
  <p:clrMapOvr>
    <a:masterClrMapping/>
  </p:clrMapOvr>
  <p:transition spd="slow" advClick="0" advTm="0">
    <p:check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1645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1288134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t>2018/1/27</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982724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4" r:id="rId8"/>
    <p:sldLayoutId id="2147483675" r:id="rId9"/>
    <p:sldLayoutId id="2147483676" r:id="rId10"/>
    <p:sldLayoutId id="2147483677" r:id="rId11"/>
    <p:sldLayoutId id="2147483668" r:id="rId12"/>
    <p:sldLayoutId id="2147483669" r:id="rId13"/>
    <p:sldLayoutId id="2147483670" r:id="rId14"/>
    <p:sldLayoutId id="2147483671" r:id="rId15"/>
    <p:sldLayoutId id="2147483672" r:id="rId16"/>
    <p:sldLayoutId id="2147483673" r:id="rId17"/>
    <p:sldLayoutId id="2147483679" r:id="rId18"/>
    <p:sldLayoutId id="2147483680" r:id="rId19"/>
    <p:sldLayoutId id="2147483681" r:id="rId20"/>
    <p:sldLayoutId id="2147483682" r:id="rId21"/>
    <p:sldLayoutId id="2147483683" r:id="rId22"/>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6.jp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3.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A137E4D-A1AF-47C6-A3EA-E2F324A0AD3D}"/>
              </a:ext>
            </a:extLst>
          </p:cNvPr>
          <p:cNvPicPr>
            <a:picLocks noChangeAspect="1"/>
          </p:cNvPicPr>
          <p:nvPr/>
        </p:nvPicPr>
        <p:blipFill>
          <a:blip r:embed="rId5"/>
          <a:stretch>
            <a:fillRect/>
          </a:stretch>
        </p:blipFill>
        <p:spPr>
          <a:xfrm>
            <a:off x="3028" y="1744"/>
            <a:ext cx="9144018" cy="5148082"/>
          </a:xfrm>
          <a:prstGeom prst="rect">
            <a:avLst/>
          </a:prstGeom>
        </p:spPr>
      </p:pic>
      <p:pic>
        <p:nvPicPr>
          <p:cNvPr id="3" name="merry christmas 圣诞老人来了">
            <a:hlinkClick r:id="" action="ppaction://media"/>
            <a:extLst>
              <a:ext uri="{FF2B5EF4-FFF2-40B4-BE49-F238E27FC236}">
                <a16:creationId xmlns:a16="http://schemas.microsoft.com/office/drawing/2014/main" xmlns="" id="{DE579152-63DA-4BE9-9A8C-DD0EBE432363}"/>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32174" y="1139350"/>
            <a:ext cx="609600" cy="609600"/>
          </a:xfrm>
          <a:prstGeom prst="rect">
            <a:avLst/>
          </a:prstGeom>
        </p:spPr>
      </p:pic>
      <p:sp>
        <p:nvSpPr>
          <p:cNvPr id="4" name="Rectangle 8">
            <a:extLst>
              <a:ext uri="{FF2B5EF4-FFF2-40B4-BE49-F238E27FC236}">
                <a16:creationId xmlns:a16="http://schemas.microsoft.com/office/drawing/2014/main" xmlns="" id="{B9729935-D43B-47D5-A5AB-12EABE77FEA3}"/>
              </a:ext>
            </a:extLst>
          </p:cNvPr>
          <p:cNvSpPr>
            <a:spLocks noChangeArrowheads="1"/>
          </p:cNvSpPr>
          <p:nvPr/>
        </p:nvSpPr>
        <p:spPr bwMode="auto">
          <a:xfrm>
            <a:off x="443723" y="660183"/>
            <a:ext cx="21366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6000" b="0" i="0" u="none" strike="noStrike" cap="none" normalizeH="0" baseline="0" dirty="0">
                <a:ln>
                  <a:noFill/>
                </a:ln>
                <a:effectLst/>
                <a:latin typeface="方正姚体" panose="02010601030101010101" pitchFamily="2" charset="-122"/>
                <a:ea typeface="方正姚体" panose="02010601030101010101" pitchFamily="2" charset="-122"/>
              </a:rPr>
              <a:t>201</a:t>
            </a:r>
            <a:r>
              <a:rPr kumimoji="0" lang="en-US" altLang="zh-CN" sz="6000" b="0" i="0" u="none" strike="noStrike" cap="none" normalizeH="0" baseline="0" dirty="0">
                <a:ln>
                  <a:noFill/>
                </a:ln>
                <a:effectLst/>
                <a:latin typeface="方正姚体" panose="02010601030101010101" pitchFamily="2" charset="-122"/>
                <a:ea typeface="方正姚体" panose="02010601030101010101" pitchFamily="2" charset="-122"/>
              </a:rPr>
              <a:t>9</a:t>
            </a:r>
            <a:endParaRPr kumimoji="0" lang="zh-CN" altLang="zh-CN" sz="1000" b="0" i="0" u="none" strike="noStrike" cap="none" normalizeH="0" baseline="0" dirty="0">
              <a:ln>
                <a:noFill/>
              </a:ln>
              <a:effectLst/>
              <a:latin typeface="方正姚体" panose="02010601030101010101" pitchFamily="2" charset="-122"/>
              <a:ea typeface="方正姚体" panose="02010601030101010101" pitchFamily="2" charset="-122"/>
            </a:endParaRPr>
          </a:p>
        </p:txBody>
      </p:sp>
      <p:sp>
        <p:nvSpPr>
          <p:cNvPr id="5" name="Rectangle 12">
            <a:extLst>
              <a:ext uri="{FF2B5EF4-FFF2-40B4-BE49-F238E27FC236}">
                <a16:creationId xmlns:a16="http://schemas.microsoft.com/office/drawing/2014/main" xmlns="" id="{50A2F40B-3E0D-4974-B927-A7508222BD7D}"/>
              </a:ext>
            </a:extLst>
          </p:cNvPr>
          <p:cNvSpPr>
            <a:spLocks noChangeArrowheads="1"/>
          </p:cNvSpPr>
          <p:nvPr/>
        </p:nvSpPr>
        <p:spPr bwMode="auto">
          <a:xfrm>
            <a:off x="443723" y="2226628"/>
            <a:ext cx="282449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50" b="0" i="0" u="none" strike="noStrike" cap="none" normalizeH="0" baseline="0" dirty="0">
                <a:ln>
                  <a:noFill/>
                </a:ln>
                <a:effectLst/>
                <a:latin typeface="微软雅黑" panose="020B0503020204020204" pitchFamily="34" charset="-122"/>
                <a:ea typeface="微软雅黑" panose="020B0503020204020204" pitchFamily="34" charset="-122"/>
                <a:cs typeface="宋体" panose="02010600030101010101" pitchFamily="2" charset="-122"/>
              </a:rPr>
              <a:t>WONDER DESIGN POWERPOINT TEMP</a:t>
            </a:r>
            <a:r>
              <a:rPr kumimoji="0" lang="en-US" altLang="zh-CN" sz="1050" b="0" i="0" u="none" strike="noStrike" cap="none" normalizeH="0" baseline="0" dirty="0">
                <a:ln>
                  <a:noFill/>
                </a:ln>
                <a:effectLst/>
                <a:latin typeface="微软雅黑" panose="020B0503020204020204" pitchFamily="34" charset="-122"/>
                <a:ea typeface="微软雅黑" panose="020B0503020204020204" pitchFamily="34" charset="-122"/>
                <a:cs typeface="宋体" panose="02010600030101010101" pitchFamily="2" charset="-122"/>
              </a:rPr>
              <a:t>LATE</a:t>
            </a:r>
            <a:endParaRPr kumimoji="0" lang="zh-CN" altLang="zh-CN" sz="1200" b="0" i="0" u="none" strike="noStrike" cap="none" normalizeH="0" baseline="0" dirty="0">
              <a:ln>
                <a:noFill/>
              </a:ln>
              <a:effectLst/>
              <a:cs typeface="宋体" panose="02010600030101010101" pitchFamily="2" charset="-122"/>
            </a:endParaRPr>
          </a:p>
        </p:txBody>
      </p:sp>
      <p:sp>
        <p:nvSpPr>
          <p:cNvPr id="6" name="Rectangle 26">
            <a:extLst>
              <a:ext uri="{FF2B5EF4-FFF2-40B4-BE49-F238E27FC236}">
                <a16:creationId xmlns:a16="http://schemas.microsoft.com/office/drawing/2014/main" xmlns="" id="{94876811-863A-47C2-B3D1-9D8F332D4B6E}"/>
              </a:ext>
            </a:extLst>
          </p:cNvPr>
          <p:cNvSpPr>
            <a:spLocks noChangeArrowheads="1"/>
          </p:cNvSpPr>
          <p:nvPr/>
        </p:nvSpPr>
        <p:spPr bwMode="auto">
          <a:xfrm>
            <a:off x="443723" y="1601097"/>
            <a:ext cx="428694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a:ln>
                  <a:noFill/>
                </a:ln>
                <a:solidFill>
                  <a:schemeClr val="tx1">
                    <a:lumMod val="75000"/>
                    <a:lumOff val="25000"/>
                  </a:schemeClr>
                </a:solidFill>
                <a:effectLst/>
                <a:latin typeface="微软雅黑" panose="020B0503020204020204" pitchFamily="34" charset="-122"/>
                <a:ea typeface="微软雅黑" panose="020B0503020204020204" pitchFamily="34" charset="-122"/>
                <a:cs typeface="宋体" panose="02010600030101010101" pitchFamily="2" charset="-122"/>
              </a:rPr>
              <a:t>音乐演奏培训</a:t>
            </a:r>
            <a:r>
              <a:rPr kumimoji="0" lang="en-US" altLang="zh-CN" sz="3200" b="1" i="0" u="none" strike="noStrike" cap="none" normalizeH="0" baseline="0" dirty="0">
                <a:ln>
                  <a:noFill/>
                </a:ln>
                <a:solidFill>
                  <a:schemeClr val="tx1">
                    <a:lumMod val="75000"/>
                    <a:lumOff val="25000"/>
                  </a:schemeClr>
                </a:solidFill>
                <a:effectLst/>
                <a:latin typeface="微软雅黑" panose="020B0503020204020204" pitchFamily="34" charset="-122"/>
                <a:ea typeface="微软雅黑" panose="020B0503020204020204" pitchFamily="34" charset="-122"/>
                <a:cs typeface="宋体" panose="02010600030101010101" pitchFamily="2" charset="-122"/>
              </a:rPr>
              <a:t>PPT</a:t>
            </a:r>
            <a:r>
              <a:rPr kumimoji="0" lang="zh-CN" altLang="zh-CN" sz="3200" b="1" i="0" u="none" strike="noStrike" cap="none" normalizeH="0" baseline="0" dirty="0">
                <a:ln>
                  <a:noFill/>
                </a:ln>
                <a:solidFill>
                  <a:schemeClr val="tx1">
                    <a:lumMod val="75000"/>
                    <a:lumOff val="25000"/>
                  </a:schemeClr>
                </a:solidFill>
                <a:effectLst/>
                <a:latin typeface="微软雅黑" panose="020B0503020204020204" pitchFamily="34" charset="-122"/>
                <a:ea typeface="微软雅黑" panose="020B0503020204020204" pitchFamily="34" charset="-122"/>
                <a:cs typeface="宋体" panose="02010600030101010101" pitchFamily="2" charset="-122"/>
              </a:rPr>
              <a:t>模板</a:t>
            </a:r>
            <a:endParaRPr kumimoji="0" lang="zh-CN" altLang="zh-CN" sz="1600" b="0" i="0" u="none" strike="noStrike" cap="none" normalizeH="0" baseline="0" dirty="0">
              <a:ln>
                <a:noFill/>
              </a:ln>
              <a:solidFill>
                <a:schemeClr val="tx1">
                  <a:lumMod val="75000"/>
                  <a:lumOff val="25000"/>
                </a:schemeClr>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 name="Text Box 7">
            <a:extLst>
              <a:ext uri="{FF2B5EF4-FFF2-40B4-BE49-F238E27FC236}">
                <a16:creationId xmlns:a16="http://schemas.microsoft.com/office/drawing/2014/main" xmlns="" id="{1B273EE2-484B-4F4E-8A05-8DD46EEA67F4}"/>
              </a:ext>
            </a:extLst>
          </p:cNvPr>
          <p:cNvSpPr txBox="1">
            <a:spLocks noChangeArrowheads="1"/>
          </p:cNvSpPr>
          <p:nvPr/>
        </p:nvSpPr>
        <p:spPr bwMode="auto">
          <a:xfrm>
            <a:off x="458010" y="2555443"/>
            <a:ext cx="1336948" cy="215444"/>
          </a:xfrm>
          <a:prstGeom prst="rect">
            <a:avLst/>
          </a:prstGeom>
          <a:solidFill>
            <a:srgbClr val="FF0000"/>
          </a:solidFill>
          <a:ln>
            <a:noFill/>
          </a:ln>
          <a:effectLst/>
        </p:spPr>
        <p:txBody>
          <a:bodyPr wrap="square" lIns="90000">
            <a:spAutoFit/>
          </a:bodyPr>
          <a:lstStyle/>
          <a:p>
            <a:pPr algn="ct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汇报人</a:t>
            </a: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a:t>
            </a:r>
            <a:r>
              <a:rPr lang="en-US" altLang="zh-CN"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xxx</a:t>
            </a:r>
            <a:endParaRPr lang="zh-CN" altLang="zh-CN" sz="700" dirty="0">
              <a:solidFill>
                <a:schemeClr val="bg1"/>
              </a:solidFill>
              <a:latin typeface="微软雅黑" panose="020B0503020204020204" pitchFamily="34" charset="-122"/>
              <a:ea typeface="微软雅黑" panose="020B0503020204020204" pitchFamily="34" charset="-122"/>
            </a:endParaRPr>
          </a:p>
        </p:txBody>
      </p:sp>
      <p:sp>
        <p:nvSpPr>
          <p:cNvPr id="8" name="Text Box 7">
            <a:extLst>
              <a:ext uri="{FF2B5EF4-FFF2-40B4-BE49-F238E27FC236}">
                <a16:creationId xmlns:a16="http://schemas.microsoft.com/office/drawing/2014/main" xmlns="" id="{2EACDA4F-483A-488D-A6EA-475002AA4307}"/>
              </a:ext>
            </a:extLst>
          </p:cNvPr>
          <p:cNvSpPr txBox="1">
            <a:spLocks noChangeArrowheads="1"/>
          </p:cNvSpPr>
          <p:nvPr/>
        </p:nvSpPr>
        <p:spPr bwMode="auto">
          <a:xfrm>
            <a:off x="1902497" y="2555443"/>
            <a:ext cx="1336948" cy="215444"/>
          </a:xfrm>
          <a:prstGeom prst="rect">
            <a:avLst/>
          </a:prstGeom>
          <a:solidFill>
            <a:srgbClr val="FF0000"/>
          </a:solidFill>
          <a:ln>
            <a:noFill/>
          </a:ln>
          <a:effectLst/>
        </p:spPr>
        <p:txBody>
          <a:bodyPr wrap="square" lIns="90000">
            <a:spAutoFit/>
          </a:bodyPr>
          <a:lstStyle/>
          <a:p>
            <a:pPr lvl="0" algn="ct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时间：</a:t>
            </a:r>
            <a:r>
              <a:rPr lang="en-US" altLang="zh-CN"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XX</a:t>
            </a: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年</a:t>
            </a:r>
            <a:r>
              <a:rPr lang="en-US" altLang="zh-CN"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XX</a:t>
            </a: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月</a:t>
            </a:r>
            <a:endParaRPr lang="zh-CN" altLang="zh-CN" sz="7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55626756"/>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2" fill="hold" grpId="0" nodeType="afterEffect" p14:presetBounceEnd="60000">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14:bounceEnd="60000">
                                          <p:cBhvr additive="base">
                                            <p:cTn id="10" dur="750" fill="hold"/>
                                            <p:tgtEl>
                                              <p:spTgt spid="4"/>
                                            </p:tgtEl>
                                            <p:attrNameLst>
                                              <p:attrName>ppt_x</p:attrName>
                                            </p:attrNameLst>
                                          </p:cBhvr>
                                          <p:tavLst>
                                            <p:tav tm="0">
                                              <p:val>
                                                <p:strVal val="1+#ppt_w/2"/>
                                              </p:val>
                                            </p:tav>
                                            <p:tav tm="100000">
                                              <p:val>
                                                <p:strVal val="#ppt_x"/>
                                              </p:val>
                                            </p:tav>
                                          </p:tavLst>
                                        </p:anim>
                                        <p:anim calcmode="lin" valueType="num" p14:bounceEnd="60000">
                                          <p:cBhvr additive="base">
                                            <p:cTn id="11" dur="75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
                                            </p:tgtEl>
                                            <p:attrNameLst>
                                              <p:attrName>ppt_y</p:attrName>
                                            </p:attrNameLst>
                                          </p:cBhvr>
                                          <p:tavLst>
                                            <p:tav tm="0">
                                              <p:val>
                                                <p:strVal val="#ppt_y"/>
                                              </p:val>
                                            </p:tav>
                                            <p:tav tm="100000">
                                              <p:val>
                                                <p:strVal val="#ppt_y"/>
                                              </p:val>
                                            </p:tav>
                                          </p:tavLst>
                                        </p:anim>
                                        <p:anim calcmode="lin" valueType="num">
                                          <p:cBhvr>
                                            <p:cTn id="1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
                                            </p:tgtEl>
                                          </p:cBhvr>
                                        </p:animEffect>
                                      </p:childTnLst>
                                    </p:cTn>
                                  </p:par>
                                </p:childTnLst>
                              </p:cTn>
                            </p:par>
                            <p:par>
                              <p:cTn id="20" fill="hold">
                                <p:stCondLst>
                                  <p:cond delay="1750"/>
                                </p:stCondLst>
                                <p:childTnLst>
                                  <p:par>
                                    <p:cTn id="21" presetID="2" presetClass="entr" presetSubtype="4" fill="hold" grpId="0" nodeType="afterEffect" p14:presetBounceEnd="60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60000">
                                          <p:cBhvr additive="base">
                                            <p:cTn id="23" dur="75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4" dur="7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14:presetBounceEnd="60000">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14:bounceEnd="60000">
                                          <p:cBhvr additive="base">
                                            <p:cTn id="28"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9" dur="75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60000">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14:bounceEnd="60000">
                                          <p:cBhvr additive="base">
                                            <p:cTn id="32" dur="75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33"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6" grpId="0"/>
          <p:bldP spid="7" grpId="0" bldLvl="0" animBg="1"/>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750" fill="hold"/>
                                            <p:tgtEl>
                                              <p:spTgt spid="4"/>
                                            </p:tgtEl>
                                            <p:attrNameLst>
                                              <p:attrName>ppt_x</p:attrName>
                                            </p:attrNameLst>
                                          </p:cBhvr>
                                          <p:tavLst>
                                            <p:tav tm="0">
                                              <p:val>
                                                <p:strVal val="1+#ppt_w/2"/>
                                              </p:val>
                                            </p:tav>
                                            <p:tav tm="100000">
                                              <p:val>
                                                <p:strVal val="#ppt_x"/>
                                              </p:val>
                                            </p:tav>
                                          </p:tavLst>
                                        </p:anim>
                                        <p:anim calcmode="lin" valueType="num">
                                          <p:cBhvr additive="base">
                                            <p:cTn id="11" dur="75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
                                            </p:tgtEl>
                                            <p:attrNameLst>
                                              <p:attrName>ppt_y</p:attrName>
                                            </p:attrNameLst>
                                          </p:cBhvr>
                                          <p:tavLst>
                                            <p:tav tm="0">
                                              <p:val>
                                                <p:strVal val="#ppt_y"/>
                                              </p:val>
                                            </p:tav>
                                            <p:tav tm="100000">
                                              <p:val>
                                                <p:strVal val="#ppt_y"/>
                                              </p:val>
                                            </p:tav>
                                          </p:tavLst>
                                        </p:anim>
                                        <p:anim calcmode="lin" valueType="num">
                                          <p:cBhvr>
                                            <p:cTn id="1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
                                            </p:tgtEl>
                                          </p:cBhvr>
                                        </p:animEffect>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750" fill="hold"/>
                                            <p:tgtEl>
                                              <p:spTgt spid="5"/>
                                            </p:tgtEl>
                                            <p:attrNameLst>
                                              <p:attrName>ppt_x</p:attrName>
                                            </p:attrNameLst>
                                          </p:cBhvr>
                                          <p:tavLst>
                                            <p:tav tm="0">
                                              <p:val>
                                                <p:strVal val="#ppt_x"/>
                                              </p:val>
                                            </p:tav>
                                            <p:tav tm="100000">
                                              <p:val>
                                                <p:strVal val="#ppt_x"/>
                                              </p:val>
                                            </p:tav>
                                          </p:tavLst>
                                        </p:anim>
                                        <p:anim calcmode="lin" valueType="num">
                                          <p:cBhvr additive="base">
                                            <p:cTn id="24" dur="7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750" fill="hold"/>
                                            <p:tgtEl>
                                              <p:spTgt spid="7"/>
                                            </p:tgtEl>
                                            <p:attrNameLst>
                                              <p:attrName>ppt_x</p:attrName>
                                            </p:attrNameLst>
                                          </p:cBhvr>
                                          <p:tavLst>
                                            <p:tav tm="0">
                                              <p:val>
                                                <p:strVal val="#ppt_x"/>
                                              </p:val>
                                            </p:tav>
                                            <p:tav tm="100000">
                                              <p:val>
                                                <p:strVal val="#ppt_x"/>
                                              </p:val>
                                            </p:tav>
                                          </p:tavLst>
                                        </p:anim>
                                        <p:anim calcmode="lin" valueType="num">
                                          <p:cBhvr additive="base">
                                            <p:cTn id="29" dur="75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750" fill="hold"/>
                                            <p:tgtEl>
                                              <p:spTgt spid="8"/>
                                            </p:tgtEl>
                                            <p:attrNameLst>
                                              <p:attrName>ppt_x</p:attrName>
                                            </p:attrNameLst>
                                          </p:cBhvr>
                                          <p:tavLst>
                                            <p:tav tm="0">
                                              <p:val>
                                                <p:strVal val="#ppt_x"/>
                                              </p:val>
                                            </p:tav>
                                            <p:tav tm="100000">
                                              <p:val>
                                                <p:strVal val="#ppt_x"/>
                                              </p:val>
                                            </p:tav>
                                          </p:tavLst>
                                        </p:anim>
                                        <p:anim calcmode="lin" valueType="num">
                                          <p:cBhvr additive="base">
                                            <p:cTn id="33"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6" grpId="0"/>
          <p:bldP spid="7" grpId="0" bldLvl="0" animBg="1"/>
          <p:bldP spid="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平行四边形 23"/>
          <p:cNvSpPr/>
          <p:nvPr/>
        </p:nvSpPr>
        <p:spPr>
          <a:xfrm>
            <a:off x="7390912" y="796"/>
            <a:ext cx="986959" cy="1014235"/>
          </a:xfrm>
          <a:prstGeom prst="parallelogram">
            <a:avLst>
              <a:gd name="adj" fmla="val 352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143596" y="4172746"/>
            <a:ext cx="1258804" cy="1033843"/>
          </a:xfrm>
          <a:prstGeom prst="parallelogram">
            <a:avLst>
              <a:gd name="adj" fmla="val 52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3810133" y="1413795"/>
            <a:ext cx="6780622" cy="2697452"/>
          </a:xfrm>
          <a:prstGeom prst="parallelogram">
            <a:avLst>
              <a:gd name="adj" fmla="val 3364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6708087" y="670443"/>
            <a:ext cx="590385" cy="606702"/>
          </a:xfrm>
          <a:prstGeom prst="parallelogram">
            <a:avLst>
              <a:gd name="adj" fmla="val 352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87604" y="1413794"/>
            <a:ext cx="4793572" cy="2693988"/>
          </a:xfrm>
          <a:prstGeom prst="parallelogram">
            <a:avLst>
              <a:gd name="adj" fmla="val 33728"/>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174778" y="3419437"/>
            <a:ext cx="1159091" cy="677108"/>
          </a:xfrm>
          <a:prstGeom prst="rect">
            <a:avLst/>
          </a:prstGeom>
          <a:noFill/>
        </p:spPr>
        <p:txBody>
          <a:bodyPr wrap="none" rtlCol="0">
            <a:spAutoFit/>
          </a:bodyPr>
          <a:lstStyle/>
          <a:p>
            <a:pPr algn="ctr" defTabSz="914492" eaLnBrk="1" fontAlgn="auto" hangingPunct="1">
              <a:spcBef>
                <a:spcPts val="0"/>
              </a:spcBef>
              <a:spcAft>
                <a:spcPts val="0"/>
              </a:spcAft>
            </a:pPr>
            <a:r>
              <a:rPr lang="zh-CN" altLang="en-US" sz="3800" b="1" dirty="0">
                <a:solidFill>
                  <a:schemeClr val="bg1"/>
                </a:solidFill>
                <a:latin typeface="微软雅黑" pitchFamily="34" charset="-122"/>
                <a:ea typeface="微软雅黑" pitchFamily="34" charset="-122"/>
              </a:rPr>
              <a:t>目录</a:t>
            </a:r>
          </a:p>
        </p:txBody>
      </p:sp>
      <p:sp>
        <p:nvSpPr>
          <p:cNvPr id="27" name="TextBox 26"/>
          <p:cNvSpPr txBox="1"/>
          <p:nvPr/>
        </p:nvSpPr>
        <p:spPr>
          <a:xfrm>
            <a:off x="3780907" y="4096545"/>
            <a:ext cx="2851550" cy="477054"/>
          </a:xfrm>
          <a:prstGeom prst="rect">
            <a:avLst/>
          </a:prstGeom>
          <a:noFill/>
        </p:spPr>
        <p:txBody>
          <a:bodyPr wrap="none" rtlCol="0">
            <a:spAutoFit/>
          </a:bodyPr>
          <a:lstStyle/>
          <a:p>
            <a:pPr algn="ctr" defTabSz="914492" eaLnBrk="1" fontAlgn="auto" hangingPunct="1">
              <a:spcBef>
                <a:spcPts val="0"/>
              </a:spcBef>
              <a:spcAft>
                <a:spcPts val="0"/>
              </a:spcAft>
            </a:pPr>
            <a:r>
              <a:rPr lang="en-US" altLang="zh-CN" sz="2500" dirty="0">
                <a:solidFill>
                  <a:schemeClr val="accent6">
                    <a:lumMod val="65000"/>
                  </a:schemeClr>
                </a:solidFill>
                <a:latin typeface="微软雅黑" pitchFamily="34" charset="-122"/>
                <a:ea typeface="微软雅黑" pitchFamily="34" charset="-122"/>
              </a:rPr>
              <a:t>PAGE DIRECTORY</a:t>
            </a:r>
            <a:endParaRPr lang="zh-CN" altLang="en-US" sz="2500" dirty="0">
              <a:solidFill>
                <a:schemeClr val="accent6">
                  <a:lumMod val="65000"/>
                </a:schemeClr>
              </a:solidFill>
              <a:latin typeface="微软雅黑" pitchFamily="34" charset="-122"/>
              <a:ea typeface="微软雅黑" pitchFamily="34" charset="-122"/>
            </a:endParaRPr>
          </a:p>
        </p:txBody>
      </p:sp>
      <p:sp>
        <p:nvSpPr>
          <p:cNvPr id="33" name="矩形 7"/>
          <p:cNvSpPr/>
          <p:nvPr/>
        </p:nvSpPr>
        <p:spPr>
          <a:xfrm>
            <a:off x="1337304" y="1420416"/>
            <a:ext cx="281891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rPr>
              <a:t>年度工作概述</a:t>
            </a:r>
          </a:p>
        </p:txBody>
      </p:sp>
      <p:grpSp>
        <p:nvGrpSpPr>
          <p:cNvPr id="2" name="组合 33"/>
          <p:cNvGrpSpPr/>
          <p:nvPr/>
        </p:nvGrpSpPr>
        <p:grpSpPr>
          <a:xfrm>
            <a:off x="838851" y="1508662"/>
            <a:ext cx="459939" cy="396623"/>
            <a:chOff x="2051142" y="1275606"/>
            <a:chExt cx="607778" cy="523947"/>
          </a:xfrm>
          <a:solidFill>
            <a:schemeClr val="accent1"/>
          </a:solidFill>
        </p:grpSpPr>
        <p:sp>
          <p:nvSpPr>
            <p:cNvPr id="35" name="六边形 34"/>
            <p:cNvSpPr/>
            <p:nvPr/>
          </p:nvSpPr>
          <p:spPr>
            <a:xfrm>
              <a:off x="2051142" y="1275606"/>
              <a:ext cx="607778" cy="523947"/>
            </a:xfrm>
            <a:prstGeom prst="hexagon">
              <a:avLst/>
            </a:prstGeom>
            <a:grp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36" name="TextBox 35"/>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FFFF"/>
                  </a:solidFill>
                  <a:effectLst/>
                  <a:uLnTx/>
                  <a:uFillTx/>
                  <a:latin typeface="Calibri"/>
                  <a:ea typeface="宋体"/>
                </a:rPr>
                <a:t>01</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37" name="矩形 7"/>
          <p:cNvSpPr/>
          <p:nvPr/>
        </p:nvSpPr>
        <p:spPr>
          <a:xfrm>
            <a:off x="1337304" y="2032484"/>
            <a:ext cx="281891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rPr>
              <a:t>工作完成情况</a:t>
            </a:r>
          </a:p>
        </p:txBody>
      </p:sp>
      <p:grpSp>
        <p:nvGrpSpPr>
          <p:cNvPr id="3" name="组合 37"/>
          <p:cNvGrpSpPr/>
          <p:nvPr/>
        </p:nvGrpSpPr>
        <p:grpSpPr>
          <a:xfrm>
            <a:off x="838851" y="2120730"/>
            <a:ext cx="459939" cy="396623"/>
            <a:chOff x="2051142" y="1275606"/>
            <a:chExt cx="607778" cy="523947"/>
          </a:xfrm>
          <a:solidFill>
            <a:schemeClr val="accent1"/>
          </a:solidFill>
        </p:grpSpPr>
        <p:sp>
          <p:nvSpPr>
            <p:cNvPr id="39" name="六边形 38"/>
            <p:cNvSpPr/>
            <p:nvPr/>
          </p:nvSpPr>
          <p:spPr>
            <a:xfrm>
              <a:off x="2051142" y="1275606"/>
              <a:ext cx="607778" cy="523947"/>
            </a:xfrm>
            <a:prstGeom prst="hexagon">
              <a:avLst/>
            </a:prstGeom>
            <a:grp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0" name="TextBox 39"/>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FFFF"/>
                  </a:solidFill>
                  <a:effectLst/>
                  <a:uLnTx/>
                  <a:uFillTx/>
                  <a:latin typeface="Calibri"/>
                  <a:ea typeface="宋体"/>
                </a:rPr>
                <a:t>02</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41" name="矩形 7"/>
          <p:cNvSpPr/>
          <p:nvPr/>
        </p:nvSpPr>
        <p:spPr>
          <a:xfrm>
            <a:off x="1337304" y="2644552"/>
            <a:ext cx="281891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rPr>
              <a:t>成功项目展示</a:t>
            </a:r>
          </a:p>
        </p:txBody>
      </p:sp>
      <p:grpSp>
        <p:nvGrpSpPr>
          <p:cNvPr id="4" name="组合 41"/>
          <p:cNvGrpSpPr/>
          <p:nvPr/>
        </p:nvGrpSpPr>
        <p:grpSpPr>
          <a:xfrm>
            <a:off x="838851" y="2732798"/>
            <a:ext cx="459939" cy="396623"/>
            <a:chOff x="2051142" y="1275606"/>
            <a:chExt cx="607778" cy="523947"/>
          </a:xfrm>
          <a:solidFill>
            <a:schemeClr val="accent1"/>
          </a:solidFill>
        </p:grpSpPr>
        <p:sp>
          <p:nvSpPr>
            <p:cNvPr id="43" name="六边形 42"/>
            <p:cNvSpPr/>
            <p:nvPr/>
          </p:nvSpPr>
          <p:spPr>
            <a:xfrm>
              <a:off x="2051142" y="1275606"/>
              <a:ext cx="607778" cy="523947"/>
            </a:xfrm>
            <a:prstGeom prst="hexagon">
              <a:avLst/>
            </a:prstGeom>
            <a:grp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4" name="TextBox 4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FFFF"/>
                  </a:solidFill>
                  <a:effectLst/>
                  <a:uLnTx/>
                  <a:uFillTx/>
                  <a:latin typeface="Calibri"/>
                  <a:ea typeface="宋体"/>
                </a:rPr>
                <a:t>03</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59" name="矩形 7"/>
          <p:cNvSpPr/>
          <p:nvPr/>
        </p:nvSpPr>
        <p:spPr>
          <a:xfrm>
            <a:off x="1337304" y="3272572"/>
            <a:ext cx="281891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rPr>
              <a:t>经验总结与不足</a:t>
            </a:r>
          </a:p>
        </p:txBody>
      </p:sp>
      <p:grpSp>
        <p:nvGrpSpPr>
          <p:cNvPr id="5" name="组合 59"/>
          <p:cNvGrpSpPr/>
          <p:nvPr/>
        </p:nvGrpSpPr>
        <p:grpSpPr>
          <a:xfrm>
            <a:off x="838851" y="3323859"/>
            <a:ext cx="459939" cy="396623"/>
            <a:chOff x="2051142" y="1275606"/>
            <a:chExt cx="607778" cy="523947"/>
          </a:xfrm>
          <a:solidFill>
            <a:schemeClr val="accent1"/>
          </a:solidFill>
        </p:grpSpPr>
        <p:sp>
          <p:nvSpPr>
            <p:cNvPr id="61" name="六边形 60"/>
            <p:cNvSpPr/>
            <p:nvPr/>
          </p:nvSpPr>
          <p:spPr>
            <a:xfrm>
              <a:off x="2051142" y="1275606"/>
              <a:ext cx="607778" cy="523947"/>
            </a:xfrm>
            <a:prstGeom prst="hexagon">
              <a:avLst/>
            </a:prstGeom>
            <a:grp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64" name="TextBox 6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FFFF"/>
                  </a:solidFill>
                  <a:effectLst/>
                  <a:uLnTx/>
                  <a:uFillTx/>
                  <a:latin typeface="Calibri"/>
                  <a:ea typeface="宋体"/>
                </a:rPr>
                <a:t>04</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Tree>
    <p:extLst>
      <p:ext uri="{BB962C8B-B14F-4D97-AF65-F5344CB8AC3E}">
        <p14:creationId xmlns:p14="http://schemas.microsoft.com/office/powerpoint/2010/main" val="70928703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400"/>
                                  </p:stCondLst>
                                  <p:childTnLst>
                                    <p:animRot by="21600000">
                                      <p:cBhvr>
                                        <p:cTn id="22" dur="500" fill="hold"/>
                                        <p:tgtEl>
                                          <p:spTgt spid="28"/>
                                        </p:tgtEl>
                                        <p:attrNameLst>
                                          <p:attrName>r</p:attrName>
                                        </p:attrNameLst>
                                      </p:cBhvr>
                                    </p:animRot>
                                  </p:childTnLst>
                                </p:cTn>
                              </p:par>
                            </p:childTnLst>
                          </p:cTn>
                        </p:par>
                        <p:par>
                          <p:cTn id="23" fill="hold">
                            <p:stCondLst>
                              <p:cond delay="900"/>
                            </p:stCondLst>
                            <p:childTnLst>
                              <p:par>
                                <p:cTn id="24" presetID="22" presetClass="entr" presetSubtype="2" fill="hold" nodeType="afterEffect">
                                  <p:stCondLst>
                                    <p:cond delay="0"/>
                                  </p:stCondLst>
                                  <p:childTnLst>
                                    <p:set>
                                      <p:cBhvr>
                                        <p:cTn id="25" dur="1" fill="hold">
                                          <p:stCondLst>
                                            <p:cond delay="0"/>
                                          </p:stCondLst>
                                        </p:cTn>
                                        <p:tgtEl>
                                          <p:spTgt spid="3075"/>
                                        </p:tgtEl>
                                        <p:attrNameLst>
                                          <p:attrName>style.visibility</p:attrName>
                                        </p:attrNameLst>
                                      </p:cBhvr>
                                      <p:to>
                                        <p:strVal val="visible"/>
                                      </p:to>
                                    </p:set>
                                    <p:animEffect transition="in" filter="wipe(right)">
                                      <p:cBhvr>
                                        <p:cTn id="26" dur="500"/>
                                        <p:tgtEl>
                                          <p:spTgt spid="3075"/>
                                        </p:tgtEl>
                                      </p:cBhvr>
                                    </p:animEffect>
                                  </p:childTnLst>
                                </p:cTn>
                              </p:par>
                            </p:childTnLst>
                          </p:cTn>
                        </p:par>
                        <p:par>
                          <p:cTn id="27" fill="hold">
                            <p:stCondLst>
                              <p:cond delay="1400"/>
                            </p:stCondLst>
                            <p:childTnLst>
                              <p:par>
                                <p:cTn id="28" presetID="16" presetClass="entr" presetSubtype="21"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inVertical)">
                                      <p:cBhvr>
                                        <p:cTn id="30" dur="500"/>
                                        <p:tgtEl>
                                          <p:spTgt spid="26"/>
                                        </p:tgtEl>
                                      </p:cBhvr>
                                    </p:animEffect>
                                  </p:childTnLst>
                                </p:cTn>
                              </p:par>
                            </p:childTnLst>
                          </p:cTn>
                        </p:par>
                        <p:par>
                          <p:cTn id="31" fill="hold">
                            <p:stCondLst>
                              <p:cond delay="1900"/>
                            </p:stCondLst>
                            <p:childTnLst>
                              <p:par>
                                <p:cTn id="32" presetID="47"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par>
                          <p:cTn id="37" fill="hold">
                            <p:stCondLst>
                              <p:cond delay="2900"/>
                            </p:stCondLst>
                            <p:childTnLst>
                              <p:par>
                                <p:cTn id="38" presetID="53" presetClass="entr" presetSubtype="16"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Effect transition="in" filter="fade">
                                      <p:cBhvr>
                                        <p:cTn id="42" dur="500"/>
                                        <p:tgtEl>
                                          <p:spTgt spid="2"/>
                                        </p:tgtEl>
                                      </p:cBhvr>
                                    </p:animEffect>
                                  </p:childTnLst>
                                </p:cTn>
                              </p:par>
                            </p:childTnLst>
                          </p:cTn>
                        </p:par>
                        <p:par>
                          <p:cTn id="43" fill="hold">
                            <p:stCondLst>
                              <p:cond delay="3400"/>
                            </p:stCondLst>
                            <p:childTnLst>
                              <p:par>
                                <p:cTn id="44" presetID="2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3900"/>
                            </p:stCondLst>
                            <p:childTnLst>
                              <p:par>
                                <p:cTn id="48" presetID="53" presetClass="entr" presetSubtype="16"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500" fill="hold"/>
                                        <p:tgtEl>
                                          <p:spTgt spid="3"/>
                                        </p:tgtEl>
                                        <p:attrNameLst>
                                          <p:attrName>ppt_w</p:attrName>
                                        </p:attrNameLst>
                                      </p:cBhvr>
                                      <p:tavLst>
                                        <p:tav tm="0">
                                          <p:val>
                                            <p:fltVal val="0"/>
                                          </p:val>
                                        </p:tav>
                                        <p:tav tm="100000">
                                          <p:val>
                                            <p:strVal val="#ppt_w"/>
                                          </p:val>
                                        </p:tav>
                                      </p:tavLst>
                                    </p:anim>
                                    <p:anim calcmode="lin" valueType="num">
                                      <p:cBhvr>
                                        <p:cTn id="51" dur="500" fill="hold"/>
                                        <p:tgtEl>
                                          <p:spTgt spid="3"/>
                                        </p:tgtEl>
                                        <p:attrNameLst>
                                          <p:attrName>ppt_h</p:attrName>
                                        </p:attrNameLst>
                                      </p:cBhvr>
                                      <p:tavLst>
                                        <p:tav tm="0">
                                          <p:val>
                                            <p:fltVal val="0"/>
                                          </p:val>
                                        </p:tav>
                                        <p:tav tm="100000">
                                          <p:val>
                                            <p:strVal val="#ppt_h"/>
                                          </p:val>
                                        </p:tav>
                                      </p:tavLst>
                                    </p:anim>
                                    <p:animEffect transition="in" filter="fade">
                                      <p:cBhvr>
                                        <p:cTn id="52" dur="500"/>
                                        <p:tgtEl>
                                          <p:spTgt spid="3"/>
                                        </p:tgtEl>
                                      </p:cBhvr>
                                    </p:animEffect>
                                  </p:childTnLst>
                                </p:cTn>
                              </p:par>
                            </p:childTnLst>
                          </p:cTn>
                        </p:par>
                        <p:par>
                          <p:cTn id="53" fill="hold">
                            <p:stCondLst>
                              <p:cond delay="4400"/>
                            </p:stCondLst>
                            <p:childTnLst>
                              <p:par>
                                <p:cTn id="54" presetID="22" presetClass="entr" presetSubtype="8"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fltVal val="0"/>
                                          </p:val>
                                        </p:tav>
                                        <p:tav tm="100000">
                                          <p:val>
                                            <p:strVal val="#ppt_h"/>
                                          </p:val>
                                        </p:tav>
                                      </p:tavLst>
                                    </p:anim>
                                    <p:animEffect transition="in" filter="fade">
                                      <p:cBhvr>
                                        <p:cTn id="62" dur="500"/>
                                        <p:tgtEl>
                                          <p:spTgt spid="4"/>
                                        </p:tgtEl>
                                      </p:cBhvr>
                                    </p:animEffect>
                                  </p:childTnLst>
                                </p:cTn>
                              </p:par>
                            </p:childTnLst>
                          </p:cTn>
                        </p:par>
                        <p:par>
                          <p:cTn id="63" fill="hold">
                            <p:stCondLst>
                              <p:cond delay="5400"/>
                            </p:stCondLst>
                            <p:childTnLst>
                              <p:par>
                                <p:cTn id="64" presetID="22" presetClass="entr" presetSubtype="8" fill="hold" grpId="0"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left)">
                                      <p:cBhvr>
                                        <p:cTn id="66" dur="500"/>
                                        <p:tgtEl>
                                          <p:spTgt spid="41"/>
                                        </p:tgtEl>
                                      </p:cBhvr>
                                    </p:animEffect>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p:cTn id="70" dur="500" fill="hold"/>
                                        <p:tgtEl>
                                          <p:spTgt spid="5"/>
                                        </p:tgtEl>
                                        <p:attrNameLst>
                                          <p:attrName>ppt_w</p:attrName>
                                        </p:attrNameLst>
                                      </p:cBhvr>
                                      <p:tavLst>
                                        <p:tav tm="0">
                                          <p:val>
                                            <p:fltVal val="0"/>
                                          </p:val>
                                        </p:tav>
                                        <p:tav tm="100000">
                                          <p:val>
                                            <p:strVal val="#ppt_w"/>
                                          </p:val>
                                        </p:tav>
                                      </p:tavLst>
                                    </p:anim>
                                    <p:anim calcmode="lin" valueType="num">
                                      <p:cBhvr>
                                        <p:cTn id="71" dur="500" fill="hold"/>
                                        <p:tgtEl>
                                          <p:spTgt spid="5"/>
                                        </p:tgtEl>
                                        <p:attrNameLst>
                                          <p:attrName>ppt_h</p:attrName>
                                        </p:attrNameLst>
                                      </p:cBhvr>
                                      <p:tavLst>
                                        <p:tav tm="0">
                                          <p:val>
                                            <p:fltVal val="0"/>
                                          </p:val>
                                        </p:tav>
                                        <p:tav tm="100000">
                                          <p:val>
                                            <p:strVal val="#ppt_h"/>
                                          </p:val>
                                        </p:tav>
                                      </p:tavLst>
                                    </p:anim>
                                    <p:animEffect transition="in" filter="fade">
                                      <p:cBhvr>
                                        <p:cTn id="72" dur="500"/>
                                        <p:tgtEl>
                                          <p:spTgt spid="5"/>
                                        </p:tgtEl>
                                      </p:cBhvr>
                                    </p:animEffect>
                                  </p:childTnLst>
                                </p:cTn>
                              </p:par>
                            </p:childTnLst>
                          </p:cTn>
                        </p:par>
                        <p:par>
                          <p:cTn id="73" fill="hold">
                            <p:stCondLst>
                              <p:cond delay="6400"/>
                            </p:stCondLst>
                            <p:childTnLst>
                              <p:par>
                                <p:cTn id="74" presetID="22" presetClass="entr" presetSubtype="8" fill="hold" grpId="0" nodeType="afterEffect">
                                  <p:stCondLst>
                                    <p:cond delay="0"/>
                                  </p:st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animBg="1"/>
      <p:bldP spid="28" grpId="1" animBg="1"/>
      <p:bldP spid="45" grpId="0" animBg="1"/>
      <p:bldP spid="26" grpId="0"/>
      <p:bldP spid="27" grpId="0"/>
      <p:bldP spid="33" grpId="0"/>
      <p:bldP spid="37" grpId="0"/>
      <p:bldP spid="41"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207395" y="910704"/>
            <a:ext cx="5621721" cy="3714227"/>
          </a:xfrm>
          <a:prstGeom prst="parallelogram">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endParaRPr>
          </a:p>
        </p:txBody>
      </p:sp>
      <p:sp>
        <p:nvSpPr>
          <p:cNvPr id="5" name="平行四边形 4"/>
          <p:cNvSpPr/>
          <p:nvPr/>
        </p:nvSpPr>
        <p:spPr>
          <a:xfrm>
            <a:off x="2868684" y="1888468"/>
            <a:ext cx="7375454" cy="1750378"/>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文本框 5"/>
          <p:cNvSpPr txBox="1"/>
          <p:nvPr/>
        </p:nvSpPr>
        <p:spPr>
          <a:xfrm>
            <a:off x="3108382" y="2355793"/>
            <a:ext cx="6108134" cy="684803"/>
          </a:xfrm>
          <a:prstGeom prst="rect">
            <a:avLst/>
          </a:prstGeom>
          <a:noFill/>
        </p:spPr>
        <p:txBody>
          <a:bodyPr wrap="square" lIns="68580" tIns="34290" rIns="68580" bIns="34290" rtlCol="0">
            <a:spAutoFit/>
          </a:bodyPr>
          <a:lstStyle/>
          <a:p>
            <a:pPr algn="ctr"/>
            <a:r>
              <a:rPr lang="en-US" altLang="zh-CN" sz="4000" dirty="0">
                <a:solidFill>
                  <a:schemeClr val="bg1"/>
                </a:solidFill>
                <a:latin typeface="微软雅黑" pitchFamily="34" charset="-122"/>
                <a:ea typeface="微软雅黑" pitchFamily="34" charset="-122"/>
                <a:cs typeface="+mn-ea"/>
              </a:rPr>
              <a:t>PART 01  </a:t>
            </a:r>
            <a:r>
              <a:rPr lang="zh-CN" altLang="en-US" sz="4000" kern="0" dirty="0">
                <a:solidFill>
                  <a:schemeClr val="bg1"/>
                </a:solidFill>
                <a:latin typeface="微软雅黑" pitchFamily="34" charset="-122"/>
                <a:ea typeface="微软雅黑" pitchFamily="34" charset="-122"/>
              </a:rPr>
              <a:t>年度工作概述</a:t>
            </a:r>
          </a:p>
        </p:txBody>
      </p:sp>
      <p:sp>
        <p:nvSpPr>
          <p:cNvPr id="14" name="TextBox 111"/>
          <p:cNvSpPr txBox="1">
            <a:spLocks noChangeArrowheads="1"/>
          </p:cNvSpPr>
          <p:nvPr/>
        </p:nvSpPr>
        <p:spPr bwMode="auto">
          <a:xfrm>
            <a:off x="3977856" y="3760676"/>
            <a:ext cx="5023212" cy="42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8" tIns="34262" rIns="68528" bIns="34262">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37">
              <a:lnSpc>
                <a:spcPct val="120000"/>
              </a:lnSpc>
              <a:defRPr/>
            </a:pPr>
            <a:r>
              <a:rPr lang="zh-CN" altLang="en-US" sz="1000" dirty="0">
                <a:solidFill>
                  <a:schemeClr val="bg1">
                    <a:lumMod val="65000"/>
                  </a:schemeClr>
                </a:solidFill>
                <a:latin typeface="微软雅黑" panose="020B0503020204020204" pitchFamily="34" charset="-122"/>
                <a:cs typeface="+mn-ea"/>
              </a:rPr>
              <a:t>可在此处添加简短问题说明文字，具体说明文字在此处添加此处单击此处添加文字阐述。单击此处添加文字阐述，添加简短问题说明文字。</a:t>
            </a:r>
            <a:endParaRPr lang="zh-CN" altLang="en-US" sz="1000" baseline="-3000" dirty="0">
              <a:solidFill>
                <a:schemeClr val="bg1">
                  <a:lumMod val="65000"/>
                </a:schemeClr>
              </a:solidFill>
              <a:latin typeface="微软雅黑" panose="020B0503020204020204" pitchFamily="34" charset="-122"/>
              <a:cs typeface="+mn-ea"/>
            </a:endParaRPr>
          </a:p>
        </p:txBody>
      </p:sp>
    </p:spTree>
    <p:extLst>
      <p:ext uri="{BB962C8B-B14F-4D97-AF65-F5344CB8AC3E}">
        <p14:creationId xmlns:p14="http://schemas.microsoft.com/office/powerpoint/2010/main" val="338399946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9" name="Isosceles Triangle 7"/>
          <p:cNvSpPr>
            <a:spLocks noChangeArrowheads="1"/>
          </p:cNvSpPr>
          <p:nvPr/>
        </p:nvSpPr>
        <p:spPr bwMode="auto">
          <a:xfrm rot="10800000">
            <a:off x="5320904" y="1808556"/>
            <a:ext cx="1150144" cy="990734"/>
          </a:xfrm>
          <a:prstGeom prst="triangle">
            <a:avLst>
              <a:gd name="adj" fmla="val 50000"/>
            </a:avLst>
          </a:prstGeom>
          <a:solidFill>
            <a:schemeClr val="accent1"/>
          </a:solidFill>
          <a:ln w="25400" algn="ctr">
            <a:noFill/>
            <a:miter lim="800000"/>
            <a:headEnd/>
            <a:tailEnd/>
          </a:ln>
        </p:spPr>
        <p:txBody>
          <a:bodyPr rot="10800000" lIns="68568" tIns="34284" rIns="68568" bIns="34284" anchor="ctr"/>
          <a:lstStyle/>
          <a:p>
            <a:pPr algn="ctr"/>
            <a:endParaRPr lang="id-ID" altLang="zh-CN">
              <a:latin typeface="微软雅黑" pitchFamily="34" charset="-122"/>
              <a:ea typeface="微软雅黑" pitchFamily="34" charset="-122"/>
            </a:endParaRPr>
          </a:p>
        </p:txBody>
      </p:sp>
      <p:sp>
        <p:nvSpPr>
          <p:cNvPr id="76810" name="Isosceles Triangle 8"/>
          <p:cNvSpPr>
            <a:spLocks noChangeArrowheads="1"/>
          </p:cNvSpPr>
          <p:nvPr/>
        </p:nvSpPr>
        <p:spPr bwMode="auto">
          <a:xfrm rot="10800000">
            <a:off x="4048125" y="1808556"/>
            <a:ext cx="1148955" cy="990734"/>
          </a:xfrm>
          <a:prstGeom prst="triangle">
            <a:avLst>
              <a:gd name="adj" fmla="val 50000"/>
            </a:avLst>
          </a:prstGeom>
          <a:solidFill>
            <a:schemeClr val="accent3"/>
          </a:solidFill>
          <a:ln w="25400" algn="ctr">
            <a:noFill/>
            <a:miter lim="800000"/>
            <a:headEnd/>
            <a:tailEnd/>
          </a:ln>
        </p:spPr>
        <p:txBody>
          <a:bodyPr rot="10800000" lIns="68568" tIns="34284" rIns="68568" bIns="34284" anchor="ctr"/>
          <a:lstStyle/>
          <a:p>
            <a:pPr algn="ctr"/>
            <a:endParaRPr lang="id-ID" altLang="zh-CN">
              <a:latin typeface="微软雅黑" pitchFamily="34" charset="-122"/>
              <a:ea typeface="微软雅黑" pitchFamily="34" charset="-122"/>
            </a:endParaRPr>
          </a:p>
        </p:txBody>
      </p:sp>
      <p:sp>
        <p:nvSpPr>
          <p:cNvPr id="76811" name="Isosceles Triangle 9"/>
          <p:cNvSpPr>
            <a:spLocks noChangeArrowheads="1"/>
          </p:cNvSpPr>
          <p:nvPr/>
        </p:nvSpPr>
        <p:spPr bwMode="auto">
          <a:xfrm rot="10800000">
            <a:off x="2774156" y="1808556"/>
            <a:ext cx="1150144" cy="990734"/>
          </a:xfrm>
          <a:prstGeom prst="triangle">
            <a:avLst>
              <a:gd name="adj" fmla="val 50000"/>
            </a:avLst>
          </a:prstGeom>
          <a:solidFill>
            <a:schemeClr val="accent1"/>
          </a:solidFill>
          <a:ln w="25400" algn="ctr">
            <a:noFill/>
            <a:miter lim="800000"/>
            <a:headEnd/>
            <a:tailEnd/>
          </a:ln>
        </p:spPr>
        <p:txBody>
          <a:bodyPr rot="10800000" lIns="68568" tIns="34284" rIns="68568" bIns="34284" anchor="ctr"/>
          <a:lstStyle/>
          <a:p>
            <a:pPr algn="ctr"/>
            <a:endParaRPr lang="id-ID" altLang="zh-CN">
              <a:latin typeface="微软雅黑" pitchFamily="34" charset="-122"/>
              <a:ea typeface="微软雅黑" pitchFamily="34" charset="-122"/>
            </a:endParaRPr>
          </a:p>
        </p:txBody>
      </p:sp>
      <p:sp>
        <p:nvSpPr>
          <p:cNvPr id="76812" name="Isosceles Triangle 10"/>
          <p:cNvSpPr>
            <a:spLocks noChangeArrowheads="1"/>
          </p:cNvSpPr>
          <p:nvPr/>
        </p:nvSpPr>
        <p:spPr bwMode="auto">
          <a:xfrm>
            <a:off x="3415905" y="2049094"/>
            <a:ext cx="1148954" cy="990734"/>
          </a:xfrm>
          <a:prstGeom prst="triangle">
            <a:avLst>
              <a:gd name="adj" fmla="val 50000"/>
            </a:avLst>
          </a:prstGeom>
          <a:solidFill>
            <a:schemeClr val="accent2"/>
          </a:solidFill>
          <a:ln w="25400" algn="ctr">
            <a:noFill/>
            <a:miter lim="800000"/>
            <a:headEnd/>
            <a:tailEnd/>
          </a:ln>
        </p:spPr>
        <p:txBody>
          <a:bodyPr lIns="68568" tIns="34284" rIns="68568" bIns="34284" anchor="ctr"/>
          <a:lstStyle/>
          <a:p>
            <a:pPr algn="ctr"/>
            <a:endParaRPr lang="id-ID" altLang="zh-CN">
              <a:latin typeface="微软雅黑" pitchFamily="34" charset="-122"/>
              <a:ea typeface="微软雅黑" pitchFamily="34" charset="-122"/>
            </a:endParaRPr>
          </a:p>
        </p:txBody>
      </p:sp>
      <p:sp>
        <p:nvSpPr>
          <p:cNvPr id="76813" name="Isosceles Triangle 11"/>
          <p:cNvSpPr>
            <a:spLocks noChangeArrowheads="1"/>
          </p:cNvSpPr>
          <p:nvPr/>
        </p:nvSpPr>
        <p:spPr bwMode="auto">
          <a:xfrm>
            <a:off x="4689875" y="2049094"/>
            <a:ext cx="1148954" cy="990734"/>
          </a:xfrm>
          <a:prstGeom prst="triangle">
            <a:avLst>
              <a:gd name="adj" fmla="val 50000"/>
            </a:avLst>
          </a:prstGeom>
          <a:solidFill>
            <a:schemeClr val="accent4"/>
          </a:solidFill>
          <a:ln w="25400" algn="ctr">
            <a:noFill/>
            <a:miter lim="800000"/>
            <a:headEnd/>
            <a:tailEnd/>
          </a:ln>
        </p:spPr>
        <p:txBody>
          <a:bodyPr lIns="68568" tIns="34284" rIns="68568" bIns="34284" anchor="ctr"/>
          <a:lstStyle/>
          <a:p>
            <a:pPr algn="ctr"/>
            <a:endParaRPr lang="id-ID" altLang="zh-CN">
              <a:latin typeface="微软雅黑" pitchFamily="34" charset="-122"/>
              <a:ea typeface="微软雅黑" pitchFamily="34" charset="-122"/>
            </a:endParaRPr>
          </a:p>
        </p:txBody>
      </p:sp>
      <p:pic>
        <p:nvPicPr>
          <p:cNvPr id="76814" name="Group 12"/>
          <p:cNvPicPr preferRelativeResize="0">
            <a:picLocks noChangeArrowheads="1"/>
          </p:cNvPicPr>
          <p:nvPr/>
        </p:nvPicPr>
        <p:blipFill>
          <a:blip r:embed="rId3" cstate="print"/>
          <a:srcRect/>
          <a:stretch>
            <a:fillRect/>
          </a:stretch>
        </p:blipFill>
        <p:spPr bwMode="auto">
          <a:xfrm>
            <a:off x="3227785" y="2022898"/>
            <a:ext cx="255984" cy="256019"/>
          </a:xfrm>
          <a:prstGeom prst="rect">
            <a:avLst/>
          </a:prstGeom>
          <a:noFill/>
          <a:ln w="25400">
            <a:noFill/>
            <a:miter lim="800000"/>
            <a:headEnd/>
            <a:tailEnd/>
          </a:ln>
        </p:spPr>
      </p:pic>
      <p:pic>
        <p:nvPicPr>
          <p:cNvPr id="76815" name="Group 15"/>
          <p:cNvPicPr preferRelativeResize="0">
            <a:picLocks noChangeArrowheads="1"/>
          </p:cNvPicPr>
          <p:nvPr/>
        </p:nvPicPr>
        <p:blipFill>
          <a:blip r:embed="rId4" cstate="print"/>
          <a:srcRect/>
          <a:stretch>
            <a:fillRect/>
          </a:stretch>
        </p:blipFill>
        <p:spPr bwMode="auto">
          <a:xfrm>
            <a:off x="3849292" y="2580187"/>
            <a:ext cx="260747" cy="265545"/>
          </a:xfrm>
          <a:prstGeom prst="rect">
            <a:avLst/>
          </a:prstGeom>
          <a:noFill/>
          <a:ln w="25400">
            <a:noFill/>
            <a:miter lim="800000"/>
            <a:headEnd/>
            <a:tailEnd/>
          </a:ln>
        </p:spPr>
      </p:pic>
      <p:pic>
        <p:nvPicPr>
          <p:cNvPr id="76816" name="Group 18"/>
          <p:cNvPicPr preferRelativeResize="0">
            <a:picLocks noChangeArrowheads="1"/>
          </p:cNvPicPr>
          <p:nvPr/>
        </p:nvPicPr>
        <p:blipFill>
          <a:blip r:embed="rId5" cstate="print"/>
          <a:srcRect/>
          <a:stretch>
            <a:fillRect/>
          </a:stretch>
        </p:blipFill>
        <p:spPr bwMode="auto">
          <a:xfrm>
            <a:off x="4526756" y="1981220"/>
            <a:ext cx="204788" cy="292933"/>
          </a:xfrm>
          <a:prstGeom prst="rect">
            <a:avLst/>
          </a:prstGeom>
          <a:noFill/>
          <a:ln w="25400">
            <a:noFill/>
            <a:miter lim="800000"/>
            <a:headEnd/>
            <a:tailEnd/>
          </a:ln>
        </p:spPr>
      </p:pic>
      <p:pic>
        <p:nvPicPr>
          <p:cNvPr id="76817" name="Group 21"/>
          <p:cNvPicPr preferRelativeResize="0">
            <a:picLocks noChangeArrowheads="1"/>
          </p:cNvPicPr>
          <p:nvPr/>
        </p:nvPicPr>
        <p:blipFill>
          <a:blip r:embed="rId6" cstate="print"/>
          <a:srcRect/>
          <a:stretch>
            <a:fillRect/>
          </a:stretch>
        </p:blipFill>
        <p:spPr bwMode="auto">
          <a:xfrm>
            <a:off x="5093496" y="2607573"/>
            <a:ext cx="320279" cy="223868"/>
          </a:xfrm>
          <a:prstGeom prst="rect">
            <a:avLst/>
          </a:prstGeom>
          <a:noFill/>
          <a:ln w="25400">
            <a:noFill/>
            <a:miter lim="800000"/>
            <a:headEnd/>
            <a:tailEnd/>
          </a:ln>
        </p:spPr>
      </p:pic>
      <p:pic>
        <p:nvPicPr>
          <p:cNvPr id="76818" name="Group 30"/>
          <p:cNvPicPr preferRelativeResize="0">
            <a:picLocks noChangeArrowheads="1"/>
          </p:cNvPicPr>
          <p:nvPr/>
        </p:nvPicPr>
        <p:blipFill>
          <a:blip r:embed="rId7" cstate="print"/>
          <a:srcRect/>
          <a:stretch>
            <a:fillRect/>
          </a:stretch>
        </p:blipFill>
        <p:spPr bwMode="auto">
          <a:xfrm>
            <a:off x="5774534" y="1995509"/>
            <a:ext cx="241697" cy="259591"/>
          </a:xfrm>
          <a:prstGeom prst="rect">
            <a:avLst/>
          </a:prstGeom>
          <a:noFill/>
          <a:ln w="25400">
            <a:noFill/>
            <a:miter lim="800000"/>
            <a:headEnd/>
            <a:tailEnd/>
          </a:ln>
        </p:spPr>
      </p:pic>
      <p:cxnSp>
        <p:nvCxnSpPr>
          <p:cNvPr id="25618" name="Straight Connector 33"/>
          <p:cNvCxnSpPr>
            <a:cxnSpLocks noChangeShapeType="1"/>
          </p:cNvCxnSpPr>
          <p:nvPr/>
        </p:nvCxnSpPr>
        <p:spPr bwMode="auto">
          <a:xfrm flipH="1">
            <a:off x="2516983" y="1571589"/>
            <a:ext cx="832248" cy="0"/>
          </a:xfrm>
          <a:prstGeom prst="line">
            <a:avLst/>
          </a:prstGeom>
          <a:noFill/>
          <a:ln w="25400" algn="ctr">
            <a:solidFill>
              <a:schemeClr val="accent1"/>
            </a:solidFill>
            <a:prstDash val="dash"/>
            <a:miter lim="800000"/>
            <a:headEnd/>
            <a:tailEnd type="oval" w="med" len="med"/>
          </a:ln>
        </p:spPr>
      </p:cxnSp>
      <p:cxnSp>
        <p:nvCxnSpPr>
          <p:cNvPr id="25619" name="Straight Connector 34"/>
          <p:cNvCxnSpPr>
            <a:cxnSpLocks noChangeShapeType="1"/>
          </p:cNvCxnSpPr>
          <p:nvPr/>
        </p:nvCxnSpPr>
        <p:spPr bwMode="auto">
          <a:xfrm>
            <a:off x="4622006" y="2811198"/>
            <a:ext cx="0" cy="621590"/>
          </a:xfrm>
          <a:prstGeom prst="line">
            <a:avLst/>
          </a:prstGeom>
          <a:noFill/>
          <a:ln w="25400" algn="ctr">
            <a:solidFill>
              <a:schemeClr val="accent3"/>
            </a:solidFill>
            <a:prstDash val="dash"/>
            <a:miter lim="800000"/>
            <a:headEnd/>
            <a:tailEnd type="oval" w="med" len="med"/>
          </a:ln>
        </p:spPr>
      </p:cxnSp>
      <p:cxnSp>
        <p:nvCxnSpPr>
          <p:cNvPr id="25620" name="Straight Connector 35"/>
          <p:cNvCxnSpPr>
            <a:cxnSpLocks noChangeShapeType="1"/>
          </p:cNvCxnSpPr>
          <p:nvPr/>
        </p:nvCxnSpPr>
        <p:spPr bwMode="auto">
          <a:xfrm flipV="1">
            <a:off x="3348037" y="1569207"/>
            <a:ext cx="0" cy="239348"/>
          </a:xfrm>
          <a:prstGeom prst="line">
            <a:avLst/>
          </a:prstGeom>
          <a:noFill/>
          <a:ln w="25400" algn="ctr">
            <a:solidFill>
              <a:schemeClr val="accent1"/>
            </a:solidFill>
            <a:prstDash val="dash"/>
            <a:miter lim="800000"/>
            <a:headEnd/>
            <a:tailEnd/>
          </a:ln>
        </p:spPr>
      </p:cxnSp>
      <p:cxnSp>
        <p:nvCxnSpPr>
          <p:cNvPr id="25621" name="Straight Connector 36"/>
          <p:cNvCxnSpPr>
            <a:cxnSpLocks noChangeShapeType="1"/>
          </p:cNvCxnSpPr>
          <p:nvPr/>
        </p:nvCxnSpPr>
        <p:spPr bwMode="auto">
          <a:xfrm flipH="1">
            <a:off x="5888833" y="1571589"/>
            <a:ext cx="832248" cy="0"/>
          </a:xfrm>
          <a:prstGeom prst="line">
            <a:avLst/>
          </a:prstGeom>
          <a:noFill/>
          <a:ln w="25400" algn="ctr">
            <a:solidFill>
              <a:schemeClr val="accent1"/>
            </a:solidFill>
            <a:prstDash val="dash"/>
            <a:miter lim="800000"/>
            <a:headEnd type="oval" w="med" len="med"/>
            <a:tailEnd/>
          </a:ln>
        </p:spPr>
      </p:cxnSp>
      <p:cxnSp>
        <p:nvCxnSpPr>
          <p:cNvPr id="25622" name="Straight Connector 37"/>
          <p:cNvCxnSpPr>
            <a:cxnSpLocks noChangeShapeType="1"/>
          </p:cNvCxnSpPr>
          <p:nvPr/>
        </p:nvCxnSpPr>
        <p:spPr bwMode="auto">
          <a:xfrm flipV="1">
            <a:off x="5891213" y="1569207"/>
            <a:ext cx="0" cy="239348"/>
          </a:xfrm>
          <a:prstGeom prst="line">
            <a:avLst/>
          </a:prstGeom>
          <a:noFill/>
          <a:ln w="25400" algn="ctr">
            <a:solidFill>
              <a:schemeClr val="accent1"/>
            </a:solidFill>
            <a:prstDash val="dash"/>
            <a:miter lim="800000"/>
            <a:headEnd/>
            <a:tailEnd/>
          </a:ln>
        </p:spPr>
      </p:cxnSp>
      <p:cxnSp>
        <p:nvCxnSpPr>
          <p:cNvPr id="25623" name="Straight Connector 38"/>
          <p:cNvCxnSpPr>
            <a:cxnSpLocks noChangeShapeType="1"/>
          </p:cNvCxnSpPr>
          <p:nvPr/>
        </p:nvCxnSpPr>
        <p:spPr bwMode="auto">
          <a:xfrm flipH="1">
            <a:off x="3158729" y="3274413"/>
            <a:ext cx="832248" cy="0"/>
          </a:xfrm>
          <a:prstGeom prst="line">
            <a:avLst/>
          </a:prstGeom>
          <a:noFill/>
          <a:ln w="25400" algn="ctr">
            <a:solidFill>
              <a:schemeClr val="accent2"/>
            </a:solidFill>
            <a:prstDash val="dash"/>
            <a:miter lim="800000"/>
            <a:headEnd/>
            <a:tailEnd type="oval" w="med" len="med"/>
          </a:ln>
        </p:spPr>
      </p:cxnSp>
      <p:cxnSp>
        <p:nvCxnSpPr>
          <p:cNvPr id="25624" name="Straight Connector 39"/>
          <p:cNvCxnSpPr>
            <a:cxnSpLocks noChangeShapeType="1"/>
          </p:cNvCxnSpPr>
          <p:nvPr/>
        </p:nvCxnSpPr>
        <p:spPr bwMode="auto">
          <a:xfrm>
            <a:off x="3989785" y="3037447"/>
            <a:ext cx="0" cy="240538"/>
          </a:xfrm>
          <a:prstGeom prst="line">
            <a:avLst/>
          </a:prstGeom>
          <a:noFill/>
          <a:ln w="25400" algn="ctr">
            <a:solidFill>
              <a:schemeClr val="accent2"/>
            </a:solidFill>
            <a:prstDash val="dash"/>
            <a:miter lim="800000"/>
            <a:headEnd/>
            <a:tailEnd/>
          </a:ln>
        </p:spPr>
      </p:cxnSp>
      <p:cxnSp>
        <p:nvCxnSpPr>
          <p:cNvPr id="25625" name="Straight Connector 40"/>
          <p:cNvCxnSpPr>
            <a:cxnSpLocks noChangeShapeType="1"/>
          </p:cNvCxnSpPr>
          <p:nvPr/>
        </p:nvCxnSpPr>
        <p:spPr bwMode="auto">
          <a:xfrm flipH="1">
            <a:off x="5262563" y="3274413"/>
            <a:ext cx="831056" cy="0"/>
          </a:xfrm>
          <a:prstGeom prst="line">
            <a:avLst/>
          </a:prstGeom>
          <a:noFill/>
          <a:ln w="25400" algn="ctr">
            <a:solidFill>
              <a:schemeClr val="accent4"/>
            </a:solidFill>
            <a:prstDash val="dash"/>
            <a:miter lim="800000"/>
            <a:headEnd type="oval" w="med" len="med"/>
            <a:tailEnd/>
          </a:ln>
        </p:spPr>
      </p:cxnSp>
      <p:cxnSp>
        <p:nvCxnSpPr>
          <p:cNvPr id="25626" name="Straight Connector 41"/>
          <p:cNvCxnSpPr>
            <a:cxnSpLocks noChangeShapeType="1"/>
          </p:cNvCxnSpPr>
          <p:nvPr/>
        </p:nvCxnSpPr>
        <p:spPr bwMode="auto">
          <a:xfrm>
            <a:off x="5263754" y="3037447"/>
            <a:ext cx="0" cy="240538"/>
          </a:xfrm>
          <a:prstGeom prst="line">
            <a:avLst/>
          </a:prstGeom>
          <a:noFill/>
          <a:ln w="25400" algn="ctr">
            <a:solidFill>
              <a:schemeClr val="accent4"/>
            </a:solidFill>
            <a:prstDash val="dash"/>
            <a:miter lim="800000"/>
            <a:headEnd/>
            <a:tailEnd/>
          </a:ln>
        </p:spPr>
      </p:cxnSp>
      <p:sp>
        <p:nvSpPr>
          <p:cNvPr id="115734" name="TextBox 42"/>
          <p:cNvSpPr txBox="1">
            <a:spLocks noChangeArrowheads="1"/>
          </p:cNvSpPr>
          <p:nvPr/>
        </p:nvSpPr>
        <p:spPr bwMode="auto">
          <a:xfrm>
            <a:off x="862015" y="1177440"/>
            <a:ext cx="1635919" cy="284644"/>
          </a:xfrm>
          <a:prstGeom prst="rect">
            <a:avLst/>
          </a:prstGeom>
          <a:noFill/>
          <a:ln w="9525">
            <a:noFill/>
            <a:miter lim="800000"/>
            <a:headEnd/>
            <a:tailEnd/>
          </a:ln>
        </p:spPr>
        <p:txBody>
          <a:bodyPr lIns="68568" tIns="34284" rIns="68568" bIns="34284">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endParaRPr lang="zh-CN" altLang="id-ID" sz="1400" b="1" dirty="0">
              <a:solidFill>
                <a:schemeClr val="tx1">
                  <a:lumMod val="65000"/>
                  <a:lumOff val="35000"/>
                </a:schemeClr>
              </a:solidFill>
              <a:latin typeface="微软雅黑" pitchFamily="34" charset="-122"/>
              <a:ea typeface="微软雅黑" pitchFamily="34" charset="-122"/>
            </a:endParaRPr>
          </a:p>
        </p:txBody>
      </p:sp>
      <p:sp>
        <p:nvSpPr>
          <p:cNvPr id="16405" name="TextBox 43"/>
          <p:cNvSpPr txBox="1">
            <a:spLocks noChangeArrowheads="1"/>
          </p:cNvSpPr>
          <p:nvPr/>
        </p:nvSpPr>
        <p:spPr bwMode="auto">
          <a:xfrm>
            <a:off x="852488" y="1485853"/>
            <a:ext cx="1664494" cy="746228"/>
          </a:xfrm>
          <a:prstGeom prst="rect">
            <a:avLst/>
          </a:prstGeom>
          <a:noFill/>
          <a:ln w="25400">
            <a:noFill/>
            <a:miter lim="800000"/>
            <a:headEnd/>
            <a:tailEnd/>
          </a:ln>
        </p:spPr>
        <p:txBody>
          <a:bodyPr lIns="68568" tIns="34284" rIns="68568" bIns="34284">
            <a:spAutoFit/>
          </a:bodyPr>
          <a:lstStyle/>
          <a:p>
            <a:pPr>
              <a:lnSpc>
                <a:spcPct val="110000"/>
              </a:lnSpc>
              <a:buFont typeface="Arial" charset="0"/>
              <a:buNone/>
            </a:pPr>
            <a:r>
              <a:rPr lang="zh-CN" altLang="en-US" sz="1000" dirty="0">
                <a:solidFill>
                  <a:schemeClr val="tx1">
                    <a:lumMod val="65000"/>
                    <a:lumOff val="35000"/>
                  </a:schemeClr>
                </a:solidFill>
                <a:ea typeface="微软雅黑" pitchFamily="34" charset="-122"/>
                <a:sym typeface="微软雅黑" pitchFamily="34" charset="-122"/>
              </a:rPr>
              <a:t>在此录入图表的描述说明，在此录入图表的描述说明，在此录入上述图表的描述说明。</a:t>
            </a:r>
          </a:p>
        </p:txBody>
      </p:sp>
      <p:sp>
        <p:nvSpPr>
          <p:cNvPr id="76830" name="TextBox 44"/>
          <p:cNvSpPr txBox="1">
            <a:spLocks noChangeArrowheads="1"/>
          </p:cNvSpPr>
          <p:nvPr/>
        </p:nvSpPr>
        <p:spPr bwMode="auto">
          <a:xfrm>
            <a:off x="1510904" y="2864784"/>
            <a:ext cx="1501378" cy="284644"/>
          </a:xfrm>
          <a:prstGeom prst="rect">
            <a:avLst/>
          </a:prstGeom>
          <a:noFill/>
          <a:ln w="25400">
            <a:noFill/>
            <a:miter lim="800000"/>
            <a:headEnd/>
            <a:tailEnd/>
          </a:ln>
        </p:spPr>
        <p:txBody>
          <a:bodyPr lIns="68568" tIns="34284" rIns="68568" bIns="34284">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endParaRPr lang="zh-CN" altLang="id-ID" sz="1400" b="1" dirty="0">
              <a:solidFill>
                <a:schemeClr val="tx1">
                  <a:lumMod val="65000"/>
                  <a:lumOff val="35000"/>
                </a:schemeClr>
              </a:solidFill>
              <a:latin typeface="微软雅黑" pitchFamily="34" charset="-122"/>
              <a:ea typeface="微软雅黑" pitchFamily="34" charset="-122"/>
            </a:endParaRPr>
          </a:p>
        </p:txBody>
      </p:sp>
      <p:sp>
        <p:nvSpPr>
          <p:cNvPr id="46" name="TextBox 45"/>
          <p:cNvSpPr txBox="1">
            <a:spLocks noChangeArrowheads="1"/>
          </p:cNvSpPr>
          <p:nvPr/>
        </p:nvSpPr>
        <p:spPr bwMode="auto">
          <a:xfrm>
            <a:off x="1491856" y="3173197"/>
            <a:ext cx="1663303" cy="746228"/>
          </a:xfrm>
          <a:prstGeom prst="rect">
            <a:avLst/>
          </a:prstGeom>
          <a:noFill/>
          <a:ln w="9525">
            <a:noFill/>
            <a:miter lim="800000"/>
            <a:headEnd/>
            <a:tailEnd/>
          </a:ln>
        </p:spPr>
        <p:txBody>
          <a:bodyPr lIns="68568" tIns="34284" rIns="68568" bIns="34284">
            <a:spAutoFit/>
          </a:bodyPr>
          <a:lstStyle/>
          <a:p>
            <a:pPr>
              <a:lnSpc>
                <a:spcPct val="110000"/>
              </a:lnSpc>
              <a:buFont typeface="Arial" charset="0"/>
              <a:buNone/>
            </a:pPr>
            <a:r>
              <a:rPr lang="zh-CN" altLang="en-US" sz="1000" dirty="0">
                <a:solidFill>
                  <a:schemeClr val="tx1">
                    <a:lumMod val="65000"/>
                    <a:lumOff val="35000"/>
                  </a:schemeClr>
                </a:solidFill>
                <a:ea typeface="微软雅黑" pitchFamily="34" charset="-122"/>
                <a:sym typeface="微软雅黑" pitchFamily="34" charset="-122"/>
              </a:rPr>
              <a:t>在此录入图表的描述说明，在此录入图表的描述说明，在此录入上述图表的描述说明。</a:t>
            </a:r>
          </a:p>
        </p:txBody>
      </p:sp>
      <p:sp>
        <p:nvSpPr>
          <p:cNvPr id="115738" name="TextBox 46"/>
          <p:cNvSpPr txBox="1">
            <a:spLocks noChangeArrowheads="1"/>
          </p:cNvSpPr>
          <p:nvPr/>
        </p:nvSpPr>
        <p:spPr bwMode="auto">
          <a:xfrm>
            <a:off x="6098384" y="2798099"/>
            <a:ext cx="2378869" cy="284644"/>
          </a:xfrm>
          <a:prstGeom prst="rect">
            <a:avLst/>
          </a:prstGeom>
          <a:noFill/>
          <a:ln w="9525">
            <a:noFill/>
            <a:miter lim="800000"/>
            <a:headEnd/>
            <a:tailEnd/>
          </a:ln>
        </p:spPr>
        <p:txBody>
          <a:bodyPr lIns="68568" tIns="34284" rIns="68568" bIns="34284">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endParaRPr lang="zh-CN" altLang="id-ID" sz="1400" b="1" dirty="0">
              <a:solidFill>
                <a:schemeClr val="tx1">
                  <a:lumMod val="65000"/>
                  <a:lumOff val="35000"/>
                </a:schemeClr>
              </a:solidFill>
              <a:latin typeface="微软雅黑" pitchFamily="34" charset="-122"/>
              <a:ea typeface="微软雅黑" pitchFamily="34" charset="-122"/>
            </a:endParaRPr>
          </a:p>
        </p:txBody>
      </p:sp>
      <p:sp>
        <p:nvSpPr>
          <p:cNvPr id="48" name="TextBox 47"/>
          <p:cNvSpPr txBox="1">
            <a:spLocks noChangeArrowheads="1"/>
          </p:cNvSpPr>
          <p:nvPr/>
        </p:nvSpPr>
        <p:spPr bwMode="auto">
          <a:xfrm>
            <a:off x="6099575" y="3092222"/>
            <a:ext cx="1834753" cy="746228"/>
          </a:xfrm>
          <a:prstGeom prst="rect">
            <a:avLst/>
          </a:prstGeom>
          <a:noFill/>
          <a:ln w="9525">
            <a:noFill/>
            <a:miter lim="800000"/>
            <a:headEnd/>
            <a:tailEnd/>
          </a:ln>
        </p:spPr>
        <p:txBody>
          <a:bodyPr lIns="68568" tIns="34284" rIns="68568" bIns="34284">
            <a:spAutoFit/>
          </a:bodyPr>
          <a:lstStyle/>
          <a:p>
            <a:pPr>
              <a:lnSpc>
                <a:spcPct val="110000"/>
              </a:lnSpc>
              <a:buFont typeface="Arial" charset="0"/>
              <a:buNone/>
            </a:pPr>
            <a:r>
              <a:rPr lang="zh-CN" altLang="en-US" sz="1000" dirty="0">
                <a:solidFill>
                  <a:schemeClr val="tx1">
                    <a:lumMod val="65000"/>
                    <a:lumOff val="35000"/>
                  </a:schemeClr>
                </a:solidFill>
                <a:ea typeface="微软雅黑" pitchFamily="34" charset="-122"/>
                <a:sym typeface="微软雅黑" pitchFamily="34" charset="-122"/>
              </a:rPr>
              <a:t>在此录入图表的描述说明，在此录入图表的描述说明，在此录入上述图表的描述说明。</a:t>
            </a:r>
          </a:p>
          <a:p>
            <a:endParaRPr lang="zh-CN" altLang="en-US" sz="1100" dirty="0">
              <a:latin typeface="微软雅黑" pitchFamily="34" charset="-122"/>
              <a:ea typeface="微软雅黑" pitchFamily="34" charset="-122"/>
            </a:endParaRPr>
          </a:p>
        </p:txBody>
      </p:sp>
      <p:sp>
        <p:nvSpPr>
          <p:cNvPr id="115740" name="TextBox 48"/>
          <p:cNvSpPr txBox="1">
            <a:spLocks noChangeArrowheads="1"/>
          </p:cNvSpPr>
          <p:nvPr/>
        </p:nvSpPr>
        <p:spPr bwMode="auto">
          <a:xfrm>
            <a:off x="6719887" y="1132190"/>
            <a:ext cx="1796654" cy="284644"/>
          </a:xfrm>
          <a:prstGeom prst="rect">
            <a:avLst/>
          </a:prstGeom>
          <a:noFill/>
          <a:ln w="9525">
            <a:noFill/>
            <a:miter lim="800000"/>
            <a:headEnd/>
            <a:tailEnd/>
          </a:ln>
        </p:spPr>
        <p:txBody>
          <a:bodyPr lIns="68568" tIns="34284" rIns="68568" bIns="34284">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endParaRPr lang="zh-CN" altLang="id-ID" sz="1400" b="1" dirty="0">
              <a:solidFill>
                <a:schemeClr val="tx1">
                  <a:lumMod val="65000"/>
                  <a:lumOff val="35000"/>
                </a:schemeClr>
              </a:solidFill>
              <a:latin typeface="微软雅黑" pitchFamily="34" charset="-122"/>
              <a:ea typeface="微软雅黑" pitchFamily="34" charset="-122"/>
            </a:endParaRPr>
          </a:p>
        </p:txBody>
      </p:sp>
      <p:sp>
        <p:nvSpPr>
          <p:cNvPr id="50" name="TextBox 49"/>
          <p:cNvSpPr txBox="1">
            <a:spLocks noChangeArrowheads="1"/>
          </p:cNvSpPr>
          <p:nvPr/>
        </p:nvSpPr>
        <p:spPr bwMode="auto">
          <a:xfrm>
            <a:off x="6721080" y="1407260"/>
            <a:ext cx="1833563" cy="746228"/>
          </a:xfrm>
          <a:prstGeom prst="rect">
            <a:avLst/>
          </a:prstGeom>
          <a:noFill/>
          <a:ln w="9525">
            <a:noFill/>
            <a:miter lim="800000"/>
            <a:headEnd/>
            <a:tailEnd/>
          </a:ln>
        </p:spPr>
        <p:txBody>
          <a:bodyPr lIns="68568" tIns="34284" rIns="68568" bIns="34284">
            <a:spAutoFit/>
          </a:bodyPr>
          <a:lstStyle/>
          <a:p>
            <a:pPr>
              <a:lnSpc>
                <a:spcPct val="110000"/>
              </a:lnSpc>
              <a:buFont typeface="Arial" charset="0"/>
              <a:buNone/>
            </a:pPr>
            <a:r>
              <a:rPr lang="zh-CN" altLang="en-US" sz="1000" dirty="0">
                <a:solidFill>
                  <a:schemeClr val="tx1">
                    <a:lumMod val="65000"/>
                    <a:lumOff val="35000"/>
                  </a:schemeClr>
                </a:solidFill>
                <a:ea typeface="微软雅黑" pitchFamily="34" charset="-122"/>
                <a:sym typeface="微软雅黑" pitchFamily="34" charset="-122"/>
              </a:rPr>
              <a:t>在此录入图表的描述说明，在此录入图表的描述说明，在此录入上述图表的描述说明。</a:t>
            </a:r>
          </a:p>
          <a:p>
            <a:endParaRPr lang="zh-CN" altLang="en-US" sz="1100" dirty="0">
              <a:latin typeface="微软雅黑" pitchFamily="34" charset="-122"/>
              <a:ea typeface="微软雅黑" pitchFamily="34" charset="-122"/>
            </a:endParaRPr>
          </a:p>
        </p:txBody>
      </p:sp>
      <p:sp>
        <p:nvSpPr>
          <p:cNvPr id="115742" name="TextBox 50"/>
          <p:cNvSpPr txBox="1">
            <a:spLocks noChangeArrowheads="1"/>
          </p:cNvSpPr>
          <p:nvPr/>
        </p:nvSpPr>
        <p:spPr bwMode="auto">
          <a:xfrm>
            <a:off x="4170762" y="3578064"/>
            <a:ext cx="1339453" cy="284644"/>
          </a:xfrm>
          <a:prstGeom prst="rect">
            <a:avLst/>
          </a:prstGeom>
          <a:noFill/>
          <a:ln w="9525">
            <a:noFill/>
            <a:miter lim="800000"/>
            <a:headEnd/>
            <a:tailEnd/>
          </a:ln>
        </p:spPr>
        <p:txBody>
          <a:bodyPr lIns="68568" tIns="34284" rIns="68568" bIns="34284">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endParaRPr lang="id-ID" altLang="zh-CN" sz="1400" b="1" dirty="0">
              <a:solidFill>
                <a:schemeClr val="tx1">
                  <a:lumMod val="65000"/>
                  <a:lumOff val="35000"/>
                </a:schemeClr>
              </a:solidFill>
              <a:latin typeface="微软雅黑" pitchFamily="34" charset="-122"/>
              <a:ea typeface="微软雅黑" pitchFamily="34" charset="-122"/>
            </a:endParaRPr>
          </a:p>
        </p:txBody>
      </p:sp>
      <p:sp>
        <p:nvSpPr>
          <p:cNvPr id="115743" name="TextBox 51"/>
          <p:cNvSpPr txBox="1">
            <a:spLocks noChangeArrowheads="1"/>
          </p:cNvSpPr>
          <p:nvPr/>
        </p:nvSpPr>
        <p:spPr bwMode="auto">
          <a:xfrm>
            <a:off x="3762377" y="3891239"/>
            <a:ext cx="1882379" cy="771616"/>
          </a:xfrm>
          <a:prstGeom prst="rect">
            <a:avLst/>
          </a:prstGeom>
          <a:noFill/>
          <a:ln w="9525">
            <a:noFill/>
            <a:miter lim="800000"/>
            <a:headEnd/>
            <a:tailEnd/>
          </a:ln>
        </p:spPr>
        <p:txBody>
          <a:bodyPr lIns="68568" tIns="34284" rIns="68568" bIns="34284">
            <a:spAutoFit/>
          </a:bodyPr>
          <a:lstStyle/>
          <a:p>
            <a:pPr>
              <a:lnSpc>
                <a:spcPct val="110000"/>
              </a:lnSpc>
              <a:buFont typeface="Arial" charset="0"/>
              <a:buNone/>
            </a:pPr>
            <a:r>
              <a:rPr lang="zh-CN" altLang="en-US" sz="1000" dirty="0">
                <a:solidFill>
                  <a:schemeClr val="tx1">
                    <a:lumMod val="65000"/>
                    <a:lumOff val="35000"/>
                  </a:schemeClr>
                </a:solidFill>
                <a:ea typeface="微软雅黑" pitchFamily="34" charset="-122"/>
                <a:sym typeface="微软雅黑" pitchFamily="34" charset="-122"/>
              </a:rPr>
              <a:t>在此录入图表的描述说明，在此录入图表的描述说明，在此录入上述图表的描述说明。</a:t>
            </a:r>
          </a:p>
          <a:p>
            <a:pPr algn="ctr"/>
            <a:endParaRPr lang="zh-CN" altLang="en-US" sz="1100" dirty="0">
              <a:latin typeface="微软雅黑" pitchFamily="34" charset="-122"/>
              <a:ea typeface="微软雅黑" pitchFamily="34" charset="-122"/>
            </a:endParaRPr>
          </a:p>
        </p:txBody>
      </p:sp>
    </p:spTree>
    <p:extLst>
      <p:ext uri="{BB962C8B-B14F-4D97-AF65-F5344CB8AC3E}">
        <p14:creationId xmlns:p14="http://schemas.microsoft.com/office/powerpoint/2010/main" val="427684883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6811"/>
                                        </p:tgtEl>
                                        <p:attrNameLst>
                                          <p:attrName>style.visibility</p:attrName>
                                        </p:attrNameLst>
                                      </p:cBhvr>
                                      <p:to>
                                        <p:strVal val="visible"/>
                                      </p:to>
                                    </p:set>
                                    <p:anim calcmode="lin" valueType="num">
                                      <p:cBhvr additive="base">
                                        <p:cTn id="7" dur="750" fill="hold"/>
                                        <p:tgtEl>
                                          <p:spTgt spid="76811"/>
                                        </p:tgtEl>
                                        <p:attrNameLst>
                                          <p:attrName>ppt_x</p:attrName>
                                        </p:attrNameLst>
                                      </p:cBhvr>
                                      <p:tavLst>
                                        <p:tav tm="0">
                                          <p:val>
                                            <p:strVal val="#ppt_x"/>
                                          </p:val>
                                        </p:tav>
                                        <p:tav tm="100000">
                                          <p:val>
                                            <p:strVal val="#ppt_x"/>
                                          </p:val>
                                        </p:tav>
                                      </p:tavLst>
                                    </p:anim>
                                    <p:anim calcmode="lin" valueType="num">
                                      <p:cBhvr additive="base">
                                        <p:cTn id="8" dur="750" fill="hold"/>
                                        <p:tgtEl>
                                          <p:spTgt spid="7681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6814"/>
                                        </p:tgtEl>
                                        <p:attrNameLst>
                                          <p:attrName>style.visibility</p:attrName>
                                        </p:attrNameLst>
                                      </p:cBhvr>
                                      <p:to>
                                        <p:strVal val="visible"/>
                                      </p:to>
                                    </p:set>
                                    <p:anim calcmode="lin" valueType="num">
                                      <p:cBhvr additive="base">
                                        <p:cTn id="11" dur="750" fill="hold"/>
                                        <p:tgtEl>
                                          <p:spTgt spid="76814"/>
                                        </p:tgtEl>
                                        <p:attrNameLst>
                                          <p:attrName>ppt_x</p:attrName>
                                        </p:attrNameLst>
                                      </p:cBhvr>
                                      <p:tavLst>
                                        <p:tav tm="0">
                                          <p:val>
                                            <p:strVal val="#ppt_x"/>
                                          </p:val>
                                        </p:tav>
                                        <p:tav tm="100000">
                                          <p:val>
                                            <p:strVal val="#ppt_x"/>
                                          </p:val>
                                        </p:tav>
                                      </p:tavLst>
                                    </p:anim>
                                    <p:anim calcmode="lin" valueType="num">
                                      <p:cBhvr additive="base">
                                        <p:cTn id="12" dur="750" fill="hold"/>
                                        <p:tgtEl>
                                          <p:spTgt spid="76814"/>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76812"/>
                                        </p:tgtEl>
                                        <p:attrNameLst>
                                          <p:attrName>style.visibility</p:attrName>
                                        </p:attrNameLst>
                                      </p:cBhvr>
                                      <p:to>
                                        <p:strVal val="visible"/>
                                      </p:to>
                                    </p:set>
                                    <p:anim calcmode="lin" valueType="num">
                                      <p:cBhvr additive="base">
                                        <p:cTn id="15" dur="750" fill="hold"/>
                                        <p:tgtEl>
                                          <p:spTgt spid="76812"/>
                                        </p:tgtEl>
                                        <p:attrNameLst>
                                          <p:attrName>ppt_x</p:attrName>
                                        </p:attrNameLst>
                                      </p:cBhvr>
                                      <p:tavLst>
                                        <p:tav tm="0">
                                          <p:val>
                                            <p:strVal val="#ppt_x"/>
                                          </p:val>
                                        </p:tav>
                                        <p:tav tm="100000">
                                          <p:val>
                                            <p:strVal val="#ppt_x"/>
                                          </p:val>
                                        </p:tav>
                                      </p:tavLst>
                                    </p:anim>
                                    <p:anim calcmode="lin" valueType="num">
                                      <p:cBhvr additive="base">
                                        <p:cTn id="16" dur="750" fill="hold"/>
                                        <p:tgtEl>
                                          <p:spTgt spid="768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76815"/>
                                        </p:tgtEl>
                                        <p:attrNameLst>
                                          <p:attrName>style.visibility</p:attrName>
                                        </p:attrNameLst>
                                      </p:cBhvr>
                                      <p:to>
                                        <p:strVal val="visible"/>
                                      </p:to>
                                    </p:set>
                                    <p:anim calcmode="lin" valueType="num">
                                      <p:cBhvr additive="base">
                                        <p:cTn id="19" dur="750" fill="hold"/>
                                        <p:tgtEl>
                                          <p:spTgt spid="76815"/>
                                        </p:tgtEl>
                                        <p:attrNameLst>
                                          <p:attrName>ppt_x</p:attrName>
                                        </p:attrNameLst>
                                      </p:cBhvr>
                                      <p:tavLst>
                                        <p:tav tm="0">
                                          <p:val>
                                            <p:strVal val="#ppt_x"/>
                                          </p:val>
                                        </p:tav>
                                        <p:tav tm="100000">
                                          <p:val>
                                            <p:strVal val="#ppt_x"/>
                                          </p:val>
                                        </p:tav>
                                      </p:tavLst>
                                    </p:anim>
                                    <p:anim calcmode="lin" valueType="num">
                                      <p:cBhvr additive="base">
                                        <p:cTn id="20" dur="750" fill="hold"/>
                                        <p:tgtEl>
                                          <p:spTgt spid="76815"/>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500"/>
                                  </p:stCondLst>
                                  <p:childTnLst>
                                    <p:set>
                                      <p:cBhvr>
                                        <p:cTn id="22" dur="1" fill="hold">
                                          <p:stCondLst>
                                            <p:cond delay="0"/>
                                          </p:stCondLst>
                                        </p:cTn>
                                        <p:tgtEl>
                                          <p:spTgt spid="76810"/>
                                        </p:tgtEl>
                                        <p:attrNameLst>
                                          <p:attrName>style.visibility</p:attrName>
                                        </p:attrNameLst>
                                      </p:cBhvr>
                                      <p:to>
                                        <p:strVal val="visible"/>
                                      </p:to>
                                    </p:set>
                                    <p:anim calcmode="lin" valueType="num">
                                      <p:cBhvr additive="base">
                                        <p:cTn id="23" dur="750" fill="hold"/>
                                        <p:tgtEl>
                                          <p:spTgt spid="76810"/>
                                        </p:tgtEl>
                                        <p:attrNameLst>
                                          <p:attrName>ppt_x</p:attrName>
                                        </p:attrNameLst>
                                      </p:cBhvr>
                                      <p:tavLst>
                                        <p:tav tm="0">
                                          <p:val>
                                            <p:strVal val="#ppt_x"/>
                                          </p:val>
                                        </p:tav>
                                        <p:tav tm="100000">
                                          <p:val>
                                            <p:strVal val="#ppt_x"/>
                                          </p:val>
                                        </p:tav>
                                      </p:tavLst>
                                    </p:anim>
                                    <p:anim calcmode="lin" valueType="num">
                                      <p:cBhvr additive="base">
                                        <p:cTn id="24" dur="750" fill="hold"/>
                                        <p:tgtEl>
                                          <p:spTgt spid="76810"/>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500"/>
                                  </p:stCondLst>
                                  <p:childTnLst>
                                    <p:set>
                                      <p:cBhvr>
                                        <p:cTn id="26" dur="1" fill="hold">
                                          <p:stCondLst>
                                            <p:cond delay="0"/>
                                          </p:stCondLst>
                                        </p:cTn>
                                        <p:tgtEl>
                                          <p:spTgt spid="76816"/>
                                        </p:tgtEl>
                                        <p:attrNameLst>
                                          <p:attrName>style.visibility</p:attrName>
                                        </p:attrNameLst>
                                      </p:cBhvr>
                                      <p:to>
                                        <p:strVal val="visible"/>
                                      </p:to>
                                    </p:set>
                                    <p:anim calcmode="lin" valueType="num">
                                      <p:cBhvr additive="base">
                                        <p:cTn id="27" dur="750" fill="hold"/>
                                        <p:tgtEl>
                                          <p:spTgt spid="76816"/>
                                        </p:tgtEl>
                                        <p:attrNameLst>
                                          <p:attrName>ppt_x</p:attrName>
                                        </p:attrNameLst>
                                      </p:cBhvr>
                                      <p:tavLst>
                                        <p:tav tm="0">
                                          <p:val>
                                            <p:strVal val="#ppt_x"/>
                                          </p:val>
                                        </p:tav>
                                        <p:tav tm="100000">
                                          <p:val>
                                            <p:strVal val="#ppt_x"/>
                                          </p:val>
                                        </p:tav>
                                      </p:tavLst>
                                    </p:anim>
                                    <p:anim calcmode="lin" valueType="num">
                                      <p:cBhvr additive="base">
                                        <p:cTn id="28" dur="750" fill="hold"/>
                                        <p:tgtEl>
                                          <p:spTgt spid="76816"/>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76813"/>
                                        </p:tgtEl>
                                        <p:attrNameLst>
                                          <p:attrName>style.visibility</p:attrName>
                                        </p:attrNameLst>
                                      </p:cBhvr>
                                      <p:to>
                                        <p:strVal val="visible"/>
                                      </p:to>
                                    </p:set>
                                    <p:anim calcmode="lin" valueType="num">
                                      <p:cBhvr additive="base">
                                        <p:cTn id="31" dur="750" fill="hold"/>
                                        <p:tgtEl>
                                          <p:spTgt spid="76813"/>
                                        </p:tgtEl>
                                        <p:attrNameLst>
                                          <p:attrName>ppt_x</p:attrName>
                                        </p:attrNameLst>
                                      </p:cBhvr>
                                      <p:tavLst>
                                        <p:tav tm="0">
                                          <p:val>
                                            <p:strVal val="#ppt_x"/>
                                          </p:val>
                                        </p:tav>
                                        <p:tav tm="100000">
                                          <p:val>
                                            <p:strVal val="#ppt_x"/>
                                          </p:val>
                                        </p:tav>
                                      </p:tavLst>
                                    </p:anim>
                                    <p:anim calcmode="lin" valueType="num">
                                      <p:cBhvr additive="base">
                                        <p:cTn id="32" dur="750" fill="hold"/>
                                        <p:tgtEl>
                                          <p:spTgt spid="7681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750"/>
                                  </p:stCondLst>
                                  <p:childTnLst>
                                    <p:set>
                                      <p:cBhvr>
                                        <p:cTn id="34" dur="1" fill="hold">
                                          <p:stCondLst>
                                            <p:cond delay="0"/>
                                          </p:stCondLst>
                                        </p:cTn>
                                        <p:tgtEl>
                                          <p:spTgt spid="76817"/>
                                        </p:tgtEl>
                                        <p:attrNameLst>
                                          <p:attrName>style.visibility</p:attrName>
                                        </p:attrNameLst>
                                      </p:cBhvr>
                                      <p:to>
                                        <p:strVal val="visible"/>
                                      </p:to>
                                    </p:set>
                                    <p:anim calcmode="lin" valueType="num">
                                      <p:cBhvr additive="base">
                                        <p:cTn id="35" dur="750" fill="hold"/>
                                        <p:tgtEl>
                                          <p:spTgt spid="76817"/>
                                        </p:tgtEl>
                                        <p:attrNameLst>
                                          <p:attrName>ppt_x</p:attrName>
                                        </p:attrNameLst>
                                      </p:cBhvr>
                                      <p:tavLst>
                                        <p:tav tm="0">
                                          <p:val>
                                            <p:strVal val="#ppt_x"/>
                                          </p:val>
                                        </p:tav>
                                        <p:tav tm="100000">
                                          <p:val>
                                            <p:strVal val="#ppt_x"/>
                                          </p:val>
                                        </p:tav>
                                      </p:tavLst>
                                    </p:anim>
                                    <p:anim calcmode="lin" valueType="num">
                                      <p:cBhvr additive="base">
                                        <p:cTn id="36" dur="750" fill="hold"/>
                                        <p:tgtEl>
                                          <p:spTgt spid="76817"/>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76809"/>
                                        </p:tgtEl>
                                        <p:attrNameLst>
                                          <p:attrName>style.visibility</p:attrName>
                                        </p:attrNameLst>
                                      </p:cBhvr>
                                      <p:to>
                                        <p:strVal val="visible"/>
                                      </p:to>
                                    </p:set>
                                    <p:anim calcmode="lin" valueType="num">
                                      <p:cBhvr additive="base">
                                        <p:cTn id="39" dur="750" fill="hold"/>
                                        <p:tgtEl>
                                          <p:spTgt spid="76809"/>
                                        </p:tgtEl>
                                        <p:attrNameLst>
                                          <p:attrName>ppt_x</p:attrName>
                                        </p:attrNameLst>
                                      </p:cBhvr>
                                      <p:tavLst>
                                        <p:tav tm="0">
                                          <p:val>
                                            <p:strVal val="#ppt_x"/>
                                          </p:val>
                                        </p:tav>
                                        <p:tav tm="100000">
                                          <p:val>
                                            <p:strVal val="#ppt_x"/>
                                          </p:val>
                                        </p:tav>
                                      </p:tavLst>
                                    </p:anim>
                                    <p:anim calcmode="lin" valueType="num">
                                      <p:cBhvr additive="base">
                                        <p:cTn id="40" dur="750" fill="hold"/>
                                        <p:tgtEl>
                                          <p:spTgt spid="76809"/>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1000"/>
                                  </p:stCondLst>
                                  <p:childTnLst>
                                    <p:set>
                                      <p:cBhvr>
                                        <p:cTn id="42" dur="1" fill="hold">
                                          <p:stCondLst>
                                            <p:cond delay="0"/>
                                          </p:stCondLst>
                                        </p:cTn>
                                        <p:tgtEl>
                                          <p:spTgt spid="76818"/>
                                        </p:tgtEl>
                                        <p:attrNameLst>
                                          <p:attrName>style.visibility</p:attrName>
                                        </p:attrNameLst>
                                      </p:cBhvr>
                                      <p:to>
                                        <p:strVal val="visible"/>
                                      </p:to>
                                    </p:set>
                                    <p:anim calcmode="lin" valueType="num">
                                      <p:cBhvr additive="base">
                                        <p:cTn id="43" dur="750" fill="hold"/>
                                        <p:tgtEl>
                                          <p:spTgt spid="76818"/>
                                        </p:tgtEl>
                                        <p:attrNameLst>
                                          <p:attrName>ppt_x</p:attrName>
                                        </p:attrNameLst>
                                      </p:cBhvr>
                                      <p:tavLst>
                                        <p:tav tm="0">
                                          <p:val>
                                            <p:strVal val="#ppt_x"/>
                                          </p:val>
                                        </p:tav>
                                        <p:tav tm="100000">
                                          <p:val>
                                            <p:strVal val="#ppt_x"/>
                                          </p:val>
                                        </p:tav>
                                      </p:tavLst>
                                    </p:anim>
                                    <p:anim calcmode="lin" valueType="num">
                                      <p:cBhvr additive="base">
                                        <p:cTn id="44" dur="750" fill="hold"/>
                                        <p:tgtEl>
                                          <p:spTgt spid="76818"/>
                                        </p:tgtEl>
                                        <p:attrNameLst>
                                          <p:attrName>ppt_y</p:attrName>
                                        </p:attrNameLst>
                                      </p:cBhvr>
                                      <p:tavLst>
                                        <p:tav tm="0">
                                          <p:val>
                                            <p:strVal val="0-#ppt_h/2"/>
                                          </p:val>
                                        </p:tav>
                                        <p:tav tm="100000">
                                          <p:val>
                                            <p:strVal val="#ppt_y"/>
                                          </p:val>
                                        </p:tav>
                                      </p:tavLst>
                                    </p:anim>
                                  </p:childTnLst>
                                </p:cTn>
                              </p:par>
                            </p:childTnLst>
                          </p:cTn>
                        </p:par>
                        <p:par>
                          <p:cTn id="45" fill="hold">
                            <p:stCondLst>
                              <p:cond delay="1750"/>
                            </p:stCondLst>
                            <p:childTnLst>
                              <p:par>
                                <p:cTn id="46" presetID="22" presetClass="entr" presetSubtype="4" fill="hold" nodeType="afterEffect">
                                  <p:stCondLst>
                                    <p:cond delay="0"/>
                                  </p:stCondLst>
                                  <p:childTnLst>
                                    <p:set>
                                      <p:cBhvr>
                                        <p:cTn id="47" dur="1" fill="hold">
                                          <p:stCondLst>
                                            <p:cond delay="0"/>
                                          </p:stCondLst>
                                        </p:cTn>
                                        <p:tgtEl>
                                          <p:spTgt spid="25620"/>
                                        </p:tgtEl>
                                        <p:attrNameLst>
                                          <p:attrName>style.visibility</p:attrName>
                                        </p:attrNameLst>
                                      </p:cBhvr>
                                      <p:to>
                                        <p:strVal val="visible"/>
                                      </p:to>
                                    </p:set>
                                    <p:animEffect transition="in" filter="wipe(down)">
                                      <p:cBhvr>
                                        <p:cTn id="48" dur="500"/>
                                        <p:tgtEl>
                                          <p:spTgt spid="25620"/>
                                        </p:tgtEl>
                                      </p:cBhvr>
                                    </p:animEffect>
                                  </p:childTnLst>
                                </p:cTn>
                              </p:par>
                              <p:par>
                                <p:cTn id="49" presetID="22" presetClass="entr" presetSubtype="1" fill="hold" nodeType="withEffect">
                                  <p:stCondLst>
                                    <p:cond delay="0"/>
                                  </p:stCondLst>
                                  <p:childTnLst>
                                    <p:set>
                                      <p:cBhvr>
                                        <p:cTn id="50" dur="1" fill="hold">
                                          <p:stCondLst>
                                            <p:cond delay="0"/>
                                          </p:stCondLst>
                                        </p:cTn>
                                        <p:tgtEl>
                                          <p:spTgt spid="25624"/>
                                        </p:tgtEl>
                                        <p:attrNameLst>
                                          <p:attrName>style.visibility</p:attrName>
                                        </p:attrNameLst>
                                      </p:cBhvr>
                                      <p:to>
                                        <p:strVal val="visible"/>
                                      </p:to>
                                    </p:set>
                                    <p:animEffect transition="in" filter="wipe(up)">
                                      <p:cBhvr>
                                        <p:cTn id="51" dur="500"/>
                                        <p:tgtEl>
                                          <p:spTgt spid="25624"/>
                                        </p:tgtEl>
                                      </p:cBhvr>
                                    </p:animEffect>
                                  </p:childTnLst>
                                </p:cTn>
                              </p:par>
                              <p:par>
                                <p:cTn id="52" presetID="22" presetClass="entr" presetSubtype="1" fill="hold" nodeType="withEffect">
                                  <p:stCondLst>
                                    <p:cond delay="0"/>
                                  </p:stCondLst>
                                  <p:childTnLst>
                                    <p:set>
                                      <p:cBhvr>
                                        <p:cTn id="53" dur="1" fill="hold">
                                          <p:stCondLst>
                                            <p:cond delay="0"/>
                                          </p:stCondLst>
                                        </p:cTn>
                                        <p:tgtEl>
                                          <p:spTgt spid="25619"/>
                                        </p:tgtEl>
                                        <p:attrNameLst>
                                          <p:attrName>style.visibility</p:attrName>
                                        </p:attrNameLst>
                                      </p:cBhvr>
                                      <p:to>
                                        <p:strVal val="visible"/>
                                      </p:to>
                                    </p:set>
                                    <p:animEffect transition="in" filter="wipe(up)">
                                      <p:cBhvr>
                                        <p:cTn id="54" dur="500"/>
                                        <p:tgtEl>
                                          <p:spTgt spid="25619"/>
                                        </p:tgtEl>
                                      </p:cBhvr>
                                    </p:animEffect>
                                  </p:childTnLst>
                                </p:cTn>
                              </p:par>
                              <p:par>
                                <p:cTn id="55" presetID="22" presetClass="entr" presetSubtype="1" fill="hold" nodeType="withEffect">
                                  <p:stCondLst>
                                    <p:cond delay="0"/>
                                  </p:stCondLst>
                                  <p:childTnLst>
                                    <p:set>
                                      <p:cBhvr>
                                        <p:cTn id="56" dur="1" fill="hold">
                                          <p:stCondLst>
                                            <p:cond delay="0"/>
                                          </p:stCondLst>
                                        </p:cTn>
                                        <p:tgtEl>
                                          <p:spTgt spid="25626"/>
                                        </p:tgtEl>
                                        <p:attrNameLst>
                                          <p:attrName>style.visibility</p:attrName>
                                        </p:attrNameLst>
                                      </p:cBhvr>
                                      <p:to>
                                        <p:strVal val="visible"/>
                                      </p:to>
                                    </p:set>
                                    <p:animEffect transition="in" filter="wipe(up)">
                                      <p:cBhvr>
                                        <p:cTn id="57" dur="500"/>
                                        <p:tgtEl>
                                          <p:spTgt spid="25626"/>
                                        </p:tgtEl>
                                      </p:cBhvr>
                                    </p:animEffect>
                                  </p:childTnLst>
                                </p:cTn>
                              </p:par>
                              <p:par>
                                <p:cTn id="58" presetID="22" presetClass="entr" presetSubtype="4" fill="hold" nodeType="withEffect">
                                  <p:stCondLst>
                                    <p:cond delay="0"/>
                                  </p:stCondLst>
                                  <p:childTnLst>
                                    <p:set>
                                      <p:cBhvr>
                                        <p:cTn id="59" dur="1" fill="hold">
                                          <p:stCondLst>
                                            <p:cond delay="0"/>
                                          </p:stCondLst>
                                        </p:cTn>
                                        <p:tgtEl>
                                          <p:spTgt spid="25622"/>
                                        </p:tgtEl>
                                        <p:attrNameLst>
                                          <p:attrName>style.visibility</p:attrName>
                                        </p:attrNameLst>
                                      </p:cBhvr>
                                      <p:to>
                                        <p:strVal val="visible"/>
                                      </p:to>
                                    </p:set>
                                    <p:animEffect transition="in" filter="wipe(down)">
                                      <p:cBhvr>
                                        <p:cTn id="60" dur="500"/>
                                        <p:tgtEl>
                                          <p:spTgt spid="25622"/>
                                        </p:tgtEl>
                                      </p:cBhvr>
                                    </p:animEffect>
                                  </p:childTnLst>
                                </p:cTn>
                              </p:par>
                            </p:childTnLst>
                          </p:cTn>
                        </p:par>
                        <p:par>
                          <p:cTn id="61" fill="hold">
                            <p:stCondLst>
                              <p:cond delay="2250"/>
                            </p:stCondLst>
                            <p:childTnLst>
                              <p:par>
                                <p:cTn id="62" presetID="22" presetClass="entr" presetSubtype="2" fill="hold" nodeType="afterEffect">
                                  <p:stCondLst>
                                    <p:cond delay="0"/>
                                  </p:stCondLst>
                                  <p:childTnLst>
                                    <p:set>
                                      <p:cBhvr>
                                        <p:cTn id="63" dur="1" fill="hold">
                                          <p:stCondLst>
                                            <p:cond delay="0"/>
                                          </p:stCondLst>
                                        </p:cTn>
                                        <p:tgtEl>
                                          <p:spTgt spid="25618"/>
                                        </p:tgtEl>
                                        <p:attrNameLst>
                                          <p:attrName>style.visibility</p:attrName>
                                        </p:attrNameLst>
                                      </p:cBhvr>
                                      <p:to>
                                        <p:strVal val="visible"/>
                                      </p:to>
                                    </p:set>
                                    <p:animEffect transition="in" filter="wipe(right)">
                                      <p:cBhvr>
                                        <p:cTn id="64" dur="500"/>
                                        <p:tgtEl>
                                          <p:spTgt spid="25618"/>
                                        </p:tgtEl>
                                      </p:cBhvr>
                                    </p:animEffect>
                                  </p:childTnLst>
                                </p:cTn>
                              </p:par>
                              <p:par>
                                <p:cTn id="65" presetID="22" presetClass="entr" presetSubtype="2" fill="hold" nodeType="withEffect">
                                  <p:stCondLst>
                                    <p:cond delay="0"/>
                                  </p:stCondLst>
                                  <p:childTnLst>
                                    <p:set>
                                      <p:cBhvr>
                                        <p:cTn id="66" dur="1" fill="hold">
                                          <p:stCondLst>
                                            <p:cond delay="0"/>
                                          </p:stCondLst>
                                        </p:cTn>
                                        <p:tgtEl>
                                          <p:spTgt spid="25623"/>
                                        </p:tgtEl>
                                        <p:attrNameLst>
                                          <p:attrName>style.visibility</p:attrName>
                                        </p:attrNameLst>
                                      </p:cBhvr>
                                      <p:to>
                                        <p:strVal val="visible"/>
                                      </p:to>
                                    </p:set>
                                    <p:animEffect transition="in" filter="wipe(right)">
                                      <p:cBhvr>
                                        <p:cTn id="67" dur="500"/>
                                        <p:tgtEl>
                                          <p:spTgt spid="25623"/>
                                        </p:tgtEl>
                                      </p:cBhvr>
                                    </p:animEffect>
                                  </p:childTnLst>
                                </p:cTn>
                              </p:par>
                              <p:par>
                                <p:cTn id="68" presetID="22" presetClass="entr" presetSubtype="8" fill="hold" nodeType="withEffect">
                                  <p:stCondLst>
                                    <p:cond delay="0"/>
                                  </p:stCondLst>
                                  <p:childTnLst>
                                    <p:set>
                                      <p:cBhvr>
                                        <p:cTn id="69" dur="1" fill="hold">
                                          <p:stCondLst>
                                            <p:cond delay="0"/>
                                          </p:stCondLst>
                                        </p:cTn>
                                        <p:tgtEl>
                                          <p:spTgt spid="25625"/>
                                        </p:tgtEl>
                                        <p:attrNameLst>
                                          <p:attrName>style.visibility</p:attrName>
                                        </p:attrNameLst>
                                      </p:cBhvr>
                                      <p:to>
                                        <p:strVal val="visible"/>
                                      </p:to>
                                    </p:set>
                                    <p:animEffect transition="in" filter="wipe(left)">
                                      <p:cBhvr>
                                        <p:cTn id="70" dur="500"/>
                                        <p:tgtEl>
                                          <p:spTgt spid="25625"/>
                                        </p:tgtEl>
                                      </p:cBhvr>
                                    </p:animEffect>
                                  </p:childTnLst>
                                </p:cTn>
                              </p:par>
                              <p:par>
                                <p:cTn id="71" presetID="22" presetClass="entr" presetSubtype="8" fill="hold" nodeType="withEffect">
                                  <p:stCondLst>
                                    <p:cond delay="0"/>
                                  </p:stCondLst>
                                  <p:childTnLst>
                                    <p:set>
                                      <p:cBhvr>
                                        <p:cTn id="72" dur="1" fill="hold">
                                          <p:stCondLst>
                                            <p:cond delay="0"/>
                                          </p:stCondLst>
                                        </p:cTn>
                                        <p:tgtEl>
                                          <p:spTgt spid="25621"/>
                                        </p:tgtEl>
                                        <p:attrNameLst>
                                          <p:attrName>style.visibility</p:attrName>
                                        </p:attrNameLst>
                                      </p:cBhvr>
                                      <p:to>
                                        <p:strVal val="visible"/>
                                      </p:to>
                                    </p:set>
                                    <p:animEffect transition="in" filter="wipe(left)">
                                      <p:cBhvr>
                                        <p:cTn id="73" dur="500"/>
                                        <p:tgtEl>
                                          <p:spTgt spid="25621"/>
                                        </p:tgtEl>
                                      </p:cBhvr>
                                    </p:animEffect>
                                  </p:childTnLst>
                                </p:cTn>
                              </p:par>
                            </p:childTnLst>
                          </p:cTn>
                        </p:par>
                        <p:par>
                          <p:cTn id="74" fill="hold">
                            <p:stCondLst>
                              <p:cond delay="2750"/>
                            </p:stCondLst>
                            <p:childTnLst>
                              <p:par>
                                <p:cTn id="75" presetID="10" presetClass="entr" presetSubtype="0" fill="hold" grpId="0" nodeType="afterEffect">
                                  <p:stCondLst>
                                    <p:cond delay="0"/>
                                  </p:stCondLst>
                                  <p:childTnLst>
                                    <p:set>
                                      <p:cBhvr>
                                        <p:cTn id="76" dur="1" fill="hold">
                                          <p:stCondLst>
                                            <p:cond delay="0"/>
                                          </p:stCondLst>
                                        </p:cTn>
                                        <p:tgtEl>
                                          <p:spTgt spid="115734"/>
                                        </p:tgtEl>
                                        <p:attrNameLst>
                                          <p:attrName>style.visibility</p:attrName>
                                        </p:attrNameLst>
                                      </p:cBhvr>
                                      <p:to>
                                        <p:strVal val="visible"/>
                                      </p:to>
                                    </p:set>
                                    <p:animEffect transition="in" filter="fade">
                                      <p:cBhvr>
                                        <p:cTn id="77" dur="500"/>
                                        <p:tgtEl>
                                          <p:spTgt spid="1157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6405"/>
                                        </p:tgtEl>
                                        <p:attrNameLst>
                                          <p:attrName>style.visibility</p:attrName>
                                        </p:attrNameLst>
                                      </p:cBhvr>
                                      <p:to>
                                        <p:strVal val="visible"/>
                                      </p:to>
                                    </p:set>
                                    <p:animEffect transition="in" filter="fade">
                                      <p:cBhvr>
                                        <p:cTn id="80" dur="500"/>
                                        <p:tgtEl>
                                          <p:spTgt spid="1640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76830"/>
                                        </p:tgtEl>
                                        <p:attrNameLst>
                                          <p:attrName>style.visibility</p:attrName>
                                        </p:attrNameLst>
                                      </p:cBhvr>
                                      <p:to>
                                        <p:strVal val="visible"/>
                                      </p:to>
                                    </p:set>
                                    <p:animEffect transition="in" filter="fade">
                                      <p:cBhvr>
                                        <p:cTn id="83" dur="500"/>
                                        <p:tgtEl>
                                          <p:spTgt spid="7683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15742"/>
                                        </p:tgtEl>
                                        <p:attrNameLst>
                                          <p:attrName>style.visibility</p:attrName>
                                        </p:attrNameLst>
                                      </p:cBhvr>
                                      <p:to>
                                        <p:strVal val="visible"/>
                                      </p:to>
                                    </p:set>
                                    <p:animEffect transition="in" filter="fade">
                                      <p:cBhvr>
                                        <p:cTn id="89" dur="500"/>
                                        <p:tgtEl>
                                          <p:spTgt spid="11574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15743"/>
                                        </p:tgtEl>
                                        <p:attrNameLst>
                                          <p:attrName>style.visibility</p:attrName>
                                        </p:attrNameLst>
                                      </p:cBhvr>
                                      <p:to>
                                        <p:strVal val="visible"/>
                                      </p:to>
                                    </p:set>
                                    <p:animEffect transition="in" filter="fade">
                                      <p:cBhvr>
                                        <p:cTn id="92" dur="500"/>
                                        <p:tgtEl>
                                          <p:spTgt spid="11574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15738"/>
                                        </p:tgtEl>
                                        <p:attrNameLst>
                                          <p:attrName>style.visibility</p:attrName>
                                        </p:attrNameLst>
                                      </p:cBhvr>
                                      <p:to>
                                        <p:strVal val="visible"/>
                                      </p:to>
                                    </p:set>
                                    <p:animEffect transition="in" filter="fade">
                                      <p:cBhvr>
                                        <p:cTn id="95" dur="500"/>
                                        <p:tgtEl>
                                          <p:spTgt spid="11573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fade">
                                      <p:cBhvr>
                                        <p:cTn id="98" dur="500"/>
                                        <p:tgtEl>
                                          <p:spTgt spid="4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15740"/>
                                        </p:tgtEl>
                                        <p:attrNameLst>
                                          <p:attrName>style.visibility</p:attrName>
                                        </p:attrNameLst>
                                      </p:cBhvr>
                                      <p:to>
                                        <p:strVal val="visible"/>
                                      </p:to>
                                    </p:set>
                                    <p:animEffect transition="in" filter="fade">
                                      <p:cBhvr>
                                        <p:cTn id="101" dur="500"/>
                                        <p:tgtEl>
                                          <p:spTgt spid="11574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50"/>
                                        </p:tgtEl>
                                        <p:attrNameLst>
                                          <p:attrName>style.visibility</p:attrName>
                                        </p:attrNameLst>
                                      </p:cBhvr>
                                      <p:to>
                                        <p:strVal val="visible"/>
                                      </p:to>
                                    </p:set>
                                    <p:animEffect transition="in" filter="fade">
                                      <p:cBhvr>
                                        <p:cTn id="10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9" grpId="0" animBg="1"/>
      <p:bldP spid="76810" grpId="0" animBg="1"/>
      <p:bldP spid="76811" grpId="0" animBg="1"/>
      <p:bldP spid="76812" grpId="0" animBg="1"/>
      <p:bldP spid="76813" grpId="0" animBg="1"/>
      <p:bldP spid="115734" grpId="0"/>
      <p:bldP spid="16405" grpId="0"/>
      <p:bldP spid="76830" grpId="0"/>
      <p:bldP spid="46" grpId="0"/>
      <p:bldP spid="115738" grpId="0"/>
      <p:bldP spid="48" grpId="0"/>
      <p:bldP spid="115740" grpId="0"/>
      <p:bldP spid="50" grpId="0"/>
      <p:bldP spid="115742" grpId="0"/>
      <p:bldP spid="1157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泪滴形 8"/>
          <p:cNvSpPr/>
          <p:nvPr/>
        </p:nvSpPr>
        <p:spPr>
          <a:xfrm>
            <a:off x="1035446" y="1235536"/>
            <a:ext cx="1980701" cy="1941677"/>
          </a:xfrm>
          <a:prstGeom prst="teardrop">
            <a:avLst/>
          </a:prstGeom>
          <a:blipFill dpi="0" rotWithShape="1">
            <a:blip r:embed="rId3"/>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10" name="泪滴形 9"/>
          <p:cNvSpPr/>
          <p:nvPr/>
        </p:nvSpPr>
        <p:spPr>
          <a:xfrm>
            <a:off x="3693361" y="1235536"/>
            <a:ext cx="1980701" cy="1941677"/>
          </a:xfrm>
          <a:prstGeom prst="teardrop">
            <a:avLst/>
          </a:prstGeom>
          <a:blipFill dpi="0" rotWithShape="1">
            <a:blip r:embed="rId4"/>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dirty="0"/>
          </a:p>
        </p:txBody>
      </p:sp>
      <p:sp>
        <p:nvSpPr>
          <p:cNvPr id="11" name="泪滴形 10"/>
          <p:cNvSpPr/>
          <p:nvPr/>
        </p:nvSpPr>
        <p:spPr>
          <a:xfrm>
            <a:off x="6221622" y="1211173"/>
            <a:ext cx="1980701" cy="1941677"/>
          </a:xfrm>
          <a:prstGeom prst="teardrop">
            <a:avLst/>
          </a:prstGeom>
          <a:blipFill dpi="0" rotWithShape="1">
            <a:blip r:embed="rId5"/>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12" name="TextBox 11"/>
          <p:cNvSpPr txBox="1"/>
          <p:nvPr/>
        </p:nvSpPr>
        <p:spPr>
          <a:xfrm>
            <a:off x="1475656" y="3374087"/>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itchFamily="34" charset="-122"/>
                <a:ea typeface="微软雅黑" pitchFamily="34" charset="-122"/>
              </a:rPr>
              <a:t>添加标题文本</a:t>
            </a:r>
            <a:endParaRPr lang="id-ID" altLang="zh-CN" sz="1200" dirty="0">
              <a:solidFill>
                <a:schemeClr val="tx1">
                  <a:lumMod val="65000"/>
                  <a:lumOff val="35000"/>
                </a:schemeClr>
              </a:solidFill>
              <a:latin typeface="微软雅黑" pitchFamily="34" charset="-122"/>
              <a:ea typeface="微软雅黑" pitchFamily="34" charset="-122"/>
            </a:endParaRPr>
          </a:p>
        </p:txBody>
      </p:sp>
      <p:sp>
        <p:nvSpPr>
          <p:cNvPr id="13" name="TextBox 12"/>
          <p:cNvSpPr txBox="1"/>
          <p:nvPr/>
        </p:nvSpPr>
        <p:spPr>
          <a:xfrm>
            <a:off x="1136158"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061801" y="3411669"/>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itchFamily="34" charset="-122"/>
                <a:ea typeface="微软雅黑" pitchFamily="34" charset="-122"/>
              </a:rPr>
              <a:t>添加标题文本</a:t>
            </a:r>
            <a:endParaRPr lang="id-ID" altLang="zh-CN" sz="1200" dirty="0">
              <a:solidFill>
                <a:schemeClr val="tx1">
                  <a:lumMod val="65000"/>
                  <a:lumOff val="35000"/>
                </a:schemeClr>
              </a:solidFill>
              <a:latin typeface="微软雅黑" pitchFamily="34" charset="-122"/>
              <a:ea typeface="微软雅黑" pitchFamily="34" charset="-122"/>
            </a:endParaRPr>
          </a:p>
        </p:txBody>
      </p:sp>
      <p:sp>
        <p:nvSpPr>
          <p:cNvPr id="15" name="TextBox 14"/>
          <p:cNvSpPr txBox="1"/>
          <p:nvPr/>
        </p:nvSpPr>
        <p:spPr>
          <a:xfrm>
            <a:off x="3722303"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661832" y="3411669"/>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itchFamily="34" charset="-122"/>
                <a:ea typeface="微软雅黑" pitchFamily="34" charset="-122"/>
              </a:rPr>
              <a:t>添加标题文本</a:t>
            </a:r>
            <a:endParaRPr lang="id-ID" altLang="zh-CN" sz="120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6322334"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8372986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47577" y="1338430"/>
            <a:ext cx="5939996" cy="2468230"/>
            <a:chOff x="547356" y="1337568"/>
            <a:chExt cx="5940322" cy="2468366"/>
          </a:xfrm>
        </p:grpSpPr>
        <p:sp>
          <p:nvSpPr>
            <p:cNvPr id="4" name="Arrow: Bent 4"/>
            <p:cNvSpPr/>
            <p:nvPr/>
          </p:nvSpPr>
          <p:spPr>
            <a:xfrm>
              <a:off x="547356" y="1337568"/>
              <a:ext cx="5940322" cy="2468366"/>
            </a:xfrm>
            <a:prstGeom prst="bentArrow">
              <a:avLst>
                <a:gd name="adj1" fmla="val 11604"/>
                <a:gd name="adj2" fmla="val 11057"/>
                <a:gd name="adj3" fmla="val 16368"/>
                <a:gd name="adj4" fmla="val 2889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sp>
          <p:nvSpPr>
            <p:cNvPr id="8" name="Rectangle 8"/>
            <p:cNvSpPr/>
            <p:nvPr/>
          </p:nvSpPr>
          <p:spPr>
            <a:xfrm>
              <a:off x="3847534" y="1405813"/>
              <a:ext cx="2136116" cy="380873"/>
            </a:xfrm>
            <a:prstGeom prst="rect">
              <a:avLst/>
            </a:prstGeom>
          </p:spPr>
          <p:txBody>
            <a:bodyPr wrap="none" anchor="ctr">
              <a:normAutofit/>
            </a:bodyPr>
            <a:lstStyle/>
            <a:p>
              <a:pPr algn="r"/>
              <a:r>
                <a:rPr lang="zh-CN" altLang="en-US" sz="1280" dirty="0">
                  <a:solidFill>
                    <a:srgbClr val="FFFFFF"/>
                  </a:solidFill>
                </a:rPr>
                <a:t>标题文本预设 </a:t>
              </a:r>
              <a:r>
                <a:rPr lang="en-US" altLang="zh-CN" sz="1280" dirty="0">
                  <a:solidFill>
                    <a:srgbClr val="FFFFFF"/>
                  </a:solidFill>
                </a:rPr>
                <a:t>01</a:t>
              </a:r>
            </a:p>
          </p:txBody>
        </p:sp>
      </p:grpSp>
      <p:grpSp>
        <p:nvGrpSpPr>
          <p:cNvPr id="17" name="组合 16"/>
          <p:cNvGrpSpPr/>
          <p:nvPr/>
        </p:nvGrpSpPr>
        <p:grpSpPr>
          <a:xfrm>
            <a:off x="1009576" y="1920424"/>
            <a:ext cx="4739998" cy="1886236"/>
            <a:chOff x="1009381" y="1919594"/>
            <a:chExt cx="4740258" cy="1886339"/>
          </a:xfrm>
        </p:grpSpPr>
        <p:sp>
          <p:nvSpPr>
            <p:cNvPr id="5" name="Arrow: Bent 5"/>
            <p:cNvSpPr/>
            <p:nvPr/>
          </p:nvSpPr>
          <p:spPr>
            <a:xfrm>
              <a:off x="1009381" y="1919594"/>
              <a:ext cx="4740258" cy="1886339"/>
            </a:xfrm>
            <a:prstGeom prst="bentArrow">
              <a:avLst>
                <a:gd name="adj1" fmla="val 14971"/>
                <a:gd name="adj2" fmla="val 14123"/>
                <a:gd name="adj3" fmla="val 19508"/>
                <a:gd name="adj4" fmla="val 36697"/>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sp>
          <p:nvSpPr>
            <p:cNvPr id="9" name="Rectangle 9"/>
            <p:cNvSpPr/>
            <p:nvPr/>
          </p:nvSpPr>
          <p:spPr>
            <a:xfrm>
              <a:off x="3124685" y="1977685"/>
              <a:ext cx="2136116" cy="380873"/>
            </a:xfrm>
            <a:prstGeom prst="rect">
              <a:avLst/>
            </a:prstGeom>
          </p:spPr>
          <p:txBody>
            <a:bodyPr wrap="none" anchor="ctr">
              <a:normAutofit/>
            </a:bodyPr>
            <a:lstStyle/>
            <a:p>
              <a:pPr algn="r"/>
              <a:r>
                <a:rPr lang="zh-CN" altLang="en-US" sz="1280" dirty="0">
                  <a:solidFill>
                    <a:srgbClr val="FFFFFF"/>
                  </a:solidFill>
                </a:rPr>
                <a:t>标题文本预设 </a:t>
              </a:r>
              <a:r>
                <a:rPr lang="en-US" altLang="zh-CN" sz="1280" dirty="0">
                  <a:solidFill>
                    <a:srgbClr val="FFFFFF"/>
                  </a:solidFill>
                </a:rPr>
                <a:t>02</a:t>
              </a:r>
            </a:p>
          </p:txBody>
        </p:sp>
      </p:grpSp>
      <p:grpSp>
        <p:nvGrpSpPr>
          <p:cNvPr id="18" name="组合 17"/>
          <p:cNvGrpSpPr/>
          <p:nvPr/>
        </p:nvGrpSpPr>
        <p:grpSpPr>
          <a:xfrm>
            <a:off x="1459578" y="2534000"/>
            <a:ext cx="3455997" cy="1272658"/>
            <a:chOff x="1459407" y="2533204"/>
            <a:chExt cx="3456187" cy="1272728"/>
          </a:xfrm>
        </p:grpSpPr>
        <p:sp>
          <p:nvSpPr>
            <p:cNvPr id="7" name="Arrow: Bent 7"/>
            <p:cNvSpPr/>
            <p:nvPr/>
          </p:nvSpPr>
          <p:spPr>
            <a:xfrm>
              <a:off x="1459407" y="2533204"/>
              <a:ext cx="3456187" cy="1272728"/>
            </a:xfrm>
            <a:prstGeom prst="bentArrow">
              <a:avLst>
                <a:gd name="adj1" fmla="val 22380"/>
                <a:gd name="adj2" fmla="val 19457"/>
                <a:gd name="adj3" fmla="val 28232"/>
                <a:gd name="adj4" fmla="val 4535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tx1"/>
                </a:solidFill>
              </a:endParaRPr>
            </a:p>
          </p:txBody>
        </p:sp>
        <p:sp>
          <p:nvSpPr>
            <p:cNvPr id="10" name="Rectangle 10"/>
            <p:cNvSpPr/>
            <p:nvPr/>
          </p:nvSpPr>
          <p:spPr>
            <a:xfrm>
              <a:off x="2311449" y="2571751"/>
              <a:ext cx="2136116" cy="380873"/>
            </a:xfrm>
            <a:prstGeom prst="rect">
              <a:avLst/>
            </a:prstGeom>
          </p:spPr>
          <p:txBody>
            <a:bodyPr wrap="none" anchor="ctr">
              <a:normAutofit/>
            </a:bodyPr>
            <a:lstStyle/>
            <a:p>
              <a:pPr algn="r"/>
              <a:r>
                <a:rPr lang="zh-CN" altLang="en-US" sz="1280" dirty="0"/>
                <a:t>标题文本预设 </a:t>
              </a:r>
              <a:r>
                <a:rPr lang="en-US" altLang="zh-CN" sz="1280" dirty="0"/>
                <a:t>03</a:t>
              </a:r>
            </a:p>
          </p:txBody>
        </p:sp>
      </p:grpSp>
      <p:grpSp>
        <p:nvGrpSpPr>
          <p:cNvPr id="19" name="组合 18"/>
          <p:cNvGrpSpPr/>
          <p:nvPr/>
        </p:nvGrpSpPr>
        <p:grpSpPr>
          <a:xfrm>
            <a:off x="1534575" y="3066370"/>
            <a:ext cx="2523001" cy="740289"/>
            <a:chOff x="1534408" y="3065603"/>
            <a:chExt cx="2523139" cy="740330"/>
          </a:xfrm>
        </p:grpSpPr>
        <p:sp>
          <p:nvSpPr>
            <p:cNvPr id="6" name="Arrow: Bent 6"/>
            <p:cNvSpPr/>
            <p:nvPr/>
          </p:nvSpPr>
          <p:spPr>
            <a:xfrm>
              <a:off x="1903430" y="3065603"/>
              <a:ext cx="2154117" cy="740330"/>
            </a:xfrm>
            <a:prstGeom prst="bentArrow">
              <a:avLst>
                <a:gd name="adj1" fmla="val 38174"/>
                <a:gd name="adj2" fmla="val 37864"/>
                <a:gd name="adj3" fmla="val 43466"/>
                <a:gd name="adj4" fmla="val 51758"/>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tx1"/>
                </a:solidFill>
              </a:endParaRPr>
            </a:p>
          </p:txBody>
        </p:sp>
        <p:sp>
          <p:nvSpPr>
            <p:cNvPr id="11" name="Rectangle 11"/>
            <p:cNvSpPr/>
            <p:nvPr/>
          </p:nvSpPr>
          <p:spPr>
            <a:xfrm>
              <a:off x="1534408" y="3138814"/>
              <a:ext cx="2136116" cy="380873"/>
            </a:xfrm>
            <a:prstGeom prst="rect">
              <a:avLst/>
            </a:prstGeom>
          </p:spPr>
          <p:txBody>
            <a:bodyPr wrap="none" anchor="ctr">
              <a:normAutofit/>
            </a:bodyPr>
            <a:lstStyle/>
            <a:p>
              <a:pPr algn="r"/>
              <a:r>
                <a:rPr lang="zh-CN" altLang="en-US" sz="1280" dirty="0"/>
                <a:t>标题文本预设 </a:t>
              </a:r>
              <a:r>
                <a:rPr lang="en-US" altLang="zh-CN" sz="1280" dirty="0"/>
                <a:t>04</a:t>
              </a:r>
            </a:p>
          </p:txBody>
        </p:sp>
      </p:grpSp>
      <p:sp>
        <p:nvSpPr>
          <p:cNvPr id="12" name="TextBox 12"/>
          <p:cNvSpPr txBox="1"/>
          <p:nvPr/>
        </p:nvSpPr>
        <p:spPr>
          <a:xfrm>
            <a:off x="6562571" y="1438953"/>
            <a:ext cx="2100811" cy="363541"/>
          </a:xfrm>
          <a:prstGeom prst="rect">
            <a:avLst/>
          </a:prstGeom>
          <a:noFill/>
        </p:spPr>
        <p:txBody>
          <a:bodyPr wrap="square" lIns="71996" tIns="0" rIns="0" bIns="0">
            <a:normAutofit lnSpcReduction="10000"/>
          </a:bodyPr>
          <a:lstStyle/>
          <a:p>
            <a:pPr lvl="0">
              <a:lnSpc>
                <a:spcPct val="120000"/>
              </a:lnSpc>
              <a:spcBef>
                <a:spcPct val="0"/>
              </a:spcBef>
            </a:pPr>
            <a:r>
              <a:rPr lang="zh-CN" altLang="en-US" sz="1051" dirty="0"/>
              <a:t>此部分内容作为文字排版占位显示</a:t>
            </a:r>
            <a:br>
              <a:rPr lang="zh-CN" altLang="en-US" sz="1051" dirty="0"/>
            </a:br>
            <a:r>
              <a:rPr lang="zh-CN" altLang="en-US" sz="1051" dirty="0"/>
              <a:t>（建议使用主题字体）</a:t>
            </a:r>
          </a:p>
        </p:txBody>
      </p:sp>
      <p:sp>
        <p:nvSpPr>
          <p:cNvPr id="13" name="TextBox 19"/>
          <p:cNvSpPr txBox="1"/>
          <p:nvPr/>
        </p:nvSpPr>
        <p:spPr>
          <a:xfrm>
            <a:off x="5851332" y="2022052"/>
            <a:ext cx="2100811" cy="363541"/>
          </a:xfrm>
          <a:prstGeom prst="rect">
            <a:avLst/>
          </a:prstGeom>
          <a:noFill/>
        </p:spPr>
        <p:txBody>
          <a:bodyPr wrap="square" lIns="71996" tIns="0" rIns="0" bIns="0">
            <a:normAutofit lnSpcReduction="10000"/>
          </a:bodyPr>
          <a:lstStyle/>
          <a:p>
            <a:pPr lvl="0">
              <a:lnSpc>
                <a:spcPct val="120000"/>
              </a:lnSpc>
              <a:spcBef>
                <a:spcPct val="0"/>
              </a:spcBef>
            </a:pPr>
            <a:r>
              <a:rPr lang="zh-CN" altLang="en-US" sz="1051"/>
              <a:t>此部分内容作为文字排版占位显示</a:t>
            </a:r>
            <a:br>
              <a:rPr lang="zh-CN" altLang="en-US" sz="1051"/>
            </a:br>
            <a:r>
              <a:rPr lang="zh-CN" altLang="en-US" sz="1051"/>
              <a:t>（建议使用主题字体）</a:t>
            </a:r>
          </a:p>
        </p:txBody>
      </p:sp>
      <p:sp>
        <p:nvSpPr>
          <p:cNvPr id="14" name="TextBox 22"/>
          <p:cNvSpPr txBox="1"/>
          <p:nvPr/>
        </p:nvSpPr>
        <p:spPr>
          <a:xfrm>
            <a:off x="5017334" y="2605151"/>
            <a:ext cx="2100811" cy="363541"/>
          </a:xfrm>
          <a:prstGeom prst="rect">
            <a:avLst/>
          </a:prstGeom>
          <a:noFill/>
        </p:spPr>
        <p:txBody>
          <a:bodyPr wrap="square" lIns="71996" tIns="0" rIns="0" bIns="0">
            <a:normAutofit lnSpcReduction="10000"/>
          </a:bodyPr>
          <a:lstStyle/>
          <a:p>
            <a:pPr lvl="0">
              <a:lnSpc>
                <a:spcPct val="120000"/>
              </a:lnSpc>
              <a:spcBef>
                <a:spcPct val="0"/>
              </a:spcBef>
            </a:pPr>
            <a:r>
              <a:rPr lang="zh-CN" altLang="en-US" sz="1051"/>
              <a:t>此部分内容作为文字排版占位显示</a:t>
            </a:r>
            <a:br>
              <a:rPr lang="zh-CN" altLang="en-US" sz="1051"/>
            </a:br>
            <a:r>
              <a:rPr lang="zh-CN" altLang="en-US" sz="1051"/>
              <a:t>（建议使用主题字体）</a:t>
            </a:r>
          </a:p>
        </p:txBody>
      </p:sp>
      <p:sp>
        <p:nvSpPr>
          <p:cNvPr id="15" name="TextBox 25"/>
          <p:cNvSpPr txBox="1"/>
          <p:nvPr/>
        </p:nvSpPr>
        <p:spPr>
          <a:xfrm>
            <a:off x="4198932" y="3169753"/>
            <a:ext cx="2100811" cy="363541"/>
          </a:xfrm>
          <a:prstGeom prst="rect">
            <a:avLst/>
          </a:prstGeom>
          <a:noFill/>
        </p:spPr>
        <p:txBody>
          <a:bodyPr wrap="square" lIns="71996" tIns="0" rIns="0" bIns="0">
            <a:normAutofit lnSpcReduction="10000"/>
          </a:bodyPr>
          <a:lstStyle/>
          <a:p>
            <a:pPr lvl="0">
              <a:lnSpc>
                <a:spcPct val="120000"/>
              </a:lnSpc>
              <a:spcBef>
                <a:spcPct val="0"/>
              </a:spcBef>
            </a:pPr>
            <a:r>
              <a:rPr lang="zh-CN" altLang="en-US" sz="1051"/>
              <a:t>此部分内容作为文字排版占位显示</a:t>
            </a:r>
            <a:br>
              <a:rPr lang="zh-CN" altLang="en-US" sz="1051"/>
            </a:br>
            <a:r>
              <a:rPr lang="zh-CN" altLang="en-US" sz="1051"/>
              <a:t>（建议使用主题字体）</a:t>
            </a:r>
          </a:p>
        </p:txBody>
      </p:sp>
      <p:sp>
        <p:nvSpPr>
          <p:cNvPr id="20" name="Title 1"/>
          <p:cNvSpPr txBox="1">
            <a:spLocks/>
          </p:cNvSpPr>
          <p:nvPr/>
        </p:nvSpPr>
        <p:spPr>
          <a:xfrm>
            <a:off x="611778" y="176569"/>
            <a:ext cx="2129827" cy="379456"/>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明年工作计划</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629244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4"/>
          <p:cNvGrpSpPr/>
          <p:nvPr/>
        </p:nvGrpSpPr>
        <p:grpSpPr>
          <a:xfrm>
            <a:off x="1407251" y="3696566"/>
            <a:ext cx="4309225" cy="662994"/>
            <a:chOff x="3585720" y="5137719"/>
            <a:chExt cx="6985673" cy="1079499"/>
          </a:xfrm>
          <a:noFill/>
        </p:grpSpPr>
        <p:grpSp>
          <p:nvGrpSpPr>
            <p:cNvPr id="3" name="Group 8"/>
            <p:cNvGrpSpPr>
              <a:grpSpLocks/>
            </p:cNvGrpSpPr>
            <p:nvPr/>
          </p:nvGrpSpPr>
          <p:grpSpPr bwMode="auto">
            <a:xfrm>
              <a:off x="3585720" y="5525746"/>
              <a:ext cx="532885" cy="139071"/>
              <a:chOff x="0" y="0"/>
              <a:chExt cx="438150" cy="114300"/>
            </a:xfrm>
            <a:grpFill/>
          </p:grpSpPr>
          <p:sp>
            <p:nvSpPr>
              <p:cNvPr id="93"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sp>
            <p:nvSpPr>
              <p:cNvPr id="94" name="椭圆 5"/>
              <p:cNvSpPr>
                <a:spLocks noChangeArrowheads="1"/>
              </p:cNvSpPr>
              <p:nvPr/>
            </p:nvSpPr>
            <p:spPr bwMode="auto">
              <a:xfrm>
                <a:off x="129075" y="39150"/>
                <a:ext cx="180000" cy="36000"/>
              </a:xfrm>
              <a:prstGeom prst="ellipse">
                <a:avLst/>
              </a:pr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grpSp>
        <p:grpSp>
          <p:nvGrpSpPr>
            <p:cNvPr id="4" name="Group 11"/>
            <p:cNvGrpSpPr>
              <a:grpSpLocks/>
            </p:cNvGrpSpPr>
            <p:nvPr/>
          </p:nvGrpSpPr>
          <p:grpSpPr bwMode="auto">
            <a:xfrm>
              <a:off x="5010608" y="5478111"/>
              <a:ext cx="532885" cy="139071"/>
              <a:chOff x="0" y="0"/>
              <a:chExt cx="438150" cy="114300"/>
            </a:xfrm>
            <a:grpFill/>
          </p:grpSpPr>
          <p:sp>
            <p:nvSpPr>
              <p:cNvPr id="91"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sp>
            <p:nvSpPr>
              <p:cNvPr id="92" name="椭圆 61"/>
              <p:cNvSpPr>
                <a:spLocks noChangeArrowheads="1"/>
              </p:cNvSpPr>
              <p:nvPr/>
            </p:nvSpPr>
            <p:spPr bwMode="auto">
              <a:xfrm>
                <a:off x="129075" y="39150"/>
                <a:ext cx="180000" cy="36000"/>
              </a:xfrm>
              <a:prstGeom prst="ellipse">
                <a:avLst/>
              </a:pr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grpSp>
        <p:grpSp>
          <p:nvGrpSpPr>
            <p:cNvPr id="5" name="Group 14"/>
            <p:cNvGrpSpPr>
              <a:grpSpLocks/>
            </p:cNvGrpSpPr>
            <p:nvPr/>
          </p:nvGrpSpPr>
          <p:grpSpPr bwMode="auto">
            <a:xfrm>
              <a:off x="5867856" y="5792301"/>
              <a:ext cx="621704" cy="162251"/>
              <a:chOff x="0" y="0"/>
              <a:chExt cx="438150" cy="114300"/>
            </a:xfrm>
            <a:grpFill/>
          </p:grpSpPr>
          <p:sp>
            <p:nvSpPr>
              <p:cNvPr id="89"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sp>
            <p:nvSpPr>
              <p:cNvPr id="90" name="椭圆 66"/>
              <p:cNvSpPr>
                <a:spLocks noChangeArrowheads="1"/>
              </p:cNvSpPr>
              <p:nvPr/>
            </p:nvSpPr>
            <p:spPr bwMode="auto">
              <a:xfrm>
                <a:off x="129075" y="39150"/>
                <a:ext cx="180000" cy="36000"/>
              </a:xfrm>
              <a:prstGeom prst="ellipse">
                <a:avLst/>
              </a:pr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grpSp>
        <p:grpSp>
          <p:nvGrpSpPr>
            <p:cNvPr id="6" name="Group 17"/>
            <p:cNvGrpSpPr>
              <a:grpSpLocks/>
            </p:cNvGrpSpPr>
            <p:nvPr/>
          </p:nvGrpSpPr>
          <p:grpSpPr bwMode="auto">
            <a:xfrm>
              <a:off x="6993624" y="5565671"/>
              <a:ext cx="532885" cy="139071"/>
              <a:chOff x="0" y="0"/>
              <a:chExt cx="438150" cy="114300"/>
            </a:xfrm>
            <a:grpFill/>
          </p:grpSpPr>
          <p:sp>
            <p:nvSpPr>
              <p:cNvPr id="87"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sp>
            <p:nvSpPr>
              <p:cNvPr id="88" name="椭圆 73"/>
              <p:cNvSpPr>
                <a:spLocks noChangeArrowheads="1"/>
              </p:cNvSpPr>
              <p:nvPr/>
            </p:nvSpPr>
            <p:spPr bwMode="auto">
              <a:xfrm>
                <a:off x="129075" y="39150"/>
                <a:ext cx="180000" cy="36000"/>
              </a:xfrm>
              <a:prstGeom prst="ellipse">
                <a:avLst/>
              </a:pr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grpSp>
        <p:grpSp>
          <p:nvGrpSpPr>
            <p:cNvPr id="7" name="Group 20"/>
            <p:cNvGrpSpPr>
              <a:grpSpLocks/>
            </p:cNvGrpSpPr>
            <p:nvPr/>
          </p:nvGrpSpPr>
          <p:grpSpPr bwMode="auto">
            <a:xfrm>
              <a:off x="7972156" y="6007329"/>
              <a:ext cx="804241" cy="209889"/>
              <a:chOff x="0" y="0"/>
              <a:chExt cx="438150" cy="114300"/>
            </a:xfrm>
            <a:grpFill/>
          </p:grpSpPr>
          <p:sp>
            <p:nvSpPr>
              <p:cNvPr id="85"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sp>
            <p:nvSpPr>
              <p:cNvPr id="86" name="椭圆 77"/>
              <p:cNvSpPr>
                <a:spLocks noChangeArrowheads="1"/>
              </p:cNvSpPr>
              <p:nvPr/>
            </p:nvSpPr>
            <p:spPr bwMode="auto">
              <a:xfrm>
                <a:off x="129075" y="39150"/>
                <a:ext cx="180000" cy="36000"/>
              </a:xfrm>
              <a:prstGeom prst="ellipse">
                <a:avLst/>
              </a:pr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grpSp>
        <p:grpSp>
          <p:nvGrpSpPr>
            <p:cNvPr id="8" name="Group 23"/>
            <p:cNvGrpSpPr>
              <a:grpSpLocks/>
            </p:cNvGrpSpPr>
            <p:nvPr/>
          </p:nvGrpSpPr>
          <p:grpSpPr bwMode="auto">
            <a:xfrm>
              <a:off x="9024869" y="5137719"/>
              <a:ext cx="532885" cy="139071"/>
              <a:chOff x="0" y="0"/>
              <a:chExt cx="438150" cy="114300"/>
            </a:xfrm>
            <a:grpFill/>
          </p:grpSpPr>
          <p:sp>
            <p:nvSpPr>
              <p:cNvPr id="83"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sp>
            <p:nvSpPr>
              <p:cNvPr id="84" name="椭圆 80"/>
              <p:cNvSpPr>
                <a:spLocks noChangeArrowheads="1"/>
              </p:cNvSpPr>
              <p:nvPr/>
            </p:nvSpPr>
            <p:spPr bwMode="auto">
              <a:xfrm>
                <a:off x="129075" y="39150"/>
                <a:ext cx="180000" cy="36000"/>
              </a:xfrm>
              <a:prstGeom prst="ellipse">
                <a:avLst/>
              </a:pr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grpSp>
        <p:grpSp>
          <p:nvGrpSpPr>
            <p:cNvPr id="9" name="Group 26"/>
            <p:cNvGrpSpPr>
              <a:grpSpLocks/>
            </p:cNvGrpSpPr>
            <p:nvPr/>
          </p:nvGrpSpPr>
          <p:grpSpPr bwMode="auto">
            <a:xfrm>
              <a:off x="10038508" y="5402990"/>
              <a:ext cx="532885" cy="139071"/>
              <a:chOff x="0" y="0"/>
              <a:chExt cx="438150" cy="114300"/>
            </a:xfrm>
            <a:grpFill/>
          </p:grpSpPr>
          <p:sp>
            <p:nvSpPr>
              <p:cNvPr id="81"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sp>
            <p:nvSpPr>
              <p:cNvPr id="82" name="椭圆 83"/>
              <p:cNvSpPr>
                <a:spLocks noChangeArrowheads="1"/>
              </p:cNvSpPr>
              <p:nvPr/>
            </p:nvSpPr>
            <p:spPr bwMode="auto">
              <a:xfrm>
                <a:off x="129075" y="39150"/>
                <a:ext cx="180000" cy="36000"/>
              </a:xfrm>
              <a:prstGeom prst="ellipse">
                <a:avLst/>
              </a:prstGeom>
              <a:grpFill/>
              <a:ln w="12700" cap="flat" cmpd="sng">
                <a:solidFill>
                  <a:schemeClr val="accent1"/>
                </a:solidFill>
                <a:bevel/>
                <a:headEnd/>
                <a:tailEnd/>
              </a:ln>
              <a:extLst/>
            </p:spPr>
            <p:txBody>
              <a:bodyPr anchor="ctr"/>
              <a:lstStyle/>
              <a:p>
                <a:pPr algn="ctr"/>
                <a:endParaRPr lang="zh-CN" altLang="zh-CN">
                  <a:solidFill>
                    <a:srgbClr val="0070C0"/>
                  </a:solidFill>
                </a:endParaRPr>
              </a:p>
            </p:txBody>
          </p:sp>
        </p:grpSp>
        <p:cxnSp>
          <p:nvCxnSpPr>
            <p:cNvPr id="73" name="直接连接符 15"/>
            <p:cNvCxnSpPr>
              <a:cxnSpLocks noChangeShapeType="1"/>
              <a:stCxn id="93" idx="6"/>
              <a:endCxn id="91" idx="2"/>
            </p:cNvCxnSpPr>
            <p:nvPr/>
          </p:nvCxnSpPr>
          <p:spPr bwMode="auto">
            <a:xfrm flipV="1">
              <a:off x="4118605" y="5547647"/>
              <a:ext cx="892003" cy="47635"/>
            </a:xfrm>
            <a:prstGeom prst="line">
              <a:avLst/>
            </a:prstGeom>
            <a:grpFill/>
            <a:ln w="12700" cap="flat" cmpd="sng">
              <a:solidFill>
                <a:schemeClr val="accent1"/>
              </a:solidFill>
              <a:bevel/>
              <a:headEnd/>
              <a:tailEnd/>
            </a:ln>
            <a:extLst/>
          </p:spPr>
        </p:cxnSp>
        <p:cxnSp>
          <p:nvCxnSpPr>
            <p:cNvPr id="74" name="直接连接符 19"/>
            <p:cNvCxnSpPr>
              <a:cxnSpLocks noChangeShapeType="1"/>
              <a:stCxn id="91" idx="5"/>
              <a:endCxn id="89" idx="1"/>
            </p:cNvCxnSpPr>
            <p:nvPr/>
          </p:nvCxnSpPr>
          <p:spPr bwMode="auto">
            <a:xfrm>
              <a:off x="5465453" y="5596816"/>
              <a:ext cx="493449" cy="219247"/>
            </a:xfrm>
            <a:prstGeom prst="line">
              <a:avLst/>
            </a:prstGeom>
            <a:grpFill/>
            <a:ln w="12700" cap="flat" cmpd="sng">
              <a:solidFill>
                <a:schemeClr val="accent1"/>
              </a:solidFill>
              <a:bevel/>
              <a:headEnd/>
              <a:tailEnd/>
            </a:ln>
            <a:extLst/>
          </p:spPr>
        </p:cxnSp>
        <p:sp>
          <p:nvSpPr>
            <p:cNvPr id="75" name="直接连接符 24"/>
            <p:cNvSpPr>
              <a:spLocks noChangeShapeType="1"/>
            </p:cNvSpPr>
            <p:nvPr/>
          </p:nvSpPr>
          <p:spPr bwMode="auto">
            <a:xfrm flipV="1">
              <a:off x="6394951" y="5684376"/>
              <a:ext cx="676713" cy="131687"/>
            </a:xfrm>
            <a:prstGeom prst="line">
              <a:avLst/>
            </a:prstGeom>
            <a:grpFill/>
            <a:ln w="12700" cap="flat" cmpd="sng">
              <a:solidFill>
                <a:schemeClr val="accent1"/>
              </a:solidFill>
              <a:bevel/>
              <a:headEnd/>
              <a:tailEnd/>
            </a:ln>
            <a:extLst/>
          </p:spPr>
          <p:txBody>
            <a:bodyPr/>
            <a:lstStyle/>
            <a:p>
              <a:endParaRPr lang="zh-CN" altLang="en-US">
                <a:solidFill>
                  <a:srgbClr val="0070C0"/>
                </a:solidFill>
              </a:endParaRPr>
            </a:p>
          </p:txBody>
        </p:sp>
        <p:sp>
          <p:nvSpPr>
            <p:cNvPr id="76" name="直接连接符 26"/>
            <p:cNvSpPr>
              <a:spLocks noChangeShapeType="1"/>
            </p:cNvSpPr>
            <p:nvPr/>
          </p:nvSpPr>
          <p:spPr bwMode="auto">
            <a:xfrm>
              <a:off x="7448469" y="5684376"/>
              <a:ext cx="776661" cy="373629"/>
            </a:xfrm>
            <a:prstGeom prst="line">
              <a:avLst/>
            </a:prstGeom>
            <a:grpFill/>
            <a:ln w="12700" cap="flat" cmpd="sng">
              <a:solidFill>
                <a:schemeClr val="accent1"/>
              </a:solidFill>
              <a:bevel/>
              <a:headEnd/>
              <a:tailEnd/>
            </a:ln>
            <a:extLst/>
          </p:spPr>
          <p:txBody>
            <a:bodyPr/>
            <a:lstStyle/>
            <a:p>
              <a:endParaRPr lang="zh-CN" altLang="en-US">
                <a:solidFill>
                  <a:srgbClr val="0070C0"/>
                </a:solidFill>
              </a:endParaRPr>
            </a:p>
          </p:txBody>
        </p:sp>
        <p:cxnSp>
          <p:nvCxnSpPr>
            <p:cNvPr id="77" name="直接连接符 29"/>
            <p:cNvCxnSpPr>
              <a:cxnSpLocks noChangeShapeType="1"/>
              <a:stCxn id="85" idx="7"/>
              <a:endCxn id="81" idx="3"/>
            </p:cNvCxnSpPr>
            <p:nvPr/>
          </p:nvCxnSpPr>
          <p:spPr bwMode="auto">
            <a:xfrm flipV="1">
              <a:off x="8658618" y="5521694"/>
              <a:ext cx="1457930" cy="516372"/>
            </a:xfrm>
            <a:prstGeom prst="line">
              <a:avLst/>
            </a:prstGeom>
            <a:grpFill/>
            <a:ln w="12700" cap="flat" cmpd="sng">
              <a:solidFill>
                <a:schemeClr val="accent1"/>
              </a:solidFill>
              <a:bevel/>
              <a:headEnd/>
              <a:tailEnd/>
            </a:ln>
            <a:extLst/>
          </p:spPr>
        </p:cxnSp>
        <p:cxnSp>
          <p:nvCxnSpPr>
            <p:cNvPr id="78" name="直接连接符 32"/>
            <p:cNvCxnSpPr>
              <a:cxnSpLocks noChangeShapeType="1"/>
              <a:stCxn id="81" idx="1"/>
              <a:endCxn id="83" idx="5"/>
            </p:cNvCxnSpPr>
            <p:nvPr/>
          </p:nvCxnSpPr>
          <p:spPr bwMode="auto">
            <a:xfrm flipH="1" flipV="1">
              <a:off x="9479715" y="5256424"/>
              <a:ext cx="636834" cy="166933"/>
            </a:xfrm>
            <a:prstGeom prst="line">
              <a:avLst/>
            </a:prstGeom>
            <a:grpFill/>
            <a:ln w="12700" cap="flat" cmpd="sng">
              <a:solidFill>
                <a:schemeClr val="accent1"/>
              </a:solidFill>
              <a:bevel/>
              <a:headEnd/>
              <a:tailEnd/>
            </a:ln>
            <a:extLst/>
          </p:spPr>
        </p:cxnSp>
        <p:cxnSp>
          <p:nvCxnSpPr>
            <p:cNvPr id="79" name="直接连接符 34"/>
            <p:cNvCxnSpPr>
              <a:cxnSpLocks noChangeShapeType="1"/>
              <a:stCxn id="87" idx="6"/>
              <a:endCxn id="81" idx="2"/>
            </p:cNvCxnSpPr>
            <p:nvPr/>
          </p:nvCxnSpPr>
          <p:spPr bwMode="auto">
            <a:xfrm flipV="1">
              <a:off x="7526509" y="5472525"/>
              <a:ext cx="2511999" cy="162682"/>
            </a:xfrm>
            <a:prstGeom prst="line">
              <a:avLst/>
            </a:prstGeom>
            <a:grpFill/>
            <a:ln w="12700" cap="flat" cmpd="sng">
              <a:solidFill>
                <a:schemeClr val="accent1"/>
              </a:solidFill>
              <a:bevel/>
              <a:headEnd/>
              <a:tailEnd/>
            </a:ln>
            <a:extLst/>
          </p:spPr>
        </p:cxnSp>
        <p:sp>
          <p:nvSpPr>
            <p:cNvPr id="80" name="直接连接符 43"/>
            <p:cNvSpPr>
              <a:spLocks noChangeShapeType="1"/>
            </p:cNvSpPr>
            <p:nvPr/>
          </p:nvSpPr>
          <p:spPr bwMode="auto">
            <a:xfrm flipV="1">
              <a:off x="8506282" y="5270066"/>
              <a:ext cx="728632" cy="750905"/>
            </a:xfrm>
            <a:prstGeom prst="line">
              <a:avLst/>
            </a:prstGeom>
            <a:grpFill/>
            <a:ln w="12700" cap="flat" cmpd="sng">
              <a:solidFill>
                <a:schemeClr val="accent1"/>
              </a:solidFill>
              <a:bevel/>
              <a:headEnd/>
              <a:tailEnd/>
            </a:ln>
            <a:extLst/>
          </p:spPr>
          <p:txBody>
            <a:bodyPr/>
            <a:lstStyle/>
            <a:p>
              <a:endParaRPr lang="zh-CN" altLang="en-US">
                <a:solidFill>
                  <a:srgbClr val="0070C0"/>
                </a:solidFill>
              </a:endParaRPr>
            </a:p>
          </p:txBody>
        </p:sp>
      </p:grpSp>
      <p:grpSp>
        <p:nvGrpSpPr>
          <p:cNvPr id="10" name="组合 94"/>
          <p:cNvGrpSpPr/>
          <p:nvPr/>
        </p:nvGrpSpPr>
        <p:grpSpPr>
          <a:xfrm>
            <a:off x="2090771" y="2730086"/>
            <a:ext cx="717062" cy="1206083"/>
            <a:chOff x="4693779" y="3564074"/>
            <a:chExt cx="1162426" cy="1963768"/>
          </a:xfrm>
        </p:grpSpPr>
        <p:sp>
          <p:nvSpPr>
            <p:cNvPr id="96" name="直接连接符 84"/>
            <p:cNvSpPr>
              <a:spLocks noChangeShapeType="1"/>
            </p:cNvSpPr>
            <p:nvPr/>
          </p:nvSpPr>
          <p:spPr bwMode="auto">
            <a:xfrm flipV="1">
              <a:off x="5276037" y="4083684"/>
              <a:ext cx="1" cy="1444158"/>
            </a:xfrm>
            <a:prstGeom prst="line">
              <a:avLst/>
            </a:prstGeom>
            <a:ln>
              <a:solidFill>
                <a:schemeClr val="accent1"/>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rgbClr val="0070C0"/>
                </a:solidFill>
              </a:endParaRPr>
            </a:p>
          </p:txBody>
        </p:sp>
        <p:sp>
          <p:nvSpPr>
            <p:cNvPr id="97" name="椭圆 90"/>
            <p:cNvSpPr>
              <a:spLocks noChangeArrowheads="1"/>
            </p:cNvSpPr>
            <p:nvPr/>
          </p:nvSpPr>
          <p:spPr bwMode="auto">
            <a:xfrm>
              <a:off x="4693779" y="3564074"/>
              <a:ext cx="1162426" cy="1162083"/>
            </a:xfrm>
            <a:prstGeom prst="ellipse">
              <a:avLst/>
            </a:prstGeom>
            <a:solidFill>
              <a:schemeClr val="accent2"/>
            </a:solidFill>
            <a:ln w="38100" cap="flat" cmpd="sng">
              <a:noFill/>
              <a:bevel/>
              <a:headEnd/>
              <a:tailEnd/>
            </a:ln>
            <a:effectLst/>
          </p:spPr>
          <p:txBody>
            <a:bodyPr anchor="ctr"/>
            <a:lstStyle/>
            <a:p>
              <a:pPr algn="ctr"/>
              <a:endParaRPr lang="zh-CN" altLang="zh-CN">
                <a:solidFill>
                  <a:srgbClr val="0070C0"/>
                </a:solidFill>
              </a:endParaRPr>
            </a:p>
          </p:txBody>
        </p:sp>
      </p:grpSp>
      <p:sp>
        <p:nvSpPr>
          <p:cNvPr id="98" name="矩形 111"/>
          <p:cNvSpPr>
            <a:spLocks noChangeArrowheads="1"/>
          </p:cNvSpPr>
          <p:nvPr/>
        </p:nvSpPr>
        <p:spPr bwMode="auto">
          <a:xfrm>
            <a:off x="2115792" y="2994489"/>
            <a:ext cx="677957" cy="22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defTabSz="914333"/>
            <a:r>
              <a:rPr lang="zh-CN" altLang="en-US" sz="1100" dirty="0">
                <a:solidFill>
                  <a:schemeClr val="bg1"/>
                </a:solidFill>
                <a:latin typeface="微软雅黑" pitchFamily="34" charset="-122"/>
                <a:ea typeface="微软雅黑" pitchFamily="34" charset="-122"/>
              </a:rPr>
              <a:t>输入标题</a:t>
            </a:r>
          </a:p>
        </p:txBody>
      </p:sp>
      <p:grpSp>
        <p:nvGrpSpPr>
          <p:cNvPr id="11" name="组合 98"/>
          <p:cNvGrpSpPr/>
          <p:nvPr/>
        </p:nvGrpSpPr>
        <p:grpSpPr>
          <a:xfrm>
            <a:off x="1223629" y="2492901"/>
            <a:ext cx="698003" cy="1515609"/>
            <a:chOff x="3288054" y="3177886"/>
            <a:chExt cx="1131530" cy="2467743"/>
          </a:xfrm>
        </p:grpSpPr>
        <p:sp>
          <p:nvSpPr>
            <p:cNvPr id="100" name="直接连接符 12"/>
            <p:cNvSpPr>
              <a:spLocks noChangeShapeType="1"/>
            </p:cNvSpPr>
            <p:nvPr/>
          </p:nvSpPr>
          <p:spPr bwMode="auto">
            <a:xfrm flipV="1">
              <a:off x="3852195" y="4200238"/>
              <a:ext cx="1" cy="1445391"/>
            </a:xfrm>
            <a:prstGeom prst="line">
              <a:avLst/>
            </a:prstGeom>
            <a:ln>
              <a:solidFill>
                <a:schemeClr val="accent1"/>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rgbClr val="0070C0"/>
                </a:solidFill>
              </a:endParaRPr>
            </a:p>
          </p:txBody>
        </p:sp>
        <p:sp>
          <p:nvSpPr>
            <p:cNvPr id="101" name="椭圆 95"/>
            <p:cNvSpPr>
              <a:spLocks noChangeArrowheads="1"/>
            </p:cNvSpPr>
            <p:nvPr/>
          </p:nvSpPr>
          <p:spPr bwMode="auto">
            <a:xfrm>
              <a:off x="3288054" y="3177886"/>
              <a:ext cx="1131530" cy="1130204"/>
            </a:xfrm>
            <a:prstGeom prst="ellipse">
              <a:avLst/>
            </a:prstGeom>
            <a:solidFill>
              <a:schemeClr val="accent1"/>
            </a:solidFill>
            <a:ln w="38100" cap="flat" cmpd="sng">
              <a:solidFill>
                <a:schemeClr val="accent1"/>
              </a:solidFill>
              <a:bevel/>
              <a:headEnd/>
              <a:tailEnd/>
            </a:ln>
            <a:effectLst/>
          </p:spPr>
          <p:txBody>
            <a:bodyPr anchor="ctr"/>
            <a:lstStyle/>
            <a:p>
              <a:pPr algn="ctr"/>
              <a:endParaRPr lang="zh-CN" altLang="zh-CN">
                <a:solidFill>
                  <a:srgbClr val="0070C0"/>
                </a:solidFill>
              </a:endParaRPr>
            </a:p>
          </p:txBody>
        </p:sp>
      </p:grpSp>
      <p:sp>
        <p:nvSpPr>
          <p:cNvPr id="102" name="矩形 112"/>
          <p:cNvSpPr>
            <a:spLocks noChangeArrowheads="1"/>
          </p:cNvSpPr>
          <p:nvPr/>
        </p:nvSpPr>
        <p:spPr bwMode="auto">
          <a:xfrm>
            <a:off x="1242574" y="2729141"/>
            <a:ext cx="677957" cy="22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defTabSz="914333"/>
            <a:r>
              <a:rPr lang="zh-CN" altLang="en-US" sz="1100" dirty="0">
                <a:solidFill>
                  <a:schemeClr val="bg1"/>
                </a:solidFill>
                <a:latin typeface="微软雅黑" pitchFamily="34" charset="-122"/>
                <a:ea typeface="微软雅黑" pitchFamily="34" charset="-122"/>
              </a:rPr>
              <a:t>输入标题</a:t>
            </a:r>
          </a:p>
        </p:txBody>
      </p:sp>
      <p:grpSp>
        <p:nvGrpSpPr>
          <p:cNvPr id="12" name="组合 102"/>
          <p:cNvGrpSpPr/>
          <p:nvPr/>
        </p:nvGrpSpPr>
        <p:grpSpPr>
          <a:xfrm>
            <a:off x="3309300" y="2386167"/>
            <a:ext cx="717062" cy="1596251"/>
            <a:chOff x="6669132" y="3004102"/>
            <a:chExt cx="1162426" cy="2599047"/>
          </a:xfrm>
        </p:grpSpPr>
        <p:sp>
          <p:nvSpPr>
            <p:cNvPr id="104" name="直接连接符 86"/>
            <p:cNvSpPr>
              <a:spLocks noChangeShapeType="1"/>
            </p:cNvSpPr>
            <p:nvPr/>
          </p:nvSpPr>
          <p:spPr bwMode="auto">
            <a:xfrm flipV="1">
              <a:off x="7255965" y="3457411"/>
              <a:ext cx="1" cy="2145738"/>
            </a:xfrm>
            <a:prstGeom prst="line">
              <a:avLst/>
            </a:prstGeom>
            <a:ln>
              <a:solidFill>
                <a:schemeClr val="accent1"/>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rgbClr val="0070C0"/>
                </a:solidFill>
              </a:endParaRPr>
            </a:p>
          </p:txBody>
        </p:sp>
        <p:sp>
          <p:nvSpPr>
            <p:cNvPr id="105" name="椭圆 91"/>
            <p:cNvSpPr>
              <a:spLocks noChangeArrowheads="1"/>
            </p:cNvSpPr>
            <p:nvPr/>
          </p:nvSpPr>
          <p:spPr bwMode="auto">
            <a:xfrm>
              <a:off x="6669132" y="3004102"/>
              <a:ext cx="1162426" cy="1162832"/>
            </a:xfrm>
            <a:prstGeom prst="ellipse">
              <a:avLst/>
            </a:prstGeom>
            <a:solidFill>
              <a:schemeClr val="accent4"/>
            </a:solidFill>
            <a:ln w="38100" cap="flat" cmpd="sng">
              <a:noFill/>
              <a:bevel/>
              <a:headEnd/>
              <a:tailEnd/>
            </a:ln>
            <a:effectLst/>
          </p:spPr>
          <p:txBody>
            <a:bodyPr anchor="ctr"/>
            <a:lstStyle/>
            <a:p>
              <a:pPr algn="ctr"/>
              <a:endParaRPr lang="zh-CN" altLang="zh-CN">
                <a:solidFill>
                  <a:srgbClr val="0070C0"/>
                </a:solidFill>
              </a:endParaRPr>
            </a:p>
          </p:txBody>
        </p:sp>
      </p:grpSp>
      <p:sp>
        <p:nvSpPr>
          <p:cNvPr id="106" name="矩形 113"/>
          <p:cNvSpPr>
            <a:spLocks noChangeArrowheads="1"/>
          </p:cNvSpPr>
          <p:nvPr/>
        </p:nvSpPr>
        <p:spPr bwMode="auto">
          <a:xfrm>
            <a:off x="3333997" y="2646040"/>
            <a:ext cx="677957" cy="22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defTabSz="914333"/>
            <a:r>
              <a:rPr lang="zh-CN" altLang="en-US" sz="1100" dirty="0">
                <a:solidFill>
                  <a:schemeClr val="bg1"/>
                </a:solidFill>
                <a:latin typeface="微软雅黑" pitchFamily="34" charset="-122"/>
                <a:ea typeface="微软雅黑" pitchFamily="34" charset="-122"/>
              </a:rPr>
              <a:t>输入标题</a:t>
            </a:r>
          </a:p>
        </p:txBody>
      </p:sp>
      <p:grpSp>
        <p:nvGrpSpPr>
          <p:cNvPr id="13" name="组合 106"/>
          <p:cNvGrpSpPr/>
          <p:nvPr/>
        </p:nvGrpSpPr>
        <p:grpSpPr>
          <a:xfrm>
            <a:off x="5180568" y="1882152"/>
            <a:ext cx="717062" cy="2016067"/>
            <a:chOff x="9702639" y="2183452"/>
            <a:chExt cx="1162426" cy="3282600"/>
          </a:xfrm>
        </p:grpSpPr>
        <p:sp>
          <p:nvSpPr>
            <p:cNvPr id="108" name="直接连接符 89"/>
            <p:cNvSpPr>
              <a:spLocks noChangeShapeType="1"/>
            </p:cNvSpPr>
            <p:nvPr/>
          </p:nvSpPr>
          <p:spPr bwMode="auto">
            <a:xfrm flipV="1">
              <a:off x="10305417" y="3145995"/>
              <a:ext cx="1" cy="2320057"/>
            </a:xfrm>
            <a:prstGeom prst="line">
              <a:avLst/>
            </a:prstGeom>
            <a:ln>
              <a:solidFill>
                <a:schemeClr val="accent1"/>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rgbClr val="0070C0"/>
                </a:solidFill>
              </a:endParaRPr>
            </a:p>
          </p:txBody>
        </p:sp>
        <p:sp>
          <p:nvSpPr>
            <p:cNvPr id="109" name="椭圆 94"/>
            <p:cNvSpPr>
              <a:spLocks noChangeArrowheads="1"/>
            </p:cNvSpPr>
            <p:nvPr/>
          </p:nvSpPr>
          <p:spPr bwMode="auto">
            <a:xfrm>
              <a:off x="9702639" y="2183452"/>
              <a:ext cx="1162426" cy="1162409"/>
            </a:xfrm>
            <a:prstGeom prst="ellipse">
              <a:avLst/>
            </a:prstGeom>
            <a:solidFill>
              <a:schemeClr val="accent3"/>
            </a:solidFill>
            <a:ln w="38100" cap="flat" cmpd="sng">
              <a:noFill/>
              <a:bevel/>
              <a:headEnd/>
              <a:tailEnd/>
            </a:ln>
            <a:effectLst/>
          </p:spPr>
          <p:txBody>
            <a:bodyPr anchor="ctr"/>
            <a:lstStyle/>
            <a:p>
              <a:pPr algn="ctr"/>
              <a:endParaRPr lang="zh-CN" altLang="zh-CN">
                <a:solidFill>
                  <a:srgbClr val="0070C0"/>
                </a:solidFill>
              </a:endParaRPr>
            </a:p>
          </p:txBody>
        </p:sp>
      </p:grpSp>
      <p:sp>
        <p:nvSpPr>
          <p:cNvPr id="110" name="矩形 114"/>
          <p:cNvSpPr>
            <a:spLocks noChangeArrowheads="1"/>
          </p:cNvSpPr>
          <p:nvPr/>
        </p:nvSpPr>
        <p:spPr bwMode="auto">
          <a:xfrm>
            <a:off x="5194220" y="2115340"/>
            <a:ext cx="677957" cy="22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defTabSz="914333"/>
            <a:r>
              <a:rPr lang="zh-CN" altLang="en-US" sz="1100" dirty="0">
                <a:solidFill>
                  <a:schemeClr val="bg1"/>
                </a:solidFill>
                <a:latin typeface="微软雅黑" pitchFamily="34" charset="-122"/>
                <a:ea typeface="微软雅黑" pitchFamily="34" charset="-122"/>
              </a:rPr>
              <a:t>输入标题</a:t>
            </a:r>
          </a:p>
        </p:txBody>
      </p:sp>
      <p:grpSp>
        <p:nvGrpSpPr>
          <p:cNvPr id="14" name="组合 110"/>
          <p:cNvGrpSpPr/>
          <p:nvPr/>
        </p:nvGrpSpPr>
        <p:grpSpPr>
          <a:xfrm>
            <a:off x="3932263" y="1365090"/>
            <a:ext cx="830219" cy="2930412"/>
            <a:chOff x="7679013" y="1341562"/>
            <a:chExt cx="1345866" cy="4771355"/>
          </a:xfrm>
        </p:grpSpPr>
        <p:sp>
          <p:nvSpPr>
            <p:cNvPr id="112" name="直接连接符 87"/>
            <p:cNvSpPr>
              <a:spLocks noChangeShapeType="1"/>
            </p:cNvSpPr>
            <p:nvPr/>
          </p:nvSpPr>
          <p:spPr bwMode="auto">
            <a:xfrm flipV="1">
              <a:off x="8361211" y="2567202"/>
              <a:ext cx="1" cy="3545715"/>
            </a:xfrm>
            <a:prstGeom prst="line">
              <a:avLst/>
            </a:prstGeom>
            <a:ln>
              <a:solidFill>
                <a:schemeClr val="accent1"/>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rgbClr val="0070C0"/>
                </a:solidFill>
              </a:endParaRPr>
            </a:p>
          </p:txBody>
        </p:sp>
        <p:sp>
          <p:nvSpPr>
            <p:cNvPr id="113" name="椭圆 13"/>
            <p:cNvSpPr>
              <a:spLocks noChangeArrowheads="1"/>
            </p:cNvSpPr>
            <p:nvPr/>
          </p:nvSpPr>
          <p:spPr bwMode="auto">
            <a:xfrm>
              <a:off x="7679013" y="1341562"/>
              <a:ext cx="1345866" cy="1346173"/>
            </a:xfrm>
            <a:prstGeom prst="ellipse">
              <a:avLst/>
            </a:prstGeom>
            <a:solidFill>
              <a:schemeClr val="accent1"/>
            </a:solidFill>
            <a:ln w="38100" cap="flat" cmpd="sng">
              <a:noFill/>
              <a:bevel/>
              <a:headEnd/>
              <a:tailEnd/>
            </a:ln>
            <a:effectLst/>
          </p:spPr>
          <p:txBody>
            <a:bodyPr anchor="ctr"/>
            <a:lstStyle/>
            <a:p>
              <a:pPr algn="ctr"/>
              <a:endParaRPr lang="zh-CN" altLang="zh-CN">
                <a:solidFill>
                  <a:srgbClr val="0070C0"/>
                </a:solidFill>
              </a:endParaRPr>
            </a:p>
          </p:txBody>
        </p:sp>
      </p:grpSp>
      <p:sp>
        <p:nvSpPr>
          <p:cNvPr id="114" name="矩形 118"/>
          <p:cNvSpPr>
            <a:spLocks noChangeArrowheads="1"/>
          </p:cNvSpPr>
          <p:nvPr/>
        </p:nvSpPr>
        <p:spPr bwMode="auto">
          <a:xfrm>
            <a:off x="3987945" y="1636354"/>
            <a:ext cx="729253" cy="24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defTabSz="914333"/>
            <a:r>
              <a:rPr lang="zh-CN" altLang="en-US" sz="1200" dirty="0">
                <a:solidFill>
                  <a:schemeClr val="bg1"/>
                </a:solidFill>
                <a:latin typeface="微软雅黑" pitchFamily="34" charset="-122"/>
                <a:ea typeface="微软雅黑" pitchFamily="34" charset="-122"/>
              </a:rPr>
              <a:t>输入标题</a:t>
            </a:r>
          </a:p>
        </p:txBody>
      </p:sp>
      <p:grpSp>
        <p:nvGrpSpPr>
          <p:cNvPr id="15" name="组合 114"/>
          <p:cNvGrpSpPr/>
          <p:nvPr/>
        </p:nvGrpSpPr>
        <p:grpSpPr>
          <a:xfrm>
            <a:off x="2656559" y="1873851"/>
            <a:ext cx="717062" cy="2262738"/>
            <a:chOff x="5610976" y="2169935"/>
            <a:chExt cx="1162426" cy="3684235"/>
          </a:xfrm>
        </p:grpSpPr>
        <p:sp>
          <p:nvSpPr>
            <p:cNvPr id="116" name="直接连接符 85"/>
            <p:cNvSpPr>
              <a:spLocks noChangeShapeType="1"/>
            </p:cNvSpPr>
            <p:nvPr/>
          </p:nvSpPr>
          <p:spPr bwMode="auto">
            <a:xfrm flipV="1">
              <a:off x="6178962" y="2352496"/>
              <a:ext cx="1" cy="3501674"/>
            </a:xfrm>
            <a:prstGeom prst="line">
              <a:avLst/>
            </a:prstGeom>
            <a:ln>
              <a:solidFill>
                <a:schemeClr val="accent1"/>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rgbClr val="0070C0"/>
                </a:solidFill>
              </a:endParaRPr>
            </a:p>
          </p:txBody>
        </p:sp>
        <p:sp>
          <p:nvSpPr>
            <p:cNvPr id="117" name="椭圆 93"/>
            <p:cNvSpPr>
              <a:spLocks noChangeArrowheads="1"/>
            </p:cNvSpPr>
            <p:nvPr/>
          </p:nvSpPr>
          <p:spPr bwMode="auto">
            <a:xfrm>
              <a:off x="5610976" y="2169935"/>
              <a:ext cx="1162426" cy="1162310"/>
            </a:xfrm>
            <a:prstGeom prst="ellipse">
              <a:avLst/>
            </a:prstGeom>
            <a:solidFill>
              <a:schemeClr val="accent3"/>
            </a:solidFill>
            <a:ln w="38100" cap="flat" cmpd="sng">
              <a:noFill/>
              <a:bevel/>
              <a:headEnd/>
              <a:tailEnd/>
            </a:ln>
            <a:effectLst/>
          </p:spPr>
          <p:txBody>
            <a:bodyPr anchor="ctr"/>
            <a:lstStyle/>
            <a:p>
              <a:pPr algn="ctr"/>
              <a:endParaRPr lang="zh-CN" altLang="zh-CN">
                <a:solidFill>
                  <a:srgbClr val="0070C0"/>
                </a:solidFill>
              </a:endParaRPr>
            </a:p>
          </p:txBody>
        </p:sp>
      </p:grpSp>
      <p:sp>
        <p:nvSpPr>
          <p:cNvPr id="118" name="矩形 119"/>
          <p:cNvSpPr>
            <a:spLocks noChangeArrowheads="1"/>
          </p:cNvSpPr>
          <p:nvPr/>
        </p:nvSpPr>
        <p:spPr bwMode="auto">
          <a:xfrm>
            <a:off x="2676113" y="2154215"/>
            <a:ext cx="677957" cy="22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defTabSz="914333"/>
            <a:r>
              <a:rPr lang="zh-CN" altLang="en-US" sz="1100" dirty="0">
                <a:solidFill>
                  <a:schemeClr val="bg1"/>
                </a:solidFill>
                <a:latin typeface="微软雅黑" pitchFamily="34" charset="-122"/>
                <a:ea typeface="微软雅黑" pitchFamily="34" charset="-122"/>
              </a:rPr>
              <a:t>输入标题</a:t>
            </a:r>
          </a:p>
        </p:txBody>
      </p:sp>
      <p:grpSp>
        <p:nvGrpSpPr>
          <p:cNvPr id="16" name="组合 118"/>
          <p:cNvGrpSpPr/>
          <p:nvPr/>
        </p:nvGrpSpPr>
        <p:grpSpPr>
          <a:xfrm>
            <a:off x="4526637" y="2520177"/>
            <a:ext cx="784956" cy="1214385"/>
            <a:chOff x="8642553" y="3222299"/>
            <a:chExt cx="1272489" cy="1977284"/>
          </a:xfrm>
        </p:grpSpPr>
        <p:sp>
          <p:nvSpPr>
            <p:cNvPr id="120" name="直接连接符 88"/>
            <p:cNvSpPr>
              <a:spLocks noChangeShapeType="1"/>
            </p:cNvSpPr>
            <p:nvPr/>
          </p:nvSpPr>
          <p:spPr bwMode="auto">
            <a:xfrm flipV="1">
              <a:off x="9285939" y="4017097"/>
              <a:ext cx="1" cy="1182486"/>
            </a:xfrm>
            <a:prstGeom prst="line">
              <a:avLst/>
            </a:prstGeom>
            <a:ln>
              <a:solidFill>
                <a:schemeClr val="accent1"/>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rgbClr val="0070C0"/>
                </a:solidFill>
              </a:endParaRPr>
            </a:p>
          </p:txBody>
        </p:sp>
        <p:sp>
          <p:nvSpPr>
            <p:cNvPr id="121" name="椭圆 92"/>
            <p:cNvSpPr>
              <a:spLocks noChangeArrowheads="1"/>
            </p:cNvSpPr>
            <p:nvPr/>
          </p:nvSpPr>
          <p:spPr bwMode="auto">
            <a:xfrm>
              <a:off x="8642553" y="3222299"/>
              <a:ext cx="1272489" cy="1271587"/>
            </a:xfrm>
            <a:prstGeom prst="ellipse">
              <a:avLst/>
            </a:prstGeom>
            <a:solidFill>
              <a:schemeClr val="accent2"/>
            </a:solidFill>
            <a:ln w="38100" cap="flat" cmpd="sng">
              <a:noFill/>
              <a:bevel/>
              <a:headEnd/>
              <a:tailEnd/>
            </a:ln>
            <a:effectLst/>
          </p:spPr>
          <p:txBody>
            <a:bodyPr anchor="ctr"/>
            <a:lstStyle/>
            <a:p>
              <a:pPr algn="ctr"/>
              <a:endParaRPr lang="zh-CN" altLang="zh-CN">
                <a:solidFill>
                  <a:srgbClr val="0070C0"/>
                </a:solidFill>
              </a:endParaRPr>
            </a:p>
          </p:txBody>
        </p:sp>
      </p:grpSp>
      <p:sp>
        <p:nvSpPr>
          <p:cNvPr id="122" name="矩形 120"/>
          <p:cNvSpPr>
            <a:spLocks noChangeArrowheads="1"/>
          </p:cNvSpPr>
          <p:nvPr/>
        </p:nvSpPr>
        <p:spPr bwMode="auto">
          <a:xfrm>
            <a:off x="4586796" y="2778715"/>
            <a:ext cx="677957" cy="226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defTabSz="914333"/>
            <a:r>
              <a:rPr lang="zh-CN" altLang="en-US" sz="1100" dirty="0">
                <a:solidFill>
                  <a:schemeClr val="bg1"/>
                </a:solidFill>
                <a:latin typeface="微软雅黑" pitchFamily="34" charset="-122"/>
                <a:ea typeface="微软雅黑" pitchFamily="34" charset="-122"/>
              </a:rPr>
              <a:t>输入标题</a:t>
            </a:r>
          </a:p>
        </p:txBody>
      </p:sp>
      <p:sp>
        <p:nvSpPr>
          <p:cNvPr id="123" name="矩形 122"/>
          <p:cNvSpPr/>
          <p:nvPr/>
        </p:nvSpPr>
        <p:spPr>
          <a:xfrm>
            <a:off x="6214949" y="2318657"/>
            <a:ext cx="1741427" cy="1386445"/>
          </a:xfrm>
          <a:prstGeom prst="rect">
            <a:avLst/>
          </a:prstGeom>
        </p:spPr>
        <p:txBody>
          <a:bodyPr wrap="square" lIns="56300" tIns="28150" rIns="56300" bIns="28150">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rPr>
              <a:t>此处输入您的文本，或者复制您的文本粘贴到此处</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此处输入您的文本，或者复制您的文本粘贴到此处</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此处输入您的文本</a:t>
            </a:r>
            <a:r>
              <a:rPr lang="en-US" altLang="zh-CN" sz="900" dirty="0">
                <a:solidFill>
                  <a:schemeClr val="tx1">
                    <a:lumMod val="50000"/>
                    <a:lumOff val="50000"/>
                  </a:schemeClr>
                </a:solidFill>
                <a:latin typeface="微软雅黑" pitchFamily="34" charset="-122"/>
                <a:ea typeface="微软雅黑" pitchFamily="34" charset="-122"/>
              </a:rPr>
              <a:t>.</a:t>
            </a:r>
          </a:p>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rPr>
              <a:t>此处输入您的文本，或者复制您的文本粘贴到此处</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此处输入您的文本，或者复制您的文本粘贴到此处</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此处输入您的文本</a:t>
            </a:r>
            <a:r>
              <a:rPr lang="en-US" altLang="zh-CN" sz="900" dirty="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24" name="矩形 123"/>
          <p:cNvSpPr/>
          <p:nvPr/>
        </p:nvSpPr>
        <p:spPr>
          <a:xfrm>
            <a:off x="6214949" y="1852464"/>
            <a:ext cx="1741427" cy="33267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6300" tIns="28150" rIns="56300" bIns="28150" rtlCol="0" anchor="ctr"/>
          <a:lstStyle/>
          <a:p>
            <a:pPr algn="ctr"/>
            <a:endParaRPr lang="zh-CN" altLang="en-US">
              <a:solidFill>
                <a:srgbClr val="0070C0"/>
              </a:solidFill>
            </a:endParaRPr>
          </a:p>
        </p:txBody>
      </p:sp>
      <p:sp>
        <p:nvSpPr>
          <p:cNvPr id="125" name="TextBox 124"/>
          <p:cNvSpPr txBox="1"/>
          <p:nvPr/>
        </p:nvSpPr>
        <p:spPr>
          <a:xfrm>
            <a:off x="6234700" y="1902564"/>
            <a:ext cx="1584176" cy="241516"/>
          </a:xfrm>
          <a:prstGeom prst="rect">
            <a:avLst/>
          </a:prstGeom>
          <a:noFill/>
        </p:spPr>
        <p:txBody>
          <a:bodyPr wrap="square" lIns="56300" tIns="28150" rIns="56300" bIns="28150" rtlCol="0">
            <a:spAutoFit/>
          </a:bodyPr>
          <a:lstStyle/>
          <a:p>
            <a:r>
              <a:rPr lang="zh-CN" altLang="en-US" sz="1200" dirty="0">
                <a:solidFill>
                  <a:schemeClr val="bg1"/>
                </a:solidFill>
                <a:latin typeface="微软雅黑" pitchFamily="34" charset="-122"/>
                <a:ea typeface="微软雅黑" pitchFamily="34" charset="-122"/>
              </a:rPr>
              <a:t>点击输入内容</a:t>
            </a:r>
          </a:p>
        </p:txBody>
      </p:sp>
    </p:spTree>
    <p:extLst>
      <p:ext uri="{BB962C8B-B14F-4D97-AF65-F5344CB8AC3E}">
        <p14:creationId xmlns:p14="http://schemas.microsoft.com/office/powerpoint/2010/main" val="253888262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Effect transition="in" filter="fade">
                                      <p:cBhvr>
                                        <p:cTn id="17" dur="500"/>
                                        <p:tgtEl>
                                          <p:spTgt spid="102"/>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98"/>
                                        </p:tgtEl>
                                        <p:attrNameLst>
                                          <p:attrName>style.visibility</p:attrName>
                                        </p:attrNameLst>
                                      </p:cBhvr>
                                      <p:to>
                                        <p:strVal val="visible"/>
                                      </p:to>
                                    </p:set>
                                    <p:anim calcmode="lin" valueType="num">
                                      <p:cBhvr>
                                        <p:cTn id="25" dur="500" fill="hold"/>
                                        <p:tgtEl>
                                          <p:spTgt spid="98"/>
                                        </p:tgtEl>
                                        <p:attrNameLst>
                                          <p:attrName>ppt_w</p:attrName>
                                        </p:attrNameLst>
                                      </p:cBhvr>
                                      <p:tavLst>
                                        <p:tav tm="0">
                                          <p:val>
                                            <p:fltVal val="0"/>
                                          </p:val>
                                        </p:tav>
                                        <p:tav tm="100000">
                                          <p:val>
                                            <p:strVal val="#ppt_w"/>
                                          </p:val>
                                        </p:tav>
                                      </p:tavLst>
                                    </p:anim>
                                    <p:anim calcmode="lin" valueType="num">
                                      <p:cBhvr>
                                        <p:cTn id="26" dur="500" fill="hold"/>
                                        <p:tgtEl>
                                          <p:spTgt spid="98"/>
                                        </p:tgtEl>
                                        <p:attrNameLst>
                                          <p:attrName>ppt_h</p:attrName>
                                        </p:attrNameLst>
                                      </p:cBhvr>
                                      <p:tavLst>
                                        <p:tav tm="0">
                                          <p:val>
                                            <p:fltVal val="0"/>
                                          </p:val>
                                        </p:tav>
                                        <p:tav tm="100000">
                                          <p:val>
                                            <p:strVal val="#ppt_h"/>
                                          </p:val>
                                        </p:tav>
                                      </p:tavLst>
                                    </p:anim>
                                    <p:animEffect transition="in" filter="fade">
                                      <p:cBhvr>
                                        <p:cTn id="27" dur="500"/>
                                        <p:tgtEl>
                                          <p:spTgt spid="98"/>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18"/>
                                        </p:tgtEl>
                                        <p:attrNameLst>
                                          <p:attrName>style.visibility</p:attrName>
                                        </p:attrNameLst>
                                      </p:cBhvr>
                                      <p:to>
                                        <p:strVal val="visible"/>
                                      </p:to>
                                    </p:set>
                                    <p:anim calcmode="lin" valueType="num">
                                      <p:cBhvr>
                                        <p:cTn id="35" dur="500" fill="hold"/>
                                        <p:tgtEl>
                                          <p:spTgt spid="118"/>
                                        </p:tgtEl>
                                        <p:attrNameLst>
                                          <p:attrName>ppt_w</p:attrName>
                                        </p:attrNameLst>
                                      </p:cBhvr>
                                      <p:tavLst>
                                        <p:tav tm="0">
                                          <p:val>
                                            <p:fltVal val="0"/>
                                          </p:val>
                                        </p:tav>
                                        <p:tav tm="100000">
                                          <p:val>
                                            <p:strVal val="#ppt_w"/>
                                          </p:val>
                                        </p:tav>
                                      </p:tavLst>
                                    </p:anim>
                                    <p:anim calcmode="lin" valueType="num">
                                      <p:cBhvr>
                                        <p:cTn id="36" dur="500" fill="hold"/>
                                        <p:tgtEl>
                                          <p:spTgt spid="118"/>
                                        </p:tgtEl>
                                        <p:attrNameLst>
                                          <p:attrName>ppt_h</p:attrName>
                                        </p:attrNameLst>
                                      </p:cBhvr>
                                      <p:tavLst>
                                        <p:tav tm="0">
                                          <p:val>
                                            <p:fltVal val="0"/>
                                          </p:val>
                                        </p:tav>
                                        <p:tav tm="100000">
                                          <p:val>
                                            <p:strVal val="#ppt_h"/>
                                          </p:val>
                                        </p:tav>
                                      </p:tavLst>
                                    </p:anim>
                                    <p:animEffect transition="in" filter="fade">
                                      <p:cBhvr>
                                        <p:cTn id="37" dur="500"/>
                                        <p:tgtEl>
                                          <p:spTgt spid="118"/>
                                        </p:tgtEl>
                                      </p:cBhvr>
                                    </p:animEffect>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500" fill="hold"/>
                                        <p:tgtEl>
                                          <p:spTgt spid="106"/>
                                        </p:tgtEl>
                                        <p:attrNameLst>
                                          <p:attrName>ppt_w</p:attrName>
                                        </p:attrNameLst>
                                      </p:cBhvr>
                                      <p:tavLst>
                                        <p:tav tm="0">
                                          <p:val>
                                            <p:fltVal val="0"/>
                                          </p:val>
                                        </p:tav>
                                        <p:tav tm="100000">
                                          <p:val>
                                            <p:strVal val="#ppt_w"/>
                                          </p:val>
                                        </p:tav>
                                      </p:tavLst>
                                    </p:anim>
                                    <p:anim calcmode="lin" valueType="num">
                                      <p:cBhvr>
                                        <p:cTn id="46" dur="500" fill="hold"/>
                                        <p:tgtEl>
                                          <p:spTgt spid="106"/>
                                        </p:tgtEl>
                                        <p:attrNameLst>
                                          <p:attrName>ppt_h</p:attrName>
                                        </p:attrNameLst>
                                      </p:cBhvr>
                                      <p:tavLst>
                                        <p:tav tm="0">
                                          <p:val>
                                            <p:fltVal val="0"/>
                                          </p:val>
                                        </p:tav>
                                        <p:tav tm="100000">
                                          <p:val>
                                            <p:strVal val="#ppt_h"/>
                                          </p:val>
                                        </p:tav>
                                      </p:tavLst>
                                    </p:anim>
                                    <p:animEffect transition="in" filter="fade">
                                      <p:cBhvr>
                                        <p:cTn id="47" dur="500"/>
                                        <p:tgtEl>
                                          <p:spTgt spid="106"/>
                                        </p:tgtEl>
                                      </p:cBhvr>
                                    </p:animEffect>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500"/>
                                        <p:tgtEl>
                                          <p:spTgt spid="14"/>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14"/>
                                        </p:tgtEl>
                                        <p:attrNameLst>
                                          <p:attrName>style.visibility</p:attrName>
                                        </p:attrNameLst>
                                      </p:cBhvr>
                                      <p:to>
                                        <p:strVal val="visible"/>
                                      </p:to>
                                    </p:set>
                                    <p:anim calcmode="lin" valueType="num">
                                      <p:cBhvr>
                                        <p:cTn id="55" dur="500" fill="hold"/>
                                        <p:tgtEl>
                                          <p:spTgt spid="114"/>
                                        </p:tgtEl>
                                        <p:attrNameLst>
                                          <p:attrName>ppt_w</p:attrName>
                                        </p:attrNameLst>
                                      </p:cBhvr>
                                      <p:tavLst>
                                        <p:tav tm="0">
                                          <p:val>
                                            <p:fltVal val="0"/>
                                          </p:val>
                                        </p:tav>
                                        <p:tav tm="100000">
                                          <p:val>
                                            <p:strVal val="#ppt_w"/>
                                          </p:val>
                                        </p:tav>
                                      </p:tavLst>
                                    </p:anim>
                                    <p:anim calcmode="lin" valueType="num">
                                      <p:cBhvr>
                                        <p:cTn id="56" dur="500" fill="hold"/>
                                        <p:tgtEl>
                                          <p:spTgt spid="114"/>
                                        </p:tgtEl>
                                        <p:attrNameLst>
                                          <p:attrName>ppt_h</p:attrName>
                                        </p:attrNameLst>
                                      </p:cBhvr>
                                      <p:tavLst>
                                        <p:tav tm="0">
                                          <p:val>
                                            <p:fltVal val="0"/>
                                          </p:val>
                                        </p:tav>
                                        <p:tav tm="100000">
                                          <p:val>
                                            <p:strVal val="#ppt_h"/>
                                          </p:val>
                                        </p:tav>
                                      </p:tavLst>
                                    </p:anim>
                                    <p:animEffect transition="in" filter="fade">
                                      <p:cBhvr>
                                        <p:cTn id="57" dur="500"/>
                                        <p:tgtEl>
                                          <p:spTgt spid="114"/>
                                        </p:tgtEl>
                                      </p:cBhvr>
                                    </p:animEffect>
                                  </p:childTnLst>
                                </p:cTn>
                              </p:par>
                            </p:childTnLst>
                          </p:cTn>
                        </p:par>
                        <p:par>
                          <p:cTn id="58" fill="hold">
                            <p:stCondLst>
                              <p:cond delay="5500"/>
                            </p:stCondLst>
                            <p:childTnLst>
                              <p:par>
                                <p:cTn id="59" presetID="22" presetClass="entr" presetSubtype="4"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00"/>
                                        <p:tgtEl>
                                          <p:spTgt spid="16"/>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 calcmode="lin" valueType="num">
                                      <p:cBhvr>
                                        <p:cTn id="65" dur="500" fill="hold"/>
                                        <p:tgtEl>
                                          <p:spTgt spid="122"/>
                                        </p:tgtEl>
                                        <p:attrNameLst>
                                          <p:attrName>ppt_w</p:attrName>
                                        </p:attrNameLst>
                                      </p:cBhvr>
                                      <p:tavLst>
                                        <p:tav tm="0">
                                          <p:val>
                                            <p:fltVal val="0"/>
                                          </p:val>
                                        </p:tav>
                                        <p:tav tm="100000">
                                          <p:val>
                                            <p:strVal val="#ppt_w"/>
                                          </p:val>
                                        </p:tav>
                                      </p:tavLst>
                                    </p:anim>
                                    <p:anim calcmode="lin" valueType="num">
                                      <p:cBhvr>
                                        <p:cTn id="66" dur="500" fill="hold"/>
                                        <p:tgtEl>
                                          <p:spTgt spid="122"/>
                                        </p:tgtEl>
                                        <p:attrNameLst>
                                          <p:attrName>ppt_h</p:attrName>
                                        </p:attrNameLst>
                                      </p:cBhvr>
                                      <p:tavLst>
                                        <p:tav tm="0">
                                          <p:val>
                                            <p:fltVal val="0"/>
                                          </p:val>
                                        </p:tav>
                                        <p:tav tm="100000">
                                          <p:val>
                                            <p:strVal val="#ppt_h"/>
                                          </p:val>
                                        </p:tav>
                                      </p:tavLst>
                                    </p:anim>
                                    <p:animEffect transition="in" filter="fade">
                                      <p:cBhvr>
                                        <p:cTn id="67" dur="500"/>
                                        <p:tgtEl>
                                          <p:spTgt spid="122"/>
                                        </p:tgtEl>
                                      </p:cBhvr>
                                    </p:animEffect>
                                  </p:childTnLst>
                                </p:cTn>
                              </p:par>
                            </p:childTnLst>
                          </p:cTn>
                        </p:par>
                        <p:par>
                          <p:cTn id="68" fill="hold">
                            <p:stCondLst>
                              <p:cond delay="6500"/>
                            </p:stCondLst>
                            <p:childTnLst>
                              <p:par>
                                <p:cTn id="69" presetID="22" presetClass="entr" presetSubtype="4"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down)">
                                      <p:cBhvr>
                                        <p:cTn id="71" dur="500"/>
                                        <p:tgtEl>
                                          <p:spTgt spid="13"/>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110"/>
                                        </p:tgtEl>
                                        <p:attrNameLst>
                                          <p:attrName>style.visibility</p:attrName>
                                        </p:attrNameLst>
                                      </p:cBhvr>
                                      <p:to>
                                        <p:strVal val="visible"/>
                                      </p:to>
                                    </p:set>
                                    <p:anim calcmode="lin" valueType="num">
                                      <p:cBhvr>
                                        <p:cTn id="75" dur="500" fill="hold"/>
                                        <p:tgtEl>
                                          <p:spTgt spid="110"/>
                                        </p:tgtEl>
                                        <p:attrNameLst>
                                          <p:attrName>ppt_w</p:attrName>
                                        </p:attrNameLst>
                                      </p:cBhvr>
                                      <p:tavLst>
                                        <p:tav tm="0">
                                          <p:val>
                                            <p:fltVal val="0"/>
                                          </p:val>
                                        </p:tav>
                                        <p:tav tm="100000">
                                          <p:val>
                                            <p:strVal val="#ppt_w"/>
                                          </p:val>
                                        </p:tav>
                                      </p:tavLst>
                                    </p:anim>
                                    <p:anim calcmode="lin" valueType="num">
                                      <p:cBhvr>
                                        <p:cTn id="76" dur="500" fill="hold"/>
                                        <p:tgtEl>
                                          <p:spTgt spid="110"/>
                                        </p:tgtEl>
                                        <p:attrNameLst>
                                          <p:attrName>ppt_h</p:attrName>
                                        </p:attrNameLst>
                                      </p:cBhvr>
                                      <p:tavLst>
                                        <p:tav tm="0">
                                          <p:val>
                                            <p:fltVal val="0"/>
                                          </p:val>
                                        </p:tav>
                                        <p:tav tm="100000">
                                          <p:val>
                                            <p:strVal val="#ppt_h"/>
                                          </p:val>
                                        </p:tav>
                                      </p:tavLst>
                                    </p:anim>
                                    <p:animEffect transition="in" filter="fade">
                                      <p:cBhvr>
                                        <p:cTn id="77" dur="500"/>
                                        <p:tgtEl>
                                          <p:spTgt spid="110"/>
                                        </p:tgtEl>
                                      </p:cBhvr>
                                    </p:animEffect>
                                  </p:childTnLst>
                                </p:cTn>
                              </p:par>
                            </p:childTnLst>
                          </p:cTn>
                        </p:par>
                        <p:par>
                          <p:cTn id="78" fill="hold">
                            <p:stCondLst>
                              <p:cond delay="7500"/>
                            </p:stCondLst>
                            <p:childTnLst>
                              <p:par>
                                <p:cTn id="79" presetID="2" presetClass="entr" presetSubtype="2" fill="hold" grpId="0" nodeType="afterEffect">
                                  <p:stCondLst>
                                    <p:cond delay="0"/>
                                  </p:stCondLst>
                                  <p:childTnLst>
                                    <p:set>
                                      <p:cBhvr>
                                        <p:cTn id="80" dur="1" fill="hold">
                                          <p:stCondLst>
                                            <p:cond delay="0"/>
                                          </p:stCondLst>
                                        </p:cTn>
                                        <p:tgtEl>
                                          <p:spTgt spid="124"/>
                                        </p:tgtEl>
                                        <p:attrNameLst>
                                          <p:attrName>style.visibility</p:attrName>
                                        </p:attrNameLst>
                                      </p:cBhvr>
                                      <p:to>
                                        <p:strVal val="visible"/>
                                      </p:to>
                                    </p:set>
                                    <p:anim calcmode="lin" valueType="num">
                                      <p:cBhvr additive="base">
                                        <p:cTn id="81" dur="500" fill="hold"/>
                                        <p:tgtEl>
                                          <p:spTgt spid="124"/>
                                        </p:tgtEl>
                                        <p:attrNameLst>
                                          <p:attrName>ppt_x</p:attrName>
                                        </p:attrNameLst>
                                      </p:cBhvr>
                                      <p:tavLst>
                                        <p:tav tm="0">
                                          <p:val>
                                            <p:strVal val="1+#ppt_w/2"/>
                                          </p:val>
                                        </p:tav>
                                        <p:tav tm="100000">
                                          <p:val>
                                            <p:strVal val="#ppt_x"/>
                                          </p:val>
                                        </p:tav>
                                      </p:tavLst>
                                    </p:anim>
                                    <p:anim calcmode="lin" valueType="num">
                                      <p:cBhvr additive="base">
                                        <p:cTn id="82" dur="500" fill="hold"/>
                                        <p:tgtEl>
                                          <p:spTgt spid="124"/>
                                        </p:tgtEl>
                                        <p:attrNameLst>
                                          <p:attrName>ppt_y</p:attrName>
                                        </p:attrNameLst>
                                      </p:cBhvr>
                                      <p:tavLst>
                                        <p:tav tm="0">
                                          <p:val>
                                            <p:strVal val="#ppt_y"/>
                                          </p:val>
                                        </p:tav>
                                        <p:tav tm="100000">
                                          <p:val>
                                            <p:strVal val="#ppt_y"/>
                                          </p:val>
                                        </p:tav>
                                      </p:tavLst>
                                    </p:anim>
                                  </p:childTnLst>
                                </p:cTn>
                              </p:par>
                            </p:childTnLst>
                          </p:cTn>
                        </p:par>
                        <p:par>
                          <p:cTn id="83" fill="hold">
                            <p:stCondLst>
                              <p:cond delay="80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125"/>
                                        </p:tgtEl>
                                        <p:attrNameLst>
                                          <p:attrName>style.visibility</p:attrName>
                                        </p:attrNameLst>
                                      </p:cBhvr>
                                      <p:to>
                                        <p:strVal val="visible"/>
                                      </p:to>
                                    </p:set>
                                    <p:anim calcmode="lin" valueType="num">
                                      <p:cBhvr>
                                        <p:cTn id="86" dur="500" fill="hold"/>
                                        <p:tgtEl>
                                          <p:spTgt spid="125"/>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125"/>
                                        </p:tgtEl>
                                        <p:attrNameLst>
                                          <p:attrName>ppt_y</p:attrName>
                                        </p:attrNameLst>
                                      </p:cBhvr>
                                      <p:tavLst>
                                        <p:tav tm="0">
                                          <p:val>
                                            <p:strVal val="#ppt_y"/>
                                          </p:val>
                                        </p:tav>
                                        <p:tav tm="100000">
                                          <p:val>
                                            <p:strVal val="#ppt_y"/>
                                          </p:val>
                                        </p:tav>
                                      </p:tavLst>
                                    </p:anim>
                                    <p:anim calcmode="lin" valueType="num">
                                      <p:cBhvr>
                                        <p:cTn id="88" dur="500" fill="hold"/>
                                        <p:tgtEl>
                                          <p:spTgt spid="125"/>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125"/>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125"/>
                                        </p:tgtEl>
                                      </p:cBhvr>
                                    </p:animEffect>
                                  </p:childTnLst>
                                </p:cTn>
                              </p:par>
                            </p:childTnLst>
                          </p:cTn>
                        </p:par>
                        <p:par>
                          <p:cTn id="91" fill="hold">
                            <p:stCondLst>
                              <p:cond delay="8750"/>
                            </p:stCondLst>
                            <p:childTnLst>
                              <p:par>
                                <p:cTn id="92" presetID="42" presetClass="entr" presetSubtype="0" fill="hold" grpId="0" nodeType="afterEffect">
                                  <p:stCondLst>
                                    <p:cond delay="0"/>
                                  </p:stCondLst>
                                  <p:childTnLst>
                                    <p:set>
                                      <p:cBhvr>
                                        <p:cTn id="93" dur="1" fill="hold">
                                          <p:stCondLst>
                                            <p:cond delay="0"/>
                                          </p:stCondLst>
                                        </p:cTn>
                                        <p:tgtEl>
                                          <p:spTgt spid="123"/>
                                        </p:tgtEl>
                                        <p:attrNameLst>
                                          <p:attrName>style.visibility</p:attrName>
                                        </p:attrNameLst>
                                      </p:cBhvr>
                                      <p:to>
                                        <p:strVal val="visible"/>
                                      </p:to>
                                    </p:set>
                                    <p:animEffect transition="in" filter="fade">
                                      <p:cBhvr>
                                        <p:cTn id="94" dur="1000"/>
                                        <p:tgtEl>
                                          <p:spTgt spid="123"/>
                                        </p:tgtEl>
                                      </p:cBhvr>
                                    </p:animEffect>
                                    <p:anim calcmode="lin" valueType="num">
                                      <p:cBhvr>
                                        <p:cTn id="95" dur="1000" fill="hold"/>
                                        <p:tgtEl>
                                          <p:spTgt spid="123"/>
                                        </p:tgtEl>
                                        <p:attrNameLst>
                                          <p:attrName>ppt_x</p:attrName>
                                        </p:attrNameLst>
                                      </p:cBhvr>
                                      <p:tavLst>
                                        <p:tav tm="0">
                                          <p:val>
                                            <p:strVal val="#ppt_x"/>
                                          </p:val>
                                        </p:tav>
                                        <p:tav tm="100000">
                                          <p:val>
                                            <p:strVal val="#ppt_x"/>
                                          </p:val>
                                        </p:tav>
                                      </p:tavLst>
                                    </p:anim>
                                    <p:anim calcmode="lin" valueType="num">
                                      <p:cBhvr>
                                        <p:cTn id="96" dur="10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2" grpId="0"/>
      <p:bldP spid="106" grpId="0"/>
      <p:bldP spid="110" grpId="0"/>
      <p:bldP spid="114" grpId="0"/>
      <p:bldP spid="118" grpId="0"/>
      <p:bldP spid="122" grpId="0"/>
      <p:bldP spid="123" grpId="0"/>
      <p:bldP spid="124" grpId="0" animBg="1"/>
      <p:bldP spid="1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207395" y="910704"/>
            <a:ext cx="5621721" cy="3714227"/>
          </a:xfrm>
          <a:prstGeom prst="parallelogram">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endParaRPr>
          </a:p>
        </p:txBody>
      </p:sp>
      <p:sp>
        <p:nvSpPr>
          <p:cNvPr id="5" name="平行四边形 4"/>
          <p:cNvSpPr/>
          <p:nvPr/>
        </p:nvSpPr>
        <p:spPr>
          <a:xfrm>
            <a:off x="2868684" y="1888468"/>
            <a:ext cx="7375454" cy="1750378"/>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文本框 5"/>
          <p:cNvSpPr txBox="1"/>
          <p:nvPr/>
        </p:nvSpPr>
        <p:spPr>
          <a:xfrm>
            <a:off x="3108382" y="2355793"/>
            <a:ext cx="6108134" cy="684803"/>
          </a:xfrm>
          <a:prstGeom prst="rect">
            <a:avLst/>
          </a:prstGeom>
          <a:noFill/>
        </p:spPr>
        <p:txBody>
          <a:bodyPr wrap="square" lIns="68580" tIns="34290" rIns="68580" bIns="34290" rtlCol="0">
            <a:spAutoFit/>
          </a:bodyPr>
          <a:lstStyle/>
          <a:p>
            <a:pPr algn="ctr"/>
            <a:r>
              <a:rPr lang="en-US" altLang="zh-CN" sz="4000" dirty="0">
                <a:solidFill>
                  <a:schemeClr val="bg1"/>
                </a:solidFill>
                <a:latin typeface="微软雅黑" pitchFamily="34" charset="-122"/>
                <a:ea typeface="微软雅黑" pitchFamily="34" charset="-122"/>
                <a:cs typeface="+mn-ea"/>
              </a:rPr>
              <a:t>PART 02 </a:t>
            </a:r>
            <a:r>
              <a:rPr lang="zh-CN" altLang="en-US" sz="4000" kern="0" dirty="0">
                <a:solidFill>
                  <a:schemeClr val="bg1"/>
                </a:solidFill>
                <a:latin typeface="微软雅黑" pitchFamily="34" charset="-122"/>
                <a:ea typeface="微软雅黑" pitchFamily="34" charset="-122"/>
              </a:rPr>
              <a:t>工作完成情况</a:t>
            </a:r>
          </a:p>
        </p:txBody>
      </p:sp>
      <p:sp>
        <p:nvSpPr>
          <p:cNvPr id="14" name="TextBox 111"/>
          <p:cNvSpPr txBox="1">
            <a:spLocks noChangeArrowheads="1"/>
          </p:cNvSpPr>
          <p:nvPr/>
        </p:nvSpPr>
        <p:spPr bwMode="auto">
          <a:xfrm>
            <a:off x="3977856" y="3760676"/>
            <a:ext cx="5023212" cy="42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8" tIns="34262" rIns="68528" bIns="34262">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37">
              <a:lnSpc>
                <a:spcPct val="120000"/>
              </a:lnSpc>
              <a:defRPr/>
            </a:pPr>
            <a:r>
              <a:rPr lang="zh-CN" altLang="en-US" sz="1000" dirty="0">
                <a:solidFill>
                  <a:schemeClr val="bg1">
                    <a:lumMod val="65000"/>
                  </a:schemeClr>
                </a:solidFill>
                <a:latin typeface="微软雅黑" panose="020B0503020204020204" pitchFamily="34" charset="-122"/>
                <a:cs typeface="+mn-ea"/>
              </a:rPr>
              <a:t>可在此处添加简短问题说明文字，具体说明文字在此处添加此处单击此处添加文字阐述。单击此处添加文字阐述，添加简短问题说明文字。</a:t>
            </a:r>
            <a:endParaRPr lang="zh-CN" altLang="en-US" sz="1000" baseline="-3000" dirty="0">
              <a:solidFill>
                <a:schemeClr val="bg1">
                  <a:lumMod val="65000"/>
                </a:schemeClr>
              </a:solidFill>
              <a:latin typeface="微软雅黑" panose="020B0503020204020204" pitchFamily="34" charset="-122"/>
              <a:cs typeface="+mn-ea"/>
            </a:endParaRPr>
          </a:p>
        </p:txBody>
      </p:sp>
    </p:spTree>
    <p:extLst>
      <p:ext uri="{BB962C8B-B14F-4D97-AF65-F5344CB8AC3E}">
        <p14:creationId xmlns:p14="http://schemas.microsoft.com/office/powerpoint/2010/main" val="133014399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5331" y="3782480"/>
            <a:ext cx="6326494" cy="461603"/>
          </a:xfrm>
          <a:prstGeom prst="rect">
            <a:avLst/>
          </a:prstGeom>
        </p:spPr>
        <p:txBody>
          <a:bodyPr wrap="square" lIns="91442" tIns="45721" rIns="91442" bIns="45721">
            <a:spAutoFit/>
          </a:bodyPr>
          <a:lstStyle/>
          <a:p>
            <a:pPr algn="ctr">
              <a:lnSpc>
                <a:spcPct val="120000"/>
              </a:lnSpc>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nvGrpSpPr>
          <p:cNvPr id="2" name="组合 4"/>
          <p:cNvGrpSpPr/>
          <p:nvPr/>
        </p:nvGrpSpPr>
        <p:grpSpPr>
          <a:xfrm>
            <a:off x="718328" y="1231258"/>
            <a:ext cx="2265771" cy="2119115"/>
            <a:chOff x="957770" y="1467711"/>
            <a:chExt cx="3021028" cy="2825105"/>
          </a:xfrm>
        </p:grpSpPr>
        <p:grpSp>
          <p:nvGrpSpPr>
            <p:cNvPr id="5"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332819"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8" name="文本框 7"/>
            <p:cNvSpPr txBox="1"/>
            <p:nvPr/>
          </p:nvSpPr>
          <p:spPr>
            <a:xfrm>
              <a:off x="1362211" y="3386854"/>
              <a:ext cx="2241535" cy="738436"/>
            </a:xfrm>
            <a:prstGeom prst="rect">
              <a:avLst/>
            </a:prstGeom>
            <a:noFill/>
          </p:spPr>
          <p:txBody>
            <a:bodyPr wrap="square" rtlCol="0">
              <a:spAutoFit/>
            </a:bodyPr>
            <a:lstStyle/>
            <a:p>
              <a:pPr algn="ct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p:spPr>
          <p:txBody>
            <a:bodyPr lIns="60212" tIns="30106" rIns="60212" bIns="30106"/>
            <a:lstStyle/>
            <a:p>
              <a:pPr>
                <a:defRPr/>
              </a:pPr>
              <a:endParaRPr lang="zh-CN" altLang="en-US" sz="1200" dirty="0">
                <a:solidFill>
                  <a:schemeClr val="tx2"/>
                </a:solidFill>
                <a:latin typeface="微软雅黑" panose="020B0503020204020204" pitchFamily="34" charset="-122"/>
                <a:ea typeface="微软雅黑" panose="020B0503020204020204" pitchFamily="34" charset="-122"/>
              </a:endParaRPr>
            </a:p>
          </p:txBody>
        </p:sp>
      </p:grpSp>
      <p:grpSp>
        <p:nvGrpSpPr>
          <p:cNvPr id="6" name="组合 11"/>
          <p:cNvGrpSpPr/>
          <p:nvPr/>
        </p:nvGrpSpPr>
        <p:grpSpPr>
          <a:xfrm>
            <a:off x="3417857" y="1231258"/>
            <a:ext cx="2265771" cy="2119115"/>
            <a:chOff x="4557142" y="1467711"/>
            <a:chExt cx="3021028" cy="2825105"/>
          </a:xfrm>
        </p:grpSpPr>
        <p:grpSp>
          <p:nvGrpSpPr>
            <p:cNvPr id="12"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932191"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4996432" y="3417632"/>
              <a:ext cx="2241535" cy="738436"/>
            </a:xfrm>
            <a:prstGeom prst="rect">
              <a:avLst/>
            </a:prstGeom>
            <a:noFill/>
          </p:spPr>
          <p:txBody>
            <a:bodyPr wrap="square" rtlCol="0">
              <a:spAutoFit/>
            </a:bodyPr>
            <a:lstStyle/>
            <a:p>
              <a:pPr algn="ct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13" name="组合 18"/>
          <p:cNvGrpSpPr/>
          <p:nvPr/>
        </p:nvGrpSpPr>
        <p:grpSpPr>
          <a:xfrm>
            <a:off x="6117386" y="1231257"/>
            <a:ext cx="2265771" cy="2119115"/>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531564" y="2862267"/>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3" name="文本框 22"/>
            <p:cNvSpPr txBox="1"/>
            <p:nvPr/>
          </p:nvSpPr>
          <p:spPr>
            <a:xfrm>
              <a:off x="8560956" y="3417632"/>
              <a:ext cx="2241535" cy="738436"/>
            </a:xfrm>
            <a:prstGeom prst="rect">
              <a:avLst/>
            </a:prstGeom>
            <a:noFill/>
          </p:spPr>
          <p:txBody>
            <a:bodyPr wrap="square" rtlCol="0">
              <a:spAutoFit/>
            </a:bodyPr>
            <a:lstStyle/>
            <a:p>
              <a:pPr algn="ct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9"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95547620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4964707" y="2750423"/>
            <a:ext cx="616190" cy="171740"/>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4954783" y="2227119"/>
            <a:ext cx="616190" cy="171740"/>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3576286" y="2763490"/>
            <a:ext cx="616190" cy="171740"/>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9"/>
          <p:cNvGrpSpPr/>
          <p:nvPr/>
        </p:nvGrpSpPr>
        <p:grpSpPr>
          <a:xfrm>
            <a:off x="5612091" y="1979827"/>
            <a:ext cx="2138092" cy="498438"/>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5"/>
          <p:cNvGrpSpPr/>
          <p:nvPr/>
        </p:nvGrpSpPr>
        <p:grpSpPr>
          <a:xfrm>
            <a:off x="5612091" y="2675815"/>
            <a:ext cx="2138092" cy="498437"/>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1"/>
          <p:cNvGrpSpPr/>
          <p:nvPr/>
        </p:nvGrpSpPr>
        <p:grpSpPr>
          <a:xfrm>
            <a:off x="1409840" y="1988095"/>
            <a:ext cx="2138092" cy="498437"/>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7"/>
          <p:cNvGrpSpPr/>
          <p:nvPr/>
        </p:nvGrpSpPr>
        <p:grpSpPr>
          <a:xfrm>
            <a:off x="1409840" y="2684087"/>
            <a:ext cx="2138092" cy="498438"/>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3576286" y="2240186"/>
            <a:ext cx="616190" cy="171740"/>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a:spLocks/>
          </p:cNvSpPr>
          <p:nvPr/>
        </p:nvSpPr>
        <p:spPr bwMode="auto">
          <a:xfrm>
            <a:off x="3869898" y="1862677"/>
            <a:ext cx="702103" cy="700606"/>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79392" tIns="39696" rIns="79392" bIns="39696"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a:spLocks/>
          </p:cNvSpPr>
          <p:nvPr/>
        </p:nvSpPr>
        <p:spPr bwMode="auto">
          <a:xfrm>
            <a:off x="4572002" y="1862677"/>
            <a:ext cx="701307" cy="700606"/>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79392" tIns="39696" rIns="79392" bIns="39696"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a:spLocks/>
          </p:cNvSpPr>
          <p:nvPr/>
        </p:nvSpPr>
        <p:spPr bwMode="auto">
          <a:xfrm>
            <a:off x="4572002" y="2563285"/>
            <a:ext cx="701307" cy="699811"/>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79392" tIns="39696" rIns="79392" bIns="39696"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p:cNvSpPr>
          <p:nvPr/>
        </p:nvSpPr>
        <p:spPr bwMode="auto">
          <a:xfrm>
            <a:off x="3869898" y="2563285"/>
            <a:ext cx="702103" cy="699811"/>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79392" tIns="39696" rIns="79392" bIns="39696"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0" y="2162175"/>
            <a:ext cx="1052513" cy="369888"/>
          </a:xfrm>
          <a:prstGeom prst="rect">
            <a:avLst/>
          </a:prstGeom>
        </p:spPr>
        <p:txBody>
          <a:bodyPr>
            <a:spAutoFit/>
          </a:bodyPr>
          <a:lstStyle/>
          <a:p>
            <a:pPr marL="0" indent="0" algn="ctr">
              <a:spcBef>
                <a:spcPts val="0"/>
              </a:spcBef>
              <a:buNone/>
            </a:pP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0" y="2836863"/>
            <a:ext cx="1052513" cy="369887"/>
          </a:xfrm>
          <a:prstGeom prst="rect">
            <a:avLst/>
          </a:prstGeom>
        </p:spPr>
        <p:txBody>
          <a:bodyPr>
            <a:spAutoFit/>
          </a:bodyPr>
          <a:lstStyle/>
          <a:p>
            <a:pPr marL="0" indent="0" algn="ctr">
              <a:spcBef>
                <a:spcPts val="0"/>
              </a:spcBef>
              <a:buNone/>
            </a:pP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3079334" y="2089870"/>
            <a:ext cx="321850" cy="286000"/>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79392" tIns="39696" rIns="79392" bIns="39696"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1"/>
          <p:cNvGrpSpPr/>
          <p:nvPr/>
        </p:nvGrpSpPr>
        <p:grpSpPr>
          <a:xfrm>
            <a:off x="3089001" y="2771946"/>
            <a:ext cx="312927" cy="310977"/>
            <a:chOff x="7392564" y="5336936"/>
            <a:chExt cx="556472" cy="552928"/>
          </a:xfrm>
          <a:solidFill>
            <a:schemeClr val="bg1"/>
          </a:solidFill>
        </p:grpSpPr>
        <p:sp>
          <p:nvSpPr>
            <p:cNvPr id="35" name="Freeform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43" tIns="52921" rIns="105843" bIns="52921"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43" tIns="52921" rIns="105843" bIns="52921"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43" tIns="52921" rIns="105843" bIns="52921"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43" tIns="52921" rIns="105843" bIns="52921"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2"/>
          <p:cNvGrpSpPr/>
          <p:nvPr/>
        </p:nvGrpSpPr>
        <p:grpSpPr>
          <a:xfrm>
            <a:off x="5828214" y="2082210"/>
            <a:ext cx="200990" cy="269490"/>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05843" tIns="52921" rIns="105843" bIns="52921"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05843" tIns="52921" rIns="105843" bIns="52921"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a:spLocks/>
          </p:cNvSpPr>
          <p:nvPr/>
        </p:nvSpPr>
        <p:spPr bwMode="auto">
          <a:xfrm>
            <a:off x="5752359" y="2767826"/>
            <a:ext cx="303935" cy="315096"/>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79392" tIns="39696" rIns="79392" bIns="39696" numCol="1" anchor="t" anchorCtr="0" compatLnSpc="1">
            <a:prstTxWarp prst="textNoShape">
              <a:avLst/>
            </a:prstTxWarp>
          </a:bodyP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6379165" y="2163087"/>
            <a:ext cx="1051735" cy="222447"/>
          </a:xfrm>
          <a:prstGeom prst="rect">
            <a:avLst/>
          </a:prstGeom>
        </p:spPr>
        <p:txBody>
          <a:bodyPr lIns="68577" tIns="34289" rIns="68577" bIns="34289">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6379194" y="2837631"/>
            <a:ext cx="1052037" cy="222447"/>
          </a:xfrm>
          <a:prstGeom prst="rect">
            <a:avLst/>
          </a:prstGeom>
        </p:spPr>
        <p:txBody>
          <a:bodyPr lIns="68577" tIns="34289" rIns="68577" bIns="34289">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1739535" y="3445893"/>
            <a:ext cx="1257498" cy="184634"/>
          </a:xfrm>
          <a:prstGeom prst="rect">
            <a:avLst/>
          </a:prstGeom>
          <a:noFill/>
        </p:spPr>
        <p:txBody>
          <a:bodyPr wrap="square" lIns="0" tIns="0" rIns="0" bIns="0" rtlCol="0">
            <a:spAutoFit/>
          </a:bodyPr>
          <a:lstStyle/>
          <a:p>
            <a:pPr algn="just">
              <a:lnSpc>
                <a:spcPct val="120000"/>
              </a:lnSpc>
            </a:pPr>
            <a:r>
              <a:rPr lang="zh-CN" altLang="en-US"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1743638" y="3615173"/>
            <a:ext cx="1523537" cy="443121"/>
          </a:xfrm>
          <a:prstGeom prst="rect">
            <a:avLst/>
          </a:prstGeom>
          <a:noFill/>
        </p:spPr>
        <p:txBody>
          <a:bodyPr wrap="square" lIns="0" tIns="0" rIns="0" bIns="0" numCol="1" spcCol="270036">
            <a:spAutoFit/>
          </a:bodyPr>
          <a:lstStyle/>
          <a:p>
            <a:pPr algn="just">
              <a:lnSpc>
                <a:spcPct val="120000"/>
              </a:lnSpc>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5835273" y="3445893"/>
            <a:ext cx="1257498" cy="184634"/>
          </a:xfrm>
          <a:prstGeom prst="rect">
            <a:avLst/>
          </a:prstGeom>
          <a:noFill/>
        </p:spPr>
        <p:txBody>
          <a:bodyPr wrap="square" lIns="0" tIns="0" rIns="0" bIns="0" rtlCol="0">
            <a:spAutoFit/>
          </a:bodyPr>
          <a:lstStyle/>
          <a:p>
            <a:pPr algn="just">
              <a:lnSpc>
                <a:spcPct val="120000"/>
              </a:lnSpc>
            </a:pPr>
            <a:r>
              <a:rPr lang="zh-CN" altLang="en-US"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5839375" y="3615173"/>
            <a:ext cx="1523537" cy="443121"/>
          </a:xfrm>
          <a:prstGeom prst="rect">
            <a:avLst/>
          </a:prstGeom>
          <a:noFill/>
        </p:spPr>
        <p:txBody>
          <a:bodyPr wrap="square" lIns="0" tIns="0" rIns="0" bIns="0" numCol="1" spcCol="270036">
            <a:spAutoFit/>
          </a:bodyPr>
          <a:lstStyle/>
          <a:p>
            <a:pPr algn="just">
              <a:lnSpc>
                <a:spcPct val="120000"/>
              </a:lnSpc>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33875935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500"/>
                                        <p:tgtEl>
                                          <p:spTgt spid="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25988" y="1348204"/>
            <a:ext cx="3384550" cy="3385595"/>
          </a:xfrm>
          <a:prstGeom prst="rect">
            <a:avLst/>
          </a:prstGeom>
          <a:blipFill>
            <a:blip r:embed="rId3"/>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7" name="矩形 6"/>
          <p:cNvSpPr/>
          <p:nvPr/>
        </p:nvSpPr>
        <p:spPr>
          <a:xfrm>
            <a:off x="2895601" y="1348205"/>
            <a:ext cx="1738311" cy="1646745"/>
          </a:xfrm>
          <a:prstGeom prst="rect">
            <a:avLst/>
          </a:prstGeom>
          <a:blipFill>
            <a:blip r:embed="rId4"/>
            <a:stretch>
              <a:fillRect l="1" r="-11396"/>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8" name="矩形 7"/>
          <p:cNvSpPr/>
          <p:nvPr/>
        </p:nvSpPr>
        <p:spPr>
          <a:xfrm>
            <a:off x="1249364" y="3087053"/>
            <a:ext cx="1646237" cy="1646746"/>
          </a:xfrm>
          <a:prstGeom prst="rect">
            <a:avLst/>
          </a:prstGeom>
          <a:blipFill>
            <a:blip r:embed="rId5"/>
            <a:stretch>
              <a:fillRect b="-10175"/>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3" name="组合 8"/>
          <p:cNvGrpSpPr>
            <a:grpSpLocks/>
          </p:cNvGrpSpPr>
          <p:nvPr/>
        </p:nvGrpSpPr>
        <p:grpSpPr bwMode="auto">
          <a:xfrm>
            <a:off x="1249364" y="1348205"/>
            <a:ext cx="1646237" cy="1646745"/>
            <a:chOff x="1249901" y="1419622"/>
            <a:chExt cx="1646453" cy="1646453"/>
          </a:xfrm>
        </p:grpSpPr>
        <p:sp>
          <p:nvSpPr>
            <p:cNvPr id="10" name="矩形 9"/>
            <p:cNvSpPr/>
            <p:nvPr/>
          </p:nvSpPr>
          <p:spPr>
            <a:xfrm>
              <a:off x="1249901" y="1419622"/>
              <a:ext cx="1646453" cy="1646453"/>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11" name="矩形 1"/>
            <p:cNvSpPr>
              <a:spLocks noChangeArrowheads="1"/>
            </p:cNvSpPr>
            <p:nvPr/>
          </p:nvSpPr>
          <p:spPr bwMode="auto">
            <a:xfrm>
              <a:off x="1346751" y="2142029"/>
              <a:ext cx="1486095" cy="784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a:t>
              </a:r>
            </a:p>
          </p:txBody>
        </p:sp>
        <p:sp>
          <p:nvSpPr>
            <p:cNvPr id="60430" name="Freeform 6"/>
            <p:cNvSpPr>
              <a:spLocks noEditPoints="1"/>
            </p:cNvSpPr>
            <p:nvPr/>
          </p:nvSpPr>
          <p:spPr bwMode="auto">
            <a:xfrm>
              <a:off x="1821580" y="1563638"/>
              <a:ext cx="537105" cy="535791"/>
            </a:xfrm>
            <a:custGeom>
              <a:avLst/>
              <a:gdLst>
                <a:gd name="T0" fmla="*/ 1766033792 w 99"/>
                <a:gd name="T1" fmla="*/ 263609172 h 99"/>
                <a:gd name="T2" fmla="*/ 2147483646 w 99"/>
                <a:gd name="T3" fmla="*/ 292899080 h 99"/>
                <a:gd name="T4" fmla="*/ 2147483646 w 99"/>
                <a:gd name="T5" fmla="*/ 585803572 h 99"/>
                <a:gd name="T6" fmla="*/ 2147483646 w 99"/>
                <a:gd name="T7" fmla="*/ 907992560 h 99"/>
                <a:gd name="T8" fmla="*/ 2147483646 w 99"/>
                <a:gd name="T9" fmla="*/ 1113021916 h 99"/>
                <a:gd name="T10" fmla="*/ 2147483646 w 99"/>
                <a:gd name="T11" fmla="*/ 1669535580 h 99"/>
                <a:gd name="T12" fmla="*/ 2147483646 w 99"/>
                <a:gd name="T13" fmla="*/ 1757405304 h 99"/>
                <a:gd name="T14" fmla="*/ 2147483646 w 99"/>
                <a:gd name="T15" fmla="*/ 2147483646 h 99"/>
                <a:gd name="T16" fmla="*/ 2147483646 w 99"/>
                <a:gd name="T17" fmla="*/ 2147483646 h 99"/>
                <a:gd name="T18" fmla="*/ 2001508219 w 99"/>
                <a:gd name="T19" fmla="*/ 2147483646 h 99"/>
                <a:gd name="T20" fmla="*/ 1795466061 w 99"/>
                <a:gd name="T21" fmla="*/ 2147483646 h 99"/>
                <a:gd name="T22" fmla="*/ 1236225824 w 99"/>
                <a:gd name="T23" fmla="*/ 2147483646 h 99"/>
                <a:gd name="T24" fmla="*/ 1147923592 w 99"/>
                <a:gd name="T25" fmla="*/ 2147483646 h 99"/>
                <a:gd name="T26" fmla="*/ 529807967 w 99"/>
                <a:gd name="T27" fmla="*/ 2147483646 h 99"/>
                <a:gd name="T28" fmla="*/ 588677931 w 99"/>
                <a:gd name="T29" fmla="*/ 2147483646 h 99"/>
                <a:gd name="T30" fmla="*/ 88302232 w 99"/>
                <a:gd name="T31" fmla="*/ 1991724568 h 99"/>
                <a:gd name="T32" fmla="*/ 264906696 w 99"/>
                <a:gd name="T33" fmla="*/ 1786695212 h 99"/>
                <a:gd name="T34" fmla="*/ 0 w 99"/>
                <a:gd name="T35" fmla="*/ 1230181548 h 99"/>
                <a:gd name="T36" fmla="*/ 264906696 w 99"/>
                <a:gd name="T37" fmla="*/ 1142311824 h 99"/>
                <a:gd name="T38" fmla="*/ 294338965 w 99"/>
                <a:gd name="T39" fmla="*/ 527223756 h 99"/>
                <a:gd name="T40" fmla="*/ 559245662 w 99"/>
                <a:gd name="T41" fmla="*/ 585803572 h 99"/>
                <a:gd name="T42" fmla="*/ 912449165 w 99"/>
                <a:gd name="T43" fmla="*/ 87869724 h 99"/>
                <a:gd name="T44" fmla="*/ 1118491323 w 99"/>
                <a:gd name="T45" fmla="*/ 263609172 h 99"/>
                <a:gd name="T46" fmla="*/ 1677731560 w 99"/>
                <a:gd name="T47" fmla="*/ 0 h 99"/>
                <a:gd name="T48" fmla="*/ 1059621360 w 99"/>
                <a:gd name="T49" fmla="*/ 1698825488 h 99"/>
                <a:gd name="T50" fmla="*/ 1324528057 w 99"/>
                <a:gd name="T51" fmla="*/ 1376631088 h 99"/>
                <a:gd name="T52" fmla="*/ 1707169254 w 99"/>
                <a:gd name="T53" fmla="*/ 1610955764 h 99"/>
                <a:gd name="T54" fmla="*/ 1883768293 w 99"/>
                <a:gd name="T55" fmla="*/ 1640245672 h 99"/>
                <a:gd name="T56" fmla="*/ 1589429328 w 99"/>
                <a:gd name="T57" fmla="*/ 1581665856 h 99"/>
                <a:gd name="T58" fmla="*/ 1707169254 w 99"/>
                <a:gd name="T59" fmla="*/ 2021014476 h 99"/>
                <a:gd name="T60" fmla="*/ 2089810451 w 99"/>
                <a:gd name="T61" fmla="*/ 2079594292 h 99"/>
                <a:gd name="T62" fmla="*/ 2089810451 w 99"/>
                <a:gd name="T63" fmla="*/ 820122836 h 99"/>
                <a:gd name="T64" fmla="*/ 824146933 w 99"/>
                <a:gd name="T65" fmla="*/ 820122836 h 99"/>
                <a:gd name="T66" fmla="*/ 824146933 w 99"/>
                <a:gd name="T67" fmla="*/ 2079594292 h 99"/>
                <a:gd name="T68" fmla="*/ 1618867022 w 99"/>
                <a:gd name="T69" fmla="*/ 2147483646 h 99"/>
                <a:gd name="T70" fmla="*/ 1412830289 w 99"/>
                <a:gd name="T71" fmla="*/ 1933144752 h 99"/>
                <a:gd name="T72" fmla="*/ 1030189091 w 99"/>
                <a:gd name="T73" fmla="*/ 2147483646 h 99"/>
                <a:gd name="T74" fmla="*/ 1236225824 w 99"/>
                <a:gd name="T75" fmla="*/ 2079594292 h 99"/>
                <a:gd name="T76" fmla="*/ 1324528057 w 99"/>
                <a:gd name="T77" fmla="*/ 1523086040 h 99"/>
                <a:gd name="T78" fmla="*/ 1118491323 w 99"/>
                <a:gd name="T79" fmla="*/ 1728115396 h 99"/>
                <a:gd name="T80" fmla="*/ 1501127095 w 99"/>
                <a:gd name="T81" fmla="*/ 1083732008 h 99"/>
                <a:gd name="T82" fmla="*/ 1501127095 w 99"/>
                <a:gd name="T83" fmla="*/ 1347341180 h 99"/>
                <a:gd name="T84" fmla="*/ 1501127095 w 99"/>
                <a:gd name="T85" fmla="*/ 1083732008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endParaRPr>
            </a:p>
          </p:txBody>
        </p:sp>
      </p:grpSp>
      <p:grpSp>
        <p:nvGrpSpPr>
          <p:cNvPr id="4" name="组合 12"/>
          <p:cNvGrpSpPr>
            <a:grpSpLocks/>
          </p:cNvGrpSpPr>
          <p:nvPr/>
        </p:nvGrpSpPr>
        <p:grpSpPr bwMode="auto">
          <a:xfrm>
            <a:off x="2987675" y="3087053"/>
            <a:ext cx="1646238" cy="1646746"/>
            <a:chOff x="2987824" y="3157545"/>
            <a:chExt cx="1646453" cy="1646453"/>
          </a:xfrm>
        </p:grpSpPr>
        <p:sp>
          <p:nvSpPr>
            <p:cNvPr id="14" name="矩形 13"/>
            <p:cNvSpPr/>
            <p:nvPr/>
          </p:nvSpPr>
          <p:spPr>
            <a:xfrm>
              <a:off x="2987824" y="3157545"/>
              <a:ext cx="1646453" cy="1646453"/>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60426" name="Freeform 6"/>
            <p:cNvSpPr>
              <a:spLocks noEditPoints="1"/>
            </p:cNvSpPr>
            <p:nvPr/>
          </p:nvSpPr>
          <p:spPr bwMode="auto">
            <a:xfrm>
              <a:off x="3542497" y="3291830"/>
              <a:ext cx="537105" cy="535791"/>
            </a:xfrm>
            <a:custGeom>
              <a:avLst/>
              <a:gdLst>
                <a:gd name="T0" fmla="*/ 1766033792 w 99"/>
                <a:gd name="T1" fmla="*/ 263609172 h 99"/>
                <a:gd name="T2" fmla="*/ 2147483646 w 99"/>
                <a:gd name="T3" fmla="*/ 292899080 h 99"/>
                <a:gd name="T4" fmla="*/ 2147483646 w 99"/>
                <a:gd name="T5" fmla="*/ 585803572 h 99"/>
                <a:gd name="T6" fmla="*/ 2147483646 w 99"/>
                <a:gd name="T7" fmla="*/ 907992560 h 99"/>
                <a:gd name="T8" fmla="*/ 2147483646 w 99"/>
                <a:gd name="T9" fmla="*/ 1113021916 h 99"/>
                <a:gd name="T10" fmla="*/ 2147483646 w 99"/>
                <a:gd name="T11" fmla="*/ 1669535580 h 99"/>
                <a:gd name="T12" fmla="*/ 2147483646 w 99"/>
                <a:gd name="T13" fmla="*/ 1757405304 h 99"/>
                <a:gd name="T14" fmla="*/ 2147483646 w 99"/>
                <a:gd name="T15" fmla="*/ 2147483646 h 99"/>
                <a:gd name="T16" fmla="*/ 2147483646 w 99"/>
                <a:gd name="T17" fmla="*/ 2147483646 h 99"/>
                <a:gd name="T18" fmla="*/ 2001508219 w 99"/>
                <a:gd name="T19" fmla="*/ 2147483646 h 99"/>
                <a:gd name="T20" fmla="*/ 1795466061 w 99"/>
                <a:gd name="T21" fmla="*/ 2147483646 h 99"/>
                <a:gd name="T22" fmla="*/ 1236225824 w 99"/>
                <a:gd name="T23" fmla="*/ 2147483646 h 99"/>
                <a:gd name="T24" fmla="*/ 1147923592 w 99"/>
                <a:gd name="T25" fmla="*/ 2147483646 h 99"/>
                <a:gd name="T26" fmla="*/ 529807967 w 99"/>
                <a:gd name="T27" fmla="*/ 2147483646 h 99"/>
                <a:gd name="T28" fmla="*/ 588677931 w 99"/>
                <a:gd name="T29" fmla="*/ 2147483646 h 99"/>
                <a:gd name="T30" fmla="*/ 88302232 w 99"/>
                <a:gd name="T31" fmla="*/ 1991724568 h 99"/>
                <a:gd name="T32" fmla="*/ 264906696 w 99"/>
                <a:gd name="T33" fmla="*/ 1786695212 h 99"/>
                <a:gd name="T34" fmla="*/ 0 w 99"/>
                <a:gd name="T35" fmla="*/ 1230181548 h 99"/>
                <a:gd name="T36" fmla="*/ 264906696 w 99"/>
                <a:gd name="T37" fmla="*/ 1142311824 h 99"/>
                <a:gd name="T38" fmla="*/ 294338965 w 99"/>
                <a:gd name="T39" fmla="*/ 527223756 h 99"/>
                <a:gd name="T40" fmla="*/ 559245662 w 99"/>
                <a:gd name="T41" fmla="*/ 585803572 h 99"/>
                <a:gd name="T42" fmla="*/ 912449165 w 99"/>
                <a:gd name="T43" fmla="*/ 87869724 h 99"/>
                <a:gd name="T44" fmla="*/ 1118491323 w 99"/>
                <a:gd name="T45" fmla="*/ 263609172 h 99"/>
                <a:gd name="T46" fmla="*/ 1677731560 w 99"/>
                <a:gd name="T47" fmla="*/ 0 h 99"/>
                <a:gd name="T48" fmla="*/ 1059621360 w 99"/>
                <a:gd name="T49" fmla="*/ 1698825488 h 99"/>
                <a:gd name="T50" fmla="*/ 1324528057 w 99"/>
                <a:gd name="T51" fmla="*/ 1376631088 h 99"/>
                <a:gd name="T52" fmla="*/ 1707169254 w 99"/>
                <a:gd name="T53" fmla="*/ 1610955764 h 99"/>
                <a:gd name="T54" fmla="*/ 1883768293 w 99"/>
                <a:gd name="T55" fmla="*/ 1640245672 h 99"/>
                <a:gd name="T56" fmla="*/ 1589429328 w 99"/>
                <a:gd name="T57" fmla="*/ 1581665856 h 99"/>
                <a:gd name="T58" fmla="*/ 1707169254 w 99"/>
                <a:gd name="T59" fmla="*/ 2021014476 h 99"/>
                <a:gd name="T60" fmla="*/ 2089810451 w 99"/>
                <a:gd name="T61" fmla="*/ 2079594292 h 99"/>
                <a:gd name="T62" fmla="*/ 2089810451 w 99"/>
                <a:gd name="T63" fmla="*/ 820122836 h 99"/>
                <a:gd name="T64" fmla="*/ 824146933 w 99"/>
                <a:gd name="T65" fmla="*/ 820122836 h 99"/>
                <a:gd name="T66" fmla="*/ 824146933 w 99"/>
                <a:gd name="T67" fmla="*/ 2079594292 h 99"/>
                <a:gd name="T68" fmla="*/ 1618867022 w 99"/>
                <a:gd name="T69" fmla="*/ 2147483646 h 99"/>
                <a:gd name="T70" fmla="*/ 1412830289 w 99"/>
                <a:gd name="T71" fmla="*/ 1933144752 h 99"/>
                <a:gd name="T72" fmla="*/ 1030189091 w 99"/>
                <a:gd name="T73" fmla="*/ 2147483646 h 99"/>
                <a:gd name="T74" fmla="*/ 1236225824 w 99"/>
                <a:gd name="T75" fmla="*/ 2079594292 h 99"/>
                <a:gd name="T76" fmla="*/ 1324528057 w 99"/>
                <a:gd name="T77" fmla="*/ 1523086040 h 99"/>
                <a:gd name="T78" fmla="*/ 1118491323 w 99"/>
                <a:gd name="T79" fmla="*/ 1728115396 h 99"/>
                <a:gd name="T80" fmla="*/ 1501127095 w 99"/>
                <a:gd name="T81" fmla="*/ 1083732008 h 99"/>
                <a:gd name="T82" fmla="*/ 1501127095 w 99"/>
                <a:gd name="T83" fmla="*/ 1347341180 h 99"/>
                <a:gd name="T84" fmla="*/ 1501127095 w 99"/>
                <a:gd name="T85" fmla="*/ 1083732008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endParaRPr>
            </a:p>
          </p:txBody>
        </p:sp>
        <p:sp>
          <p:nvSpPr>
            <p:cNvPr id="16" name="矩形 1"/>
            <p:cNvSpPr>
              <a:spLocks noChangeArrowheads="1"/>
            </p:cNvSpPr>
            <p:nvPr/>
          </p:nvSpPr>
          <p:spPr bwMode="auto">
            <a:xfrm>
              <a:off x="3067209" y="3867251"/>
              <a:ext cx="1487682" cy="784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a:t>
              </a:r>
            </a:p>
          </p:txBody>
        </p:sp>
      </p:grpSp>
    </p:spTree>
    <p:extLst>
      <p:ext uri="{BB962C8B-B14F-4D97-AF65-F5344CB8AC3E}">
        <p14:creationId xmlns:p14="http://schemas.microsoft.com/office/powerpoint/2010/main" val="2265677467"/>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600" fill="hold"/>
                                        <p:tgtEl>
                                          <p:spTgt spid="6"/>
                                        </p:tgtEl>
                                        <p:attrNameLst>
                                          <p:attrName>ppt_w</p:attrName>
                                        </p:attrNameLst>
                                      </p:cBhvr>
                                      <p:tavLst>
                                        <p:tav tm="0">
                                          <p:val>
                                            <p:fltVal val="0"/>
                                          </p:val>
                                        </p:tav>
                                        <p:tav tm="100000">
                                          <p:val>
                                            <p:strVal val="#ppt_w"/>
                                          </p:val>
                                        </p:tav>
                                      </p:tavLst>
                                    </p:anim>
                                    <p:anim calcmode="lin" valueType="num">
                                      <p:cBhvr>
                                        <p:cTn id="24" dur="600" fill="hold"/>
                                        <p:tgtEl>
                                          <p:spTgt spid="6"/>
                                        </p:tgtEl>
                                        <p:attrNameLst>
                                          <p:attrName>ppt_h</p:attrName>
                                        </p:attrNameLst>
                                      </p:cBhvr>
                                      <p:tavLst>
                                        <p:tav tm="0">
                                          <p:val>
                                            <p:fltVal val="0"/>
                                          </p:val>
                                        </p:tav>
                                        <p:tav tm="100000">
                                          <p:val>
                                            <p:strVal val="#ppt_h"/>
                                          </p:val>
                                        </p:tav>
                                      </p:tavLst>
                                    </p:anim>
                                    <p:anim calcmode="lin" valueType="num">
                                      <p:cBhvr>
                                        <p:cTn id="25" dur="600" fill="hold"/>
                                        <p:tgtEl>
                                          <p:spTgt spid="6"/>
                                        </p:tgtEl>
                                        <p:attrNameLst>
                                          <p:attrName>style.rotation</p:attrName>
                                        </p:attrNameLst>
                                      </p:cBhvr>
                                      <p:tavLst>
                                        <p:tav tm="0">
                                          <p:val>
                                            <p:fltVal val="90"/>
                                          </p:val>
                                        </p:tav>
                                        <p:tav tm="100000">
                                          <p:val>
                                            <p:fltVal val="0"/>
                                          </p:val>
                                        </p:tav>
                                      </p:tavLst>
                                    </p:anim>
                                    <p:animEffect transition="in" filter="fade">
                                      <p:cBhvr>
                                        <p:cTn id="26"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3291858" y="2000792"/>
            <a:ext cx="668331" cy="420122"/>
            <a:chOff x="686838" y="2184398"/>
            <a:chExt cx="1192213" cy="749301"/>
          </a:xfrm>
          <a:solidFill>
            <a:schemeClr val="accent1"/>
          </a:solidFill>
        </p:grpSpPr>
        <p:sp>
          <p:nvSpPr>
            <p:cNvPr id="155"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48"/>
          <p:cNvGrpSpPr/>
          <p:nvPr/>
        </p:nvGrpSpPr>
        <p:grpSpPr>
          <a:xfrm>
            <a:off x="2555327" y="1109945"/>
            <a:ext cx="512735" cy="1265408"/>
            <a:chOff x="2000250" y="1211262"/>
            <a:chExt cx="512763" cy="1265238"/>
          </a:xfrm>
        </p:grpSpPr>
        <p:grpSp>
          <p:nvGrpSpPr>
            <p:cNvPr id="4" name="Group 145"/>
            <p:cNvGrpSpPr/>
            <p:nvPr/>
          </p:nvGrpSpPr>
          <p:grpSpPr>
            <a:xfrm>
              <a:off x="2000250" y="1279525"/>
              <a:ext cx="512763" cy="1196975"/>
              <a:chOff x="2000250" y="982663"/>
              <a:chExt cx="512763" cy="1196975"/>
            </a:xfrm>
            <a:solidFill>
              <a:schemeClr val="tx1">
                <a:lumMod val="50000"/>
                <a:lumOff val="50000"/>
              </a:schemeClr>
            </a:solidFill>
          </p:grpSpPr>
          <p:sp>
            <p:nvSpPr>
              <p:cNvPr id="1031" name="Oval 7"/>
              <p:cNvSpPr>
                <a:spLocks noChangeArrowheads="1"/>
              </p:cNvSpPr>
              <p:nvPr/>
            </p:nvSpPr>
            <p:spPr bwMode="auto">
              <a:xfrm>
                <a:off x="2192338" y="1081088"/>
                <a:ext cx="23813" cy="25400"/>
              </a:xfrm>
              <a:prstGeom prst="ellipse">
                <a:avLst/>
              </a:pr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3" name="Freeform 9"/>
              <p:cNvSpPr>
                <a:spLocks/>
              </p:cNvSpPr>
              <p:nvPr/>
            </p:nvSpPr>
            <p:spPr bwMode="auto">
              <a:xfrm>
                <a:off x="2201863" y="1497013"/>
                <a:ext cx="58738" cy="61912"/>
              </a:xfrm>
              <a:custGeom>
                <a:avLst/>
                <a:gdLst/>
                <a:ahLst/>
                <a:cxnLst>
                  <a:cxn ang="0">
                    <a:pos x="0" y="0"/>
                  </a:cxn>
                  <a:cxn ang="0">
                    <a:pos x="17" y="5"/>
                  </a:cxn>
                  <a:cxn ang="0">
                    <a:pos x="32" y="25"/>
                  </a:cxn>
                  <a:cxn ang="0">
                    <a:pos x="10" y="36"/>
                  </a:cxn>
                  <a:cxn ang="0">
                    <a:pos x="0" y="34"/>
                  </a:cxn>
                  <a:cxn ang="0">
                    <a:pos x="0" y="0"/>
                  </a:cxn>
                </a:cxnLst>
                <a:rect l="0" t="0" r="r" b="b"/>
                <a:pathLst>
                  <a:path w="36" h="38">
                    <a:moveTo>
                      <a:pt x="0" y="0"/>
                    </a:moveTo>
                    <a:cubicBezTo>
                      <a:pt x="17" y="5"/>
                      <a:pt x="17" y="5"/>
                      <a:pt x="17" y="5"/>
                    </a:cubicBezTo>
                    <a:cubicBezTo>
                      <a:pt x="27" y="8"/>
                      <a:pt x="36" y="12"/>
                      <a:pt x="32" y="25"/>
                    </a:cubicBezTo>
                    <a:cubicBezTo>
                      <a:pt x="30" y="33"/>
                      <a:pt x="20" y="38"/>
                      <a:pt x="10" y="36"/>
                    </a:cubicBezTo>
                    <a:cubicBezTo>
                      <a:pt x="0" y="34"/>
                      <a:pt x="0" y="34"/>
                      <a:pt x="0" y="34"/>
                    </a:cubicBezTo>
                    <a:cubicBezTo>
                      <a:pt x="0" y="0"/>
                      <a:pt x="0" y="0"/>
                      <a:pt x="0"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4" name="Freeform 10"/>
              <p:cNvSpPr>
                <a:spLocks/>
              </p:cNvSpPr>
              <p:nvPr/>
            </p:nvSpPr>
            <p:spPr bwMode="auto">
              <a:xfrm>
                <a:off x="2197100" y="1490663"/>
                <a:ext cx="33338" cy="14287"/>
              </a:xfrm>
              <a:custGeom>
                <a:avLst/>
                <a:gdLst/>
                <a:ahLst/>
                <a:cxnLst>
                  <a:cxn ang="0">
                    <a:pos x="0" y="4"/>
                  </a:cxn>
                  <a:cxn ang="0">
                    <a:pos x="4" y="8"/>
                  </a:cxn>
                  <a:cxn ang="0">
                    <a:pos x="16" y="8"/>
                  </a:cxn>
                  <a:cxn ang="0">
                    <a:pos x="20" y="4"/>
                  </a:cxn>
                  <a:cxn ang="0">
                    <a:pos x="16" y="0"/>
                  </a:cxn>
                  <a:cxn ang="0">
                    <a:pos x="4" y="0"/>
                  </a:cxn>
                  <a:cxn ang="0">
                    <a:pos x="0" y="4"/>
                  </a:cxn>
                </a:cxnLst>
                <a:rect l="0" t="0" r="r" b="b"/>
                <a:pathLst>
                  <a:path w="20" h="8">
                    <a:moveTo>
                      <a:pt x="0" y="4"/>
                    </a:moveTo>
                    <a:cubicBezTo>
                      <a:pt x="0" y="6"/>
                      <a:pt x="2" y="8"/>
                      <a:pt x="4" y="8"/>
                    </a:cubicBezTo>
                    <a:cubicBezTo>
                      <a:pt x="16" y="8"/>
                      <a:pt x="16" y="8"/>
                      <a:pt x="16" y="8"/>
                    </a:cubicBezTo>
                    <a:cubicBezTo>
                      <a:pt x="18" y="8"/>
                      <a:pt x="20" y="6"/>
                      <a:pt x="20" y="4"/>
                    </a:cubicBezTo>
                    <a:cubicBezTo>
                      <a:pt x="20" y="2"/>
                      <a:pt x="18" y="0"/>
                      <a:pt x="16" y="0"/>
                    </a:cubicBezTo>
                    <a:cubicBezTo>
                      <a:pt x="4" y="0"/>
                      <a:pt x="4" y="0"/>
                      <a:pt x="4" y="0"/>
                    </a:cubicBezTo>
                    <a:cubicBezTo>
                      <a:pt x="2" y="0"/>
                      <a:pt x="0" y="2"/>
                      <a:pt x="0" y="4"/>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0" name="Freeform 16"/>
              <p:cNvSpPr>
                <a:spLocks/>
              </p:cNvSpPr>
              <p:nvPr/>
            </p:nvSpPr>
            <p:spPr bwMode="auto">
              <a:xfrm>
                <a:off x="2197100" y="1490663"/>
                <a:ext cx="33338" cy="14287"/>
              </a:xfrm>
              <a:custGeom>
                <a:avLst/>
                <a:gdLst/>
                <a:ahLst/>
                <a:cxnLst>
                  <a:cxn ang="0">
                    <a:pos x="16" y="0"/>
                  </a:cxn>
                  <a:cxn ang="0">
                    <a:pos x="4" y="0"/>
                  </a:cxn>
                  <a:cxn ang="0">
                    <a:pos x="0" y="4"/>
                  </a:cxn>
                  <a:cxn ang="0">
                    <a:pos x="3" y="8"/>
                  </a:cxn>
                  <a:cxn ang="0">
                    <a:pos x="4" y="8"/>
                  </a:cxn>
                  <a:cxn ang="0">
                    <a:pos x="16" y="8"/>
                  </a:cxn>
                  <a:cxn ang="0">
                    <a:pos x="17" y="8"/>
                  </a:cxn>
                  <a:cxn ang="0">
                    <a:pos x="20" y="4"/>
                  </a:cxn>
                  <a:cxn ang="0">
                    <a:pos x="16" y="0"/>
                  </a:cxn>
                </a:cxnLst>
                <a:rect l="0" t="0" r="r" b="b"/>
                <a:pathLst>
                  <a:path w="20" h="8">
                    <a:moveTo>
                      <a:pt x="16" y="0"/>
                    </a:moveTo>
                    <a:cubicBezTo>
                      <a:pt x="4" y="0"/>
                      <a:pt x="4" y="0"/>
                      <a:pt x="4" y="0"/>
                    </a:cubicBezTo>
                    <a:cubicBezTo>
                      <a:pt x="2" y="0"/>
                      <a:pt x="0" y="2"/>
                      <a:pt x="0" y="4"/>
                    </a:cubicBezTo>
                    <a:cubicBezTo>
                      <a:pt x="0" y="6"/>
                      <a:pt x="1" y="7"/>
                      <a:pt x="3" y="8"/>
                    </a:cubicBezTo>
                    <a:cubicBezTo>
                      <a:pt x="3" y="8"/>
                      <a:pt x="4" y="8"/>
                      <a:pt x="4" y="8"/>
                    </a:cubicBezTo>
                    <a:cubicBezTo>
                      <a:pt x="16" y="8"/>
                      <a:pt x="16" y="8"/>
                      <a:pt x="16" y="8"/>
                    </a:cubicBezTo>
                    <a:cubicBezTo>
                      <a:pt x="16" y="8"/>
                      <a:pt x="17" y="8"/>
                      <a:pt x="17" y="8"/>
                    </a:cubicBezTo>
                    <a:cubicBezTo>
                      <a:pt x="19" y="7"/>
                      <a:pt x="20" y="6"/>
                      <a:pt x="20" y="4"/>
                    </a:cubicBezTo>
                    <a:cubicBezTo>
                      <a:pt x="20" y="2"/>
                      <a:pt x="18" y="0"/>
                      <a:pt x="16"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2" name="Freeform 18"/>
              <p:cNvSpPr>
                <a:spLocks/>
              </p:cNvSpPr>
              <p:nvPr/>
            </p:nvSpPr>
            <p:spPr bwMode="auto">
              <a:xfrm>
                <a:off x="2195513" y="1081088"/>
                <a:ext cx="19050" cy="6350"/>
              </a:xfrm>
              <a:custGeom>
                <a:avLst/>
                <a:gdLst/>
                <a:ahLst/>
                <a:cxnLst>
                  <a:cxn ang="0">
                    <a:pos x="6" y="0"/>
                  </a:cxn>
                  <a:cxn ang="0">
                    <a:pos x="0" y="4"/>
                  </a:cxn>
                  <a:cxn ang="0">
                    <a:pos x="12" y="4"/>
                  </a:cxn>
                  <a:cxn ang="0">
                    <a:pos x="6" y="0"/>
                  </a:cxn>
                </a:cxnLst>
                <a:rect l="0" t="0" r="r" b="b"/>
                <a:pathLst>
                  <a:path w="12" h="4">
                    <a:moveTo>
                      <a:pt x="6" y="0"/>
                    </a:moveTo>
                    <a:cubicBezTo>
                      <a:pt x="4" y="0"/>
                      <a:pt x="2" y="1"/>
                      <a:pt x="0" y="4"/>
                    </a:cubicBezTo>
                    <a:cubicBezTo>
                      <a:pt x="12" y="4"/>
                      <a:pt x="12" y="4"/>
                      <a:pt x="12" y="4"/>
                    </a:cubicBezTo>
                    <a:cubicBezTo>
                      <a:pt x="11" y="1"/>
                      <a:pt x="8" y="0"/>
                      <a:pt x="6"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3" name="Freeform 19"/>
              <p:cNvSpPr>
                <a:spLocks/>
              </p:cNvSpPr>
              <p:nvPr/>
            </p:nvSpPr>
            <p:spPr bwMode="auto">
              <a:xfrm>
                <a:off x="2201863" y="1504950"/>
                <a:ext cx="42863" cy="6350"/>
              </a:xfrm>
              <a:custGeom>
                <a:avLst/>
                <a:gdLst/>
                <a:ahLst/>
                <a:cxnLst>
                  <a:cxn ang="0">
                    <a:pos x="14" y="0"/>
                  </a:cxn>
                  <a:cxn ang="0">
                    <a:pos x="13" y="0"/>
                  </a:cxn>
                  <a:cxn ang="0">
                    <a:pos x="1" y="0"/>
                  </a:cxn>
                  <a:cxn ang="0">
                    <a:pos x="0" y="0"/>
                  </a:cxn>
                  <a:cxn ang="0">
                    <a:pos x="0" y="4"/>
                  </a:cxn>
                  <a:cxn ang="0">
                    <a:pos x="26" y="4"/>
                  </a:cxn>
                  <a:cxn ang="0">
                    <a:pos x="17" y="0"/>
                  </a:cxn>
                  <a:cxn ang="0">
                    <a:pos x="14" y="0"/>
                  </a:cxn>
                </a:cxnLst>
                <a:rect l="0" t="0" r="r" b="b"/>
                <a:pathLst>
                  <a:path w="26" h="4">
                    <a:moveTo>
                      <a:pt x="14" y="0"/>
                    </a:moveTo>
                    <a:cubicBezTo>
                      <a:pt x="14" y="0"/>
                      <a:pt x="13" y="0"/>
                      <a:pt x="13" y="0"/>
                    </a:cubicBezTo>
                    <a:cubicBezTo>
                      <a:pt x="1" y="0"/>
                      <a:pt x="1" y="0"/>
                      <a:pt x="1" y="0"/>
                    </a:cubicBezTo>
                    <a:cubicBezTo>
                      <a:pt x="1" y="0"/>
                      <a:pt x="0" y="0"/>
                      <a:pt x="0" y="0"/>
                    </a:cubicBezTo>
                    <a:cubicBezTo>
                      <a:pt x="0" y="4"/>
                      <a:pt x="0" y="4"/>
                      <a:pt x="0" y="4"/>
                    </a:cubicBezTo>
                    <a:cubicBezTo>
                      <a:pt x="26" y="4"/>
                      <a:pt x="26" y="4"/>
                      <a:pt x="26" y="4"/>
                    </a:cubicBezTo>
                    <a:cubicBezTo>
                      <a:pt x="24" y="2"/>
                      <a:pt x="20" y="1"/>
                      <a:pt x="17" y="0"/>
                    </a:cubicBezTo>
                    <a:cubicBezTo>
                      <a:pt x="14" y="0"/>
                      <a:pt x="14" y="0"/>
                      <a:pt x="14"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5" name="Freeform 21"/>
              <p:cNvSpPr>
                <a:spLocks/>
              </p:cNvSpPr>
              <p:nvPr/>
            </p:nvSpPr>
            <p:spPr bwMode="auto">
              <a:xfrm>
                <a:off x="2192338" y="1087438"/>
                <a:ext cx="23813" cy="19050"/>
              </a:xfrm>
              <a:custGeom>
                <a:avLst/>
                <a:gdLst/>
                <a:ahLst/>
                <a:cxnLst>
                  <a:cxn ang="0">
                    <a:pos x="13" y="0"/>
                  </a:cxn>
                  <a:cxn ang="0">
                    <a:pos x="1" y="0"/>
                  </a:cxn>
                  <a:cxn ang="0">
                    <a:pos x="0" y="4"/>
                  </a:cxn>
                  <a:cxn ang="0">
                    <a:pos x="7" y="12"/>
                  </a:cxn>
                  <a:cxn ang="0">
                    <a:pos x="14" y="4"/>
                  </a:cxn>
                  <a:cxn ang="0">
                    <a:pos x="13" y="0"/>
                  </a:cxn>
                </a:cxnLst>
                <a:rect l="0" t="0" r="r" b="b"/>
                <a:pathLst>
                  <a:path w="14" h="12">
                    <a:moveTo>
                      <a:pt x="13" y="0"/>
                    </a:moveTo>
                    <a:cubicBezTo>
                      <a:pt x="1" y="0"/>
                      <a:pt x="1" y="0"/>
                      <a:pt x="1" y="0"/>
                    </a:cubicBezTo>
                    <a:cubicBezTo>
                      <a:pt x="1" y="1"/>
                      <a:pt x="0" y="2"/>
                      <a:pt x="0" y="4"/>
                    </a:cubicBezTo>
                    <a:cubicBezTo>
                      <a:pt x="0" y="8"/>
                      <a:pt x="3" y="12"/>
                      <a:pt x="7" y="12"/>
                    </a:cubicBezTo>
                    <a:cubicBezTo>
                      <a:pt x="11" y="12"/>
                      <a:pt x="14" y="8"/>
                      <a:pt x="14" y="4"/>
                    </a:cubicBezTo>
                    <a:cubicBezTo>
                      <a:pt x="14" y="2"/>
                      <a:pt x="13" y="1"/>
                      <a:pt x="13" y="0"/>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0" name="Freeform 36"/>
              <p:cNvSpPr>
                <a:spLocks/>
              </p:cNvSpPr>
              <p:nvPr/>
            </p:nvSpPr>
            <p:spPr bwMode="auto">
              <a:xfrm>
                <a:off x="2149475" y="1600200"/>
                <a:ext cx="363538" cy="531812"/>
              </a:xfrm>
              <a:custGeom>
                <a:avLst/>
                <a:gdLst/>
                <a:ahLst/>
                <a:cxnLst>
                  <a:cxn ang="0">
                    <a:pos x="128" y="222"/>
                  </a:cxn>
                  <a:cxn ang="0">
                    <a:pos x="126" y="256"/>
                  </a:cxn>
                  <a:cxn ang="0">
                    <a:pos x="218" y="256"/>
                  </a:cxn>
                  <a:cxn ang="0">
                    <a:pos x="181" y="224"/>
                  </a:cxn>
                  <a:cxn ang="0">
                    <a:pos x="208" y="110"/>
                  </a:cxn>
                  <a:cxn ang="0">
                    <a:pos x="143" y="4"/>
                  </a:cxn>
                  <a:cxn ang="0">
                    <a:pos x="39" y="7"/>
                  </a:cxn>
                  <a:cxn ang="0">
                    <a:pos x="0" y="0"/>
                  </a:cxn>
                  <a:cxn ang="0">
                    <a:pos x="9" y="38"/>
                  </a:cxn>
                  <a:cxn ang="0">
                    <a:pos x="35" y="180"/>
                  </a:cxn>
                  <a:cxn ang="0">
                    <a:pos x="37" y="320"/>
                  </a:cxn>
                  <a:cxn ang="0">
                    <a:pos x="84" y="320"/>
                  </a:cxn>
                  <a:cxn ang="0">
                    <a:pos x="93" y="188"/>
                  </a:cxn>
                  <a:cxn ang="0">
                    <a:pos x="87" y="64"/>
                  </a:cxn>
                  <a:cxn ang="0">
                    <a:pos x="145" y="110"/>
                  </a:cxn>
                  <a:cxn ang="0">
                    <a:pos x="129" y="222"/>
                  </a:cxn>
                  <a:cxn ang="0">
                    <a:pos x="128" y="222"/>
                  </a:cxn>
                </a:cxnLst>
                <a:rect l="0" t="0" r="r" b="b"/>
                <a:pathLst>
                  <a:path w="218" h="320">
                    <a:moveTo>
                      <a:pt x="128" y="222"/>
                    </a:moveTo>
                    <a:cubicBezTo>
                      <a:pt x="126" y="256"/>
                      <a:pt x="126" y="256"/>
                      <a:pt x="126" y="256"/>
                    </a:cubicBezTo>
                    <a:cubicBezTo>
                      <a:pt x="218" y="256"/>
                      <a:pt x="218" y="256"/>
                      <a:pt x="218" y="256"/>
                    </a:cubicBezTo>
                    <a:cubicBezTo>
                      <a:pt x="218" y="256"/>
                      <a:pt x="210" y="230"/>
                      <a:pt x="181" y="224"/>
                    </a:cubicBezTo>
                    <a:cubicBezTo>
                      <a:pt x="208" y="110"/>
                      <a:pt x="208" y="110"/>
                      <a:pt x="208" y="110"/>
                    </a:cubicBezTo>
                    <a:cubicBezTo>
                      <a:pt x="190" y="59"/>
                      <a:pt x="143" y="4"/>
                      <a:pt x="143" y="4"/>
                    </a:cubicBezTo>
                    <a:cubicBezTo>
                      <a:pt x="39" y="7"/>
                      <a:pt x="39" y="7"/>
                      <a:pt x="39" y="7"/>
                    </a:cubicBezTo>
                    <a:cubicBezTo>
                      <a:pt x="0" y="0"/>
                      <a:pt x="0" y="0"/>
                      <a:pt x="0" y="0"/>
                    </a:cubicBezTo>
                    <a:cubicBezTo>
                      <a:pt x="0" y="0"/>
                      <a:pt x="8" y="34"/>
                      <a:pt x="9" y="38"/>
                    </a:cubicBezTo>
                    <a:cubicBezTo>
                      <a:pt x="18" y="76"/>
                      <a:pt x="30" y="137"/>
                      <a:pt x="35" y="180"/>
                    </a:cubicBezTo>
                    <a:cubicBezTo>
                      <a:pt x="40" y="214"/>
                      <a:pt x="37" y="320"/>
                      <a:pt x="37" y="320"/>
                    </a:cubicBezTo>
                    <a:cubicBezTo>
                      <a:pt x="84" y="320"/>
                      <a:pt x="84" y="320"/>
                      <a:pt x="84" y="320"/>
                    </a:cubicBezTo>
                    <a:cubicBezTo>
                      <a:pt x="84" y="320"/>
                      <a:pt x="93" y="225"/>
                      <a:pt x="93" y="188"/>
                    </a:cubicBezTo>
                    <a:cubicBezTo>
                      <a:pt x="93" y="168"/>
                      <a:pt x="90" y="108"/>
                      <a:pt x="87" y="64"/>
                    </a:cubicBezTo>
                    <a:cubicBezTo>
                      <a:pt x="145" y="110"/>
                      <a:pt x="145" y="110"/>
                      <a:pt x="145" y="110"/>
                    </a:cubicBezTo>
                    <a:cubicBezTo>
                      <a:pt x="145" y="151"/>
                      <a:pt x="131" y="212"/>
                      <a:pt x="129" y="222"/>
                    </a:cubicBezTo>
                    <a:lnTo>
                      <a:pt x="128" y="222"/>
                    </a:ln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1" name="Freeform 37"/>
              <p:cNvSpPr>
                <a:spLocks/>
              </p:cNvSpPr>
              <p:nvPr/>
            </p:nvSpPr>
            <p:spPr bwMode="auto">
              <a:xfrm>
                <a:off x="2208213" y="2132013"/>
                <a:ext cx="149225" cy="47625"/>
              </a:xfrm>
              <a:custGeom>
                <a:avLst/>
                <a:gdLst/>
                <a:ahLst/>
                <a:cxnLst>
                  <a:cxn ang="0">
                    <a:pos x="53" y="0"/>
                  </a:cxn>
                  <a:cxn ang="0">
                    <a:pos x="0" y="0"/>
                  </a:cxn>
                  <a:cxn ang="0">
                    <a:pos x="0" y="29"/>
                  </a:cxn>
                  <a:cxn ang="0">
                    <a:pos x="83" y="29"/>
                  </a:cxn>
                  <a:cxn ang="0">
                    <a:pos x="53" y="0"/>
                  </a:cxn>
                </a:cxnLst>
                <a:rect l="0" t="0" r="r" b="b"/>
                <a:pathLst>
                  <a:path w="90" h="29">
                    <a:moveTo>
                      <a:pt x="53" y="0"/>
                    </a:moveTo>
                    <a:cubicBezTo>
                      <a:pt x="0" y="0"/>
                      <a:pt x="0" y="0"/>
                      <a:pt x="0" y="0"/>
                    </a:cubicBezTo>
                    <a:cubicBezTo>
                      <a:pt x="0" y="29"/>
                      <a:pt x="0" y="29"/>
                      <a:pt x="0" y="29"/>
                    </a:cubicBezTo>
                    <a:cubicBezTo>
                      <a:pt x="83" y="29"/>
                      <a:pt x="83" y="29"/>
                      <a:pt x="83" y="29"/>
                    </a:cubicBezTo>
                    <a:cubicBezTo>
                      <a:pt x="83" y="29"/>
                      <a:pt x="90" y="8"/>
                      <a:pt x="53" y="0"/>
                    </a:cubicBez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2" name="Freeform 38"/>
              <p:cNvSpPr>
                <a:spLocks/>
              </p:cNvSpPr>
              <p:nvPr/>
            </p:nvSpPr>
            <p:spPr bwMode="auto">
              <a:xfrm>
                <a:off x="2000250" y="982663"/>
                <a:ext cx="449263" cy="635000"/>
              </a:xfrm>
              <a:custGeom>
                <a:avLst/>
                <a:gdLst/>
                <a:ahLst/>
                <a:cxnLst>
                  <a:cxn ang="0">
                    <a:pos x="68" y="63"/>
                  </a:cxn>
                  <a:cxn ang="0">
                    <a:pos x="98" y="111"/>
                  </a:cxn>
                  <a:cxn ang="0">
                    <a:pos x="98" y="121"/>
                  </a:cxn>
                  <a:cxn ang="0">
                    <a:pos x="98" y="135"/>
                  </a:cxn>
                  <a:cxn ang="0">
                    <a:pos x="50" y="160"/>
                  </a:cxn>
                  <a:cxn ang="0">
                    <a:pos x="5" y="281"/>
                  </a:cxn>
                  <a:cxn ang="0">
                    <a:pos x="73" y="326"/>
                  </a:cxn>
                  <a:cxn ang="0">
                    <a:pos x="75" y="382"/>
                  </a:cxn>
                  <a:cxn ang="0">
                    <a:pos x="252" y="375"/>
                  </a:cxn>
                  <a:cxn ang="0">
                    <a:pos x="221" y="255"/>
                  </a:cxn>
                  <a:cxn ang="0">
                    <a:pos x="199" y="167"/>
                  </a:cxn>
                  <a:cxn ang="0">
                    <a:pos x="200" y="168"/>
                  </a:cxn>
                  <a:cxn ang="0">
                    <a:pos x="265" y="148"/>
                  </a:cxn>
                  <a:cxn ang="0">
                    <a:pos x="251" y="8"/>
                  </a:cxn>
                  <a:cxn ang="0">
                    <a:pos x="221" y="15"/>
                  </a:cxn>
                  <a:cxn ang="0">
                    <a:pos x="229" y="117"/>
                  </a:cxn>
                  <a:cxn ang="0">
                    <a:pos x="189" y="126"/>
                  </a:cxn>
                  <a:cxn ang="0">
                    <a:pos x="189" y="125"/>
                  </a:cxn>
                  <a:cxn ang="0">
                    <a:pos x="149" y="108"/>
                  </a:cxn>
                  <a:cxn ang="0">
                    <a:pos x="149" y="104"/>
                  </a:cxn>
                  <a:cxn ang="0">
                    <a:pos x="165" y="94"/>
                  </a:cxn>
                  <a:cxn ang="0">
                    <a:pos x="159" y="62"/>
                  </a:cxn>
                  <a:cxn ang="0">
                    <a:pos x="166" y="57"/>
                  </a:cxn>
                  <a:cxn ang="0">
                    <a:pos x="154" y="45"/>
                  </a:cxn>
                  <a:cxn ang="0">
                    <a:pos x="147" y="24"/>
                  </a:cxn>
                  <a:cxn ang="0">
                    <a:pos x="152" y="15"/>
                  </a:cxn>
                  <a:cxn ang="0">
                    <a:pos x="156" y="0"/>
                  </a:cxn>
                  <a:cxn ang="0">
                    <a:pos x="123" y="4"/>
                  </a:cxn>
                  <a:cxn ang="0">
                    <a:pos x="85" y="8"/>
                  </a:cxn>
                  <a:cxn ang="0">
                    <a:pos x="71" y="24"/>
                  </a:cxn>
                  <a:cxn ang="0">
                    <a:pos x="68" y="63"/>
                  </a:cxn>
                </a:cxnLst>
                <a:rect l="0" t="0" r="r" b="b"/>
                <a:pathLst>
                  <a:path w="270" h="382">
                    <a:moveTo>
                      <a:pt x="68" y="63"/>
                    </a:moveTo>
                    <a:cubicBezTo>
                      <a:pt x="73" y="87"/>
                      <a:pt x="98" y="111"/>
                      <a:pt x="98" y="111"/>
                    </a:cubicBezTo>
                    <a:cubicBezTo>
                      <a:pt x="98" y="121"/>
                      <a:pt x="98" y="121"/>
                      <a:pt x="98" y="121"/>
                    </a:cubicBezTo>
                    <a:cubicBezTo>
                      <a:pt x="98" y="135"/>
                      <a:pt x="98" y="135"/>
                      <a:pt x="98" y="135"/>
                    </a:cubicBezTo>
                    <a:cubicBezTo>
                      <a:pt x="98" y="135"/>
                      <a:pt x="54" y="156"/>
                      <a:pt x="50" y="160"/>
                    </a:cubicBezTo>
                    <a:cubicBezTo>
                      <a:pt x="36" y="174"/>
                      <a:pt x="12" y="253"/>
                      <a:pt x="5" y="281"/>
                    </a:cubicBezTo>
                    <a:cubicBezTo>
                      <a:pt x="0" y="299"/>
                      <a:pt x="39" y="315"/>
                      <a:pt x="73" y="326"/>
                    </a:cubicBezTo>
                    <a:cubicBezTo>
                      <a:pt x="75" y="382"/>
                      <a:pt x="75" y="382"/>
                      <a:pt x="75" y="382"/>
                    </a:cubicBezTo>
                    <a:cubicBezTo>
                      <a:pt x="252" y="375"/>
                      <a:pt x="252" y="375"/>
                      <a:pt x="252" y="375"/>
                    </a:cubicBezTo>
                    <a:cubicBezTo>
                      <a:pt x="252" y="375"/>
                      <a:pt x="233" y="304"/>
                      <a:pt x="221" y="255"/>
                    </a:cubicBezTo>
                    <a:cubicBezTo>
                      <a:pt x="212" y="216"/>
                      <a:pt x="204" y="188"/>
                      <a:pt x="199" y="167"/>
                    </a:cubicBezTo>
                    <a:cubicBezTo>
                      <a:pt x="200" y="168"/>
                      <a:pt x="200" y="168"/>
                      <a:pt x="200" y="168"/>
                    </a:cubicBezTo>
                    <a:cubicBezTo>
                      <a:pt x="200" y="168"/>
                      <a:pt x="261" y="157"/>
                      <a:pt x="265" y="148"/>
                    </a:cubicBezTo>
                    <a:cubicBezTo>
                      <a:pt x="270" y="135"/>
                      <a:pt x="251" y="8"/>
                      <a:pt x="251" y="8"/>
                    </a:cubicBezTo>
                    <a:cubicBezTo>
                      <a:pt x="221" y="15"/>
                      <a:pt x="221" y="15"/>
                      <a:pt x="221" y="15"/>
                    </a:cubicBezTo>
                    <a:cubicBezTo>
                      <a:pt x="221" y="15"/>
                      <a:pt x="229" y="109"/>
                      <a:pt x="229" y="117"/>
                    </a:cubicBezTo>
                    <a:cubicBezTo>
                      <a:pt x="229" y="120"/>
                      <a:pt x="204" y="124"/>
                      <a:pt x="189" y="126"/>
                    </a:cubicBezTo>
                    <a:cubicBezTo>
                      <a:pt x="189" y="125"/>
                      <a:pt x="189" y="125"/>
                      <a:pt x="189" y="125"/>
                    </a:cubicBezTo>
                    <a:cubicBezTo>
                      <a:pt x="149" y="131"/>
                      <a:pt x="149" y="110"/>
                      <a:pt x="149" y="108"/>
                    </a:cubicBezTo>
                    <a:cubicBezTo>
                      <a:pt x="149" y="106"/>
                      <a:pt x="149" y="104"/>
                      <a:pt x="149" y="104"/>
                    </a:cubicBezTo>
                    <a:cubicBezTo>
                      <a:pt x="149" y="104"/>
                      <a:pt x="161" y="103"/>
                      <a:pt x="165" y="94"/>
                    </a:cubicBezTo>
                    <a:cubicBezTo>
                      <a:pt x="167" y="91"/>
                      <a:pt x="163" y="77"/>
                      <a:pt x="159" y="62"/>
                    </a:cubicBezTo>
                    <a:cubicBezTo>
                      <a:pt x="166" y="57"/>
                      <a:pt x="166" y="57"/>
                      <a:pt x="166" y="57"/>
                    </a:cubicBezTo>
                    <a:cubicBezTo>
                      <a:pt x="154" y="45"/>
                      <a:pt x="154" y="45"/>
                      <a:pt x="154" y="45"/>
                    </a:cubicBezTo>
                    <a:cubicBezTo>
                      <a:pt x="152" y="40"/>
                      <a:pt x="148" y="27"/>
                      <a:pt x="147" y="24"/>
                    </a:cubicBezTo>
                    <a:cubicBezTo>
                      <a:pt x="147" y="24"/>
                      <a:pt x="149" y="21"/>
                      <a:pt x="152" y="15"/>
                    </a:cubicBezTo>
                    <a:cubicBezTo>
                      <a:pt x="155" y="8"/>
                      <a:pt x="156" y="0"/>
                      <a:pt x="156" y="0"/>
                    </a:cubicBezTo>
                    <a:cubicBezTo>
                      <a:pt x="156" y="0"/>
                      <a:pt x="140" y="6"/>
                      <a:pt x="123" y="4"/>
                    </a:cubicBezTo>
                    <a:cubicBezTo>
                      <a:pt x="114" y="2"/>
                      <a:pt x="91" y="4"/>
                      <a:pt x="85" y="8"/>
                    </a:cubicBezTo>
                    <a:cubicBezTo>
                      <a:pt x="80" y="11"/>
                      <a:pt x="74" y="16"/>
                      <a:pt x="71" y="24"/>
                    </a:cubicBezTo>
                    <a:cubicBezTo>
                      <a:pt x="68" y="33"/>
                      <a:pt x="64" y="46"/>
                      <a:pt x="68" y="63"/>
                    </a:cubicBez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3" name="Freeform 39"/>
              <p:cNvSpPr>
                <a:spLocks/>
              </p:cNvSpPr>
              <p:nvPr/>
            </p:nvSpPr>
            <p:spPr bwMode="auto">
              <a:xfrm>
                <a:off x="2082800" y="1374775"/>
                <a:ext cx="34925" cy="93662"/>
              </a:xfrm>
              <a:custGeom>
                <a:avLst/>
                <a:gdLst/>
                <a:ahLst/>
                <a:cxnLst>
                  <a:cxn ang="0">
                    <a:pos x="3" y="33"/>
                  </a:cxn>
                  <a:cxn ang="0">
                    <a:pos x="19" y="0"/>
                  </a:cxn>
                  <a:cxn ang="0">
                    <a:pos x="21" y="56"/>
                  </a:cxn>
                  <a:cxn ang="0">
                    <a:pos x="3" y="33"/>
                  </a:cxn>
                </a:cxnLst>
                <a:rect l="0" t="0" r="r" b="b"/>
                <a:pathLst>
                  <a:path w="21" h="56">
                    <a:moveTo>
                      <a:pt x="3" y="33"/>
                    </a:moveTo>
                    <a:cubicBezTo>
                      <a:pt x="4" y="27"/>
                      <a:pt x="10" y="12"/>
                      <a:pt x="19" y="0"/>
                    </a:cubicBezTo>
                    <a:cubicBezTo>
                      <a:pt x="20" y="22"/>
                      <a:pt x="20" y="41"/>
                      <a:pt x="21" y="56"/>
                    </a:cubicBezTo>
                    <a:cubicBezTo>
                      <a:pt x="9" y="51"/>
                      <a:pt x="0" y="43"/>
                      <a:pt x="3" y="33"/>
                    </a:cubicBezTo>
                    <a:close/>
                  </a:path>
                </a:pathLst>
              </a:custGeom>
              <a:solidFill>
                <a:schemeClr val="tx1">
                  <a:lumMod val="25000"/>
                  <a:lumOff val="75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4" name="Freeform 40"/>
              <p:cNvSpPr>
                <a:spLocks/>
              </p:cNvSpPr>
              <p:nvPr/>
            </p:nvSpPr>
            <p:spPr bwMode="auto">
              <a:xfrm>
                <a:off x="2200275" y="1155700"/>
                <a:ext cx="1588" cy="1587"/>
              </a:xfrm>
              <a:custGeom>
                <a:avLst/>
                <a:gdLst/>
                <a:ahLst/>
                <a:cxnLst>
                  <a:cxn ang="0">
                    <a:pos x="0" y="1"/>
                  </a:cxn>
                  <a:cxn ang="0">
                    <a:pos x="0" y="0"/>
                  </a:cxn>
                  <a:cxn ang="0">
                    <a:pos x="0" y="1"/>
                  </a:cxn>
                  <a:cxn ang="0">
                    <a:pos x="0" y="1"/>
                  </a:cxn>
                </a:cxnLst>
                <a:rect l="0" t="0" r="r" b="b"/>
                <a:pathLst>
                  <a:path h="1">
                    <a:moveTo>
                      <a:pt x="0" y="1"/>
                    </a:moveTo>
                    <a:lnTo>
                      <a:pt x="0" y="0"/>
                    </a:lnTo>
                    <a:lnTo>
                      <a:pt x="0" y="1"/>
                    </a:lnTo>
                    <a:lnTo>
                      <a:pt x="0" y="1"/>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3"/>
            <p:cNvGrpSpPr/>
            <p:nvPr/>
          </p:nvGrpSpPr>
          <p:grpSpPr>
            <a:xfrm>
              <a:off x="2265363" y="1211262"/>
              <a:ext cx="246062" cy="158750"/>
              <a:chOff x="2265363" y="914400"/>
              <a:chExt cx="246062" cy="158750"/>
            </a:xfrm>
          </p:grpSpPr>
          <p:sp>
            <p:nvSpPr>
              <p:cNvPr id="1032" name="Freeform 8"/>
              <p:cNvSpPr>
                <a:spLocks/>
              </p:cNvSpPr>
              <p:nvPr/>
            </p:nvSpPr>
            <p:spPr bwMode="auto">
              <a:xfrm>
                <a:off x="2446338" y="1003300"/>
                <a:ext cx="46038" cy="12700"/>
              </a:xfrm>
              <a:custGeom>
                <a:avLst/>
                <a:gdLst/>
                <a:ahLst/>
                <a:cxnLst>
                  <a:cxn ang="0">
                    <a:pos x="21" y="0"/>
                  </a:cxn>
                  <a:cxn ang="0">
                    <a:pos x="1" y="3"/>
                  </a:cxn>
                  <a:cxn ang="0">
                    <a:pos x="0" y="7"/>
                  </a:cxn>
                  <a:cxn ang="0">
                    <a:pos x="28" y="1"/>
                  </a:cxn>
                  <a:cxn ang="0">
                    <a:pos x="21" y="0"/>
                  </a:cxn>
                </a:cxnLst>
                <a:rect l="0" t="0" r="r" b="b"/>
                <a:pathLst>
                  <a:path w="28" h="7">
                    <a:moveTo>
                      <a:pt x="21" y="0"/>
                    </a:moveTo>
                    <a:cubicBezTo>
                      <a:pt x="1" y="3"/>
                      <a:pt x="1" y="3"/>
                      <a:pt x="1" y="3"/>
                    </a:cubicBezTo>
                    <a:cubicBezTo>
                      <a:pt x="1" y="3"/>
                      <a:pt x="1" y="3"/>
                      <a:pt x="0" y="7"/>
                    </a:cubicBezTo>
                    <a:cubicBezTo>
                      <a:pt x="28" y="1"/>
                      <a:pt x="28" y="1"/>
                      <a:pt x="28" y="1"/>
                    </a:cubicBezTo>
                    <a:cubicBezTo>
                      <a:pt x="28" y="1"/>
                      <a:pt x="23" y="1"/>
                      <a:pt x="21" y="0"/>
                    </a:cubicBezTo>
                  </a:path>
                </a:pathLst>
              </a:custGeom>
              <a:solidFill>
                <a:srgbClr val="B73427"/>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9" name="Freeform 15"/>
              <p:cNvSpPr>
                <a:spLocks/>
              </p:cNvSpPr>
              <p:nvPr/>
            </p:nvSpPr>
            <p:spPr bwMode="auto">
              <a:xfrm>
                <a:off x="2446338" y="1003300"/>
                <a:ext cx="46038" cy="12700"/>
              </a:xfrm>
              <a:custGeom>
                <a:avLst/>
                <a:gdLst/>
                <a:ahLst/>
                <a:cxnLst>
                  <a:cxn ang="0">
                    <a:pos x="21" y="0"/>
                  </a:cxn>
                  <a:cxn ang="0">
                    <a:pos x="1" y="3"/>
                  </a:cxn>
                  <a:cxn ang="0">
                    <a:pos x="0" y="7"/>
                  </a:cxn>
                  <a:cxn ang="0">
                    <a:pos x="28" y="1"/>
                  </a:cxn>
                  <a:cxn ang="0">
                    <a:pos x="21" y="0"/>
                  </a:cxn>
                </a:cxnLst>
                <a:rect l="0" t="0" r="r" b="b"/>
                <a:pathLst>
                  <a:path w="28" h="7">
                    <a:moveTo>
                      <a:pt x="21" y="0"/>
                    </a:moveTo>
                    <a:cubicBezTo>
                      <a:pt x="1" y="3"/>
                      <a:pt x="1" y="3"/>
                      <a:pt x="1" y="3"/>
                    </a:cubicBezTo>
                    <a:cubicBezTo>
                      <a:pt x="1" y="3"/>
                      <a:pt x="1" y="3"/>
                      <a:pt x="0" y="7"/>
                    </a:cubicBezTo>
                    <a:cubicBezTo>
                      <a:pt x="28" y="1"/>
                      <a:pt x="28" y="1"/>
                      <a:pt x="28" y="1"/>
                    </a:cubicBezTo>
                    <a:cubicBezTo>
                      <a:pt x="28" y="1"/>
                      <a:pt x="23" y="1"/>
                      <a:pt x="21" y="0"/>
                    </a:cubicBezTo>
                  </a:path>
                </a:pathLst>
              </a:custGeom>
              <a:solidFill>
                <a:srgbClr val="ECDFDE"/>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0" name="Freeform 76"/>
              <p:cNvSpPr>
                <a:spLocks/>
              </p:cNvSpPr>
              <p:nvPr/>
            </p:nvSpPr>
            <p:spPr bwMode="auto">
              <a:xfrm>
                <a:off x="2395538" y="919163"/>
                <a:ext cx="100013" cy="103187"/>
              </a:xfrm>
              <a:custGeom>
                <a:avLst/>
                <a:gdLst/>
                <a:ahLst/>
                <a:cxnLst>
                  <a:cxn ang="0">
                    <a:pos x="42" y="0"/>
                  </a:cxn>
                  <a:cxn ang="0">
                    <a:pos x="0" y="34"/>
                  </a:cxn>
                  <a:cxn ang="0">
                    <a:pos x="15" y="65"/>
                  </a:cxn>
                  <a:cxn ang="0">
                    <a:pos x="63" y="54"/>
                  </a:cxn>
                  <a:cxn ang="0">
                    <a:pos x="42" y="0"/>
                  </a:cxn>
                </a:cxnLst>
                <a:rect l="0" t="0" r="r" b="b"/>
                <a:pathLst>
                  <a:path w="63" h="65">
                    <a:moveTo>
                      <a:pt x="42" y="0"/>
                    </a:moveTo>
                    <a:lnTo>
                      <a:pt x="0" y="34"/>
                    </a:lnTo>
                    <a:lnTo>
                      <a:pt x="15" y="65"/>
                    </a:lnTo>
                    <a:lnTo>
                      <a:pt x="63" y="54"/>
                    </a:lnTo>
                    <a:lnTo>
                      <a:pt x="42" y="0"/>
                    </a:lnTo>
                    <a:close/>
                  </a:path>
                </a:pathLst>
              </a:custGeom>
              <a:solidFill>
                <a:srgbClr val="D6412D"/>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1" name="Freeform 77"/>
              <p:cNvSpPr>
                <a:spLocks/>
              </p:cNvSpPr>
              <p:nvPr/>
            </p:nvSpPr>
            <p:spPr bwMode="auto">
              <a:xfrm>
                <a:off x="2395538" y="919163"/>
                <a:ext cx="100013" cy="103187"/>
              </a:xfrm>
              <a:custGeom>
                <a:avLst/>
                <a:gdLst/>
                <a:ahLst/>
                <a:cxnLst>
                  <a:cxn ang="0">
                    <a:pos x="42" y="0"/>
                  </a:cxn>
                  <a:cxn ang="0">
                    <a:pos x="0" y="34"/>
                  </a:cxn>
                  <a:cxn ang="0">
                    <a:pos x="15" y="65"/>
                  </a:cxn>
                  <a:cxn ang="0">
                    <a:pos x="63" y="54"/>
                  </a:cxn>
                </a:cxnLst>
                <a:rect l="0" t="0" r="r" b="b"/>
                <a:pathLst>
                  <a:path w="63" h="65">
                    <a:moveTo>
                      <a:pt x="42" y="0"/>
                    </a:moveTo>
                    <a:lnTo>
                      <a:pt x="0" y="34"/>
                    </a:lnTo>
                    <a:lnTo>
                      <a:pt x="15" y="65"/>
                    </a:lnTo>
                    <a:lnTo>
                      <a:pt x="63" y="54"/>
                    </a:lnTo>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2" name="Freeform 78"/>
              <p:cNvSpPr>
                <a:spLocks/>
              </p:cNvSpPr>
              <p:nvPr/>
            </p:nvSpPr>
            <p:spPr bwMode="auto">
              <a:xfrm>
                <a:off x="2447925" y="914400"/>
                <a:ext cx="63500" cy="96837"/>
              </a:xfrm>
              <a:custGeom>
                <a:avLst/>
                <a:gdLst/>
                <a:ahLst/>
                <a:cxnLst>
                  <a:cxn ang="0">
                    <a:pos x="5" y="34"/>
                  </a:cxn>
                  <a:cxn ang="0">
                    <a:pos x="29" y="55"/>
                  </a:cxn>
                  <a:cxn ang="0">
                    <a:pos x="32" y="24"/>
                  </a:cxn>
                  <a:cxn ang="0">
                    <a:pos x="9" y="3"/>
                  </a:cxn>
                  <a:cxn ang="0">
                    <a:pos x="5" y="34"/>
                  </a:cxn>
                </a:cxnLst>
                <a:rect l="0" t="0" r="r" b="b"/>
                <a:pathLst>
                  <a:path w="38" h="58">
                    <a:moveTo>
                      <a:pt x="5" y="34"/>
                    </a:moveTo>
                    <a:cubicBezTo>
                      <a:pt x="11" y="49"/>
                      <a:pt x="21" y="58"/>
                      <a:pt x="29" y="55"/>
                    </a:cubicBezTo>
                    <a:cubicBezTo>
                      <a:pt x="37" y="52"/>
                      <a:pt x="38" y="38"/>
                      <a:pt x="32" y="24"/>
                    </a:cubicBezTo>
                    <a:cubicBezTo>
                      <a:pt x="27" y="9"/>
                      <a:pt x="16" y="0"/>
                      <a:pt x="9" y="3"/>
                    </a:cubicBezTo>
                    <a:cubicBezTo>
                      <a:pt x="1" y="6"/>
                      <a:pt x="0" y="20"/>
                      <a:pt x="5" y="34"/>
                    </a:cubicBezTo>
                    <a:close/>
                  </a:path>
                </a:pathLst>
              </a:custGeom>
              <a:solidFill>
                <a:srgbClr val="AFE2E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3" name="Freeform 79"/>
              <p:cNvSpPr>
                <a:spLocks/>
              </p:cNvSpPr>
              <p:nvPr/>
            </p:nvSpPr>
            <p:spPr bwMode="auto">
              <a:xfrm>
                <a:off x="2284413" y="946150"/>
                <a:ext cx="150813" cy="123825"/>
              </a:xfrm>
              <a:custGeom>
                <a:avLst/>
                <a:gdLst/>
                <a:ahLst/>
                <a:cxnLst>
                  <a:cxn ang="0">
                    <a:pos x="91" y="52"/>
                  </a:cxn>
                  <a:cxn ang="0">
                    <a:pos x="18" y="75"/>
                  </a:cxn>
                  <a:cxn ang="0">
                    <a:pos x="4" y="40"/>
                  </a:cxn>
                  <a:cxn ang="0">
                    <a:pos x="71" y="0"/>
                  </a:cxn>
                </a:cxnLst>
                <a:rect l="0" t="0" r="r" b="b"/>
                <a:pathLst>
                  <a:path w="91" h="75">
                    <a:moveTo>
                      <a:pt x="91" y="52"/>
                    </a:moveTo>
                    <a:cubicBezTo>
                      <a:pt x="18" y="75"/>
                      <a:pt x="18" y="75"/>
                      <a:pt x="18" y="75"/>
                    </a:cubicBezTo>
                    <a:cubicBezTo>
                      <a:pt x="18" y="75"/>
                      <a:pt x="0" y="67"/>
                      <a:pt x="4" y="40"/>
                    </a:cubicBezTo>
                    <a:cubicBezTo>
                      <a:pt x="71" y="0"/>
                      <a:pt x="71" y="0"/>
                      <a:pt x="71" y="0"/>
                    </a:cubicBezTo>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4" name="Freeform 80"/>
              <p:cNvSpPr>
                <a:spLocks/>
              </p:cNvSpPr>
              <p:nvPr/>
            </p:nvSpPr>
            <p:spPr bwMode="auto">
              <a:xfrm>
                <a:off x="2387600" y="939800"/>
                <a:ext cx="63500" cy="96837"/>
              </a:xfrm>
              <a:custGeom>
                <a:avLst/>
                <a:gdLst/>
                <a:ahLst/>
                <a:cxnLst>
                  <a:cxn ang="0">
                    <a:pos x="5" y="34"/>
                  </a:cxn>
                  <a:cxn ang="0">
                    <a:pos x="29" y="55"/>
                  </a:cxn>
                  <a:cxn ang="0">
                    <a:pos x="33" y="24"/>
                  </a:cxn>
                  <a:cxn ang="0">
                    <a:pos x="9" y="3"/>
                  </a:cxn>
                  <a:cxn ang="0">
                    <a:pos x="5" y="34"/>
                  </a:cxn>
                </a:cxnLst>
                <a:rect l="0" t="0" r="r" b="b"/>
                <a:pathLst>
                  <a:path w="38" h="58">
                    <a:moveTo>
                      <a:pt x="5" y="34"/>
                    </a:moveTo>
                    <a:cubicBezTo>
                      <a:pt x="11" y="48"/>
                      <a:pt x="22" y="58"/>
                      <a:pt x="29" y="55"/>
                    </a:cubicBezTo>
                    <a:cubicBezTo>
                      <a:pt x="37" y="52"/>
                      <a:pt x="38" y="38"/>
                      <a:pt x="33" y="24"/>
                    </a:cubicBezTo>
                    <a:cubicBezTo>
                      <a:pt x="27" y="9"/>
                      <a:pt x="16" y="0"/>
                      <a:pt x="9" y="3"/>
                    </a:cubicBezTo>
                    <a:cubicBezTo>
                      <a:pt x="1" y="6"/>
                      <a:pt x="0" y="20"/>
                      <a:pt x="5" y="34"/>
                    </a:cubicBezTo>
                    <a:close/>
                  </a:path>
                </a:pathLst>
              </a:custGeom>
              <a:solidFill>
                <a:srgbClr val="AFE2E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6" name="Freeform 82"/>
              <p:cNvSpPr>
                <a:spLocks/>
              </p:cNvSpPr>
              <p:nvPr/>
            </p:nvSpPr>
            <p:spPr bwMode="auto">
              <a:xfrm>
                <a:off x="2282825" y="1030288"/>
                <a:ext cx="25400" cy="30162"/>
              </a:xfrm>
              <a:custGeom>
                <a:avLst/>
                <a:gdLst/>
                <a:ahLst/>
                <a:cxnLst>
                  <a:cxn ang="0">
                    <a:pos x="16" y="16"/>
                  </a:cxn>
                  <a:cxn ang="0">
                    <a:pos x="5" y="19"/>
                  </a:cxn>
                  <a:cxn ang="0">
                    <a:pos x="0" y="4"/>
                  </a:cxn>
                  <a:cxn ang="0">
                    <a:pos x="8" y="0"/>
                  </a:cxn>
                </a:cxnLst>
                <a:rect l="0" t="0" r="r" b="b"/>
                <a:pathLst>
                  <a:path w="16" h="19">
                    <a:moveTo>
                      <a:pt x="16" y="16"/>
                    </a:moveTo>
                    <a:lnTo>
                      <a:pt x="5" y="19"/>
                    </a:lnTo>
                    <a:lnTo>
                      <a:pt x="0" y="4"/>
                    </a:lnTo>
                    <a:lnTo>
                      <a:pt x="8" y="0"/>
                    </a:lnTo>
                  </a:path>
                </a:pathLst>
              </a:custGeom>
              <a:no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7" name="Freeform 83"/>
              <p:cNvSpPr>
                <a:spLocks/>
              </p:cNvSpPr>
              <p:nvPr/>
            </p:nvSpPr>
            <p:spPr bwMode="auto">
              <a:xfrm>
                <a:off x="2265363" y="1033463"/>
                <a:ext cx="25400" cy="39687"/>
              </a:xfrm>
              <a:custGeom>
                <a:avLst/>
                <a:gdLst/>
                <a:ahLst/>
                <a:cxnLst>
                  <a:cxn ang="0">
                    <a:pos x="11" y="2"/>
                  </a:cxn>
                  <a:cxn ang="0">
                    <a:pos x="2" y="0"/>
                  </a:cxn>
                  <a:cxn ang="0">
                    <a:pos x="11" y="24"/>
                  </a:cxn>
                  <a:cxn ang="0">
                    <a:pos x="16" y="16"/>
                  </a:cxn>
                </a:cxnLst>
                <a:rect l="0" t="0" r="r" b="b"/>
                <a:pathLst>
                  <a:path w="16" h="24">
                    <a:moveTo>
                      <a:pt x="11" y="2"/>
                    </a:moveTo>
                    <a:cubicBezTo>
                      <a:pt x="2" y="0"/>
                      <a:pt x="2" y="0"/>
                      <a:pt x="2" y="0"/>
                    </a:cubicBezTo>
                    <a:cubicBezTo>
                      <a:pt x="0" y="13"/>
                      <a:pt x="11" y="24"/>
                      <a:pt x="11" y="24"/>
                    </a:cubicBezTo>
                    <a:cubicBezTo>
                      <a:pt x="16" y="16"/>
                      <a:pt x="16" y="16"/>
                      <a:pt x="16" y="16"/>
                    </a:cubicBezTo>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8" name="Freeform 84"/>
              <p:cNvSpPr>
                <a:spLocks/>
              </p:cNvSpPr>
              <p:nvPr/>
            </p:nvSpPr>
            <p:spPr bwMode="auto">
              <a:xfrm>
                <a:off x="2289175" y="1012825"/>
                <a:ext cx="25400" cy="57150"/>
              </a:xfrm>
              <a:custGeom>
                <a:avLst/>
                <a:gdLst/>
                <a:ahLst/>
                <a:cxnLst>
                  <a:cxn ang="0">
                    <a:pos x="15" y="35"/>
                  </a:cxn>
                  <a:cxn ang="0">
                    <a:pos x="14" y="34"/>
                  </a:cxn>
                  <a:cxn ang="0">
                    <a:pos x="12" y="33"/>
                  </a:cxn>
                  <a:cxn ang="0">
                    <a:pos x="10" y="31"/>
                  </a:cxn>
                  <a:cxn ang="0">
                    <a:pos x="8" y="29"/>
                  </a:cxn>
                  <a:cxn ang="0">
                    <a:pos x="6" y="26"/>
                  </a:cxn>
                  <a:cxn ang="0">
                    <a:pos x="4" y="23"/>
                  </a:cxn>
                  <a:cxn ang="0">
                    <a:pos x="2" y="20"/>
                  </a:cxn>
                  <a:cxn ang="0">
                    <a:pos x="1" y="13"/>
                  </a:cxn>
                  <a:cxn ang="0">
                    <a:pos x="0" y="6"/>
                  </a:cxn>
                  <a:cxn ang="0">
                    <a:pos x="1" y="0"/>
                  </a:cxn>
                  <a:cxn ang="0">
                    <a:pos x="1" y="6"/>
                  </a:cxn>
                  <a:cxn ang="0">
                    <a:pos x="3" y="19"/>
                  </a:cxn>
                  <a:cxn ang="0">
                    <a:pos x="5" y="23"/>
                  </a:cxn>
                  <a:cxn ang="0">
                    <a:pos x="7" y="26"/>
                  </a:cxn>
                  <a:cxn ang="0">
                    <a:pos x="8" y="29"/>
                  </a:cxn>
                  <a:cxn ang="0">
                    <a:pos x="10" y="31"/>
                  </a:cxn>
                  <a:cxn ang="0">
                    <a:pos x="12" y="33"/>
                  </a:cxn>
                  <a:cxn ang="0">
                    <a:pos x="14" y="34"/>
                  </a:cxn>
                  <a:cxn ang="0">
                    <a:pos x="15" y="35"/>
                  </a:cxn>
                </a:cxnLst>
                <a:rect l="0" t="0" r="r" b="b"/>
                <a:pathLst>
                  <a:path w="15" h="35">
                    <a:moveTo>
                      <a:pt x="15" y="35"/>
                    </a:moveTo>
                    <a:cubicBezTo>
                      <a:pt x="15" y="35"/>
                      <a:pt x="15" y="34"/>
                      <a:pt x="14" y="34"/>
                    </a:cubicBezTo>
                    <a:cubicBezTo>
                      <a:pt x="13" y="34"/>
                      <a:pt x="13" y="33"/>
                      <a:pt x="12" y="33"/>
                    </a:cubicBezTo>
                    <a:cubicBezTo>
                      <a:pt x="11" y="32"/>
                      <a:pt x="11" y="32"/>
                      <a:pt x="10" y="31"/>
                    </a:cubicBezTo>
                    <a:cubicBezTo>
                      <a:pt x="9" y="31"/>
                      <a:pt x="9" y="30"/>
                      <a:pt x="8" y="29"/>
                    </a:cubicBezTo>
                    <a:cubicBezTo>
                      <a:pt x="7" y="28"/>
                      <a:pt x="6" y="27"/>
                      <a:pt x="6" y="26"/>
                    </a:cubicBezTo>
                    <a:cubicBezTo>
                      <a:pt x="5" y="25"/>
                      <a:pt x="5" y="24"/>
                      <a:pt x="4" y="23"/>
                    </a:cubicBezTo>
                    <a:cubicBezTo>
                      <a:pt x="3" y="22"/>
                      <a:pt x="3" y="21"/>
                      <a:pt x="2" y="20"/>
                    </a:cubicBezTo>
                    <a:cubicBezTo>
                      <a:pt x="2" y="17"/>
                      <a:pt x="1" y="15"/>
                      <a:pt x="1" y="13"/>
                    </a:cubicBezTo>
                    <a:cubicBezTo>
                      <a:pt x="0" y="10"/>
                      <a:pt x="0" y="8"/>
                      <a:pt x="0" y="6"/>
                    </a:cubicBezTo>
                    <a:cubicBezTo>
                      <a:pt x="1" y="2"/>
                      <a:pt x="1" y="0"/>
                      <a:pt x="1" y="0"/>
                    </a:cubicBezTo>
                    <a:cubicBezTo>
                      <a:pt x="1" y="0"/>
                      <a:pt x="1" y="2"/>
                      <a:pt x="1" y="6"/>
                    </a:cubicBezTo>
                    <a:cubicBezTo>
                      <a:pt x="1" y="10"/>
                      <a:pt x="2" y="15"/>
                      <a:pt x="3" y="19"/>
                    </a:cubicBezTo>
                    <a:cubicBezTo>
                      <a:pt x="4" y="21"/>
                      <a:pt x="4" y="22"/>
                      <a:pt x="5" y="23"/>
                    </a:cubicBezTo>
                    <a:cubicBezTo>
                      <a:pt x="5" y="24"/>
                      <a:pt x="6" y="25"/>
                      <a:pt x="7" y="26"/>
                    </a:cubicBezTo>
                    <a:cubicBezTo>
                      <a:pt x="7" y="27"/>
                      <a:pt x="8" y="28"/>
                      <a:pt x="8" y="29"/>
                    </a:cubicBezTo>
                    <a:cubicBezTo>
                      <a:pt x="9" y="29"/>
                      <a:pt x="10" y="30"/>
                      <a:pt x="10" y="31"/>
                    </a:cubicBezTo>
                    <a:cubicBezTo>
                      <a:pt x="11" y="31"/>
                      <a:pt x="12" y="32"/>
                      <a:pt x="12" y="33"/>
                    </a:cubicBezTo>
                    <a:cubicBezTo>
                      <a:pt x="13" y="33"/>
                      <a:pt x="13" y="33"/>
                      <a:pt x="14" y="34"/>
                    </a:cubicBezTo>
                    <a:cubicBezTo>
                      <a:pt x="15" y="34"/>
                      <a:pt x="15" y="35"/>
                      <a:pt x="15" y="35"/>
                    </a:cubicBez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0" name="Freeform 86"/>
              <p:cNvSpPr>
                <a:spLocks/>
              </p:cNvSpPr>
              <p:nvPr/>
            </p:nvSpPr>
            <p:spPr bwMode="auto">
              <a:xfrm>
                <a:off x="2282825" y="1036638"/>
                <a:ext cx="7938" cy="23812"/>
              </a:xfrm>
              <a:custGeom>
                <a:avLst/>
                <a:gdLst/>
                <a:ahLst/>
                <a:cxnLst>
                  <a:cxn ang="0">
                    <a:pos x="5" y="14"/>
                  </a:cxn>
                  <a:cxn ang="0">
                    <a:pos x="3" y="12"/>
                  </a:cxn>
                  <a:cxn ang="0">
                    <a:pos x="2" y="10"/>
                  </a:cxn>
                  <a:cxn ang="0">
                    <a:pos x="1" y="7"/>
                  </a:cxn>
                  <a:cxn ang="0">
                    <a:pos x="0" y="2"/>
                  </a:cxn>
                  <a:cxn ang="0">
                    <a:pos x="0" y="0"/>
                  </a:cxn>
                  <a:cxn ang="0">
                    <a:pos x="0" y="2"/>
                  </a:cxn>
                  <a:cxn ang="0">
                    <a:pos x="1" y="4"/>
                  </a:cxn>
                  <a:cxn ang="0">
                    <a:pos x="2" y="7"/>
                  </a:cxn>
                  <a:cxn ang="0">
                    <a:pos x="4" y="12"/>
                  </a:cxn>
                  <a:cxn ang="0">
                    <a:pos x="5" y="14"/>
                  </a:cxn>
                </a:cxnLst>
                <a:rect l="0" t="0" r="r" b="b"/>
                <a:pathLst>
                  <a:path w="5" h="14">
                    <a:moveTo>
                      <a:pt x="5" y="14"/>
                    </a:moveTo>
                    <a:cubicBezTo>
                      <a:pt x="5" y="14"/>
                      <a:pt x="4" y="13"/>
                      <a:pt x="3" y="12"/>
                    </a:cubicBezTo>
                    <a:cubicBezTo>
                      <a:pt x="3" y="11"/>
                      <a:pt x="2" y="11"/>
                      <a:pt x="2" y="10"/>
                    </a:cubicBezTo>
                    <a:cubicBezTo>
                      <a:pt x="2" y="9"/>
                      <a:pt x="1" y="8"/>
                      <a:pt x="1" y="7"/>
                    </a:cubicBezTo>
                    <a:cubicBezTo>
                      <a:pt x="0" y="5"/>
                      <a:pt x="0" y="4"/>
                      <a:pt x="0" y="2"/>
                    </a:cubicBezTo>
                    <a:cubicBezTo>
                      <a:pt x="0" y="1"/>
                      <a:pt x="0" y="0"/>
                      <a:pt x="0" y="0"/>
                    </a:cubicBezTo>
                    <a:cubicBezTo>
                      <a:pt x="0" y="0"/>
                      <a:pt x="0" y="1"/>
                      <a:pt x="0" y="2"/>
                    </a:cubicBezTo>
                    <a:cubicBezTo>
                      <a:pt x="0" y="3"/>
                      <a:pt x="1" y="4"/>
                      <a:pt x="1" y="4"/>
                    </a:cubicBezTo>
                    <a:cubicBezTo>
                      <a:pt x="1" y="5"/>
                      <a:pt x="1" y="6"/>
                      <a:pt x="2" y="7"/>
                    </a:cubicBezTo>
                    <a:cubicBezTo>
                      <a:pt x="2" y="9"/>
                      <a:pt x="3" y="10"/>
                      <a:pt x="4" y="12"/>
                    </a:cubicBezTo>
                    <a:cubicBezTo>
                      <a:pt x="4" y="13"/>
                      <a:pt x="5" y="14"/>
                      <a:pt x="5" y="14"/>
                    </a:cubicBez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Group 144"/>
          <p:cNvGrpSpPr/>
          <p:nvPr/>
        </p:nvGrpSpPr>
        <p:grpSpPr>
          <a:xfrm>
            <a:off x="2726769" y="1525927"/>
            <a:ext cx="393679" cy="3154788"/>
            <a:chOff x="2171701" y="1331914"/>
            <a:chExt cx="393700" cy="3154362"/>
          </a:xfrm>
          <a:solidFill>
            <a:schemeClr val="accent1"/>
          </a:solidFill>
        </p:grpSpPr>
        <p:sp>
          <p:nvSpPr>
            <p:cNvPr id="1078" name="Freeform 54"/>
            <p:cNvSpPr>
              <a:spLocks/>
            </p:cNvSpPr>
            <p:nvPr/>
          </p:nvSpPr>
          <p:spPr bwMode="auto">
            <a:xfrm>
              <a:off x="2492376" y="1331914"/>
              <a:ext cx="73025" cy="3154362"/>
            </a:xfrm>
            <a:custGeom>
              <a:avLst/>
              <a:gdLst/>
              <a:ahLst/>
              <a:cxnLst>
                <a:cxn ang="0">
                  <a:pos x="0" y="2063"/>
                </a:cxn>
                <a:cxn ang="0">
                  <a:pos x="12" y="2073"/>
                </a:cxn>
                <a:cxn ang="0">
                  <a:pos x="24" y="2063"/>
                </a:cxn>
                <a:cxn ang="0">
                  <a:pos x="24" y="10"/>
                </a:cxn>
                <a:cxn ang="0">
                  <a:pos x="12" y="0"/>
                </a:cxn>
                <a:cxn ang="0">
                  <a:pos x="0" y="10"/>
                </a:cxn>
                <a:cxn ang="0">
                  <a:pos x="0" y="2063"/>
                </a:cxn>
              </a:cxnLst>
              <a:rect l="0" t="0" r="r" b="b"/>
              <a:pathLst>
                <a:path w="24" h="2073">
                  <a:moveTo>
                    <a:pt x="0" y="2063"/>
                  </a:moveTo>
                  <a:cubicBezTo>
                    <a:pt x="0" y="2069"/>
                    <a:pt x="6" y="2073"/>
                    <a:pt x="12" y="2073"/>
                  </a:cubicBezTo>
                  <a:cubicBezTo>
                    <a:pt x="19" y="2073"/>
                    <a:pt x="24" y="2069"/>
                    <a:pt x="24" y="2063"/>
                  </a:cubicBezTo>
                  <a:cubicBezTo>
                    <a:pt x="24" y="10"/>
                    <a:pt x="24" y="10"/>
                    <a:pt x="24" y="10"/>
                  </a:cubicBezTo>
                  <a:cubicBezTo>
                    <a:pt x="24" y="5"/>
                    <a:pt x="19" y="0"/>
                    <a:pt x="12" y="0"/>
                  </a:cubicBezTo>
                  <a:cubicBezTo>
                    <a:pt x="6" y="0"/>
                    <a:pt x="0" y="5"/>
                    <a:pt x="0" y="10"/>
                  </a:cubicBezTo>
                  <a:lnTo>
                    <a:pt x="0" y="2063"/>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9" name="Rectangle 55"/>
            <p:cNvSpPr>
              <a:spLocks noChangeArrowheads="1"/>
            </p:cNvSpPr>
            <p:nvPr/>
          </p:nvSpPr>
          <p:spPr bwMode="auto">
            <a:xfrm>
              <a:off x="2225675" y="2030413"/>
              <a:ext cx="320675" cy="31750"/>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0" name="Rectangle 56"/>
            <p:cNvSpPr>
              <a:spLocks noChangeArrowheads="1"/>
            </p:cNvSpPr>
            <p:nvPr/>
          </p:nvSpPr>
          <p:spPr bwMode="auto">
            <a:xfrm>
              <a:off x="2225675" y="217963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1" name="Rectangle 57"/>
            <p:cNvSpPr>
              <a:spLocks noChangeArrowheads="1"/>
            </p:cNvSpPr>
            <p:nvPr/>
          </p:nvSpPr>
          <p:spPr bwMode="auto">
            <a:xfrm>
              <a:off x="2225675" y="166211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2" name="Rectangle 58"/>
            <p:cNvSpPr>
              <a:spLocks noChangeArrowheads="1"/>
            </p:cNvSpPr>
            <p:nvPr/>
          </p:nvSpPr>
          <p:spPr bwMode="auto">
            <a:xfrm>
              <a:off x="2225675" y="149701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3" name="Rectangle 59"/>
            <p:cNvSpPr>
              <a:spLocks noChangeArrowheads="1"/>
            </p:cNvSpPr>
            <p:nvPr/>
          </p:nvSpPr>
          <p:spPr bwMode="auto">
            <a:xfrm>
              <a:off x="2225675" y="1814513"/>
              <a:ext cx="320675" cy="31750"/>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4" name="Rectangle 60"/>
            <p:cNvSpPr>
              <a:spLocks noChangeArrowheads="1"/>
            </p:cNvSpPr>
            <p:nvPr/>
          </p:nvSpPr>
          <p:spPr bwMode="auto">
            <a:xfrm>
              <a:off x="2225675" y="234473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5" name="Rectangle 61"/>
            <p:cNvSpPr>
              <a:spLocks noChangeArrowheads="1"/>
            </p:cNvSpPr>
            <p:nvPr/>
          </p:nvSpPr>
          <p:spPr bwMode="auto">
            <a:xfrm>
              <a:off x="2225675" y="249713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6" name="Rectangle 62"/>
            <p:cNvSpPr>
              <a:spLocks noChangeArrowheads="1"/>
            </p:cNvSpPr>
            <p:nvPr/>
          </p:nvSpPr>
          <p:spPr bwMode="auto">
            <a:xfrm>
              <a:off x="2225675" y="266065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7" name="Rectangle 63"/>
            <p:cNvSpPr>
              <a:spLocks noChangeArrowheads="1"/>
            </p:cNvSpPr>
            <p:nvPr/>
          </p:nvSpPr>
          <p:spPr bwMode="auto">
            <a:xfrm>
              <a:off x="2225675" y="281305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8" name="Rectangle 64"/>
            <p:cNvSpPr>
              <a:spLocks noChangeArrowheads="1"/>
            </p:cNvSpPr>
            <p:nvPr/>
          </p:nvSpPr>
          <p:spPr bwMode="auto">
            <a:xfrm>
              <a:off x="2225675" y="297815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9" name="Rectangle 65"/>
            <p:cNvSpPr>
              <a:spLocks noChangeArrowheads="1"/>
            </p:cNvSpPr>
            <p:nvPr/>
          </p:nvSpPr>
          <p:spPr bwMode="auto">
            <a:xfrm>
              <a:off x="2225675" y="3127375"/>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0" name="Rectangle 66"/>
            <p:cNvSpPr>
              <a:spLocks noChangeArrowheads="1"/>
            </p:cNvSpPr>
            <p:nvPr/>
          </p:nvSpPr>
          <p:spPr bwMode="auto">
            <a:xfrm>
              <a:off x="2225675" y="329406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1" name="Rectangle 67"/>
            <p:cNvSpPr>
              <a:spLocks noChangeArrowheads="1"/>
            </p:cNvSpPr>
            <p:nvPr/>
          </p:nvSpPr>
          <p:spPr bwMode="auto">
            <a:xfrm>
              <a:off x="2225675" y="3443288"/>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2" name="Rectangle 68"/>
            <p:cNvSpPr>
              <a:spLocks noChangeArrowheads="1"/>
            </p:cNvSpPr>
            <p:nvPr/>
          </p:nvSpPr>
          <p:spPr bwMode="auto">
            <a:xfrm>
              <a:off x="2225675" y="3609975"/>
              <a:ext cx="320675" cy="31750"/>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3" name="Rectangle 69"/>
            <p:cNvSpPr>
              <a:spLocks noChangeArrowheads="1"/>
            </p:cNvSpPr>
            <p:nvPr/>
          </p:nvSpPr>
          <p:spPr bwMode="auto">
            <a:xfrm>
              <a:off x="2225675" y="375920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4" name="Rectangle 70"/>
            <p:cNvSpPr>
              <a:spLocks noChangeArrowheads="1"/>
            </p:cNvSpPr>
            <p:nvPr/>
          </p:nvSpPr>
          <p:spPr bwMode="auto">
            <a:xfrm>
              <a:off x="2225675" y="392430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5" name="Rectangle 71"/>
            <p:cNvSpPr>
              <a:spLocks noChangeArrowheads="1"/>
            </p:cNvSpPr>
            <p:nvPr/>
          </p:nvSpPr>
          <p:spPr bwMode="auto">
            <a:xfrm>
              <a:off x="2225675" y="4076700"/>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6" name="Rectangle 72"/>
            <p:cNvSpPr>
              <a:spLocks noChangeArrowheads="1"/>
            </p:cNvSpPr>
            <p:nvPr/>
          </p:nvSpPr>
          <p:spPr bwMode="auto">
            <a:xfrm>
              <a:off x="2225675" y="4240213"/>
              <a:ext cx="320675" cy="33337"/>
            </a:xfrm>
            <a:prstGeom prst="rect">
              <a:avLst/>
            </a:prstGeom>
            <a:grp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9" name="Freeform 75"/>
            <p:cNvSpPr>
              <a:spLocks/>
            </p:cNvSpPr>
            <p:nvPr/>
          </p:nvSpPr>
          <p:spPr bwMode="auto">
            <a:xfrm>
              <a:off x="2171701" y="1331914"/>
              <a:ext cx="73025" cy="3154362"/>
            </a:xfrm>
            <a:custGeom>
              <a:avLst/>
              <a:gdLst/>
              <a:ahLst/>
              <a:cxnLst>
                <a:cxn ang="0">
                  <a:pos x="0" y="2063"/>
                </a:cxn>
                <a:cxn ang="0">
                  <a:pos x="12" y="2073"/>
                </a:cxn>
                <a:cxn ang="0">
                  <a:pos x="24" y="2063"/>
                </a:cxn>
                <a:cxn ang="0">
                  <a:pos x="24" y="10"/>
                </a:cxn>
                <a:cxn ang="0">
                  <a:pos x="12" y="0"/>
                </a:cxn>
                <a:cxn ang="0">
                  <a:pos x="0" y="10"/>
                </a:cxn>
                <a:cxn ang="0">
                  <a:pos x="0" y="2063"/>
                </a:cxn>
              </a:cxnLst>
              <a:rect l="0" t="0" r="r" b="b"/>
              <a:pathLst>
                <a:path w="24" h="2073">
                  <a:moveTo>
                    <a:pt x="0" y="2063"/>
                  </a:moveTo>
                  <a:cubicBezTo>
                    <a:pt x="0" y="2069"/>
                    <a:pt x="5" y="2073"/>
                    <a:pt x="12" y="2073"/>
                  </a:cubicBezTo>
                  <a:cubicBezTo>
                    <a:pt x="18" y="2073"/>
                    <a:pt x="24" y="2069"/>
                    <a:pt x="24" y="2063"/>
                  </a:cubicBezTo>
                  <a:cubicBezTo>
                    <a:pt x="24" y="10"/>
                    <a:pt x="24" y="10"/>
                    <a:pt x="24" y="10"/>
                  </a:cubicBezTo>
                  <a:cubicBezTo>
                    <a:pt x="24" y="5"/>
                    <a:pt x="18" y="0"/>
                    <a:pt x="12" y="0"/>
                  </a:cubicBezTo>
                  <a:cubicBezTo>
                    <a:pt x="5" y="0"/>
                    <a:pt x="0" y="5"/>
                    <a:pt x="0" y="10"/>
                  </a:cubicBezTo>
                  <a:lnTo>
                    <a:pt x="0" y="2063"/>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9"/>
          <p:cNvGrpSpPr/>
          <p:nvPr/>
        </p:nvGrpSpPr>
        <p:grpSpPr>
          <a:xfrm>
            <a:off x="3528412" y="3416894"/>
            <a:ext cx="580993" cy="1249531"/>
            <a:chOff x="2973388" y="3517900"/>
            <a:chExt cx="581025" cy="1249362"/>
          </a:xfrm>
        </p:grpSpPr>
        <p:sp>
          <p:nvSpPr>
            <p:cNvPr id="1066" name="Rectangle 42"/>
            <p:cNvSpPr>
              <a:spLocks noChangeArrowheads="1"/>
            </p:cNvSpPr>
            <p:nvPr/>
          </p:nvSpPr>
          <p:spPr bwMode="auto">
            <a:xfrm>
              <a:off x="3184525" y="4241800"/>
              <a:ext cx="369888" cy="244475"/>
            </a:xfrm>
            <a:prstGeom prst="rect">
              <a:avLst/>
            </a:prstGeom>
            <a:solidFill>
              <a:schemeClr val="tx1">
                <a:lumMod val="25000"/>
                <a:lumOff val="75000"/>
              </a:schemeClr>
            </a:solid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7" name="Freeform 43"/>
            <p:cNvSpPr>
              <a:spLocks/>
            </p:cNvSpPr>
            <p:nvPr/>
          </p:nvSpPr>
          <p:spPr bwMode="auto">
            <a:xfrm>
              <a:off x="3332163" y="4202113"/>
              <a:ext cx="85725" cy="39687"/>
            </a:xfrm>
            <a:custGeom>
              <a:avLst/>
              <a:gdLst/>
              <a:ahLst/>
              <a:cxnLst>
                <a:cxn ang="0">
                  <a:pos x="51" y="24"/>
                </a:cxn>
                <a:cxn ang="0">
                  <a:pos x="44" y="7"/>
                </a:cxn>
                <a:cxn ang="0">
                  <a:pos x="26" y="0"/>
                </a:cxn>
                <a:cxn ang="0">
                  <a:pos x="24" y="0"/>
                </a:cxn>
                <a:cxn ang="0">
                  <a:pos x="7" y="7"/>
                </a:cxn>
                <a:cxn ang="0">
                  <a:pos x="0" y="24"/>
                </a:cxn>
                <a:cxn ang="0">
                  <a:pos x="8" y="24"/>
                </a:cxn>
                <a:cxn ang="0">
                  <a:pos x="12" y="13"/>
                </a:cxn>
                <a:cxn ang="0">
                  <a:pos x="24" y="8"/>
                </a:cxn>
                <a:cxn ang="0">
                  <a:pos x="26" y="8"/>
                </a:cxn>
                <a:cxn ang="0">
                  <a:pos x="39" y="13"/>
                </a:cxn>
                <a:cxn ang="0">
                  <a:pos x="43" y="24"/>
                </a:cxn>
                <a:cxn ang="0">
                  <a:pos x="51" y="24"/>
                </a:cxn>
              </a:cxnLst>
              <a:rect l="0" t="0" r="r" b="b"/>
              <a:pathLst>
                <a:path w="51" h="24">
                  <a:moveTo>
                    <a:pt x="51" y="24"/>
                  </a:moveTo>
                  <a:cubicBezTo>
                    <a:pt x="51" y="17"/>
                    <a:pt x="49" y="11"/>
                    <a:pt x="44" y="7"/>
                  </a:cubicBezTo>
                  <a:cubicBezTo>
                    <a:pt x="39" y="3"/>
                    <a:pt x="33" y="0"/>
                    <a:pt x="26" y="0"/>
                  </a:cubicBezTo>
                  <a:cubicBezTo>
                    <a:pt x="24" y="0"/>
                    <a:pt x="24" y="0"/>
                    <a:pt x="24" y="0"/>
                  </a:cubicBezTo>
                  <a:cubicBezTo>
                    <a:pt x="18" y="0"/>
                    <a:pt x="11" y="3"/>
                    <a:pt x="7" y="7"/>
                  </a:cubicBezTo>
                  <a:cubicBezTo>
                    <a:pt x="2" y="11"/>
                    <a:pt x="0" y="17"/>
                    <a:pt x="0" y="24"/>
                  </a:cubicBezTo>
                  <a:cubicBezTo>
                    <a:pt x="8" y="24"/>
                    <a:pt x="8" y="24"/>
                    <a:pt x="8" y="24"/>
                  </a:cubicBezTo>
                  <a:cubicBezTo>
                    <a:pt x="8" y="20"/>
                    <a:pt x="9" y="16"/>
                    <a:pt x="12" y="13"/>
                  </a:cubicBezTo>
                  <a:cubicBezTo>
                    <a:pt x="16" y="10"/>
                    <a:pt x="20" y="8"/>
                    <a:pt x="24" y="8"/>
                  </a:cubicBezTo>
                  <a:cubicBezTo>
                    <a:pt x="26" y="8"/>
                    <a:pt x="26" y="8"/>
                    <a:pt x="26" y="8"/>
                  </a:cubicBezTo>
                  <a:cubicBezTo>
                    <a:pt x="31" y="8"/>
                    <a:pt x="35" y="10"/>
                    <a:pt x="39" y="13"/>
                  </a:cubicBezTo>
                  <a:cubicBezTo>
                    <a:pt x="42" y="16"/>
                    <a:pt x="43" y="20"/>
                    <a:pt x="43" y="24"/>
                  </a:cubicBezTo>
                  <a:lnTo>
                    <a:pt x="51" y="24"/>
                  </a:ln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8" name="Rectangle 44"/>
            <p:cNvSpPr>
              <a:spLocks noChangeArrowheads="1"/>
            </p:cNvSpPr>
            <p:nvPr/>
          </p:nvSpPr>
          <p:spPr bwMode="auto">
            <a:xfrm>
              <a:off x="3263900" y="4316413"/>
              <a:ext cx="290513" cy="6350"/>
            </a:xfrm>
            <a:prstGeom prst="rect">
              <a:avLst/>
            </a:prstGeom>
            <a:solidFill>
              <a:srgbClr val="1A1A1A"/>
            </a:solidFill>
            <a:ln w="9525">
              <a:noFill/>
              <a:miter lim="800000"/>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9" name="Freeform 45"/>
            <p:cNvSpPr>
              <a:spLocks/>
            </p:cNvSpPr>
            <p:nvPr/>
          </p:nvSpPr>
          <p:spPr bwMode="auto">
            <a:xfrm>
              <a:off x="3263900" y="4316413"/>
              <a:ext cx="290513" cy="6350"/>
            </a:xfrm>
            <a:custGeom>
              <a:avLst/>
              <a:gdLst/>
              <a:ahLst/>
              <a:cxnLst>
                <a:cxn ang="0">
                  <a:pos x="0" y="4"/>
                </a:cxn>
                <a:cxn ang="0">
                  <a:pos x="183" y="4"/>
                </a:cxn>
                <a:cxn ang="0">
                  <a:pos x="183" y="0"/>
                </a:cxn>
                <a:cxn ang="0">
                  <a:pos x="0" y="0"/>
                </a:cxn>
              </a:cxnLst>
              <a:rect l="0" t="0" r="r" b="b"/>
              <a:pathLst>
                <a:path w="183" h="4">
                  <a:moveTo>
                    <a:pt x="0" y="4"/>
                  </a:moveTo>
                  <a:lnTo>
                    <a:pt x="183" y="4"/>
                  </a:lnTo>
                  <a:lnTo>
                    <a:pt x="183" y="0"/>
                  </a:lnTo>
                  <a:lnTo>
                    <a:pt x="0" y="0"/>
                  </a:lnTo>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0" name="Freeform 46"/>
            <p:cNvSpPr>
              <a:spLocks/>
            </p:cNvSpPr>
            <p:nvPr/>
          </p:nvSpPr>
          <p:spPr bwMode="auto">
            <a:xfrm>
              <a:off x="3348038" y="4295775"/>
              <a:ext cx="53975" cy="46037"/>
            </a:xfrm>
            <a:custGeom>
              <a:avLst/>
              <a:gdLst/>
              <a:ahLst/>
              <a:cxnLst>
                <a:cxn ang="0">
                  <a:pos x="8" y="29"/>
                </a:cxn>
                <a:cxn ang="0">
                  <a:pos x="0" y="15"/>
                </a:cxn>
                <a:cxn ang="0">
                  <a:pos x="8" y="0"/>
                </a:cxn>
                <a:cxn ang="0">
                  <a:pos x="25" y="0"/>
                </a:cxn>
                <a:cxn ang="0">
                  <a:pos x="34" y="15"/>
                </a:cxn>
                <a:cxn ang="0">
                  <a:pos x="25" y="29"/>
                </a:cxn>
                <a:cxn ang="0">
                  <a:pos x="8" y="29"/>
                </a:cxn>
              </a:cxnLst>
              <a:rect l="0" t="0" r="r" b="b"/>
              <a:pathLst>
                <a:path w="34" h="29">
                  <a:moveTo>
                    <a:pt x="8" y="29"/>
                  </a:moveTo>
                  <a:lnTo>
                    <a:pt x="0" y="15"/>
                  </a:lnTo>
                  <a:lnTo>
                    <a:pt x="8" y="0"/>
                  </a:lnTo>
                  <a:lnTo>
                    <a:pt x="25" y="0"/>
                  </a:lnTo>
                  <a:lnTo>
                    <a:pt x="34" y="15"/>
                  </a:lnTo>
                  <a:lnTo>
                    <a:pt x="25" y="29"/>
                  </a:lnTo>
                  <a:lnTo>
                    <a:pt x="8" y="29"/>
                  </a:lnTo>
                  <a:close/>
                </a:path>
              </a:pathLst>
            </a:custGeom>
            <a:solidFill>
              <a:schemeClr val="tx1">
                <a:lumMod val="50000"/>
                <a:lumOff val="50000"/>
              </a:schemeClr>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147"/>
            <p:cNvGrpSpPr/>
            <p:nvPr/>
          </p:nvGrpSpPr>
          <p:grpSpPr>
            <a:xfrm>
              <a:off x="2973388" y="3517900"/>
              <a:ext cx="431800" cy="1249362"/>
              <a:chOff x="2973388" y="3517900"/>
              <a:chExt cx="431800" cy="1249362"/>
            </a:xfrm>
            <a:solidFill>
              <a:schemeClr val="tx1">
                <a:lumMod val="50000"/>
                <a:lumOff val="50000"/>
              </a:schemeClr>
            </a:solidFill>
          </p:grpSpPr>
          <p:grpSp>
            <p:nvGrpSpPr>
              <p:cNvPr id="9" name="Group 146"/>
              <p:cNvGrpSpPr/>
              <p:nvPr/>
            </p:nvGrpSpPr>
            <p:grpSpPr>
              <a:xfrm>
                <a:off x="2973388" y="3541713"/>
                <a:ext cx="431800" cy="1225549"/>
                <a:chOff x="2973388" y="3541713"/>
                <a:chExt cx="431800" cy="1225549"/>
              </a:xfrm>
              <a:grpFill/>
            </p:grpSpPr>
            <p:sp>
              <p:nvSpPr>
                <p:cNvPr id="1029" name="Oval 5"/>
                <p:cNvSpPr>
                  <a:spLocks noChangeArrowheads="1"/>
                </p:cNvSpPr>
                <p:nvPr/>
              </p:nvSpPr>
              <p:spPr bwMode="auto">
                <a:xfrm>
                  <a:off x="3224213" y="3619500"/>
                  <a:ext cx="22225" cy="26987"/>
                </a:xfrm>
                <a:prstGeom prst="ellipse">
                  <a:avLst/>
                </a:pr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0" name="Freeform 6"/>
                <p:cNvSpPr>
                  <a:spLocks/>
                </p:cNvSpPr>
                <p:nvPr/>
              </p:nvSpPr>
              <p:spPr bwMode="auto">
                <a:xfrm>
                  <a:off x="3146425" y="3694113"/>
                  <a:ext cx="71438" cy="58737"/>
                </a:xfrm>
                <a:custGeom>
                  <a:avLst/>
                  <a:gdLst/>
                  <a:ahLst/>
                  <a:cxnLst>
                    <a:cxn ang="0">
                      <a:pos x="28" y="0"/>
                    </a:cxn>
                    <a:cxn ang="0">
                      <a:pos x="0" y="19"/>
                    </a:cxn>
                    <a:cxn ang="0">
                      <a:pos x="7" y="35"/>
                    </a:cxn>
                    <a:cxn ang="0">
                      <a:pos x="41" y="28"/>
                    </a:cxn>
                    <a:cxn ang="0">
                      <a:pos x="43" y="7"/>
                    </a:cxn>
                  </a:cxnLst>
                  <a:rect l="0" t="0" r="r" b="b"/>
                  <a:pathLst>
                    <a:path w="43" h="35">
                      <a:moveTo>
                        <a:pt x="28" y="0"/>
                      </a:moveTo>
                      <a:cubicBezTo>
                        <a:pt x="28" y="0"/>
                        <a:pt x="30" y="29"/>
                        <a:pt x="0" y="19"/>
                      </a:cubicBezTo>
                      <a:cubicBezTo>
                        <a:pt x="7" y="35"/>
                        <a:pt x="7" y="35"/>
                        <a:pt x="7" y="35"/>
                      </a:cubicBezTo>
                      <a:cubicBezTo>
                        <a:pt x="41" y="28"/>
                        <a:pt x="41" y="28"/>
                        <a:pt x="41" y="28"/>
                      </a:cubicBezTo>
                      <a:cubicBezTo>
                        <a:pt x="43" y="7"/>
                        <a:pt x="43" y="7"/>
                        <a:pt x="43" y="7"/>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1" name="Freeform 47"/>
                <p:cNvSpPr>
                  <a:spLocks/>
                </p:cNvSpPr>
                <p:nvPr/>
              </p:nvSpPr>
              <p:spPr bwMode="auto">
                <a:xfrm>
                  <a:off x="3152775" y="4138613"/>
                  <a:ext cx="150813" cy="581025"/>
                </a:xfrm>
                <a:custGeom>
                  <a:avLst/>
                  <a:gdLst/>
                  <a:ahLst/>
                  <a:cxnLst>
                    <a:cxn ang="0">
                      <a:pos x="90" y="320"/>
                    </a:cxn>
                    <a:cxn ang="0">
                      <a:pos x="68" y="209"/>
                    </a:cxn>
                    <a:cxn ang="0">
                      <a:pos x="71" y="19"/>
                    </a:cxn>
                    <a:cxn ang="0">
                      <a:pos x="71" y="0"/>
                    </a:cxn>
                    <a:cxn ang="0">
                      <a:pos x="7" y="11"/>
                    </a:cxn>
                    <a:cxn ang="0">
                      <a:pos x="18" y="215"/>
                    </a:cxn>
                    <a:cxn ang="0">
                      <a:pos x="37" y="320"/>
                    </a:cxn>
                    <a:cxn ang="0">
                      <a:pos x="8" y="349"/>
                    </a:cxn>
                    <a:cxn ang="0">
                      <a:pos x="90" y="349"/>
                    </a:cxn>
                    <a:cxn ang="0">
                      <a:pos x="90" y="320"/>
                    </a:cxn>
                  </a:cxnLst>
                  <a:rect l="0" t="0" r="r" b="b"/>
                  <a:pathLst>
                    <a:path w="90" h="349">
                      <a:moveTo>
                        <a:pt x="90" y="320"/>
                      </a:moveTo>
                      <a:cubicBezTo>
                        <a:pt x="90" y="320"/>
                        <a:pt x="72" y="243"/>
                        <a:pt x="68" y="209"/>
                      </a:cubicBezTo>
                      <a:cubicBezTo>
                        <a:pt x="64" y="166"/>
                        <a:pt x="69" y="50"/>
                        <a:pt x="71" y="19"/>
                      </a:cubicBezTo>
                      <a:cubicBezTo>
                        <a:pt x="71" y="14"/>
                        <a:pt x="71" y="0"/>
                        <a:pt x="71" y="0"/>
                      </a:cubicBezTo>
                      <a:cubicBezTo>
                        <a:pt x="7" y="11"/>
                        <a:pt x="7" y="11"/>
                        <a:pt x="7" y="11"/>
                      </a:cubicBezTo>
                      <a:cubicBezTo>
                        <a:pt x="7" y="11"/>
                        <a:pt x="14" y="182"/>
                        <a:pt x="18" y="215"/>
                      </a:cubicBezTo>
                      <a:cubicBezTo>
                        <a:pt x="22" y="247"/>
                        <a:pt x="37" y="320"/>
                        <a:pt x="37" y="320"/>
                      </a:cubicBezTo>
                      <a:cubicBezTo>
                        <a:pt x="0" y="329"/>
                        <a:pt x="8" y="349"/>
                        <a:pt x="8" y="349"/>
                      </a:cubicBezTo>
                      <a:cubicBezTo>
                        <a:pt x="90" y="349"/>
                        <a:pt x="90" y="349"/>
                        <a:pt x="90" y="349"/>
                      </a:cubicBezTo>
                      <a:lnTo>
                        <a:pt x="90" y="320"/>
                      </a:ln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2" name="Freeform 48"/>
                <p:cNvSpPr>
                  <a:spLocks/>
                </p:cNvSpPr>
                <p:nvPr/>
              </p:nvSpPr>
              <p:spPr bwMode="auto">
                <a:xfrm>
                  <a:off x="2973388" y="4146550"/>
                  <a:ext cx="273050" cy="620712"/>
                </a:xfrm>
                <a:custGeom>
                  <a:avLst/>
                  <a:gdLst/>
                  <a:ahLst/>
                  <a:cxnLst>
                    <a:cxn ang="0">
                      <a:pos x="112" y="115"/>
                    </a:cxn>
                    <a:cxn ang="0">
                      <a:pos x="164" y="7"/>
                    </a:cxn>
                    <a:cxn ang="0">
                      <a:pos x="48" y="0"/>
                    </a:cxn>
                    <a:cxn ang="0">
                      <a:pos x="40" y="194"/>
                    </a:cxn>
                    <a:cxn ang="0">
                      <a:pos x="53" y="340"/>
                    </a:cxn>
                    <a:cxn ang="0">
                      <a:pos x="0" y="373"/>
                    </a:cxn>
                    <a:cxn ang="0">
                      <a:pos x="96" y="373"/>
                    </a:cxn>
                    <a:cxn ang="0">
                      <a:pos x="97" y="345"/>
                    </a:cxn>
                    <a:cxn ang="0">
                      <a:pos x="95" y="193"/>
                    </a:cxn>
                    <a:cxn ang="0">
                      <a:pos x="112" y="115"/>
                    </a:cxn>
                  </a:cxnLst>
                  <a:rect l="0" t="0" r="r" b="b"/>
                  <a:pathLst>
                    <a:path w="164" h="373">
                      <a:moveTo>
                        <a:pt x="112" y="115"/>
                      </a:moveTo>
                      <a:cubicBezTo>
                        <a:pt x="164" y="7"/>
                        <a:pt x="164" y="7"/>
                        <a:pt x="164" y="7"/>
                      </a:cubicBezTo>
                      <a:cubicBezTo>
                        <a:pt x="48" y="0"/>
                        <a:pt x="48" y="0"/>
                        <a:pt x="48" y="0"/>
                      </a:cubicBezTo>
                      <a:cubicBezTo>
                        <a:pt x="48" y="0"/>
                        <a:pt x="45" y="132"/>
                        <a:pt x="40" y="194"/>
                      </a:cubicBezTo>
                      <a:cubicBezTo>
                        <a:pt x="38" y="218"/>
                        <a:pt x="50" y="316"/>
                        <a:pt x="53" y="340"/>
                      </a:cubicBezTo>
                      <a:cubicBezTo>
                        <a:pt x="11" y="340"/>
                        <a:pt x="0" y="373"/>
                        <a:pt x="0" y="373"/>
                      </a:cubicBezTo>
                      <a:cubicBezTo>
                        <a:pt x="96" y="373"/>
                        <a:pt x="96" y="373"/>
                        <a:pt x="96" y="373"/>
                      </a:cubicBezTo>
                      <a:cubicBezTo>
                        <a:pt x="97" y="345"/>
                        <a:pt x="97" y="345"/>
                        <a:pt x="97" y="345"/>
                      </a:cubicBezTo>
                      <a:cubicBezTo>
                        <a:pt x="97" y="345"/>
                        <a:pt x="91" y="274"/>
                        <a:pt x="95" y="193"/>
                      </a:cubicBezTo>
                      <a:cubicBezTo>
                        <a:pt x="96" y="174"/>
                        <a:pt x="112" y="115"/>
                        <a:pt x="112" y="11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3" name="Freeform 49"/>
                <p:cNvSpPr>
                  <a:spLocks noEditPoints="1"/>
                </p:cNvSpPr>
                <p:nvPr/>
              </p:nvSpPr>
              <p:spPr bwMode="auto">
                <a:xfrm>
                  <a:off x="2976563" y="3541713"/>
                  <a:ext cx="428625" cy="685800"/>
                </a:xfrm>
                <a:custGeom>
                  <a:avLst/>
                  <a:gdLst/>
                  <a:ahLst/>
                  <a:cxnLst>
                    <a:cxn ang="0">
                      <a:pos x="252" y="390"/>
                    </a:cxn>
                    <a:cxn ang="0">
                      <a:pos x="258" y="390"/>
                    </a:cxn>
                    <a:cxn ang="0">
                      <a:pos x="251" y="252"/>
                    </a:cxn>
                    <a:cxn ang="0">
                      <a:pos x="227" y="144"/>
                    </a:cxn>
                    <a:cxn ang="0">
                      <a:pos x="173" y="115"/>
                    </a:cxn>
                    <a:cxn ang="0">
                      <a:pos x="173" y="109"/>
                    </a:cxn>
                    <a:cxn ang="0">
                      <a:pos x="173" y="109"/>
                    </a:cxn>
                    <a:cxn ang="0">
                      <a:pos x="173" y="99"/>
                    </a:cxn>
                    <a:cxn ang="0">
                      <a:pos x="159" y="93"/>
                    </a:cxn>
                    <a:cxn ang="0">
                      <a:pos x="152" y="25"/>
                    </a:cxn>
                    <a:cxn ang="0">
                      <a:pos x="132" y="13"/>
                    </a:cxn>
                    <a:cxn ang="0">
                      <a:pos x="132" y="13"/>
                    </a:cxn>
                    <a:cxn ang="0">
                      <a:pos x="112" y="4"/>
                    </a:cxn>
                    <a:cxn ang="0">
                      <a:pos x="100" y="0"/>
                    </a:cxn>
                    <a:cxn ang="0">
                      <a:pos x="33" y="19"/>
                    </a:cxn>
                    <a:cxn ang="0">
                      <a:pos x="3" y="39"/>
                    </a:cxn>
                    <a:cxn ang="0">
                      <a:pos x="82" y="152"/>
                    </a:cxn>
                    <a:cxn ang="0">
                      <a:pos x="80" y="159"/>
                    </a:cxn>
                    <a:cxn ang="0">
                      <a:pos x="57" y="244"/>
                    </a:cxn>
                    <a:cxn ang="0">
                      <a:pos x="30" y="370"/>
                    </a:cxn>
                    <a:cxn ang="0">
                      <a:pos x="197" y="370"/>
                    </a:cxn>
                    <a:cxn ang="0">
                      <a:pos x="209" y="231"/>
                    </a:cxn>
                    <a:cxn ang="0">
                      <a:pos x="215" y="262"/>
                    </a:cxn>
                    <a:cxn ang="0">
                      <a:pos x="223" y="390"/>
                    </a:cxn>
                    <a:cxn ang="0">
                      <a:pos x="227" y="390"/>
                    </a:cxn>
                    <a:cxn ang="0">
                      <a:pos x="227" y="395"/>
                    </a:cxn>
                    <a:cxn ang="0">
                      <a:pos x="227" y="396"/>
                    </a:cxn>
                    <a:cxn ang="0">
                      <a:pos x="241" y="411"/>
                    </a:cxn>
                    <a:cxn ang="0">
                      <a:pos x="252" y="394"/>
                    </a:cxn>
                    <a:cxn ang="0">
                      <a:pos x="252" y="393"/>
                    </a:cxn>
                    <a:cxn ang="0">
                      <a:pos x="252" y="390"/>
                    </a:cxn>
                    <a:cxn ang="0">
                      <a:pos x="130" y="103"/>
                    </a:cxn>
                    <a:cxn ang="0">
                      <a:pos x="121" y="112"/>
                    </a:cxn>
                    <a:cxn ang="0">
                      <a:pos x="107" y="113"/>
                    </a:cxn>
                    <a:cxn ang="0">
                      <a:pos x="37" y="45"/>
                    </a:cxn>
                    <a:cxn ang="0">
                      <a:pos x="102" y="27"/>
                    </a:cxn>
                    <a:cxn ang="0">
                      <a:pos x="101" y="21"/>
                    </a:cxn>
                    <a:cxn ang="0">
                      <a:pos x="105" y="22"/>
                    </a:cxn>
                    <a:cxn ang="0">
                      <a:pos x="124" y="25"/>
                    </a:cxn>
                    <a:cxn ang="0">
                      <a:pos x="120" y="32"/>
                    </a:cxn>
                    <a:cxn ang="0">
                      <a:pos x="106" y="38"/>
                    </a:cxn>
                    <a:cxn ang="0">
                      <a:pos x="111" y="47"/>
                    </a:cxn>
                    <a:cxn ang="0">
                      <a:pos x="111" y="47"/>
                    </a:cxn>
                    <a:cxn ang="0">
                      <a:pos x="102" y="72"/>
                    </a:cxn>
                    <a:cxn ang="0">
                      <a:pos x="130" y="92"/>
                    </a:cxn>
                    <a:cxn ang="0">
                      <a:pos x="130" y="103"/>
                    </a:cxn>
                  </a:cxnLst>
                  <a:rect l="0" t="0" r="r" b="b"/>
                  <a:pathLst>
                    <a:path w="258" h="412">
                      <a:moveTo>
                        <a:pt x="252" y="390"/>
                      </a:moveTo>
                      <a:cubicBezTo>
                        <a:pt x="258" y="390"/>
                        <a:pt x="258" y="390"/>
                        <a:pt x="258" y="390"/>
                      </a:cubicBezTo>
                      <a:cubicBezTo>
                        <a:pt x="258" y="390"/>
                        <a:pt x="254" y="283"/>
                        <a:pt x="251" y="252"/>
                      </a:cubicBezTo>
                      <a:cubicBezTo>
                        <a:pt x="243" y="191"/>
                        <a:pt x="231" y="152"/>
                        <a:pt x="227" y="144"/>
                      </a:cubicBezTo>
                      <a:cubicBezTo>
                        <a:pt x="221" y="135"/>
                        <a:pt x="173" y="115"/>
                        <a:pt x="173" y="115"/>
                      </a:cubicBezTo>
                      <a:cubicBezTo>
                        <a:pt x="173" y="109"/>
                        <a:pt x="173" y="109"/>
                        <a:pt x="173" y="109"/>
                      </a:cubicBezTo>
                      <a:cubicBezTo>
                        <a:pt x="173" y="109"/>
                        <a:pt x="173" y="109"/>
                        <a:pt x="173" y="109"/>
                      </a:cubicBezTo>
                      <a:cubicBezTo>
                        <a:pt x="173" y="99"/>
                        <a:pt x="173" y="99"/>
                        <a:pt x="173" y="99"/>
                      </a:cubicBezTo>
                      <a:cubicBezTo>
                        <a:pt x="159" y="93"/>
                        <a:pt x="159" y="93"/>
                        <a:pt x="159" y="93"/>
                      </a:cubicBezTo>
                      <a:cubicBezTo>
                        <a:pt x="159" y="93"/>
                        <a:pt x="156" y="30"/>
                        <a:pt x="152" y="25"/>
                      </a:cubicBezTo>
                      <a:cubicBezTo>
                        <a:pt x="140" y="8"/>
                        <a:pt x="132" y="13"/>
                        <a:pt x="132" y="13"/>
                      </a:cubicBezTo>
                      <a:cubicBezTo>
                        <a:pt x="132" y="13"/>
                        <a:pt x="132" y="13"/>
                        <a:pt x="132" y="13"/>
                      </a:cubicBezTo>
                      <a:cubicBezTo>
                        <a:pt x="126" y="9"/>
                        <a:pt x="116" y="6"/>
                        <a:pt x="112" y="4"/>
                      </a:cubicBezTo>
                      <a:cubicBezTo>
                        <a:pt x="103" y="1"/>
                        <a:pt x="100" y="0"/>
                        <a:pt x="100" y="0"/>
                      </a:cubicBezTo>
                      <a:cubicBezTo>
                        <a:pt x="33" y="19"/>
                        <a:pt x="33" y="19"/>
                        <a:pt x="33" y="19"/>
                      </a:cubicBezTo>
                      <a:cubicBezTo>
                        <a:pt x="33" y="19"/>
                        <a:pt x="4" y="28"/>
                        <a:pt x="3" y="39"/>
                      </a:cubicBezTo>
                      <a:cubicBezTo>
                        <a:pt x="0" y="65"/>
                        <a:pt x="61" y="130"/>
                        <a:pt x="82" y="152"/>
                      </a:cubicBezTo>
                      <a:cubicBezTo>
                        <a:pt x="82" y="154"/>
                        <a:pt x="81" y="156"/>
                        <a:pt x="80" y="159"/>
                      </a:cubicBezTo>
                      <a:cubicBezTo>
                        <a:pt x="74" y="180"/>
                        <a:pt x="66" y="208"/>
                        <a:pt x="57" y="244"/>
                      </a:cubicBezTo>
                      <a:cubicBezTo>
                        <a:pt x="45" y="293"/>
                        <a:pt x="30" y="370"/>
                        <a:pt x="30" y="370"/>
                      </a:cubicBezTo>
                      <a:cubicBezTo>
                        <a:pt x="197" y="370"/>
                        <a:pt x="197" y="370"/>
                        <a:pt x="197" y="370"/>
                      </a:cubicBezTo>
                      <a:cubicBezTo>
                        <a:pt x="197" y="370"/>
                        <a:pt x="199" y="295"/>
                        <a:pt x="209" y="231"/>
                      </a:cubicBezTo>
                      <a:cubicBezTo>
                        <a:pt x="211" y="240"/>
                        <a:pt x="214" y="250"/>
                        <a:pt x="215" y="262"/>
                      </a:cubicBezTo>
                      <a:cubicBezTo>
                        <a:pt x="219" y="290"/>
                        <a:pt x="223" y="390"/>
                        <a:pt x="223" y="390"/>
                      </a:cubicBezTo>
                      <a:cubicBezTo>
                        <a:pt x="227" y="390"/>
                        <a:pt x="227" y="390"/>
                        <a:pt x="227" y="390"/>
                      </a:cubicBezTo>
                      <a:cubicBezTo>
                        <a:pt x="227" y="391"/>
                        <a:pt x="227" y="393"/>
                        <a:pt x="227" y="395"/>
                      </a:cubicBezTo>
                      <a:cubicBezTo>
                        <a:pt x="227" y="396"/>
                        <a:pt x="227" y="396"/>
                        <a:pt x="227" y="396"/>
                      </a:cubicBezTo>
                      <a:cubicBezTo>
                        <a:pt x="228" y="405"/>
                        <a:pt x="234" y="412"/>
                        <a:pt x="241" y="411"/>
                      </a:cubicBezTo>
                      <a:cubicBezTo>
                        <a:pt x="248" y="410"/>
                        <a:pt x="253" y="403"/>
                        <a:pt x="252" y="394"/>
                      </a:cubicBezTo>
                      <a:cubicBezTo>
                        <a:pt x="252" y="393"/>
                        <a:pt x="252" y="393"/>
                        <a:pt x="252" y="393"/>
                      </a:cubicBezTo>
                      <a:cubicBezTo>
                        <a:pt x="252" y="392"/>
                        <a:pt x="252" y="391"/>
                        <a:pt x="252" y="390"/>
                      </a:cubicBezTo>
                      <a:close/>
                      <a:moveTo>
                        <a:pt x="130" y="103"/>
                      </a:moveTo>
                      <a:cubicBezTo>
                        <a:pt x="128" y="108"/>
                        <a:pt x="122" y="112"/>
                        <a:pt x="121" y="112"/>
                      </a:cubicBezTo>
                      <a:cubicBezTo>
                        <a:pt x="115" y="113"/>
                        <a:pt x="111" y="114"/>
                        <a:pt x="107" y="113"/>
                      </a:cubicBezTo>
                      <a:cubicBezTo>
                        <a:pt x="92" y="104"/>
                        <a:pt x="37" y="49"/>
                        <a:pt x="37" y="45"/>
                      </a:cubicBezTo>
                      <a:cubicBezTo>
                        <a:pt x="36" y="42"/>
                        <a:pt x="102" y="27"/>
                        <a:pt x="102" y="27"/>
                      </a:cubicBezTo>
                      <a:cubicBezTo>
                        <a:pt x="101" y="21"/>
                        <a:pt x="101" y="21"/>
                        <a:pt x="101" y="21"/>
                      </a:cubicBezTo>
                      <a:cubicBezTo>
                        <a:pt x="102" y="21"/>
                        <a:pt x="103" y="21"/>
                        <a:pt x="105" y="22"/>
                      </a:cubicBezTo>
                      <a:cubicBezTo>
                        <a:pt x="109" y="23"/>
                        <a:pt x="117" y="25"/>
                        <a:pt x="124" y="25"/>
                      </a:cubicBezTo>
                      <a:cubicBezTo>
                        <a:pt x="123" y="27"/>
                        <a:pt x="121" y="29"/>
                        <a:pt x="120" y="32"/>
                      </a:cubicBezTo>
                      <a:cubicBezTo>
                        <a:pt x="106" y="38"/>
                        <a:pt x="106" y="38"/>
                        <a:pt x="106" y="38"/>
                      </a:cubicBezTo>
                      <a:cubicBezTo>
                        <a:pt x="111" y="47"/>
                        <a:pt x="111" y="47"/>
                        <a:pt x="111" y="47"/>
                      </a:cubicBezTo>
                      <a:cubicBezTo>
                        <a:pt x="111" y="47"/>
                        <a:pt x="111" y="47"/>
                        <a:pt x="111" y="47"/>
                      </a:cubicBezTo>
                      <a:cubicBezTo>
                        <a:pt x="105" y="58"/>
                        <a:pt x="100" y="69"/>
                        <a:pt x="102" y="72"/>
                      </a:cubicBezTo>
                      <a:cubicBezTo>
                        <a:pt x="106" y="80"/>
                        <a:pt x="130" y="92"/>
                        <a:pt x="130" y="92"/>
                      </a:cubicBezTo>
                      <a:cubicBezTo>
                        <a:pt x="130" y="92"/>
                        <a:pt x="131" y="101"/>
                        <a:pt x="130" y="103"/>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11" name="Freeform 87"/>
              <p:cNvSpPr>
                <a:spLocks/>
              </p:cNvSpPr>
              <p:nvPr/>
            </p:nvSpPr>
            <p:spPr bwMode="auto">
              <a:xfrm>
                <a:off x="3182938" y="3517900"/>
                <a:ext cx="146050" cy="207962"/>
              </a:xfrm>
              <a:custGeom>
                <a:avLst/>
                <a:gdLst/>
                <a:ahLst/>
                <a:cxnLst>
                  <a:cxn ang="0">
                    <a:pos x="6" y="30"/>
                  </a:cxn>
                  <a:cxn ang="0">
                    <a:pos x="6" y="3"/>
                  </a:cxn>
                  <a:cxn ang="0">
                    <a:pos x="44" y="9"/>
                  </a:cxn>
                  <a:cxn ang="0">
                    <a:pos x="67" y="14"/>
                  </a:cxn>
                  <a:cxn ang="0">
                    <a:pos x="88" y="56"/>
                  </a:cxn>
                  <a:cxn ang="0">
                    <a:pos x="51" y="112"/>
                  </a:cxn>
                  <a:cxn ang="0">
                    <a:pos x="39" y="125"/>
                  </a:cxn>
                </a:cxnLst>
                <a:rect l="0" t="0" r="r" b="b"/>
                <a:pathLst>
                  <a:path w="88" h="125">
                    <a:moveTo>
                      <a:pt x="6" y="30"/>
                    </a:moveTo>
                    <a:cubicBezTo>
                      <a:pt x="6" y="30"/>
                      <a:pt x="0" y="0"/>
                      <a:pt x="6" y="3"/>
                    </a:cubicBezTo>
                    <a:cubicBezTo>
                      <a:pt x="25" y="11"/>
                      <a:pt x="34" y="7"/>
                      <a:pt x="44" y="9"/>
                    </a:cubicBezTo>
                    <a:cubicBezTo>
                      <a:pt x="55" y="10"/>
                      <a:pt x="58" y="9"/>
                      <a:pt x="67" y="14"/>
                    </a:cubicBezTo>
                    <a:cubicBezTo>
                      <a:pt x="88" y="27"/>
                      <a:pt x="88" y="36"/>
                      <a:pt x="88" y="56"/>
                    </a:cubicBezTo>
                    <a:cubicBezTo>
                      <a:pt x="88" y="94"/>
                      <a:pt x="69" y="95"/>
                      <a:pt x="51" y="112"/>
                    </a:cubicBezTo>
                    <a:cubicBezTo>
                      <a:pt x="39" y="125"/>
                      <a:pt x="39" y="125"/>
                      <a:pt x="39" y="125"/>
                    </a:cubicBezTo>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20"/>
          <p:cNvGrpSpPr/>
          <p:nvPr/>
        </p:nvGrpSpPr>
        <p:grpSpPr>
          <a:xfrm>
            <a:off x="3279188" y="972128"/>
            <a:ext cx="1158812" cy="728447"/>
            <a:chOff x="686838" y="2184398"/>
            <a:chExt cx="1192213" cy="749301"/>
          </a:xfrm>
          <a:solidFill>
            <a:schemeClr val="accent2"/>
          </a:solidFill>
        </p:grpSpPr>
        <p:sp>
          <p:nvSpPr>
            <p:cNvPr id="152"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3"/>
          <p:cNvGrpSpPr/>
          <p:nvPr/>
        </p:nvGrpSpPr>
        <p:grpSpPr>
          <a:xfrm>
            <a:off x="1612566" y="1828281"/>
            <a:ext cx="942761" cy="592634"/>
            <a:chOff x="686838" y="2184398"/>
            <a:chExt cx="1192213" cy="749301"/>
          </a:xfrm>
          <a:solidFill>
            <a:schemeClr val="accent3"/>
          </a:solidFill>
        </p:grpSpPr>
        <p:sp>
          <p:nvSpPr>
            <p:cNvPr id="158"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2"/>
          <p:cNvGrpSpPr/>
          <p:nvPr/>
        </p:nvGrpSpPr>
        <p:grpSpPr>
          <a:xfrm>
            <a:off x="1899101" y="2775062"/>
            <a:ext cx="738773" cy="464404"/>
            <a:chOff x="686838" y="2184398"/>
            <a:chExt cx="1192213" cy="749301"/>
          </a:xfrm>
          <a:solidFill>
            <a:schemeClr val="accent4"/>
          </a:solidFill>
        </p:grpSpPr>
        <p:sp>
          <p:nvSpPr>
            <p:cNvPr id="161" name="Freeform 7"/>
            <p:cNvSpPr>
              <a:spLocks noEditPoints="1"/>
            </p:cNvSpPr>
            <p:nvPr/>
          </p:nvSpPr>
          <p:spPr bwMode="auto">
            <a:xfrm>
              <a:off x="686838" y="2198686"/>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8"/>
            <p:cNvSpPr>
              <a:spLocks/>
            </p:cNvSpPr>
            <p:nvPr/>
          </p:nvSpPr>
          <p:spPr bwMode="auto">
            <a:xfrm>
              <a:off x="1296438" y="2184398"/>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grp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3" name="Freeform 46"/>
          <p:cNvSpPr>
            <a:spLocks noEditPoints="1"/>
          </p:cNvSpPr>
          <p:nvPr/>
        </p:nvSpPr>
        <p:spPr bwMode="auto">
          <a:xfrm>
            <a:off x="4584387" y="1818476"/>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46"/>
          <p:cNvSpPr>
            <a:spLocks noEditPoints="1"/>
          </p:cNvSpPr>
          <p:nvPr/>
        </p:nvSpPr>
        <p:spPr bwMode="auto">
          <a:xfrm>
            <a:off x="4584387" y="2551990"/>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46"/>
          <p:cNvSpPr>
            <a:spLocks noEditPoints="1"/>
          </p:cNvSpPr>
          <p:nvPr/>
        </p:nvSpPr>
        <p:spPr bwMode="auto">
          <a:xfrm>
            <a:off x="4584387" y="3276075"/>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Freeform 46"/>
          <p:cNvSpPr>
            <a:spLocks noEditPoints="1"/>
          </p:cNvSpPr>
          <p:nvPr/>
        </p:nvSpPr>
        <p:spPr bwMode="auto">
          <a:xfrm>
            <a:off x="4584387" y="4000160"/>
            <a:ext cx="496860" cy="496954"/>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headEnd/>
            <a:tailEnd/>
          </a:ln>
        </p:spPr>
        <p:txBody>
          <a:bodyPr vert="horz" wrap="square" lIns="91430" tIns="45715" rIns="91430" bIns="45715" numCol="1" anchor="t" anchorCtr="0" compatLnSpc="1">
            <a:prstTxWarp prst="textNoShape">
              <a:avLst/>
            </a:prstTxWarp>
          </a:bodyPr>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30"/>
          <p:cNvGrpSpPr/>
          <p:nvPr/>
        </p:nvGrpSpPr>
        <p:grpSpPr>
          <a:xfrm>
            <a:off x="5111846" y="1810439"/>
            <a:ext cx="1919365" cy="560478"/>
            <a:chOff x="1224678" y="1233504"/>
            <a:chExt cx="2407799" cy="560404"/>
          </a:xfrm>
        </p:grpSpPr>
        <p:sp>
          <p:nvSpPr>
            <p:cNvPr id="168" name="Text Placeholder 3"/>
            <p:cNvSpPr txBox="1">
              <a:spLocks/>
            </p:cNvSpPr>
            <p:nvPr/>
          </p:nvSpPr>
          <p:spPr>
            <a:xfrm>
              <a:off x="1224678" y="1233504"/>
              <a:ext cx="900740" cy="25845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Text Placeholder 3"/>
            <p:cNvSpPr txBox="1">
              <a:spLocks/>
            </p:cNvSpPr>
            <p:nvPr/>
          </p:nvSpPr>
          <p:spPr>
            <a:xfrm>
              <a:off x="1270277" y="1461611"/>
              <a:ext cx="2362200" cy="3322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0" name="Text Placeholder 3"/>
          <p:cNvSpPr txBox="1">
            <a:spLocks/>
          </p:cNvSpPr>
          <p:nvPr/>
        </p:nvSpPr>
        <p:spPr>
          <a:xfrm>
            <a:off x="7122313" y="1976763"/>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459,769K</a:t>
            </a:r>
          </a:p>
        </p:txBody>
      </p:sp>
      <p:grpSp>
        <p:nvGrpSpPr>
          <p:cNvPr id="14" name="Group 30"/>
          <p:cNvGrpSpPr/>
          <p:nvPr/>
        </p:nvGrpSpPr>
        <p:grpSpPr>
          <a:xfrm>
            <a:off x="5157443" y="2543952"/>
            <a:ext cx="1883016" cy="620454"/>
            <a:chOff x="1270277" y="1233504"/>
            <a:chExt cx="2362200" cy="620371"/>
          </a:xfrm>
        </p:grpSpPr>
        <p:sp>
          <p:nvSpPr>
            <p:cNvPr id="172" name="Text Placeholder 3"/>
            <p:cNvSpPr txBox="1">
              <a:spLocks/>
            </p:cNvSpPr>
            <p:nvPr/>
          </p:nvSpPr>
          <p:spPr>
            <a:xfrm>
              <a:off x="1270277" y="1233504"/>
              <a:ext cx="900740"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Text Placeholder 3"/>
            <p:cNvSpPr txBox="1">
              <a:spLocks/>
            </p:cNvSpPr>
            <p:nvPr/>
          </p:nvSpPr>
          <p:spPr>
            <a:xfrm>
              <a:off x="1270277" y="1484657"/>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30"/>
          <p:cNvGrpSpPr/>
          <p:nvPr/>
        </p:nvGrpSpPr>
        <p:grpSpPr>
          <a:xfrm>
            <a:off x="5157443" y="3268039"/>
            <a:ext cx="1883016" cy="616324"/>
            <a:chOff x="1270277" y="1233503"/>
            <a:chExt cx="2362200" cy="616241"/>
          </a:xfrm>
        </p:grpSpPr>
        <p:sp>
          <p:nvSpPr>
            <p:cNvPr id="175" name="Text Placeholder 3"/>
            <p:cNvSpPr txBox="1">
              <a:spLocks/>
            </p:cNvSpPr>
            <p:nvPr/>
          </p:nvSpPr>
          <p:spPr>
            <a:xfrm>
              <a:off x="1270277" y="1233503"/>
              <a:ext cx="900740"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Text Placeholder 3"/>
            <p:cNvSpPr txBox="1">
              <a:spLocks/>
            </p:cNvSpPr>
            <p:nvPr/>
          </p:nvSpPr>
          <p:spPr>
            <a:xfrm>
              <a:off x="1270277" y="1480526"/>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30"/>
          <p:cNvGrpSpPr/>
          <p:nvPr/>
        </p:nvGrpSpPr>
        <p:grpSpPr>
          <a:xfrm>
            <a:off x="5157443" y="3992124"/>
            <a:ext cx="1883016" cy="612195"/>
            <a:chOff x="1270277" y="1233504"/>
            <a:chExt cx="2362200" cy="612112"/>
          </a:xfrm>
        </p:grpSpPr>
        <p:sp>
          <p:nvSpPr>
            <p:cNvPr id="178" name="Text Placeholder 3"/>
            <p:cNvSpPr txBox="1">
              <a:spLocks/>
            </p:cNvSpPr>
            <p:nvPr/>
          </p:nvSpPr>
          <p:spPr>
            <a:xfrm>
              <a:off x="1270277" y="1233504"/>
              <a:ext cx="900740" cy="25845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Text Placeholder 3"/>
            <p:cNvSpPr txBox="1">
              <a:spLocks/>
            </p:cNvSpPr>
            <p:nvPr/>
          </p:nvSpPr>
          <p:spPr>
            <a:xfrm>
              <a:off x="1270277" y="1476398"/>
              <a:ext cx="2362200" cy="36921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0" name="Text Placeholder 3"/>
          <p:cNvSpPr txBox="1">
            <a:spLocks/>
          </p:cNvSpPr>
          <p:nvPr/>
        </p:nvSpPr>
        <p:spPr>
          <a:xfrm>
            <a:off x="7122311" y="2700336"/>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559,700K</a:t>
            </a:r>
          </a:p>
        </p:txBody>
      </p:sp>
      <p:sp>
        <p:nvSpPr>
          <p:cNvPr id="181" name="Text Placeholder 3"/>
          <p:cNvSpPr txBox="1">
            <a:spLocks/>
          </p:cNvSpPr>
          <p:nvPr/>
        </p:nvSpPr>
        <p:spPr>
          <a:xfrm>
            <a:off x="7122311" y="3414480"/>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400,809K</a:t>
            </a:r>
          </a:p>
        </p:txBody>
      </p:sp>
      <p:sp>
        <p:nvSpPr>
          <p:cNvPr id="182" name="Text Placeholder 3"/>
          <p:cNvSpPr txBox="1">
            <a:spLocks/>
          </p:cNvSpPr>
          <p:nvPr/>
        </p:nvSpPr>
        <p:spPr>
          <a:xfrm>
            <a:off x="7122313" y="4148506"/>
            <a:ext cx="714815" cy="24002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99">
              <a:lnSpc>
                <a:spcPct val="120000"/>
              </a:lnSpc>
              <a:spcBef>
                <a:spcPct val="20000"/>
              </a:spcBef>
              <a:defRPr/>
            </a:pPr>
            <a:r>
              <a:rPr lang="en-US" sz="13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909,369K</a:t>
            </a:r>
          </a:p>
        </p:txBody>
      </p:sp>
    </p:spTree>
    <p:extLst>
      <p:ext uri="{BB962C8B-B14F-4D97-AF65-F5344CB8AC3E}">
        <p14:creationId xmlns:p14="http://schemas.microsoft.com/office/powerpoint/2010/main" val="150520845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53"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53"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53"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500"/>
                            </p:stCondLst>
                            <p:childTnLst>
                              <p:par>
                                <p:cTn id="41" presetID="53" presetClass="entr" presetSubtype="0" fill="hold" grpId="0" nodeType="afterEffect">
                                  <p:stCondLst>
                                    <p:cond delay="0"/>
                                  </p:stCondLst>
                                  <p:childTnLst>
                                    <p:set>
                                      <p:cBhvr>
                                        <p:cTn id="42" dur="1" fill="hold">
                                          <p:stCondLst>
                                            <p:cond delay="0"/>
                                          </p:stCondLst>
                                        </p:cTn>
                                        <p:tgtEl>
                                          <p:spTgt spid="163"/>
                                        </p:tgtEl>
                                        <p:attrNameLst>
                                          <p:attrName>style.visibility</p:attrName>
                                        </p:attrNameLst>
                                      </p:cBhvr>
                                      <p:to>
                                        <p:strVal val="visible"/>
                                      </p:to>
                                    </p:set>
                                    <p:anim calcmode="lin" valueType="num">
                                      <p:cBhvr>
                                        <p:cTn id="43" dur="500" fill="hold"/>
                                        <p:tgtEl>
                                          <p:spTgt spid="163"/>
                                        </p:tgtEl>
                                        <p:attrNameLst>
                                          <p:attrName>ppt_w</p:attrName>
                                        </p:attrNameLst>
                                      </p:cBhvr>
                                      <p:tavLst>
                                        <p:tav tm="0">
                                          <p:val>
                                            <p:fltVal val="0"/>
                                          </p:val>
                                        </p:tav>
                                        <p:tav tm="100000">
                                          <p:val>
                                            <p:strVal val="#ppt_w"/>
                                          </p:val>
                                        </p:tav>
                                      </p:tavLst>
                                    </p:anim>
                                    <p:anim calcmode="lin" valueType="num">
                                      <p:cBhvr>
                                        <p:cTn id="44" dur="500" fill="hold"/>
                                        <p:tgtEl>
                                          <p:spTgt spid="163"/>
                                        </p:tgtEl>
                                        <p:attrNameLst>
                                          <p:attrName>ppt_h</p:attrName>
                                        </p:attrNameLst>
                                      </p:cBhvr>
                                      <p:tavLst>
                                        <p:tav tm="0">
                                          <p:val>
                                            <p:fltVal val="0"/>
                                          </p:val>
                                        </p:tav>
                                        <p:tav tm="100000">
                                          <p:val>
                                            <p:strVal val="#ppt_h"/>
                                          </p:val>
                                        </p:tav>
                                      </p:tavLst>
                                    </p:anim>
                                    <p:animEffect transition="in" filter="fade">
                                      <p:cBhvr>
                                        <p:cTn id="45" dur="500"/>
                                        <p:tgtEl>
                                          <p:spTgt spid="163"/>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4500"/>
                            </p:stCondLst>
                            <p:childTnLst>
                              <p:par>
                                <p:cTn id="51" presetID="53" presetClass="entr" presetSubtype="0" fill="hold" grpId="0" nodeType="afterEffect">
                                  <p:stCondLst>
                                    <p:cond delay="0"/>
                                  </p:stCondLst>
                                  <p:childTnLst>
                                    <p:set>
                                      <p:cBhvr>
                                        <p:cTn id="52" dur="1" fill="hold">
                                          <p:stCondLst>
                                            <p:cond delay="0"/>
                                          </p:stCondLst>
                                        </p:cTn>
                                        <p:tgtEl>
                                          <p:spTgt spid="170"/>
                                        </p:tgtEl>
                                        <p:attrNameLst>
                                          <p:attrName>style.visibility</p:attrName>
                                        </p:attrNameLst>
                                      </p:cBhvr>
                                      <p:to>
                                        <p:strVal val="visible"/>
                                      </p:to>
                                    </p:set>
                                    <p:anim calcmode="lin" valueType="num">
                                      <p:cBhvr>
                                        <p:cTn id="53" dur="500" fill="hold"/>
                                        <p:tgtEl>
                                          <p:spTgt spid="170"/>
                                        </p:tgtEl>
                                        <p:attrNameLst>
                                          <p:attrName>ppt_w</p:attrName>
                                        </p:attrNameLst>
                                      </p:cBhvr>
                                      <p:tavLst>
                                        <p:tav tm="0">
                                          <p:val>
                                            <p:fltVal val="0"/>
                                          </p:val>
                                        </p:tav>
                                        <p:tav tm="100000">
                                          <p:val>
                                            <p:strVal val="#ppt_w"/>
                                          </p:val>
                                        </p:tav>
                                      </p:tavLst>
                                    </p:anim>
                                    <p:anim calcmode="lin" valueType="num">
                                      <p:cBhvr>
                                        <p:cTn id="54" dur="500" fill="hold"/>
                                        <p:tgtEl>
                                          <p:spTgt spid="170"/>
                                        </p:tgtEl>
                                        <p:attrNameLst>
                                          <p:attrName>ppt_h</p:attrName>
                                        </p:attrNameLst>
                                      </p:cBhvr>
                                      <p:tavLst>
                                        <p:tav tm="0">
                                          <p:val>
                                            <p:fltVal val="0"/>
                                          </p:val>
                                        </p:tav>
                                        <p:tav tm="100000">
                                          <p:val>
                                            <p:strVal val="#ppt_h"/>
                                          </p:val>
                                        </p:tav>
                                      </p:tavLst>
                                    </p:anim>
                                    <p:animEffect transition="in" filter="fade">
                                      <p:cBhvr>
                                        <p:cTn id="55" dur="500"/>
                                        <p:tgtEl>
                                          <p:spTgt spid="170"/>
                                        </p:tgtEl>
                                      </p:cBhvr>
                                    </p:animEffect>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64"/>
                                        </p:tgtEl>
                                        <p:attrNameLst>
                                          <p:attrName>style.visibility</p:attrName>
                                        </p:attrNameLst>
                                      </p:cBhvr>
                                      <p:to>
                                        <p:strVal val="visible"/>
                                      </p:to>
                                    </p:set>
                                    <p:anim calcmode="lin" valueType="num">
                                      <p:cBhvr>
                                        <p:cTn id="59" dur="500" fill="hold"/>
                                        <p:tgtEl>
                                          <p:spTgt spid="164"/>
                                        </p:tgtEl>
                                        <p:attrNameLst>
                                          <p:attrName>ppt_w</p:attrName>
                                        </p:attrNameLst>
                                      </p:cBhvr>
                                      <p:tavLst>
                                        <p:tav tm="0">
                                          <p:val>
                                            <p:fltVal val="0"/>
                                          </p:val>
                                        </p:tav>
                                        <p:tav tm="100000">
                                          <p:val>
                                            <p:strVal val="#ppt_w"/>
                                          </p:val>
                                        </p:tav>
                                      </p:tavLst>
                                    </p:anim>
                                    <p:anim calcmode="lin" valueType="num">
                                      <p:cBhvr>
                                        <p:cTn id="60" dur="500" fill="hold"/>
                                        <p:tgtEl>
                                          <p:spTgt spid="164"/>
                                        </p:tgtEl>
                                        <p:attrNameLst>
                                          <p:attrName>ppt_h</p:attrName>
                                        </p:attrNameLst>
                                      </p:cBhvr>
                                      <p:tavLst>
                                        <p:tav tm="0">
                                          <p:val>
                                            <p:fltVal val="0"/>
                                          </p:val>
                                        </p:tav>
                                        <p:tav tm="100000">
                                          <p:val>
                                            <p:strVal val="#ppt_h"/>
                                          </p:val>
                                        </p:tav>
                                      </p:tavLst>
                                    </p:anim>
                                    <p:animEffect transition="in" filter="fade">
                                      <p:cBhvr>
                                        <p:cTn id="61" dur="500"/>
                                        <p:tgtEl>
                                          <p:spTgt spid="164"/>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par>
                          <p:cTn id="66" fill="hold">
                            <p:stCondLst>
                              <p:cond delay="6000"/>
                            </p:stCondLst>
                            <p:childTnLst>
                              <p:par>
                                <p:cTn id="67" presetID="53" presetClass="entr" presetSubtype="0" fill="hold" grpId="0" nodeType="afterEffect">
                                  <p:stCondLst>
                                    <p:cond delay="0"/>
                                  </p:stCondLst>
                                  <p:childTnLst>
                                    <p:set>
                                      <p:cBhvr>
                                        <p:cTn id="68" dur="1" fill="hold">
                                          <p:stCondLst>
                                            <p:cond delay="0"/>
                                          </p:stCondLst>
                                        </p:cTn>
                                        <p:tgtEl>
                                          <p:spTgt spid="180"/>
                                        </p:tgtEl>
                                        <p:attrNameLst>
                                          <p:attrName>style.visibility</p:attrName>
                                        </p:attrNameLst>
                                      </p:cBhvr>
                                      <p:to>
                                        <p:strVal val="visible"/>
                                      </p:to>
                                    </p:set>
                                    <p:anim calcmode="lin" valueType="num">
                                      <p:cBhvr>
                                        <p:cTn id="69" dur="500" fill="hold"/>
                                        <p:tgtEl>
                                          <p:spTgt spid="180"/>
                                        </p:tgtEl>
                                        <p:attrNameLst>
                                          <p:attrName>ppt_w</p:attrName>
                                        </p:attrNameLst>
                                      </p:cBhvr>
                                      <p:tavLst>
                                        <p:tav tm="0">
                                          <p:val>
                                            <p:fltVal val="0"/>
                                          </p:val>
                                        </p:tav>
                                        <p:tav tm="100000">
                                          <p:val>
                                            <p:strVal val="#ppt_w"/>
                                          </p:val>
                                        </p:tav>
                                      </p:tavLst>
                                    </p:anim>
                                    <p:anim calcmode="lin" valueType="num">
                                      <p:cBhvr>
                                        <p:cTn id="70" dur="500" fill="hold"/>
                                        <p:tgtEl>
                                          <p:spTgt spid="180"/>
                                        </p:tgtEl>
                                        <p:attrNameLst>
                                          <p:attrName>ppt_h</p:attrName>
                                        </p:attrNameLst>
                                      </p:cBhvr>
                                      <p:tavLst>
                                        <p:tav tm="0">
                                          <p:val>
                                            <p:fltVal val="0"/>
                                          </p:val>
                                        </p:tav>
                                        <p:tav tm="100000">
                                          <p:val>
                                            <p:strVal val="#ppt_h"/>
                                          </p:val>
                                        </p:tav>
                                      </p:tavLst>
                                    </p:anim>
                                    <p:animEffect transition="in" filter="fade">
                                      <p:cBhvr>
                                        <p:cTn id="71" dur="500"/>
                                        <p:tgtEl>
                                          <p:spTgt spid="180"/>
                                        </p:tgtEl>
                                      </p:cBhvr>
                                    </p:animEffect>
                                  </p:childTnLst>
                                </p:cTn>
                              </p:par>
                            </p:childTnLst>
                          </p:cTn>
                        </p:par>
                        <p:par>
                          <p:cTn id="72" fill="hold">
                            <p:stCondLst>
                              <p:cond delay="6500"/>
                            </p:stCondLst>
                            <p:childTnLst>
                              <p:par>
                                <p:cTn id="73" presetID="53" presetClass="entr" presetSubtype="0" fill="hold" grpId="0" nodeType="afterEffect">
                                  <p:stCondLst>
                                    <p:cond delay="0"/>
                                  </p:stCondLst>
                                  <p:childTnLst>
                                    <p:set>
                                      <p:cBhvr>
                                        <p:cTn id="74" dur="1" fill="hold">
                                          <p:stCondLst>
                                            <p:cond delay="0"/>
                                          </p:stCondLst>
                                        </p:cTn>
                                        <p:tgtEl>
                                          <p:spTgt spid="165"/>
                                        </p:tgtEl>
                                        <p:attrNameLst>
                                          <p:attrName>style.visibility</p:attrName>
                                        </p:attrNameLst>
                                      </p:cBhvr>
                                      <p:to>
                                        <p:strVal val="visible"/>
                                      </p:to>
                                    </p:set>
                                    <p:anim calcmode="lin" valueType="num">
                                      <p:cBhvr>
                                        <p:cTn id="75" dur="500" fill="hold"/>
                                        <p:tgtEl>
                                          <p:spTgt spid="165"/>
                                        </p:tgtEl>
                                        <p:attrNameLst>
                                          <p:attrName>ppt_w</p:attrName>
                                        </p:attrNameLst>
                                      </p:cBhvr>
                                      <p:tavLst>
                                        <p:tav tm="0">
                                          <p:val>
                                            <p:fltVal val="0"/>
                                          </p:val>
                                        </p:tav>
                                        <p:tav tm="100000">
                                          <p:val>
                                            <p:strVal val="#ppt_w"/>
                                          </p:val>
                                        </p:tav>
                                      </p:tavLst>
                                    </p:anim>
                                    <p:anim calcmode="lin" valueType="num">
                                      <p:cBhvr>
                                        <p:cTn id="76" dur="500" fill="hold"/>
                                        <p:tgtEl>
                                          <p:spTgt spid="165"/>
                                        </p:tgtEl>
                                        <p:attrNameLst>
                                          <p:attrName>ppt_h</p:attrName>
                                        </p:attrNameLst>
                                      </p:cBhvr>
                                      <p:tavLst>
                                        <p:tav tm="0">
                                          <p:val>
                                            <p:fltVal val="0"/>
                                          </p:val>
                                        </p:tav>
                                        <p:tav tm="100000">
                                          <p:val>
                                            <p:strVal val="#ppt_h"/>
                                          </p:val>
                                        </p:tav>
                                      </p:tavLst>
                                    </p:anim>
                                    <p:animEffect transition="in" filter="fade">
                                      <p:cBhvr>
                                        <p:cTn id="77" dur="500"/>
                                        <p:tgtEl>
                                          <p:spTgt spid="165"/>
                                        </p:tgtEl>
                                      </p:cBhvr>
                                    </p:animEffect>
                                  </p:childTnLst>
                                </p:cTn>
                              </p:par>
                            </p:childTnLst>
                          </p:cTn>
                        </p:par>
                        <p:par>
                          <p:cTn id="78" fill="hold">
                            <p:stCondLst>
                              <p:cond delay="7000"/>
                            </p:stCondLst>
                            <p:childTnLst>
                              <p:par>
                                <p:cTn id="79" presetID="22" presetClass="entr" presetSubtype="8"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left)">
                                      <p:cBhvr>
                                        <p:cTn id="81" dur="500"/>
                                        <p:tgtEl>
                                          <p:spTgt spid="15"/>
                                        </p:tgtEl>
                                      </p:cBhvr>
                                    </p:animEffect>
                                  </p:childTnLst>
                                </p:cTn>
                              </p:par>
                            </p:childTnLst>
                          </p:cTn>
                        </p:par>
                        <p:par>
                          <p:cTn id="82" fill="hold">
                            <p:stCondLst>
                              <p:cond delay="7500"/>
                            </p:stCondLst>
                            <p:childTnLst>
                              <p:par>
                                <p:cTn id="83" presetID="53" presetClass="entr" presetSubtype="0" fill="hold" grpId="0" nodeType="afterEffect">
                                  <p:stCondLst>
                                    <p:cond delay="0"/>
                                  </p:stCondLst>
                                  <p:childTnLst>
                                    <p:set>
                                      <p:cBhvr>
                                        <p:cTn id="84" dur="1" fill="hold">
                                          <p:stCondLst>
                                            <p:cond delay="0"/>
                                          </p:stCondLst>
                                        </p:cTn>
                                        <p:tgtEl>
                                          <p:spTgt spid="181"/>
                                        </p:tgtEl>
                                        <p:attrNameLst>
                                          <p:attrName>style.visibility</p:attrName>
                                        </p:attrNameLst>
                                      </p:cBhvr>
                                      <p:to>
                                        <p:strVal val="visible"/>
                                      </p:to>
                                    </p:set>
                                    <p:anim calcmode="lin" valueType="num">
                                      <p:cBhvr>
                                        <p:cTn id="85" dur="500" fill="hold"/>
                                        <p:tgtEl>
                                          <p:spTgt spid="181"/>
                                        </p:tgtEl>
                                        <p:attrNameLst>
                                          <p:attrName>ppt_w</p:attrName>
                                        </p:attrNameLst>
                                      </p:cBhvr>
                                      <p:tavLst>
                                        <p:tav tm="0">
                                          <p:val>
                                            <p:fltVal val="0"/>
                                          </p:val>
                                        </p:tav>
                                        <p:tav tm="100000">
                                          <p:val>
                                            <p:strVal val="#ppt_w"/>
                                          </p:val>
                                        </p:tav>
                                      </p:tavLst>
                                    </p:anim>
                                    <p:anim calcmode="lin" valueType="num">
                                      <p:cBhvr>
                                        <p:cTn id="86" dur="500" fill="hold"/>
                                        <p:tgtEl>
                                          <p:spTgt spid="181"/>
                                        </p:tgtEl>
                                        <p:attrNameLst>
                                          <p:attrName>ppt_h</p:attrName>
                                        </p:attrNameLst>
                                      </p:cBhvr>
                                      <p:tavLst>
                                        <p:tav tm="0">
                                          <p:val>
                                            <p:fltVal val="0"/>
                                          </p:val>
                                        </p:tav>
                                        <p:tav tm="100000">
                                          <p:val>
                                            <p:strVal val="#ppt_h"/>
                                          </p:val>
                                        </p:tav>
                                      </p:tavLst>
                                    </p:anim>
                                    <p:animEffect transition="in" filter="fade">
                                      <p:cBhvr>
                                        <p:cTn id="87" dur="500"/>
                                        <p:tgtEl>
                                          <p:spTgt spid="181"/>
                                        </p:tgtEl>
                                      </p:cBhvr>
                                    </p:animEffect>
                                  </p:childTnLst>
                                </p:cTn>
                              </p:par>
                            </p:childTnLst>
                          </p:cTn>
                        </p:par>
                        <p:par>
                          <p:cTn id="88" fill="hold">
                            <p:stCondLst>
                              <p:cond delay="8000"/>
                            </p:stCondLst>
                            <p:childTnLst>
                              <p:par>
                                <p:cTn id="89" presetID="53" presetClass="entr" presetSubtype="0" fill="hold" grpId="0" nodeType="afterEffect">
                                  <p:stCondLst>
                                    <p:cond delay="0"/>
                                  </p:stCondLst>
                                  <p:childTnLst>
                                    <p:set>
                                      <p:cBhvr>
                                        <p:cTn id="90" dur="1" fill="hold">
                                          <p:stCondLst>
                                            <p:cond delay="0"/>
                                          </p:stCondLst>
                                        </p:cTn>
                                        <p:tgtEl>
                                          <p:spTgt spid="166"/>
                                        </p:tgtEl>
                                        <p:attrNameLst>
                                          <p:attrName>style.visibility</p:attrName>
                                        </p:attrNameLst>
                                      </p:cBhvr>
                                      <p:to>
                                        <p:strVal val="visible"/>
                                      </p:to>
                                    </p:set>
                                    <p:anim calcmode="lin" valueType="num">
                                      <p:cBhvr>
                                        <p:cTn id="91" dur="500" fill="hold"/>
                                        <p:tgtEl>
                                          <p:spTgt spid="166"/>
                                        </p:tgtEl>
                                        <p:attrNameLst>
                                          <p:attrName>ppt_w</p:attrName>
                                        </p:attrNameLst>
                                      </p:cBhvr>
                                      <p:tavLst>
                                        <p:tav tm="0">
                                          <p:val>
                                            <p:fltVal val="0"/>
                                          </p:val>
                                        </p:tav>
                                        <p:tav tm="100000">
                                          <p:val>
                                            <p:strVal val="#ppt_w"/>
                                          </p:val>
                                        </p:tav>
                                      </p:tavLst>
                                    </p:anim>
                                    <p:anim calcmode="lin" valueType="num">
                                      <p:cBhvr>
                                        <p:cTn id="92" dur="500" fill="hold"/>
                                        <p:tgtEl>
                                          <p:spTgt spid="166"/>
                                        </p:tgtEl>
                                        <p:attrNameLst>
                                          <p:attrName>ppt_h</p:attrName>
                                        </p:attrNameLst>
                                      </p:cBhvr>
                                      <p:tavLst>
                                        <p:tav tm="0">
                                          <p:val>
                                            <p:fltVal val="0"/>
                                          </p:val>
                                        </p:tav>
                                        <p:tav tm="100000">
                                          <p:val>
                                            <p:strVal val="#ppt_h"/>
                                          </p:val>
                                        </p:tav>
                                      </p:tavLst>
                                    </p:anim>
                                    <p:animEffect transition="in" filter="fade">
                                      <p:cBhvr>
                                        <p:cTn id="93" dur="500"/>
                                        <p:tgtEl>
                                          <p:spTgt spid="166"/>
                                        </p:tgtEl>
                                      </p:cBhvr>
                                    </p:animEffect>
                                  </p:childTnLst>
                                </p:cTn>
                              </p:par>
                            </p:childTnLst>
                          </p:cTn>
                        </p:par>
                        <p:par>
                          <p:cTn id="94" fill="hold">
                            <p:stCondLst>
                              <p:cond delay="8500"/>
                            </p:stCondLst>
                            <p:childTnLst>
                              <p:par>
                                <p:cTn id="95" presetID="22" presetClass="entr" presetSubtype="8" fill="hold"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ipe(left)">
                                      <p:cBhvr>
                                        <p:cTn id="97" dur="500"/>
                                        <p:tgtEl>
                                          <p:spTgt spid="16"/>
                                        </p:tgtEl>
                                      </p:cBhvr>
                                    </p:animEffect>
                                  </p:childTnLst>
                                </p:cTn>
                              </p:par>
                            </p:childTnLst>
                          </p:cTn>
                        </p:par>
                        <p:par>
                          <p:cTn id="98" fill="hold">
                            <p:stCondLst>
                              <p:cond delay="9000"/>
                            </p:stCondLst>
                            <p:childTnLst>
                              <p:par>
                                <p:cTn id="99" presetID="53" presetClass="entr" presetSubtype="0" fill="hold" grpId="0" nodeType="afterEffect">
                                  <p:stCondLst>
                                    <p:cond delay="0"/>
                                  </p:stCondLst>
                                  <p:childTnLst>
                                    <p:set>
                                      <p:cBhvr>
                                        <p:cTn id="100" dur="1" fill="hold">
                                          <p:stCondLst>
                                            <p:cond delay="0"/>
                                          </p:stCondLst>
                                        </p:cTn>
                                        <p:tgtEl>
                                          <p:spTgt spid="182"/>
                                        </p:tgtEl>
                                        <p:attrNameLst>
                                          <p:attrName>style.visibility</p:attrName>
                                        </p:attrNameLst>
                                      </p:cBhvr>
                                      <p:to>
                                        <p:strVal val="visible"/>
                                      </p:to>
                                    </p:set>
                                    <p:anim calcmode="lin" valueType="num">
                                      <p:cBhvr>
                                        <p:cTn id="101" dur="500" fill="hold"/>
                                        <p:tgtEl>
                                          <p:spTgt spid="182"/>
                                        </p:tgtEl>
                                        <p:attrNameLst>
                                          <p:attrName>ppt_w</p:attrName>
                                        </p:attrNameLst>
                                      </p:cBhvr>
                                      <p:tavLst>
                                        <p:tav tm="0">
                                          <p:val>
                                            <p:fltVal val="0"/>
                                          </p:val>
                                        </p:tav>
                                        <p:tav tm="100000">
                                          <p:val>
                                            <p:strVal val="#ppt_w"/>
                                          </p:val>
                                        </p:tav>
                                      </p:tavLst>
                                    </p:anim>
                                    <p:anim calcmode="lin" valueType="num">
                                      <p:cBhvr>
                                        <p:cTn id="102" dur="500" fill="hold"/>
                                        <p:tgtEl>
                                          <p:spTgt spid="182"/>
                                        </p:tgtEl>
                                        <p:attrNameLst>
                                          <p:attrName>ppt_h</p:attrName>
                                        </p:attrNameLst>
                                      </p:cBhvr>
                                      <p:tavLst>
                                        <p:tav tm="0">
                                          <p:val>
                                            <p:fltVal val="0"/>
                                          </p:val>
                                        </p:tav>
                                        <p:tav tm="100000">
                                          <p:val>
                                            <p:strVal val="#ppt_h"/>
                                          </p:val>
                                        </p:tav>
                                      </p:tavLst>
                                    </p:anim>
                                    <p:animEffect transition="in" filter="fade">
                                      <p:cBhvr>
                                        <p:cTn id="10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165" grpId="0" animBg="1"/>
      <p:bldP spid="166" grpId="0" animBg="1"/>
      <p:bldP spid="170" grpId="0"/>
      <p:bldP spid="180" grpId="0"/>
      <p:bldP spid="181" grpId="0"/>
      <p:bldP spid="1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207395" y="910704"/>
            <a:ext cx="5621721" cy="3714227"/>
          </a:xfrm>
          <a:prstGeom prst="parallelogram">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endParaRPr>
          </a:p>
        </p:txBody>
      </p:sp>
      <p:sp>
        <p:nvSpPr>
          <p:cNvPr id="5" name="平行四边形 4"/>
          <p:cNvSpPr/>
          <p:nvPr/>
        </p:nvSpPr>
        <p:spPr>
          <a:xfrm>
            <a:off x="2868684" y="1888468"/>
            <a:ext cx="7375454" cy="1750378"/>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文本框 5"/>
          <p:cNvSpPr txBox="1"/>
          <p:nvPr/>
        </p:nvSpPr>
        <p:spPr>
          <a:xfrm>
            <a:off x="3108382" y="2355793"/>
            <a:ext cx="6108134" cy="684803"/>
          </a:xfrm>
          <a:prstGeom prst="rect">
            <a:avLst/>
          </a:prstGeom>
          <a:noFill/>
        </p:spPr>
        <p:txBody>
          <a:bodyPr wrap="square" lIns="68580" tIns="34290" rIns="68580" bIns="34290" rtlCol="0">
            <a:spAutoFit/>
          </a:bodyPr>
          <a:lstStyle/>
          <a:p>
            <a:pPr algn="ctr"/>
            <a:r>
              <a:rPr lang="en-US" altLang="zh-CN" sz="4000" dirty="0">
                <a:solidFill>
                  <a:schemeClr val="bg1"/>
                </a:solidFill>
                <a:latin typeface="微软雅黑" pitchFamily="34" charset="-122"/>
                <a:ea typeface="微软雅黑" pitchFamily="34" charset="-122"/>
                <a:cs typeface="+mn-ea"/>
              </a:rPr>
              <a:t>PART 03  </a:t>
            </a:r>
            <a:r>
              <a:rPr lang="zh-CN" altLang="en-US" sz="4000" kern="0" dirty="0">
                <a:solidFill>
                  <a:schemeClr val="bg1"/>
                </a:solidFill>
                <a:latin typeface="微软雅黑" pitchFamily="34" charset="-122"/>
                <a:ea typeface="微软雅黑" pitchFamily="34" charset="-122"/>
              </a:rPr>
              <a:t>成功项目展示</a:t>
            </a:r>
          </a:p>
        </p:txBody>
      </p:sp>
      <p:sp>
        <p:nvSpPr>
          <p:cNvPr id="14" name="TextBox 111"/>
          <p:cNvSpPr txBox="1">
            <a:spLocks noChangeArrowheads="1"/>
          </p:cNvSpPr>
          <p:nvPr/>
        </p:nvSpPr>
        <p:spPr bwMode="auto">
          <a:xfrm>
            <a:off x="3977856" y="3760676"/>
            <a:ext cx="5023212" cy="42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8" tIns="34262" rIns="68528" bIns="34262">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37">
              <a:lnSpc>
                <a:spcPct val="120000"/>
              </a:lnSpc>
              <a:defRPr/>
            </a:pPr>
            <a:r>
              <a:rPr lang="zh-CN" altLang="en-US" sz="1000" dirty="0">
                <a:solidFill>
                  <a:schemeClr val="bg1">
                    <a:lumMod val="65000"/>
                  </a:schemeClr>
                </a:solidFill>
                <a:latin typeface="微软雅黑" panose="020B0503020204020204" pitchFamily="34" charset="-122"/>
                <a:cs typeface="+mn-ea"/>
              </a:rPr>
              <a:t>可在此处添加简短问题说明文字，具体说明文字在此处添加此处单击此处添加文字阐述。单击此处添加文字阐述，添加简短问题说明文字。</a:t>
            </a:r>
            <a:endParaRPr lang="zh-CN" altLang="en-US" sz="1000" baseline="-3000" dirty="0">
              <a:solidFill>
                <a:schemeClr val="bg1">
                  <a:lumMod val="65000"/>
                </a:schemeClr>
              </a:solidFill>
              <a:latin typeface="微软雅黑" panose="020B0503020204020204" pitchFamily="34" charset="-122"/>
              <a:cs typeface="+mn-ea"/>
            </a:endParaRPr>
          </a:p>
        </p:txBody>
      </p:sp>
    </p:spTree>
    <p:extLst>
      <p:ext uri="{BB962C8B-B14F-4D97-AF65-F5344CB8AC3E}">
        <p14:creationId xmlns:p14="http://schemas.microsoft.com/office/powerpoint/2010/main" val="168337755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矩形 103"/>
          <p:cNvSpPr>
            <a:spLocks noChangeArrowheads="1"/>
          </p:cNvSpPr>
          <p:nvPr/>
        </p:nvSpPr>
        <p:spPr bwMode="auto">
          <a:xfrm>
            <a:off x="4529137" y="2200341"/>
            <a:ext cx="1701801" cy="2404646"/>
          </a:xfrm>
          <a:prstGeom prst="rect">
            <a:avLst/>
          </a:prstGeom>
          <a:solidFill>
            <a:schemeClr val="accent3"/>
          </a:solidFill>
          <a:ln w="25400" algn="ctr">
            <a:noFill/>
            <a:miter lim="800000"/>
            <a:headEnd/>
            <a:tailEnd/>
          </a:ln>
        </p:spPr>
        <p:txBody>
          <a:bodyPr lIns="68577" tIns="34289" rIns="68577" bIns="34289" anchor="ctr"/>
          <a:lstStyle/>
          <a:p>
            <a:pPr algn="ctr" defTabSz="534881">
              <a:defRPr/>
            </a:pPr>
            <a:endParaRPr lang="zh-CN" altLang="en-US" sz="1100">
              <a:solidFill>
                <a:srgbClr val="FFFFFF"/>
              </a:solidFill>
            </a:endParaRPr>
          </a:p>
        </p:txBody>
      </p:sp>
      <p:sp>
        <p:nvSpPr>
          <p:cNvPr id="15370" name="矩形 102"/>
          <p:cNvSpPr>
            <a:spLocks noChangeArrowheads="1"/>
          </p:cNvSpPr>
          <p:nvPr/>
        </p:nvSpPr>
        <p:spPr bwMode="auto">
          <a:xfrm>
            <a:off x="2762250" y="2689205"/>
            <a:ext cx="1700213" cy="1915780"/>
          </a:xfrm>
          <a:prstGeom prst="rect">
            <a:avLst/>
          </a:prstGeom>
          <a:solidFill>
            <a:schemeClr val="accent2"/>
          </a:solidFill>
          <a:ln w="12700" algn="ctr">
            <a:noFill/>
            <a:miter lim="800000"/>
            <a:headEnd/>
            <a:tailEnd/>
          </a:ln>
        </p:spPr>
        <p:txBody>
          <a:bodyPr lIns="68577" tIns="34289" rIns="68577" bIns="34289" anchor="ctr"/>
          <a:lstStyle/>
          <a:p>
            <a:pPr algn="ctr" defTabSz="534881"/>
            <a:endParaRPr lang="zh-CN" altLang="en-US" sz="1100">
              <a:solidFill>
                <a:srgbClr val="FFFFFF"/>
              </a:solidFill>
              <a:latin typeface="Calibri" pitchFamily="34" charset="0"/>
            </a:endParaRPr>
          </a:p>
        </p:txBody>
      </p:sp>
      <p:sp>
        <p:nvSpPr>
          <p:cNvPr id="15371" name="矩形 101"/>
          <p:cNvSpPr>
            <a:spLocks noChangeArrowheads="1"/>
          </p:cNvSpPr>
          <p:nvPr/>
        </p:nvSpPr>
        <p:spPr bwMode="auto">
          <a:xfrm>
            <a:off x="974725" y="3238384"/>
            <a:ext cx="1700213" cy="1366601"/>
          </a:xfrm>
          <a:prstGeom prst="rect">
            <a:avLst/>
          </a:prstGeom>
          <a:solidFill>
            <a:schemeClr val="accent1"/>
          </a:solidFill>
          <a:ln w="12700" algn="ctr">
            <a:noFill/>
            <a:miter lim="800000"/>
            <a:headEnd/>
            <a:tailEnd/>
          </a:ln>
        </p:spPr>
        <p:txBody>
          <a:bodyPr lIns="68577" tIns="34289" rIns="68577" bIns="34289" anchor="ctr"/>
          <a:lstStyle/>
          <a:p>
            <a:pPr algn="ctr" defTabSz="534881"/>
            <a:endParaRPr lang="zh-CN" altLang="en-US" sz="1100">
              <a:solidFill>
                <a:srgbClr val="FFFFFF"/>
              </a:solidFill>
              <a:latin typeface="Calibri" pitchFamily="34" charset="0"/>
            </a:endParaRPr>
          </a:p>
        </p:txBody>
      </p:sp>
      <p:pic>
        <p:nvPicPr>
          <p:cNvPr id="24581" name="Picture 3"/>
          <p:cNvPicPr>
            <a:picLocks noChangeAspect="1" noChangeArrowheads="1"/>
          </p:cNvPicPr>
          <p:nvPr/>
        </p:nvPicPr>
        <p:blipFill>
          <a:blip r:embed="rId3" cstate="print"/>
          <a:srcRect l="2766" t="57680" r="7205"/>
          <a:stretch>
            <a:fillRect/>
          </a:stretch>
        </p:blipFill>
        <p:spPr bwMode="auto">
          <a:xfrm>
            <a:off x="935038" y="4604985"/>
            <a:ext cx="7064376" cy="163484"/>
          </a:xfrm>
          <a:prstGeom prst="rect">
            <a:avLst/>
          </a:prstGeom>
          <a:noFill/>
          <a:ln w="9525">
            <a:noFill/>
            <a:miter lim="800000"/>
            <a:headEnd/>
            <a:tailEnd/>
          </a:ln>
        </p:spPr>
      </p:pic>
      <p:grpSp>
        <p:nvGrpSpPr>
          <p:cNvPr id="2" name="矩形 99"/>
          <p:cNvGrpSpPr>
            <a:grpSpLocks/>
          </p:cNvGrpSpPr>
          <p:nvPr/>
        </p:nvGrpSpPr>
        <p:grpSpPr bwMode="auto">
          <a:xfrm>
            <a:off x="2473326" y="4135167"/>
            <a:ext cx="2114550" cy="736472"/>
            <a:chOff x="2077" y="3471"/>
            <a:chExt cx="1775" cy="619"/>
          </a:xfrm>
        </p:grpSpPr>
        <p:pic>
          <p:nvPicPr>
            <p:cNvPr id="11287" name="矩形 99"/>
            <p:cNvPicPr>
              <a:picLocks noChangeArrowheads="1"/>
            </p:cNvPicPr>
            <p:nvPr/>
          </p:nvPicPr>
          <p:blipFill>
            <a:blip r:embed="rId4" cstate="print"/>
            <a:srcRect/>
            <a:stretch>
              <a:fillRect/>
            </a:stretch>
          </p:blipFill>
          <p:spPr bwMode="auto">
            <a:xfrm>
              <a:off x="2077" y="3471"/>
              <a:ext cx="1775" cy="619"/>
            </a:xfrm>
            <a:prstGeom prst="rect">
              <a:avLst/>
            </a:prstGeom>
            <a:noFill/>
            <a:ln w="9525">
              <a:noFill/>
              <a:miter lim="800000"/>
              <a:headEnd/>
              <a:tailEnd/>
            </a:ln>
          </p:spPr>
        </p:pic>
        <p:sp>
          <p:nvSpPr>
            <p:cNvPr id="158728" name="Text Box 8"/>
            <p:cNvSpPr txBox="1">
              <a:spLocks noChangeArrowheads="1"/>
            </p:cNvSpPr>
            <p:nvPr/>
          </p:nvSpPr>
          <p:spPr bwMode="auto">
            <a:xfrm>
              <a:off x="2306"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200" b="1" dirty="0">
                  <a:solidFill>
                    <a:schemeClr val="tx1">
                      <a:lumMod val="65000"/>
                      <a:lumOff val="35000"/>
                    </a:schemeClr>
                  </a:solidFill>
                  <a:latin typeface="微软雅黑" pitchFamily="34" charset="-122"/>
                  <a:ea typeface="微软雅黑" pitchFamily="34" charset="-122"/>
                </a:rPr>
                <a:t>第二季度</a:t>
              </a:r>
            </a:p>
          </p:txBody>
        </p:sp>
      </p:grpSp>
      <p:sp>
        <p:nvSpPr>
          <p:cNvPr id="15376" name="矩形 103"/>
          <p:cNvSpPr>
            <a:spLocks noChangeArrowheads="1"/>
          </p:cNvSpPr>
          <p:nvPr/>
        </p:nvSpPr>
        <p:spPr bwMode="auto">
          <a:xfrm>
            <a:off x="6275389" y="1328954"/>
            <a:ext cx="1700212" cy="3276031"/>
          </a:xfrm>
          <a:prstGeom prst="rect">
            <a:avLst/>
          </a:prstGeom>
          <a:solidFill>
            <a:schemeClr val="accent4"/>
          </a:solidFill>
          <a:ln w="12700" algn="ctr">
            <a:noFill/>
            <a:miter lim="800000"/>
            <a:headEnd/>
            <a:tailEnd/>
          </a:ln>
        </p:spPr>
        <p:txBody>
          <a:bodyPr lIns="68577" tIns="34289" rIns="68577" bIns="34289" anchor="ctr"/>
          <a:lstStyle/>
          <a:p>
            <a:pPr algn="ctr" defTabSz="534881">
              <a:defRPr/>
            </a:pPr>
            <a:endParaRPr lang="zh-CN" altLang="en-US" sz="1100">
              <a:solidFill>
                <a:srgbClr val="FFFFFF"/>
              </a:solidFill>
              <a:latin typeface="Calibri" pitchFamily="34" charset="0"/>
            </a:endParaRPr>
          </a:p>
        </p:txBody>
      </p:sp>
      <p:grpSp>
        <p:nvGrpSpPr>
          <p:cNvPr id="3" name="矩形 99"/>
          <p:cNvGrpSpPr>
            <a:grpSpLocks/>
          </p:cNvGrpSpPr>
          <p:nvPr/>
        </p:nvGrpSpPr>
        <p:grpSpPr bwMode="auto">
          <a:xfrm>
            <a:off x="695325" y="4135167"/>
            <a:ext cx="2108200" cy="736472"/>
            <a:chOff x="584" y="3471"/>
            <a:chExt cx="1770" cy="619"/>
          </a:xfrm>
        </p:grpSpPr>
        <p:pic>
          <p:nvPicPr>
            <p:cNvPr id="11285" name="矩形 99"/>
            <p:cNvPicPr>
              <a:picLocks noChangeArrowheads="1"/>
            </p:cNvPicPr>
            <p:nvPr/>
          </p:nvPicPr>
          <p:blipFill>
            <a:blip r:embed="rId5" cstate="print"/>
            <a:srcRect/>
            <a:stretch>
              <a:fillRect/>
            </a:stretch>
          </p:blipFill>
          <p:spPr bwMode="auto">
            <a:xfrm>
              <a:off x="584" y="3471"/>
              <a:ext cx="1770" cy="619"/>
            </a:xfrm>
            <a:prstGeom prst="rect">
              <a:avLst/>
            </a:prstGeom>
            <a:noFill/>
            <a:ln w="9525">
              <a:noFill/>
              <a:miter lim="800000"/>
              <a:headEnd/>
              <a:tailEnd/>
            </a:ln>
          </p:spPr>
        </p:pic>
        <p:sp>
          <p:nvSpPr>
            <p:cNvPr id="158732" name="Text Box 12"/>
            <p:cNvSpPr txBox="1">
              <a:spLocks noChangeArrowheads="1"/>
            </p:cNvSpPr>
            <p:nvPr/>
          </p:nvSpPr>
          <p:spPr bwMode="auto">
            <a:xfrm>
              <a:off x="809"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400" b="1" dirty="0">
                  <a:solidFill>
                    <a:schemeClr val="tx1">
                      <a:lumMod val="65000"/>
                      <a:lumOff val="35000"/>
                    </a:schemeClr>
                  </a:solidFill>
                  <a:latin typeface="微软雅黑" pitchFamily="34" charset="-122"/>
                  <a:ea typeface="微软雅黑" pitchFamily="34" charset="-122"/>
                </a:rPr>
                <a:t>第一季度</a:t>
              </a:r>
            </a:p>
          </p:txBody>
        </p:sp>
      </p:grpSp>
      <p:grpSp>
        <p:nvGrpSpPr>
          <p:cNvPr id="4" name="矩形 99"/>
          <p:cNvGrpSpPr>
            <a:grpSpLocks/>
          </p:cNvGrpSpPr>
          <p:nvPr/>
        </p:nvGrpSpPr>
        <p:grpSpPr bwMode="auto">
          <a:xfrm>
            <a:off x="4262438" y="4135167"/>
            <a:ext cx="2106612" cy="736472"/>
            <a:chOff x="3579" y="3471"/>
            <a:chExt cx="1770" cy="619"/>
          </a:xfrm>
        </p:grpSpPr>
        <p:pic>
          <p:nvPicPr>
            <p:cNvPr id="11283" name="矩形 99"/>
            <p:cNvPicPr>
              <a:picLocks noChangeArrowheads="1"/>
            </p:cNvPicPr>
            <p:nvPr/>
          </p:nvPicPr>
          <p:blipFill>
            <a:blip r:embed="rId6" cstate="print"/>
            <a:srcRect/>
            <a:stretch>
              <a:fillRect/>
            </a:stretch>
          </p:blipFill>
          <p:spPr bwMode="auto">
            <a:xfrm>
              <a:off x="3579" y="3471"/>
              <a:ext cx="1770" cy="619"/>
            </a:xfrm>
            <a:prstGeom prst="rect">
              <a:avLst/>
            </a:prstGeom>
            <a:noFill/>
            <a:ln w="9525">
              <a:noFill/>
              <a:miter lim="800000"/>
              <a:headEnd/>
              <a:tailEnd/>
            </a:ln>
          </p:spPr>
        </p:pic>
        <p:sp>
          <p:nvSpPr>
            <p:cNvPr id="158735" name="Text Box 15"/>
            <p:cNvSpPr txBox="1">
              <a:spLocks noChangeArrowheads="1"/>
            </p:cNvSpPr>
            <p:nvPr/>
          </p:nvSpPr>
          <p:spPr bwMode="auto">
            <a:xfrm>
              <a:off x="3804"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400" b="1" dirty="0">
                  <a:solidFill>
                    <a:schemeClr val="tx1">
                      <a:lumMod val="65000"/>
                      <a:lumOff val="35000"/>
                    </a:schemeClr>
                  </a:solidFill>
                  <a:latin typeface="微软雅黑" pitchFamily="34" charset="-122"/>
                  <a:ea typeface="微软雅黑" pitchFamily="34" charset="-122"/>
                </a:rPr>
                <a:t>第三季度</a:t>
              </a:r>
            </a:p>
          </p:txBody>
        </p:sp>
      </p:grpSp>
      <p:grpSp>
        <p:nvGrpSpPr>
          <p:cNvPr id="5" name="矩形 99"/>
          <p:cNvGrpSpPr>
            <a:grpSpLocks/>
          </p:cNvGrpSpPr>
          <p:nvPr/>
        </p:nvGrpSpPr>
        <p:grpSpPr bwMode="auto">
          <a:xfrm>
            <a:off x="6008689" y="4135167"/>
            <a:ext cx="2108200" cy="736472"/>
            <a:chOff x="5046" y="3471"/>
            <a:chExt cx="1770" cy="619"/>
          </a:xfrm>
        </p:grpSpPr>
        <p:pic>
          <p:nvPicPr>
            <p:cNvPr id="11281" name="矩形 99"/>
            <p:cNvPicPr>
              <a:picLocks noChangeArrowheads="1"/>
            </p:cNvPicPr>
            <p:nvPr/>
          </p:nvPicPr>
          <p:blipFill>
            <a:blip r:embed="rId7" cstate="print"/>
            <a:srcRect/>
            <a:stretch>
              <a:fillRect/>
            </a:stretch>
          </p:blipFill>
          <p:spPr bwMode="auto">
            <a:xfrm>
              <a:off x="5046" y="3471"/>
              <a:ext cx="1770" cy="619"/>
            </a:xfrm>
            <a:prstGeom prst="rect">
              <a:avLst/>
            </a:prstGeom>
            <a:noFill/>
            <a:ln w="9525">
              <a:noFill/>
              <a:miter lim="800000"/>
              <a:headEnd/>
              <a:tailEnd/>
            </a:ln>
          </p:spPr>
        </p:pic>
        <p:sp>
          <p:nvSpPr>
            <p:cNvPr id="158738" name="Text Box 18"/>
            <p:cNvSpPr txBox="1">
              <a:spLocks noChangeArrowheads="1"/>
            </p:cNvSpPr>
            <p:nvPr/>
          </p:nvSpPr>
          <p:spPr bwMode="auto">
            <a:xfrm>
              <a:off x="5271" y="3586"/>
              <a:ext cx="1433" cy="281"/>
            </a:xfrm>
            <a:prstGeom prst="rect">
              <a:avLst/>
            </a:prstGeom>
            <a:noFill/>
            <a:ln w="9525">
              <a:noFill/>
              <a:miter lim="800000"/>
              <a:headEnd/>
              <a:tailEnd/>
            </a:ln>
          </p:spPr>
          <p:txBody>
            <a:bodyPr lIns="68577" tIns="34289" rIns="68577" bIns="34289" anchor="ctr"/>
            <a:lstStyle/>
            <a:p>
              <a:pPr algn="ctr" defTabSz="534881">
                <a:defRPr/>
              </a:pPr>
              <a:r>
                <a:rPr lang="zh-CN" altLang="en-US" sz="1400" b="1" dirty="0">
                  <a:solidFill>
                    <a:schemeClr val="tx1">
                      <a:lumMod val="65000"/>
                      <a:lumOff val="35000"/>
                    </a:schemeClr>
                  </a:solidFill>
                  <a:latin typeface="微软雅黑" pitchFamily="34" charset="-122"/>
                  <a:ea typeface="微软雅黑" pitchFamily="34" charset="-122"/>
                </a:rPr>
                <a:t>第四季度</a:t>
              </a:r>
            </a:p>
          </p:txBody>
        </p:sp>
      </p:grpSp>
      <p:sp>
        <p:nvSpPr>
          <p:cNvPr id="24595" name="文本框 13"/>
          <p:cNvSpPr txBox="1">
            <a:spLocks noChangeArrowheads="1"/>
          </p:cNvSpPr>
          <p:nvPr/>
        </p:nvSpPr>
        <p:spPr bwMode="auto">
          <a:xfrm>
            <a:off x="1487489" y="3376474"/>
            <a:ext cx="1000125" cy="346199"/>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30%</a:t>
            </a:r>
          </a:p>
        </p:txBody>
      </p:sp>
      <p:sp>
        <p:nvSpPr>
          <p:cNvPr id="24596" name="文本框 13"/>
          <p:cNvSpPr txBox="1">
            <a:spLocks noChangeArrowheads="1"/>
          </p:cNvSpPr>
          <p:nvPr/>
        </p:nvSpPr>
        <p:spPr bwMode="auto">
          <a:xfrm>
            <a:off x="3333751" y="2790788"/>
            <a:ext cx="1000125" cy="346199"/>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49%</a:t>
            </a:r>
          </a:p>
        </p:txBody>
      </p:sp>
      <p:sp>
        <p:nvSpPr>
          <p:cNvPr id="24597" name="文本框 13"/>
          <p:cNvSpPr txBox="1">
            <a:spLocks noChangeArrowheads="1"/>
          </p:cNvSpPr>
          <p:nvPr/>
        </p:nvSpPr>
        <p:spPr bwMode="auto">
          <a:xfrm>
            <a:off x="5067301" y="2327318"/>
            <a:ext cx="1000125" cy="344428"/>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68%</a:t>
            </a:r>
          </a:p>
        </p:txBody>
      </p:sp>
      <p:sp>
        <p:nvSpPr>
          <p:cNvPr id="24598" name="文本框 13"/>
          <p:cNvSpPr txBox="1">
            <a:spLocks noChangeArrowheads="1"/>
          </p:cNvSpPr>
          <p:nvPr/>
        </p:nvSpPr>
        <p:spPr bwMode="auto">
          <a:xfrm>
            <a:off x="6808789" y="1416251"/>
            <a:ext cx="1000125" cy="346199"/>
          </a:xfrm>
          <a:prstGeom prst="rect">
            <a:avLst/>
          </a:prstGeom>
          <a:noFill/>
          <a:ln w="9525">
            <a:noFill/>
            <a:miter lim="800000"/>
            <a:headEnd/>
            <a:tailEnd/>
          </a:ln>
        </p:spPr>
        <p:txBody>
          <a:bodyPr lIns="68577" tIns="34289" rIns="68577" bIns="34289">
            <a:spAutoFit/>
          </a:bodyPr>
          <a:lstStyle/>
          <a:p>
            <a:pPr defTabSz="685663"/>
            <a:r>
              <a:rPr lang="en-US" altLang="zh-CN" b="1">
                <a:solidFill>
                  <a:schemeClr val="bg1"/>
                </a:solidFill>
                <a:latin typeface="方正正中黑简体"/>
                <a:ea typeface="方正正中黑简体"/>
                <a:cs typeface="方正正中黑简体"/>
              </a:rPr>
              <a:t>99%</a:t>
            </a:r>
          </a:p>
        </p:txBody>
      </p:sp>
      <p:sp>
        <p:nvSpPr>
          <p:cNvPr id="24599" name="文本框 13"/>
          <p:cNvSpPr txBox="1">
            <a:spLocks noChangeArrowheads="1"/>
          </p:cNvSpPr>
          <p:nvPr/>
        </p:nvSpPr>
        <p:spPr bwMode="auto">
          <a:xfrm>
            <a:off x="827089" y="1089282"/>
            <a:ext cx="3349625" cy="992418"/>
          </a:xfrm>
          <a:prstGeom prst="rect">
            <a:avLst/>
          </a:prstGeom>
          <a:noFill/>
          <a:ln w="9525">
            <a:noFill/>
            <a:miter lim="800000"/>
            <a:headEnd/>
            <a:tailEnd/>
          </a:ln>
        </p:spPr>
        <p:txBody>
          <a:bodyPr lIns="68577" tIns="34289" rIns="68577" bIns="34289">
            <a:spAutoFit/>
          </a:bodyPr>
          <a:lstStyle/>
          <a:p>
            <a:pPr defTabSz="685663">
              <a:lnSpc>
                <a:spcPct val="150000"/>
              </a:lnSpc>
              <a:defRPr/>
            </a:pPr>
            <a:r>
              <a:rPr lang="zh-CN" altLang="en-US" sz="1000" dirty="0">
                <a:solidFill>
                  <a:schemeClr val="tx1">
                    <a:lumMod val="65000"/>
                    <a:lumOff val="35000"/>
                  </a:schemeClr>
                </a:solidFill>
                <a:latin typeface="方正正中黑简体" pitchFamily="2" charset="-122"/>
                <a:ea typeface="微软雅黑" pitchFamily="34" charset="-122"/>
              </a:rPr>
              <a:t>添加文本内容</a:t>
            </a:r>
            <a:r>
              <a:rPr lang="zh-CN" altLang="en-US" sz="1000" dirty="0">
                <a:solidFill>
                  <a:schemeClr val="tx1">
                    <a:lumMod val="65000"/>
                    <a:lumOff val="35000"/>
                  </a:schemeClr>
                </a:solidFill>
                <a:ea typeface="微软雅黑" pitchFamily="34" charset="-122"/>
              </a:rPr>
              <a:t>添加文本内容添加文本内容</a:t>
            </a:r>
          </a:p>
          <a:p>
            <a:pPr defTabSz="685663">
              <a:lnSpc>
                <a:spcPct val="150000"/>
              </a:lnSpc>
              <a:defRPr/>
            </a:pPr>
            <a:r>
              <a:rPr lang="zh-CN" altLang="en-US" sz="1000" dirty="0">
                <a:solidFill>
                  <a:schemeClr val="tx1">
                    <a:lumMod val="65000"/>
                    <a:lumOff val="35000"/>
                  </a:schemeClr>
                </a:solidFill>
                <a:ea typeface="微软雅黑" pitchFamily="34" charset="-122"/>
              </a:rPr>
              <a:t>添加文本内容添加文本内容添加文本内容</a:t>
            </a:r>
          </a:p>
          <a:p>
            <a:pPr defTabSz="685663">
              <a:lnSpc>
                <a:spcPct val="150000"/>
              </a:lnSpc>
              <a:defRPr/>
            </a:pPr>
            <a:r>
              <a:rPr lang="zh-CN" altLang="en-US" sz="1000" dirty="0">
                <a:solidFill>
                  <a:schemeClr val="tx1">
                    <a:lumMod val="65000"/>
                    <a:lumOff val="35000"/>
                  </a:schemeClr>
                </a:solidFill>
                <a:ea typeface="微软雅黑" pitchFamily="34" charset="-122"/>
              </a:rPr>
              <a:t>添加文本内容添加文本内容添加文本内容</a:t>
            </a:r>
          </a:p>
          <a:p>
            <a:pPr defTabSz="685663">
              <a:lnSpc>
                <a:spcPct val="150000"/>
              </a:lnSpc>
              <a:defRPr/>
            </a:pPr>
            <a:r>
              <a:rPr lang="zh-CN" altLang="en-US" sz="1000" dirty="0">
                <a:solidFill>
                  <a:schemeClr val="tx1">
                    <a:lumMod val="65000"/>
                    <a:lumOff val="35000"/>
                  </a:schemeClr>
                </a:solidFill>
                <a:ea typeface="微软雅黑" pitchFamily="34" charset="-122"/>
              </a:rPr>
              <a:t>添加文本内容添加文本内容添加文本内容</a:t>
            </a:r>
          </a:p>
        </p:txBody>
      </p:sp>
      <p:sp>
        <p:nvSpPr>
          <p:cNvPr id="24600" name="文本框 13"/>
          <p:cNvSpPr txBox="1">
            <a:spLocks noChangeArrowheads="1"/>
          </p:cNvSpPr>
          <p:nvPr/>
        </p:nvSpPr>
        <p:spPr bwMode="auto">
          <a:xfrm>
            <a:off x="846138" y="844850"/>
            <a:ext cx="1577975" cy="285700"/>
          </a:xfrm>
          <a:prstGeom prst="rect">
            <a:avLst/>
          </a:prstGeom>
          <a:noFill/>
          <a:ln w="9525">
            <a:noFill/>
            <a:miter lim="800000"/>
            <a:headEnd/>
            <a:tailEnd/>
          </a:ln>
        </p:spPr>
        <p:txBody>
          <a:bodyPr lIns="68577" tIns="34289" rIns="68577" bIns="34289">
            <a:spAutoFit/>
          </a:bodyPr>
          <a:lstStyle/>
          <a:p>
            <a:pPr defTabSz="685663">
              <a:defRPr/>
            </a:pPr>
            <a:r>
              <a:rPr lang="zh-CN" altLang="en-US" sz="1400" b="1" dirty="0">
                <a:solidFill>
                  <a:schemeClr val="tx1">
                    <a:lumMod val="65000"/>
                    <a:lumOff val="35000"/>
                  </a:schemeClr>
                </a:solidFill>
                <a:latin typeface="微软雅黑" pitchFamily="34" charset="-122"/>
                <a:ea typeface="微软雅黑" pitchFamily="34" charset="-122"/>
              </a:rPr>
              <a:t>添加标题内容</a:t>
            </a:r>
          </a:p>
        </p:txBody>
      </p:sp>
    </p:spTree>
    <p:extLst>
      <p:ext uri="{BB962C8B-B14F-4D97-AF65-F5344CB8AC3E}">
        <p14:creationId xmlns:p14="http://schemas.microsoft.com/office/powerpoint/2010/main" val="1144119095"/>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581"/>
                                        </p:tgtEl>
                                        <p:attrNameLst>
                                          <p:attrName>style.visibility</p:attrName>
                                        </p:attrNameLst>
                                      </p:cBhvr>
                                      <p:to>
                                        <p:strVal val="visible"/>
                                      </p:to>
                                    </p:set>
                                    <p:anim calcmode="lin" valueType="num">
                                      <p:cBhvr additive="base">
                                        <p:cTn id="7" dur="500" fill="hold"/>
                                        <p:tgtEl>
                                          <p:spTgt spid="24581"/>
                                        </p:tgtEl>
                                        <p:attrNameLst>
                                          <p:attrName>ppt_x</p:attrName>
                                        </p:attrNameLst>
                                      </p:cBhvr>
                                      <p:tavLst>
                                        <p:tav tm="0">
                                          <p:val>
                                            <p:strVal val="#ppt_x"/>
                                          </p:val>
                                        </p:tav>
                                        <p:tav tm="100000">
                                          <p:val>
                                            <p:strVal val="#ppt_x"/>
                                          </p:val>
                                        </p:tav>
                                      </p:tavLst>
                                    </p:anim>
                                    <p:anim calcmode="lin" valueType="num">
                                      <p:cBhvr additive="base">
                                        <p:cTn id="8" dur="500" fill="hold"/>
                                        <p:tgtEl>
                                          <p:spTgt spid="245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15371"/>
                                        </p:tgtEl>
                                        <p:attrNameLst>
                                          <p:attrName>style.visibility</p:attrName>
                                        </p:attrNameLst>
                                      </p:cBhvr>
                                      <p:to>
                                        <p:strVal val="visible"/>
                                      </p:to>
                                    </p:set>
                                    <p:animEffect transition="in" filter="slide(fromBottom)">
                                      <p:cBhvr>
                                        <p:cTn id="32" dur="500"/>
                                        <p:tgtEl>
                                          <p:spTgt spid="15371"/>
                                        </p:tgtEl>
                                      </p:cBhvr>
                                    </p:animEffect>
                                  </p:childTnLst>
                                </p:cTn>
                              </p:par>
                            </p:childTnLst>
                          </p:cTn>
                        </p:par>
                        <p:par>
                          <p:cTn id="33" fill="hold">
                            <p:stCondLst>
                              <p:cond delay="300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24595"/>
                                        </p:tgtEl>
                                        <p:attrNameLst>
                                          <p:attrName>style.visibility</p:attrName>
                                        </p:attrNameLst>
                                      </p:cBhvr>
                                      <p:to>
                                        <p:strVal val="visible"/>
                                      </p:to>
                                    </p:set>
                                    <p:anim calcmode="discrete" valueType="clr">
                                      <p:cBhvr override="childStyle">
                                        <p:cTn id="36" dur="80"/>
                                        <p:tgtEl>
                                          <p:spTgt spid="24595"/>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4595"/>
                                        </p:tgtEl>
                                        <p:attrNameLst>
                                          <p:attrName>fillcolor</p:attrName>
                                        </p:attrNameLst>
                                      </p:cBhvr>
                                      <p:tavLst>
                                        <p:tav tm="0">
                                          <p:val>
                                            <p:clrVal>
                                              <a:schemeClr val="accent2"/>
                                            </p:clrVal>
                                          </p:val>
                                        </p:tav>
                                        <p:tav tm="50000">
                                          <p:val>
                                            <p:clrVal>
                                              <a:schemeClr val="hlink"/>
                                            </p:clrVal>
                                          </p:val>
                                        </p:tav>
                                      </p:tavLst>
                                    </p:anim>
                                    <p:set>
                                      <p:cBhvr>
                                        <p:cTn id="38" dur="80"/>
                                        <p:tgtEl>
                                          <p:spTgt spid="24595"/>
                                        </p:tgtEl>
                                        <p:attrNameLst>
                                          <p:attrName>fill.type</p:attrName>
                                        </p:attrNameLst>
                                      </p:cBhvr>
                                      <p:to>
                                        <p:strVal val="solid"/>
                                      </p:to>
                                    </p:set>
                                  </p:childTnLst>
                                </p:cTn>
                              </p:par>
                            </p:childTnLst>
                          </p:cTn>
                        </p:par>
                        <p:par>
                          <p:cTn id="39" fill="hold">
                            <p:stCondLst>
                              <p:cond delay="3160"/>
                            </p:stCondLst>
                            <p:childTnLst>
                              <p:par>
                                <p:cTn id="40" presetID="12" presetClass="entr" presetSubtype="4" fill="hold" grpId="0" nodeType="afterEffect">
                                  <p:stCondLst>
                                    <p:cond delay="0"/>
                                  </p:stCondLst>
                                  <p:childTnLst>
                                    <p:set>
                                      <p:cBhvr>
                                        <p:cTn id="41" dur="1" fill="hold">
                                          <p:stCondLst>
                                            <p:cond delay="0"/>
                                          </p:stCondLst>
                                        </p:cTn>
                                        <p:tgtEl>
                                          <p:spTgt spid="15370"/>
                                        </p:tgtEl>
                                        <p:attrNameLst>
                                          <p:attrName>style.visibility</p:attrName>
                                        </p:attrNameLst>
                                      </p:cBhvr>
                                      <p:to>
                                        <p:strVal val="visible"/>
                                      </p:to>
                                    </p:set>
                                    <p:animEffect transition="in" filter="slide(fromBottom)">
                                      <p:cBhvr>
                                        <p:cTn id="42" dur="500"/>
                                        <p:tgtEl>
                                          <p:spTgt spid="15370"/>
                                        </p:tgtEl>
                                      </p:cBhvr>
                                    </p:animEffect>
                                  </p:childTnLst>
                                </p:cTn>
                              </p:par>
                            </p:childTnLst>
                          </p:cTn>
                        </p:par>
                        <p:par>
                          <p:cTn id="43" fill="hold">
                            <p:stCondLst>
                              <p:cond delay="366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24596"/>
                                        </p:tgtEl>
                                        <p:attrNameLst>
                                          <p:attrName>style.visibility</p:attrName>
                                        </p:attrNameLst>
                                      </p:cBhvr>
                                      <p:to>
                                        <p:strVal val="visible"/>
                                      </p:to>
                                    </p:set>
                                    <p:anim calcmode="discrete" valueType="clr">
                                      <p:cBhvr override="childStyle">
                                        <p:cTn id="46" dur="80"/>
                                        <p:tgtEl>
                                          <p:spTgt spid="24596"/>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24596"/>
                                        </p:tgtEl>
                                        <p:attrNameLst>
                                          <p:attrName>fillcolor</p:attrName>
                                        </p:attrNameLst>
                                      </p:cBhvr>
                                      <p:tavLst>
                                        <p:tav tm="0">
                                          <p:val>
                                            <p:clrVal>
                                              <a:schemeClr val="accent2"/>
                                            </p:clrVal>
                                          </p:val>
                                        </p:tav>
                                        <p:tav tm="50000">
                                          <p:val>
                                            <p:clrVal>
                                              <a:schemeClr val="hlink"/>
                                            </p:clrVal>
                                          </p:val>
                                        </p:tav>
                                      </p:tavLst>
                                    </p:anim>
                                    <p:set>
                                      <p:cBhvr>
                                        <p:cTn id="48" dur="80"/>
                                        <p:tgtEl>
                                          <p:spTgt spid="24596"/>
                                        </p:tgtEl>
                                        <p:attrNameLst>
                                          <p:attrName>fill.type</p:attrName>
                                        </p:attrNameLst>
                                      </p:cBhvr>
                                      <p:to>
                                        <p:strVal val="solid"/>
                                      </p:to>
                                    </p:set>
                                  </p:childTnLst>
                                </p:cTn>
                              </p:par>
                            </p:childTnLst>
                          </p:cTn>
                        </p:par>
                        <p:par>
                          <p:cTn id="49" fill="hold">
                            <p:stCondLst>
                              <p:cond delay="3820"/>
                            </p:stCondLst>
                            <p:childTnLst>
                              <p:par>
                                <p:cTn id="50" presetID="12" presetClass="entr" presetSubtype="4" fill="hold" grpId="0" nodeType="afterEffect">
                                  <p:stCondLst>
                                    <p:cond delay="0"/>
                                  </p:stCondLst>
                                  <p:childTnLst>
                                    <p:set>
                                      <p:cBhvr>
                                        <p:cTn id="51" dur="1" fill="hold">
                                          <p:stCondLst>
                                            <p:cond delay="0"/>
                                          </p:stCondLst>
                                        </p:cTn>
                                        <p:tgtEl>
                                          <p:spTgt spid="15369"/>
                                        </p:tgtEl>
                                        <p:attrNameLst>
                                          <p:attrName>style.visibility</p:attrName>
                                        </p:attrNameLst>
                                      </p:cBhvr>
                                      <p:to>
                                        <p:strVal val="visible"/>
                                      </p:to>
                                    </p:set>
                                    <p:animEffect transition="in" filter="slide(fromBottom)">
                                      <p:cBhvr>
                                        <p:cTn id="52" dur="500"/>
                                        <p:tgtEl>
                                          <p:spTgt spid="15369"/>
                                        </p:tgtEl>
                                      </p:cBhvr>
                                    </p:animEffect>
                                  </p:childTnLst>
                                </p:cTn>
                              </p:par>
                            </p:childTnLst>
                          </p:cTn>
                        </p:par>
                        <p:par>
                          <p:cTn id="53" fill="hold">
                            <p:stCondLst>
                              <p:cond delay="4320"/>
                            </p:stCondLst>
                            <p:childTnLst>
                              <p:par>
                                <p:cTn id="54" presetID="27" presetClass="entr" presetSubtype="0" fill="hold" grpId="0" nodeType="afterEffect">
                                  <p:stCondLst>
                                    <p:cond delay="0"/>
                                  </p:stCondLst>
                                  <p:iterate type="lt">
                                    <p:tmPct val="50000"/>
                                  </p:iterate>
                                  <p:childTnLst>
                                    <p:set>
                                      <p:cBhvr>
                                        <p:cTn id="55" dur="1" fill="hold">
                                          <p:stCondLst>
                                            <p:cond delay="0"/>
                                          </p:stCondLst>
                                        </p:cTn>
                                        <p:tgtEl>
                                          <p:spTgt spid="24597"/>
                                        </p:tgtEl>
                                        <p:attrNameLst>
                                          <p:attrName>style.visibility</p:attrName>
                                        </p:attrNameLst>
                                      </p:cBhvr>
                                      <p:to>
                                        <p:strVal val="visible"/>
                                      </p:to>
                                    </p:set>
                                    <p:anim calcmode="discrete" valueType="clr">
                                      <p:cBhvr override="childStyle">
                                        <p:cTn id="56" dur="80"/>
                                        <p:tgtEl>
                                          <p:spTgt spid="24597"/>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24597"/>
                                        </p:tgtEl>
                                        <p:attrNameLst>
                                          <p:attrName>fillcolor</p:attrName>
                                        </p:attrNameLst>
                                      </p:cBhvr>
                                      <p:tavLst>
                                        <p:tav tm="0">
                                          <p:val>
                                            <p:clrVal>
                                              <a:schemeClr val="accent2"/>
                                            </p:clrVal>
                                          </p:val>
                                        </p:tav>
                                        <p:tav tm="50000">
                                          <p:val>
                                            <p:clrVal>
                                              <a:schemeClr val="hlink"/>
                                            </p:clrVal>
                                          </p:val>
                                        </p:tav>
                                      </p:tavLst>
                                    </p:anim>
                                    <p:set>
                                      <p:cBhvr>
                                        <p:cTn id="58" dur="80"/>
                                        <p:tgtEl>
                                          <p:spTgt spid="24597"/>
                                        </p:tgtEl>
                                        <p:attrNameLst>
                                          <p:attrName>fill.type</p:attrName>
                                        </p:attrNameLst>
                                      </p:cBhvr>
                                      <p:to>
                                        <p:strVal val="solid"/>
                                      </p:to>
                                    </p:set>
                                  </p:childTnLst>
                                </p:cTn>
                              </p:par>
                            </p:childTnLst>
                          </p:cTn>
                        </p:par>
                        <p:par>
                          <p:cTn id="59" fill="hold">
                            <p:stCondLst>
                              <p:cond delay="4480"/>
                            </p:stCondLst>
                            <p:childTnLst>
                              <p:par>
                                <p:cTn id="60" presetID="12" presetClass="entr" presetSubtype="4" fill="hold" grpId="0" nodeType="afterEffect">
                                  <p:stCondLst>
                                    <p:cond delay="0"/>
                                  </p:stCondLst>
                                  <p:childTnLst>
                                    <p:set>
                                      <p:cBhvr>
                                        <p:cTn id="61" dur="1" fill="hold">
                                          <p:stCondLst>
                                            <p:cond delay="0"/>
                                          </p:stCondLst>
                                        </p:cTn>
                                        <p:tgtEl>
                                          <p:spTgt spid="15376"/>
                                        </p:tgtEl>
                                        <p:attrNameLst>
                                          <p:attrName>style.visibility</p:attrName>
                                        </p:attrNameLst>
                                      </p:cBhvr>
                                      <p:to>
                                        <p:strVal val="visible"/>
                                      </p:to>
                                    </p:set>
                                    <p:animEffect transition="in" filter="slide(fromBottom)">
                                      <p:cBhvr>
                                        <p:cTn id="62" dur="500"/>
                                        <p:tgtEl>
                                          <p:spTgt spid="15376"/>
                                        </p:tgtEl>
                                      </p:cBhvr>
                                    </p:animEffect>
                                  </p:childTnLst>
                                </p:cTn>
                              </p:par>
                            </p:childTnLst>
                          </p:cTn>
                        </p:par>
                        <p:par>
                          <p:cTn id="63" fill="hold">
                            <p:stCondLst>
                              <p:cond delay="4980"/>
                            </p:stCondLst>
                            <p:childTnLst>
                              <p:par>
                                <p:cTn id="64" presetID="27" presetClass="entr" presetSubtype="0" fill="hold" grpId="0" nodeType="afterEffect">
                                  <p:stCondLst>
                                    <p:cond delay="0"/>
                                  </p:stCondLst>
                                  <p:iterate type="lt">
                                    <p:tmPct val="50000"/>
                                  </p:iterate>
                                  <p:childTnLst>
                                    <p:set>
                                      <p:cBhvr>
                                        <p:cTn id="65" dur="1" fill="hold">
                                          <p:stCondLst>
                                            <p:cond delay="0"/>
                                          </p:stCondLst>
                                        </p:cTn>
                                        <p:tgtEl>
                                          <p:spTgt spid="24598"/>
                                        </p:tgtEl>
                                        <p:attrNameLst>
                                          <p:attrName>style.visibility</p:attrName>
                                        </p:attrNameLst>
                                      </p:cBhvr>
                                      <p:to>
                                        <p:strVal val="visible"/>
                                      </p:to>
                                    </p:set>
                                    <p:anim calcmode="discrete" valueType="clr">
                                      <p:cBhvr override="childStyle">
                                        <p:cTn id="66" dur="80"/>
                                        <p:tgtEl>
                                          <p:spTgt spid="24598"/>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24598"/>
                                        </p:tgtEl>
                                        <p:attrNameLst>
                                          <p:attrName>fillcolor</p:attrName>
                                        </p:attrNameLst>
                                      </p:cBhvr>
                                      <p:tavLst>
                                        <p:tav tm="0">
                                          <p:val>
                                            <p:clrVal>
                                              <a:schemeClr val="accent2"/>
                                            </p:clrVal>
                                          </p:val>
                                        </p:tav>
                                        <p:tav tm="50000">
                                          <p:val>
                                            <p:clrVal>
                                              <a:schemeClr val="hlink"/>
                                            </p:clrVal>
                                          </p:val>
                                        </p:tav>
                                      </p:tavLst>
                                    </p:anim>
                                    <p:set>
                                      <p:cBhvr>
                                        <p:cTn id="68" dur="80"/>
                                        <p:tgtEl>
                                          <p:spTgt spid="24598"/>
                                        </p:tgtEl>
                                        <p:attrNameLst>
                                          <p:attrName>fill.type</p:attrName>
                                        </p:attrNameLst>
                                      </p:cBhvr>
                                      <p:to>
                                        <p:strVal val="solid"/>
                                      </p:to>
                                    </p:set>
                                  </p:childTnLst>
                                </p:cTn>
                              </p:par>
                            </p:childTnLst>
                          </p:cTn>
                        </p:par>
                        <p:par>
                          <p:cTn id="69" fill="hold">
                            <p:stCondLst>
                              <p:cond delay="514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24600"/>
                                        </p:tgtEl>
                                        <p:attrNameLst>
                                          <p:attrName>style.visibility</p:attrName>
                                        </p:attrNameLst>
                                      </p:cBhvr>
                                      <p:to>
                                        <p:strVal val="visible"/>
                                      </p:to>
                                    </p:set>
                                    <p:anim by="(-#ppt_w*2)" calcmode="lin" valueType="num">
                                      <p:cBhvr rctx="PPT">
                                        <p:cTn id="72" dur="500" autoRev="1" fill="hold">
                                          <p:stCondLst>
                                            <p:cond delay="0"/>
                                          </p:stCondLst>
                                        </p:cTn>
                                        <p:tgtEl>
                                          <p:spTgt spid="24600"/>
                                        </p:tgtEl>
                                        <p:attrNameLst>
                                          <p:attrName>ppt_w</p:attrName>
                                        </p:attrNameLst>
                                      </p:cBhvr>
                                    </p:anim>
                                    <p:anim by="(#ppt_w*0.50)" calcmode="lin" valueType="num">
                                      <p:cBhvr>
                                        <p:cTn id="73" dur="500" decel="50000" autoRev="1" fill="hold">
                                          <p:stCondLst>
                                            <p:cond delay="0"/>
                                          </p:stCondLst>
                                        </p:cTn>
                                        <p:tgtEl>
                                          <p:spTgt spid="24600"/>
                                        </p:tgtEl>
                                        <p:attrNameLst>
                                          <p:attrName>ppt_x</p:attrName>
                                        </p:attrNameLst>
                                      </p:cBhvr>
                                    </p:anim>
                                    <p:anim from="(-#ppt_h/2)" to="(#ppt_y)" calcmode="lin" valueType="num">
                                      <p:cBhvr>
                                        <p:cTn id="74" dur="1000" fill="hold">
                                          <p:stCondLst>
                                            <p:cond delay="0"/>
                                          </p:stCondLst>
                                        </p:cTn>
                                        <p:tgtEl>
                                          <p:spTgt spid="24600"/>
                                        </p:tgtEl>
                                        <p:attrNameLst>
                                          <p:attrName>ppt_y</p:attrName>
                                        </p:attrNameLst>
                                      </p:cBhvr>
                                    </p:anim>
                                    <p:animRot by="21600000">
                                      <p:cBhvr>
                                        <p:cTn id="75" dur="1000" fill="hold">
                                          <p:stCondLst>
                                            <p:cond delay="0"/>
                                          </p:stCondLst>
                                        </p:cTn>
                                        <p:tgtEl>
                                          <p:spTgt spid="24600"/>
                                        </p:tgtEl>
                                        <p:attrNameLst>
                                          <p:attrName>r</p:attrName>
                                        </p:attrNameLst>
                                      </p:cBhvr>
                                    </p:animRot>
                                  </p:childTnLst>
                                </p:cTn>
                              </p:par>
                            </p:childTnLst>
                          </p:cTn>
                        </p:par>
                        <p:par>
                          <p:cTn id="76" fill="hold">
                            <p:stCondLst>
                              <p:cond delay="664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4599"/>
                                        </p:tgtEl>
                                        <p:attrNameLst>
                                          <p:attrName>style.visibility</p:attrName>
                                        </p:attrNameLst>
                                      </p:cBhvr>
                                      <p:to>
                                        <p:strVal val="visible"/>
                                      </p:to>
                                    </p:set>
                                    <p:anim calcmode="lin" valueType="num">
                                      <p:cBhvr>
                                        <p:cTn id="79" dur="500" fill="hold"/>
                                        <p:tgtEl>
                                          <p:spTgt spid="24599"/>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4599"/>
                                        </p:tgtEl>
                                        <p:attrNameLst>
                                          <p:attrName>ppt_y</p:attrName>
                                        </p:attrNameLst>
                                      </p:cBhvr>
                                      <p:tavLst>
                                        <p:tav tm="0">
                                          <p:val>
                                            <p:strVal val="#ppt_y"/>
                                          </p:val>
                                        </p:tav>
                                        <p:tav tm="100000">
                                          <p:val>
                                            <p:strVal val="#ppt_y"/>
                                          </p:val>
                                        </p:tav>
                                      </p:tavLst>
                                    </p:anim>
                                    <p:anim calcmode="lin" valueType="num">
                                      <p:cBhvr>
                                        <p:cTn id="81" dur="500" fill="hold"/>
                                        <p:tgtEl>
                                          <p:spTgt spid="24599"/>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4599"/>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p:bldP spid="15370" grpId="0" animBg="1"/>
      <p:bldP spid="15371" grpId="0" animBg="1"/>
      <p:bldP spid="15376" grpId="0" animBg="1"/>
      <p:bldP spid="24595" grpId="0"/>
      <p:bldP spid="24596" grpId="0"/>
      <p:bldP spid="24597" grpId="0"/>
      <p:bldP spid="24598" grpId="0"/>
      <p:bldP spid="24599" grpId="0"/>
      <p:bldP spid="2460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2828603" y="1039032"/>
            <a:ext cx="3443464" cy="3408663"/>
            <a:chOff x="3771343" y="1384205"/>
            <a:chExt cx="4591537" cy="4545134"/>
          </a:xfrm>
        </p:grpSpPr>
        <p:sp>
          <p:nvSpPr>
            <p:cNvPr id="17" name="Freeform: Shape 68"/>
            <p:cNvSpPr>
              <a:spLocks/>
            </p:cNvSpPr>
            <p:nvPr/>
          </p:nvSpPr>
          <p:spPr bwMode="auto">
            <a:xfrm>
              <a:off x="5359986" y="1970715"/>
              <a:ext cx="2365576" cy="1235875"/>
            </a:xfrm>
            <a:custGeom>
              <a:avLst/>
              <a:gdLst/>
              <a:ahLst/>
              <a:cxnLst>
                <a:cxn ang="0">
                  <a:pos x="635" y="0"/>
                </a:cxn>
                <a:cxn ang="0">
                  <a:pos x="429" y="69"/>
                </a:cxn>
                <a:cxn ang="0">
                  <a:pos x="470" y="78"/>
                </a:cxn>
                <a:cxn ang="0">
                  <a:pos x="336" y="194"/>
                </a:cxn>
                <a:cxn ang="0">
                  <a:pos x="0" y="230"/>
                </a:cxn>
                <a:cxn ang="0">
                  <a:pos x="72" y="313"/>
                </a:cxn>
                <a:cxn ang="0">
                  <a:pos x="334" y="332"/>
                </a:cxn>
                <a:cxn ang="0">
                  <a:pos x="534" y="158"/>
                </a:cxn>
                <a:cxn ang="0">
                  <a:pos x="538" y="194"/>
                </a:cxn>
                <a:cxn ang="0">
                  <a:pos x="635" y="0"/>
                </a:cxn>
              </a:cxnLst>
              <a:rect l="0" t="0" r="r" b="b"/>
              <a:pathLst>
                <a:path w="635" h="332">
                  <a:moveTo>
                    <a:pt x="635" y="0"/>
                  </a:moveTo>
                  <a:cubicBezTo>
                    <a:pt x="429" y="69"/>
                    <a:pt x="429" y="69"/>
                    <a:pt x="429" y="69"/>
                  </a:cubicBezTo>
                  <a:cubicBezTo>
                    <a:pt x="470" y="78"/>
                    <a:pt x="470" y="78"/>
                    <a:pt x="470" y="78"/>
                  </a:cubicBezTo>
                  <a:cubicBezTo>
                    <a:pt x="336" y="194"/>
                    <a:pt x="336" y="194"/>
                    <a:pt x="336" y="194"/>
                  </a:cubicBezTo>
                  <a:cubicBezTo>
                    <a:pt x="231" y="136"/>
                    <a:pt x="96" y="146"/>
                    <a:pt x="0" y="230"/>
                  </a:cubicBezTo>
                  <a:cubicBezTo>
                    <a:pt x="72" y="313"/>
                    <a:pt x="72" y="313"/>
                    <a:pt x="72" y="313"/>
                  </a:cubicBezTo>
                  <a:cubicBezTo>
                    <a:pt x="150" y="246"/>
                    <a:pt x="267" y="254"/>
                    <a:pt x="334" y="332"/>
                  </a:cubicBezTo>
                  <a:cubicBezTo>
                    <a:pt x="534" y="158"/>
                    <a:pt x="534" y="158"/>
                    <a:pt x="534" y="158"/>
                  </a:cubicBezTo>
                  <a:cubicBezTo>
                    <a:pt x="538" y="194"/>
                    <a:pt x="538" y="194"/>
                    <a:pt x="538" y="194"/>
                  </a:cubicBezTo>
                  <a:lnTo>
                    <a:pt x="635" y="0"/>
                  </a:lnTo>
                  <a:close/>
                </a:path>
              </a:pathLst>
            </a:custGeom>
            <a:solidFill>
              <a:schemeClr val="accent2"/>
            </a:solidFill>
            <a:ln w="9525">
              <a:noFill/>
              <a:round/>
              <a:headEnd/>
              <a:tailEnd/>
            </a:ln>
          </p:spPr>
          <p:txBody>
            <a:bodyPr anchor="ctr"/>
            <a:lstStyle/>
            <a:p>
              <a:pPr algn="ctr"/>
              <a:endParaRPr sz="1280"/>
            </a:p>
          </p:txBody>
        </p:sp>
        <p:sp>
          <p:nvSpPr>
            <p:cNvPr id="18" name="Freeform: Shape 69"/>
            <p:cNvSpPr>
              <a:spLocks/>
            </p:cNvSpPr>
            <p:nvPr/>
          </p:nvSpPr>
          <p:spPr bwMode="auto">
            <a:xfrm>
              <a:off x="6534280" y="2939030"/>
              <a:ext cx="1221012" cy="2350712"/>
            </a:xfrm>
            <a:custGeom>
              <a:avLst/>
              <a:gdLst/>
              <a:ahLst/>
              <a:cxnLst>
                <a:cxn ang="0">
                  <a:pos x="328" y="631"/>
                </a:cxn>
                <a:cxn ang="0">
                  <a:pos x="259" y="425"/>
                </a:cxn>
                <a:cxn ang="0">
                  <a:pos x="251" y="466"/>
                </a:cxn>
                <a:cxn ang="0">
                  <a:pos x="138" y="335"/>
                </a:cxn>
                <a:cxn ang="0">
                  <a:pos x="102" y="0"/>
                </a:cxn>
                <a:cxn ang="0">
                  <a:pos x="19" y="72"/>
                </a:cxn>
                <a:cxn ang="0">
                  <a:pos x="0" y="333"/>
                </a:cxn>
                <a:cxn ang="0">
                  <a:pos x="171" y="531"/>
                </a:cxn>
                <a:cxn ang="0">
                  <a:pos x="134" y="534"/>
                </a:cxn>
                <a:cxn ang="0">
                  <a:pos x="328" y="631"/>
                </a:cxn>
              </a:cxnLst>
              <a:rect l="0" t="0" r="r" b="b"/>
              <a:pathLst>
                <a:path w="328" h="631">
                  <a:moveTo>
                    <a:pt x="328" y="631"/>
                  </a:moveTo>
                  <a:cubicBezTo>
                    <a:pt x="259" y="425"/>
                    <a:pt x="259" y="425"/>
                    <a:pt x="259" y="425"/>
                  </a:cubicBezTo>
                  <a:cubicBezTo>
                    <a:pt x="251" y="466"/>
                    <a:pt x="251" y="466"/>
                    <a:pt x="251" y="466"/>
                  </a:cubicBezTo>
                  <a:cubicBezTo>
                    <a:pt x="138" y="335"/>
                    <a:pt x="138" y="335"/>
                    <a:pt x="138" y="335"/>
                  </a:cubicBezTo>
                  <a:cubicBezTo>
                    <a:pt x="195" y="230"/>
                    <a:pt x="185" y="96"/>
                    <a:pt x="102" y="0"/>
                  </a:cubicBezTo>
                  <a:cubicBezTo>
                    <a:pt x="19" y="72"/>
                    <a:pt x="19" y="72"/>
                    <a:pt x="19" y="72"/>
                  </a:cubicBezTo>
                  <a:cubicBezTo>
                    <a:pt x="86" y="149"/>
                    <a:pt x="77" y="266"/>
                    <a:pt x="0" y="333"/>
                  </a:cubicBezTo>
                  <a:cubicBezTo>
                    <a:pt x="171" y="531"/>
                    <a:pt x="171" y="531"/>
                    <a:pt x="171" y="531"/>
                  </a:cubicBezTo>
                  <a:cubicBezTo>
                    <a:pt x="134" y="534"/>
                    <a:pt x="134" y="534"/>
                    <a:pt x="134" y="534"/>
                  </a:cubicBezTo>
                  <a:lnTo>
                    <a:pt x="328" y="631"/>
                  </a:lnTo>
                  <a:close/>
                </a:path>
              </a:pathLst>
            </a:custGeom>
            <a:solidFill>
              <a:schemeClr val="accent3"/>
            </a:solidFill>
            <a:ln w="9525">
              <a:noFill/>
              <a:round/>
              <a:headEnd/>
              <a:tailEnd/>
            </a:ln>
          </p:spPr>
          <p:txBody>
            <a:bodyPr anchor="ctr"/>
            <a:lstStyle/>
            <a:p>
              <a:pPr algn="ctr"/>
              <a:endParaRPr sz="1280"/>
            </a:p>
          </p:txBody>
        </p:sp>
        <p:sp>
          <p:nvSpPr>
            <p:cNvPr id="19" name="Freeform: Shape 70"/>
            <p:cNvSpPr>
              <a:spLocks/>
            </p:cNvSpPr>
            <p:nvPr/>
          </p:nvSpPr>
          <p:spPr bwMode="auto">
            <a:xfrm>
              <a:off x="4427771" y="4109078"/>
              <a:ext cx="2374070" cy="1233753"/>
            </a:xfrm>
            <a:custGeom>
              <a:avLst/>
              <a:gdLst/>
              <a:ahLst/>
              <a:cxnLst>
                <a:cxn ang="0">
                  <a:pos x="637" y="102"/>
                </a:cxn>
                <a:cxn ang="0">
                  <a:pos x="565" y="19"/>
                </a:cxn>
                <a:cxn ang="0">
                  <a:pos x="304" y="1"/>
                </a:cxn>
                <a:cxn ang="0">
                  <a:pos x="303" y="0"/>
                </a:cxn>
                <a:cxn ang="0">
                  <a:pos x="101" y="175"/>
                </a:cxn>
                <a:cxn ang="0">
                  <a:pos x="98" y="136"/>
                </a:cxn>
                <a:cxn ang="0">
                  <a:pos x="0" y="331"/>
                </a:cxn>
                <a:cxn ang="0">
                  <a:pos x="206" y="262"/>
                </a:cxn>
                <a:cxn ang="0">
                  <a:pos x="168" y="254"/>
                </a:cxn>
                <a:cxn ang="0">
                  <a:pos x="301" y="138"/>
                </a:cxn>
                <a:cxn ang="0">
                  <a:pos x="637" y="102"/>
                </a:cxn>
              </a:cxnLst>
              <a:rect l="0" t="0" r="r" b="b"/>
              <a:pathLst>
                <a:path w="637" h="331">
                  <a:moveTo>
                    <a:pt x="637" y="102"/>
                  </a:moveTo>
                  <a:cubicBezTo>
                    <a:pt x="565" y="19"/>
                    <a:pt x="565" y="19"/>
                    <a:pt x="565" y="19"/>
                  </a:cubicBezTo>
                  <a:cubicBezTo>
                    <a:pt x="488" y="86"/>
                    <a:pt x="372" y="78"/>
                    <a:pt x="304" y="1"/>
                  </a:cubicBezTo>
                  <a:cubicBezTo>
                    <a:pt x="303" y="0"/>
                    <a:pt x="303" y="0"/>
                    <a:pt x="303" y="0"/>
                  </a:cubicBezTo>
                  <a:cubicBezTo>
                    <a:pt x="101" y="175"/>
                    <a:pt x="101" y="175"/>
                    <a:pt x="101" y="175"/>
                  </a:cubicBezTo>
                  <a:cubicBezTo>
                    <a:pt x="98" y="136"/>
                    <a:pt x="98" y="136"/>
                    <a:pt x="98" y="136"/>
                  </a:cubicBezTo>
                  <a:cubicBezTo>
                    <a:pt x="0" y="331"/>
                    <a:pt x="0" y="331"/>
                    <a:pt x="0" y="331"/>
                  </a:cubicBezTo>
                  <a:cubicBezTo>
                    <a:pt x="206" y="262"/>
                    <a:pt x="206" y="262"/>
                    <a:pt x="206" y="262"/>
                  </a:cubicBezTo>
                  <a:cubicBezTo>
                    <a:pt x="168" y="254"/>
                    <a:pt x="168" y="254"/>
                    <a:pt x="168" y="254"/>
                  </a:cubicBezTo>
                  <a:cubicBezTo>
                    <a:pt x="301" y="138"/>
                    <a:pt x="301" y="138"/>
                    <a:pt x="301" y="138"/>
                  </a:cubicBezTo>
                  <a:cubicBezTo>
                    <a:pt x="407" y="196"/>
                    <a:pt x="541" y="186"/>
                    <a:pt x="637" y="102"/>
                  </a:cubicBezTo>
                  <a:close/>
                </a:path>
              </a:pathLst>
            </a:custGeom>
            <a:solidFill>
              <a:schemeClr val="accent4"/>
            </a:solidFill>
            <a:ln w="9525">
              <a:noFill/>
              <a:round/>
              <a:headEnd/>
              <a:tailEnd/>
            </a:ln>
          </p:spPr>
          <p:txBody>
            <a:bodyPr anchor="ctr"/>
            <a:lstStyle/>
            <a:p>
              <a:pPr algn="ctr"/>
              <a:endParaRPr sz="1280"/>
            </a:p>
          </p:txBody>
        </p:sp>
        <p:sp>
          <p:nvSpPr>
            <p:cNvPr id="20" name="Freeform: Shape 71"/>
            <p:cNvSpPr>
              <a:spLocks/>
            </p:cNvSpPr>
            <p:nvPr/>
          </p:nvSpPr>
          <p:spPr bwMode="auto">
            <a:xfrm>
              <a:off x="4378930" y="1985580"/>
              <a:ext cx="1248617" cy="2391058"/>
            </a:xfrm>
            <a:custGeom>
              <a:avLst/>
              <a:gdLst/>
              <a:ahLst/>
              <a:cxnLst>
                <a:cxn ang="0">
                  <a:pos x="335" y="309"/>
                </a:cxn>
                <a:cxn ang="0">
                  <a:pos x="155" y="101"/>
                </a:cxn>
                <a:cxn ang="0">
                  <a:pos x="194" y="97"/>
                </a:cxn>
                <a:cxn ang="0">
                  <a:pos x="0" y="0"/>
                </a:cxn>
                <a:cxn ang="0">
                  <a:pos x="69" y="206"/>
                </a:cxn>
                <a:cxn ang="0">
                  <a:pos x="77" y="168"/>
                </a:cxn>
                <a:cxn ang="0">
                  <a:pos x="197" y="307"/>
                </a:cxn>
                <a:cxn ang="0">
                  <a:pos x="233" y="642"/>
                </a:cxn>
                <a:cxn ang="0">
                  <a:pos x="316" y="570"/>
                </a:cxn>
                <a:cxn ang="0">
                  <a:pos x="335" y="309"/>
                </a:cxn>
              </a:cxnLst>
              <a:rect l="0" t="0" r="r" b="b"/>
              <a:pathLst>
                <a:path w="335" h="642">
                  <a:moveTo>
                    <a:pt x="335" y="309"/>
                  </a:moveTo>
                  <a:cubicBezTo>
                    <a:pt x="155" y="101"/>
                    <a:pt x="155" y="101"/>
                    <a:pt x="155" y="101"/>
                  </a:cubicBezTo>
                  <a:cubicBezTo>
                    <a:pt x="194" y="97"/>
                    <a:pt x="194" y="97"/>
                    <a:pt x="194" y="97"/>
                  </a:cubicBezTo>
                  <a:cubicBezTo>
                    <a:pt x="0" y="0"/>
                    <a:pt x="0" y="0"/>
                    <a:pt x="0" y="0"/>
                  </a:cubicBezTo>
                  <a:cubicBezTo>
                    <a:pt x="69" y="206"/>
                    <a:pt x="69" y="206"/>
                    <a:pt x="69" y="206"/>
                  </a:cubicBezTo>
                  <a:cubicBezTo>
                    <a:pt x="77" y="168"/>
                    <a:pt x="77" y="168"/>
                    <a:pt x="77" y="168"/>
                  </a:cubicBezTo>
                  <a:cubicBezTo>
                    <a:pt x="197" y="307"/>
                    <a:pt x="197" y="307"/>
                    <a:pt x="197" y="307"/>
                  </a:cubicBezTo>
                  <a:cubicBezTo>
                    <a:pt x="140" y="412"/>
                    <a:pt x="150" y="546"/>
                    <a:pt x="233" y="642"/>
                  </a:cubicBezTo>
                  <a:cubicBezTo>
                    <a:pt x="316" y="570"/>
                    <a:pt x="316" y="570"/>
                    <a:pt x="316" y="570"/>
                  </a:cubicBezTo>
                  <a:cubicBezTo>
                    <a:pt x="249" y="493"/>
                    <a:pt x="258" y="376"/>
                    <a:pt x="335" y="309"/>
                  </a:cubicBezTo>
                  <a:close/>
                </a:path>
              </a:pathLst>
            </a:custGeom>
            <a:solidFill>
              <a:schemeClr val="accent1"/>
            </a:solidFill>
            <a:ln w="9525">
              <a:noFill/>
              <a:round/>
              <a:headEnd/>
              <a:tailEnd/>
            </a:ln>
          </p:spPr>
          <p:txBody>
            <a:bodyPr anchor="ctr"/>
            <a:lstStyle/>
            <a:p>
              <a:pPr algn="ctr"/>
              <a:endParaRPr sz="1280"/>
            </a:p>
          </p:txBody>
        </p:sp>
        <p:sp>
          <p:nvSpPr>
            <p:cNvPr id="21" name="Oval 79"/>
            <p:cNvSpPr>
              <a:spLocks/>
            </p:cNvSpPr>
            <p:nvPr/>
          </p:nvSpPr>
          <p:spPr bwMode="auto">
            <a:xfrm>
              <a:off x="3810628" y="1422428"/>
              <a:ext cx="617938" cy="620061"/>
            </a:xfrm>
            <a:prstGeom prst="ellipse">
              <a:avLst/>
            </a:prstGeom>
            <a:solidFill>
              <a:schemeClr val="accent1"/>
            </a:solidFill>
            <a:ln w="9525">
              <a:noFill/>
              <a:round/>
              <a:headEnd/>
              <a:tailEnd/>
            </a:ln>
            <a:effectLst/>
          </p:spPr>
          <p:txBody>
            <a:bodyPr anchor="ctr"/>
            <a:lstStyle/>
            <a:p>
              <a:pPr algn="ctr"/>
              <a:endParaRPr sz="1280"/>
            </a:p>
          </p:txBody>
        </p:sp>
        <p:sp>
          <p:nvSpPr>
            <p:cNvPr id="22" name="Freeform: Shape 80"/>
            <p:cNvSpPr>
              <a:spLocks/>
            </p:cNvSpPr>
            <p:nvPr/>
          </p:nvSpPr>
          <p:spPr bwMode="auto">
            <a:xfrm>
              <a:off x="3772405" y="1384205"/>
              <a:ext cx="692260" cy="694384"/>
            </a:xfrm>
            <a:custGeom>
              <a:avLst/>
              <a:gdLst/>
              <a:ahLst/>
              <a:cxnLst>
                <a:cxn ang="0">
                  <a:pos x="113" y="0"/>
                </a:cxn>
                <a:cxn ang="0">
                  <a:pos x="0" y="113"/>
                </a:cxn>
                <a:cxn ang="0">
                  <a:pos x="113" y="227"/>
                </a:cxn>
                <a:cxn ang="0">
                  <a:pos x="226" y="113"/>
                </a:cxn>
                <a:cxn ang="0">
                  <a:pos x="113" y="0"/>
                </a:cxn>
                <a:cxn ang="0">
                  <a:pos x="113" y="208"/>
                </a:cxn>
                <a:cxn ang="0">
                  <a:pos x="18" y="113"/>
                </a:cxn>
                <a:cxn ang="0">
                  <a:pos x="113" y="18"/>
                </a:cxn>
                <a:cxn ang="0">
                  <a:pos x="208" y="113"/>
                </a:cxn>
                <a:cxn ang="0">
                  <a:pos x="113" y="208"/>
                </a:cxn>
              </a:cxnLst>
              <a:rect l="0" t="0" r="r" b="b"/>
              <a:pathLst>
                <a:path w="226" h="227">
                  <a:moveTo>
                    <a:pt x="113" y="0"/>
                  </a:moveTo>
                  <a:cubicBezTo>
                    <a:pt x="50" y="0"/>
                    <a:pt x="0" y="51"/>
                    <a:pt x="0" y="113"/>
                  </a:cubicBezTo>
                  <a:cubicBezTo>
                    <a:pt x="0" y="176"/>
                    <a:pt x="50" y="227"/>
                    <a:pt x="113" y="227"/>
                  </a:cubicBezTo>
                  <a:cubicBezTo>
                    <a:pt x="176" y="227"/>
                    <a:pt x="226" y="176"/>
                    <a:pt x="226" y="113"/>
                  </a:cubicBezTo>
                  <a:cubicBezTo>
                    <a:pt x="226" y="51"/>
                    <a:pt x="176" y="0"/>
                    <a:pt x="113" y="0"/>
                  </a:cubicBezTo>
                  <a:close/>
                  <a:moveTo>
                    <a:pt x="113" y="208"/>
                  </a:moveTo>
                  <a:cubicBezTo>
                    <a:pt x="60" y="208"/>
                    <a:pt x="18" y="166"/>
                    <a:pt x="18" y="113"/>
                  </a:cubicBezTo>
                  <a:cubicBezTo>
                    <a:pt x="18" y="61"/>
                    <a:pt x="60" y="18"/>
                    <a:pt x="113" y="18"/>
                  </a:cubicBezTo>
                  <a:cubicBezTo>
                    <a:pt x="165" y="18"/>
                    <a:pt x="208" y="61"/>
                    <a:pt x="208" y="113"/>
                  </a:cubicBezTo>
                  <a:cubicBezTo>
                    <a:pt x="208" y="166"/>
                    <a:pt x="165" y="208"/>
                    <a:pt x="113" y="208"/>
                  </a:cubicBezTo>
                  <a:close/>
                </a:path>
              </a:pathLst>
            </a:custGeom>
            <a:solidFill>
              <a:schemeClr val="bg1"/>
            </a:solidFill>
            <a:ln w="9525">
              <a:noFill/>
              <a:round/>
              <a:headEnd/>
              <a:tailEnd/>
            </a:ln>
            <a:effectLst/>
          </p:spPr>
          <p:txBody>
            <a:bodyPr anchor="ctr"/>
            <a:lstStyle/>
            <a:p>
              <a:pPr algn="ctr"/>
              <a:endParaRPr sz="1280"/>
            </a:p>
          </p:txBody>
        </p:sp>
        <p:grpSp>
          <p:nvGrpSpPr>
            <p:cNvPr id="23" name="Group 74"/>
            <p:cNvGrpSpPr/>
            <p:nvPr/>
          </p:nvGrpSpPr>
          <p:grpSpPr>
            <a:xfrm>
              <a:off x="4014483" y="1577443"/>
              <a:ext cx="216597" cy="261191"/>
              <a:chOff x="4440238" y="1720850"/>
              <a:chExt cx="161925" cy="195263"/>
            </a:xfrm>
            <a:solidFill>
              <a:schemeClr val="bg1"/>
            </a:solidFill>
          </p:grpSpPr>
          <p:sp>
            <p:nvSpPr>
              <p:cNvPr id="43" name="Rectangle 75"/>
              <p:cNvSpPr>
                <a:spLocks/>
              </p:cNvSpPr>
              <p:nvPr/>
            </p:nvSpPr>
            <p:spPr bwMode="auto">
              <a:xfrm>
                <a:off x="4440238" y="1785938"/>
                <a:ext cx="31750" cy="130175"/>
              </a:xfrm>
              <a:prstGeom prst="rect">
                <a:avLst/>
              </a:prstGeom>
              <a:grpFill/>
              <a:ln w="9525">
                <a:noFill/>
                <a:miter lim="800000"/>
                <a:headEnd/>
                <a:tailEnd/>
              </a:ln>
            </p:spPr>
            <p:txBody>
              <a:bodyPr anchor="ctr"/>
              <a:lstStyle/>
              <a:p>
                <a:pPr algn="ctr"/>
                <a:endParaRPr sz="1280"/>
              </a:p>
            </p:txBody>
          </p:sp>
          <p:sp>
            <p:nvSpPr>
              <p:cNvPr id="44" name="Rectangle 76"/>
              <p:cNvSpPr>
                <a:spLocks/>
              </p:cNvSpPr>
              <p:nvPr/>
            </p:nvSpPr>
            <p:spPr bwMode="auto">
              <a:xfrm>
                <a:off x="4486276" y="1720850"/>
                <a:ext cx="30163" cy="195263"/>
              </a:xfrm>
              <a:prstGeom prst="rect">
                <a:avLst/>
              </a:prstGeom>
              <a:grpFill/>
              <a:ln w="9525">
                <a:noFill/>
                <a:miter lim="800000"/>
                <a:headEnd/>
                <a:tailEnd/>
              </a:ln>
            </p:spPr>
            <p:txBody>
              <a:bodyPr anchor="ctr"/>
              <a:lstStyle/>
              <a:p>
                <a:pPr algn="ctr"/>
                <a:endParaRPr sz="1280"/>
              </a:p>
            </p:txBody>
          </p:sp>
          <p:sp>
            <p:nvSpPr>
              <p:cNvPr id="45" name="Rectangle 77"/>
              <p:cNvSpPr>
                <a:spLocks/>
              </p:cNvSpPr>
              <p:nvPr/>
            </p:nvSpPr>
            <p:spPr bwMode="auto">
              <a:xfrm>
                <a:off x="4529138" y="1824038"/>
                <a:ext cx="30163" cy="92075"/>
              </a:xfrm>
              <a:prstGeom prst="rect">
                <a:avLst/>
              </a:prstGeom>
              <a:grpFill/>
              <a:ln w="9525">
                <a:noFill/>
                <a:miter lim="800000"/>
                <a:headEnd/>
                <a:tailEnd/>
              </a:ln>
            </p:spPr>
            <p:txBody>
              <a:bodyPr anchor="ctr"/>
              <a:lstStyle/>
              <a:p>
                <a:pPr algn="ctr"/>
                <a:endParaRPr sz="1280"/>
              </a:p>
            </p:txBody>
          </p:sp>
          <p:sp>
            <p:nvSpPr>
              <p:cNvPr id="46" name="Rectangle 78"/>
              <p:cNvSpPr>
                <a:spLocks/>
              </p:cNvSpPr>
              <p:nvPr/>
            </p:nvSpPr>
            <p:spPr bwMode="auto">
              <a:xfrm>
                <a:off x="4573588" y="1781175"/>
                <a:ext cx="28575" cy="134938"/>
              </a:xfrm>
              <a:prstGeom prst="rect">
                <a:avLst/>
              </a:prstGeom>
              <a:grpFill/>
              <a:ln w="9525">
                <a:noFill/>
                <a:miter lim="800000"/>
                <a:headEnd/>
                <a:tailEnd/>
              </a:ln>
            </p:spPr>
            <p:txBody>
              <a:bodyPr anchor="ctr"/>
              <a:lstStyle/>
              <a:p>
                <a:pPr algn="ctr"/>
                <a:endParaRPr sz="1280"/>
              </a:p>
            </p:txBody>
          </p:sp>
        </p:grpSp>
        <p:sp>
          <p:nvSpPr>
            <p:cNvPr id="24" name="Oval 86"/>
            <p:cNvSpPr>
              <a:spLocks/>
            </p:cNvSpPr>
            <p:nvPr/>
          </p:nvSpPr>
          <p:spPr bwMode="auto">
            <a:xfrm>
              <a:off x="7708843" y="1422428"/>
              <a:ext cx="617938" cy="617938"/>
            </a:xfrm>
            <a:prstGeom prst="ellipse">
              <a:avLst/>
            </a:prstGeom>
            <a:solidFill>
              <a:schemeClr val="accent2"/>
            </a:solidFill>
            <a:ln w="9525">
              <a:noFill/>
              <a:round/>
              <a:headEnd/>
              <a:tailEnd/>
            </a:ln>
            <a:effectLst/>
          </p:spPr>
          <p:txBody>
            <a:bodyPr anchor="ctr"/>
            <a:lstStyle/>
            <a:p>
              <a:pPr algn="ctr"/>
              <a:endParaRPr sz="1280"/>
            </a:p>
          </p:txBody>
        </p:sp>
        <p:sp>
          <p:nvSpPr>
            <p:cNvPr id="25" name="Freeform: Shape 87"/>
            <p:cNvSpPr>
              <a:spLocks/>
            </p:cNvSpPr>
            <p:nvPr/>
          </p:nvSpPr>
          <p:spPr bwMode="auto">
            <a:xfrm>
              <a:off x="7670620" y="1384205"/>
              <a:ext cx="692260" cy="694384"/>
            </a:xfrm>
            <a:custGeom>
              <a:avLst/>
              <a:gdLst/>
              <a:ahLst/>
              <a:cxnLst>
                <a:cxn ang="0">
                  <a:pos x="113" y="0"/>
                </a:cxn>
                <a:cxn ang="0">
                  <a:pos x="0" y="114"/>
                </a:cxn>
                <a:cxn ang="0">
                  <a:pos x="113" y="227"/>
                </a:cxn>
                <a:cxn ang="0">
                  <a:pos x="226" y="114"/>
                </a:cxn>
                <a:cxn ang="0">
                  <a:pos x="113" y="0"/>
                </a:cxn>
                <a:cxn ang="0">
                  <a:pos x="113" y="209"/>
                </a:cxn>
                <a:cxn ang="0">
                  <a:pos x="18" y="114"/>
                </a:cxn>
                <a:cxn ang="0">
                  <a:pos x="113" y="19"/>
                </a:cxn>
                <a:cxn ang="0">
                  <a:pos x="208" y="114"/>
                </a:cxn>
                <a:cxn ang="0">
                  <a:pos x="113" y="209"/>
                </a:cxn>
              </a:cxnLst>
              <a:rect l="0" t="0" r="r" b="b"/>
              <a:pathLst>
                <a:path w="226" h="227">
                  <a:moveTo>
                    <a:pt x="113" y="0"/>
                  </a:moveTo>
                  <a:cubicBezTo>
                    <a:pt x="50" y="0"/>
                    <a:pt x="0" y="51"/>
                    <a:pt x="0" y="114"/>
                  </a:cubicBezTo>
                  <a:cubicBezTo>
                    <a:pt x="0" y="176"/>
                    <a:pt x="50" y="227"/>
                    <a:pt x="113" y="227"/>
                  </a:cubicBezTo>
                  <a:cubicBezTo>
                    <a:pt x="176" y="227"/>
                    <a:pt x="226" y="176"/>
                    <a:pt x="226" y="114"/>
                  </a:cubicBezTo>
                  <a:cubicBezTo>
                    <a:pt x="226" y="51"/>
                    <a:pt x="176" y="0"/>
                    <a:pt x="113" y="0"/>
                  </a:cubicBezTo>
                  <a:close/>
                  <a:moveTo>
                    <a:pt x="113" y="209"/>
                  </a:moveTo>
                  <a:cubicBezTo>
                    <a:pt x="61" y="209"/>
                    <a:pt x="18" y="166"/>
                    <a:pt x="18" y="114"/>
                  </a:cubicBezTo>
                  <a:cubicBezTo>
                    <a:pt x="18" y="61"/>
                    <a:pt x="61" y="19"/>
                    <a:pt x="113" y="19"/>
                  </a:cubicBezTo>
                  <a:cubicBezTo>
                    <a:pt x="166" y="19"/>
                    <a:pt x="208" y="61"/>
                    <a:pt x="208" y="114"/>
                  </a:cubicBezTo>
                  <a:cubicBezTo>
                    <a:pt x="208" y="166"/>
                    <a:pt x="166" y="209"/>
                    <a:pt x="113" y="209"/>
                  </a:cubicBezTo>
                  <a:close/>
                </a:path>
              </a:pathLst>
            </a:custGeom>
            <a:solidFill>
              <a:schemeClr val="bg1"/>
            </a:solidFill>
            <a:ln w="9525">
              <a:noFill/>
              <a:round/>
              <a:headEnd/>
              <a:tailEnd/>
            </a:ln>
            <a:effectLst/>
          </p:spPr>
          <p:txBody>
            <a:bodyPr anchor="ctr"/>
            <a:lstStyle/>
            <a:p>
              <a:pPr algn="ctr"/>
              <a:endParaRPr sz="1280"/>
            </a:p>
          </p:txBody>
        </p:sp>
        <p:grpSp>
          <p:nvGrpSpPr>
            <p:cNvPr id="26" name="Group 83"/>
            <p:cNvGrpSpPr/>
            <p:nvPr/>
          </p:nvGrpSpPr>
          <p:grpSpPr>
            <a:xfrm>
              <a:off x="7889340" y="1598677"/>
              <a:ext cx="250573" cy="250574"/>
              <a:chOff x="3576638" y="2108200"/>
              <a:chExt cx="187325" cy="187326"/>
            </a:xfrm>
            <a:solidFill>
              <a:schemeClr val="bg1"/>
            </a:solidFill>
          </p:grpSpPr>
          <p:sp>
            <p:nvSpPr>
              <p:cNvPr id="41" name="Freeform: Shape 84"/>
              <p:cNvSpPr>
                <a:spLocks/>
              </p:cNvSpPr>
              <p:nvPr/>
            </p:nvSpPr>
            <p:spPr bwMode="auto">
              <a:xfrm>
                <a:off x="3576638" y="2116138"/>
                <a:ext cx="177800" cy="179388"/>
              </a:xfrm>
              <a:custGeom>
                <a:avLst/>
                <a:gdLst/>
                <a:ahLst/>
                <a:cxnLst>
                  <a:cxn ang="0">
                    <a:pos x="38" y="40"/>
                  </a:cxn>
                  <a:cxn ang="0">
                    <a:pos x="52" y="2"/>
                  </a:cxn>
                  <a:cxn ang="0">
                    <a:pos x="39" y="0"/>
                  </a:cxn>
                  <a:cxn ang="0">
                    <a:pos x="0" y="39"/>
                  </a:cxn>
                  <a:cxn ang="0">
                    <a:pos x="39" y="78"/>
                  </a:cxn>
                  <a:cxn ang="0">
                    <a:pos x="78" y="39"/>
                  </a:cxn>
                  <a:cxn ang="0">
                    <a:pos x="76" y="25"/>
                  </a:cxn>
                  <a:cxn ang="0">
                    <a:pos x="38" y="40"/>
                  </a:cxn>
                </a:cxnLst>
                <a:rect l="0" t="0" r="r" b="b"/>
                <a:pathLst>
                  <a:path w="78" h="78">
                    <a:moveTo>
                      <a:pt x="38" y="40"/>
                    </a:moveTo>
                    <a:cubicBezTo>
                      <a:pt x="52" y="2"/>
                      <a:pt x="52" y="2"/>
                      <a:pt x="52" y="2"/>
                    </a:cubicBezTo>
                    <a:cubicBezTo>
                      <a:pt x="48" y="1"/>
                      <a:pt x="43" y="0"/>
                      <a:pt x="39" y="0"/>
                    </a:cubicBezTo>
                    <a:cubicBezTo>
                      <a:pt x="17" y="0"/>
                      <a:pt x="0" y="17"/>
                      <a:pt x="0" y="39"/>
                    </a:cubicBezTo>
                    <a:cubicBezTo>
                      <a:pt x="0" y="61"/>
                      <a:pt x="17" y="78"/>
                      <a:pt x="39" y="78"/>
                    </a:cubicBezTo>
                    <a:cubicBezTo>
                      <a:pt x="61" y="78"/>
                      <a:pt x="78" y="61"/>
                      <a:pt x="78" y="39"/>
                    </a:cubicBezTo>
                    <a:cubicBezTo>
                      <a:pt x="78" y="34"/>
                      <a:pt x="77" y="30"/>
                      <a:pt x="76" y="25"/>
                    </a:cubicBezTo>
                    <a:lnTo>
                      <a:pt x="38" y="40"/>
                    </a:lnTo>
                    <a:close/>
                  </a:path>
                </a:pathLst>
              </a:custGeom>
              <a:grpFill/>
              <a:ln w="9525">
                <a:noFill/>
                <a:round/>
                <a:headEnd/>
                <a:tailEnd/>
              </a:ln>
            </p:spPr>
            <p:txBody>
              <a:bodyPr anchor="ctr"/>
              <a:lstStyle/>
              <a:p>
                <a:pPr algn="ctr"/>
                <a:endParaRPr sz="1280"/>
              </a:p>
            </p:txBody>
          </p:sp>
          <p:sp>
            <p:nvSpPr>
              <p:cNvPr id="42" name="Freeform: Shape 85"/>
              <p:cNvSpPr>
                <a:spLocks/>
              </p:cNvSpPr>
              <p:nvPr/>
            </p:nvSpPr>
            <p:spPr bwMode="auto">
              <a:xfrm>
                <a:off x="3681413" y="2108200"/>
                <a:ext cx="82550" cy="84138"/>
              </a:xfrm>
              <a:custGeom>
                <a:avLst/>
                <a:gdLst/>
                <a:ahLst/>
                <a:cxnLst>
                  <a:cxn ang="0">
                    <a:pos x="19" y="0"/>
                  </a:cxn>
                  <a:cxn ang="0">
                    <a:pos x="52" y="31"/>
                  </a:cxn>
                  <a:cxn ang="0">
                    <a:pos x="0" y="53"/>
                  </a:cxn>
                  <a:cxn ang="0">
                    <a:pos x="19" y="0"/>
                  </a:cxn>
                </a:cxnLst>
                <a:rect l="0" t="0" r="r" b="b"/>
                <a:pathLst>
                  <a:path w="52" h="53">
                    <a:moveTo>
                      <a:pt x="19" y="0"/>
                    </a:moveTo>
                    <a:lnTo>
                      <a:pt x="52" y="31"/>
                    </a:lnTo>
                    <a:lnTo>
                      <a:pt x="0" y="53"/>
                    </a:lnTo>
                    <a:lnTo>
                      <a:pt x="19" y="0"/>
                    </a:lnTo>
                    <a:close/>
                  </a:path>
                </a:pathLst>
              </a:custGeom>
              <a:grpFill/>
              <a:ln w="9525">
                <a:noFill/>
                <a:round/>
                <a:headEnd/>
                <a:tailEnd/>
              </a:ln>
            </p:spPr>
            <p:txBody>
              <a:bodyPr anchor="ctr"/>
              <a:lstStyle/>
              <a:p>
                <a:pPr algn="ctr"/>
                <a:endParaRPr sz="1280"/>
              </a:p>
            </p:txBody>
          </p:sp>
        </p:grpSp>
        <p:sp>
          <p:nvSpPr>
            <p:cNvPr id="27" name="Oval 91"/>
            <p:cNvSpPr>
              <a:spLocks/>
            </p:cNvSpPr>
            <p:nvPr/>
          </p:nvSpPr>
          <p:spPr bwMode="auto">
            <a:xfrm>
              <a:off x="3811689" y="5273178"/>
              <a:ext cx="617938" cy="617938"/>
            </a:xfrm>
            <a:prstGeom prst="ellipse">
              <a:avLst/>
            </a:prstGeom>
            <a:solidFill>
              <a:schemeClr val="accent4"/>
            </a:solidFill>
            <a:ln w="9525">
              <a:noFill/>
              <a:round/>
              <a:headEnd/>
              <a:tailEnd/>
            </a:ln>
            <a:effectLst/>
          </p:spPr>
          <p:txBody>
            <a:bodyPr anchor="ctr"/>
            <a:lstStyle/>
            <a:p>
              <a:pPr algn="ctr"/>
              <a:endParaRPr sz="1280"/>
            </a:p>
          </p:txBody>
        </p:sp>
        <p:sp>
          <p:nvSpPr>
            <p:cNvPr id="28" name="Freeform: Shape 92"/>
            <p:cNvSpPr>
              <a:spLocks/>
            </p:cNvSpPr>
            <p:nvPr/>
          </p:nvSpPr>
          <p:spPr bwMode="auto">
            <a:xfrm>
              <a:off x="3771343" y="5237078"/>
              <a:ext cx="694384" cy="690137"/>
            </a:xfrm>
            <a:custGeom>
              <a:avLst/>
              <a:gdLst/>
              <a:ahLst/>
              <a:cxnLst>
                <a:cxn ang="0">
                  <a:pos x="114" y="0"/>
                </a:cxn>
                <a:cxn ang="0">
                  <a:pos x="0" y="113"/>
                </a:cxn>
                <a:cxn ang="0">
                  <a:pos x="114" y="226"/>
                </a:cxn>
                <a:cxn ang="0">
                  <a:pos x="227" y="113"/>
                </a:cxn>
                <a:cxn ang="0">
                  <a:pos x="114" y="0"/>
                </a:cxn>
                <a:cxn ang="0">
                  <a:pos x="114" y="208"/>
                </a:cxn>
                <a:cxn ang="0">
                  <a:pos x="19" y="113"/>
                </a:cxn>
                <a:cxn ang="0">
                  <a:pos x="114" y="18"/>
                </a:cxn>
                <a:cxn ang="0">
                  <a:pos x="209" y="113"/>
                </a:cxn>
                <a:cxn ang="0">
                  <a:pos x="114" y="208"/>
                </a:cxn>
              </a:cxnLst>
              <a:rect l="0" t="0" r="r" b="b"/>
              <a:pathLst>
                <a:path w="227" h="226">
                  <a:moveTo>
                    <a:pt x="114" y="0"/>
                  </a:moveTo>
                  <a:cubicBezTo>
                    <a:pt x="51" y="0"/>
                    <a:pt x="0" y="50"/>
                    <a:pt x="0" y="113"/>
                  </a:cubicBezTo>
                  <a:cubicBezTo>
                    <a:pt x="0" y="176"/>
                    <a:pt x="51" y="226"/>
                    <a:pt x="114" y="226"/>
                  </a:cubicBezTo>
                  <a:cubicBezTo>
                    <a:pt x="176" y="226"/>
                    <a:pt x="227" y="176"/>
                    <a:pt x="227" y="113"/>
                  </a:cubicBezTo>
                  <a:cubicBezTo>
                    <a:pt x="227" y="50"/>
                    <a:pt x="176" y="0"/>
                    <a:pt x="114" y="0"/>
                  </a:cubicBezTo>
                  <a:close/>
                  <a:moveTo>
                    <a:pt x="114" y="208"/>
                  </a:moveTo>
                  <a:cubicBezTo>
                    <a:pt x="61" y="208"/>
                    <a:pt x="19" y="165"/>
                    <a:pt x="19" y="113"/>
                  </a:cubicBezTo>
                  <a:cubicBezTo>
                    <a:pt x="19" y="60"/>
                    <a:pt x="61" y="18"/>
                    <a:pt x="114" y="18"/>
                  </a:cubicBezTo>
                  <a:cubicBezTo>
                    <a:pt x="166" y="18"/>
                    <a:pt x="209" y="60"/>
                    <a:pt x="209" y="113"/>
                  </a:cubicBezTo>
                  <a:cubicBezTo>
                    <a:pt x="209" y="165"/>
                    <a:pt x="166" y="208"/>
                    <a:pt x="114" y="208"/>
                  </a:cubicBezTo>
                  <a:close/>
                </a:path>
              </a:pathLst>
            </a:custGeom>
            <a:solidFill>
              <a:schemeClr val="bg1"/>
            </a:solidFill>
            <a:ln w="9525">
              <a:noFill/>
              <a:round/>
              <a:headEnd/>
              <a:tailEnd/>
            </a:ln>
            <a:effectLst/>
          </p:spPr>
          <p:txBody>
            <a:bodyPr anchor="ctr"/>
            <a:lstStyle/>
            <a:p>
              <a:pPr algn="ctr"/>
              <a:endParaRPr sz="1280"/>
            </a:p>
          </p:txBody>
        </p:sp>
        <p:sp>
          <p:nvSpPr>
            <p:cNvPr id="29" name="Freeform: Shape 90"/>
            <p:cNvSpPr>
              <a:spLocks/>
            </p:cNvSpPr>
            <p:nvPr/>
          </p:nvSpPr>
          <p:spPr bwMode="auto">
            <a:xfrm>
              <a:off x="3945470" y="5498269"/>
              <a:ext cx="367366" cy="199609"/>
            </a:xfrm>
            <a:custGeom>
              <a:avLst/>
              <a:gdLst/>
              <a:ahLst/>
              <a:cxnLst>
                <a:cxn ang="0">
                  <a:pos x="100" y="0"/>
                </a:cxn>
                <a:cxn ang="0">
                  <a:pos x="81" y="19"/>
                </a:cxn>
                <a:cxn ang="0">
                  <a:pos x="85" y="31"/>
                </a:cxn>
                <a:cxn ang="0">
                  <a:pos x="67" y="52"/>
                </a:cxn>
                <a:cxn ang="0">
                  <a:pos x="41" y="21"/>
                </a:cxn>
                <a:cxn ang="0">
                  <a:pos x="0" y="54"/>
                </a:cxn>
                <a:cxn ang="0">
                  <a:pos x="5" y="60"/>
                </a:cxn>
                <a:cxn ang="0">
                  <a:pos x="40" y="32"/>
                </a:cxn>
                <a:cxn ang="0">
                  <a:pos x="67" y="65"/>
                </a:cxn>
                <a:cxn ang="0">
                  <a:pos x="91" y="36"/>
                </a:cxn>
                <a:cxn ang="0">
                  <a:pos x="100" y="38"/>
                </a:cxn>
                <a:cxn ang="0">
                  <a:pos x="120" y="19"/>
                </a:cxn>
                <a:cxn ang="0">
                  <a:pos x="100" y="0"/>
                </a:cxn>
                <a:cxn ang="0">
                  <a:pos x="100" y="35"/>
                </a:cxn>
                <a:cxn ang="0">
                  <a:pos x="93" y="33"/>
                </a:cxn>
                <a:cxn ang="0">
                  <a:pos x="101" y="24"/>
                </a:cxn>
                <a:cxn ang="0">
                  <a:pos x="100" y="30"/>
                </a:cxn>
                <a:cxn ang="0">
                  <a:pos x="108" y="30"/>
                </a:cxn>
                <a:cxn ang="0">
                  <a:pos x="110" y="13"/>
                </a:cxn>
                <a:cxn ang="0">
                  <a:pos x="110" y="13"/>
                </a:cxn>
                <a:cxn ang="0">
                  <a:pos x="110" y="12"/>
                </a:cxn>
                <a:cxn ang="0">
                  <a:pos x="104" y="7"/>
                </a:cxn>
                <a:cxn ang="0">
                  <a:pos x="104" y="8"/>
                </a:cxn>
                <a:cxn ang="0">
                  <a:pos x="104" y="7"/>
                </a:cxn>
                <a:cxn ang="0">
                  <a:pos x="86" y="13"/>
                </a:cxn>
                <a:cxn ang="0">
                  <a:pos x="89" y="21"/>
                </a:cxn>
                <a:cxn ang="0">
                  <a:pos x="95" y="19"/>
                </a:cxn>
                <a:cxn ang="0">
                  <a:pos x="87" y="28"/>
                </a:cxn>
                <a:cxn ang="0">
                  <a:pos x="85" y="19"/>
                </a:cxn>
                <a:cxn ang="0">
                  <a:pos x="100" y="3"/>
                </a:cxn>
                <a:cxn ang="0">
                  <a:pos x="116" y="19"/>
                </a:cxn>
                <a:cxn ang="0">
                  <a:pos x="100" y="35"/>
                </a:cxn>
              </a:cxnLst>
              <a:rect l="0" t="0" r="r" b="b"/>
              <a:pathLst>
                <a:path w="120" h="65">
                  <a:moveTo>
                    <a:pt x="100" y="0"/>
                  </a:moveTo>
                  <a:cubicBezTo>
                    <a:pt x="89" y="0"/>
                    <a:pt x="81" y="8"/>
                    <a:pt x="81" y="19"/>
                  </a:cubicBezTo>
                  <a:cubicBezTo>
                    <a:pt x="81" y="24"/>
                    <a:pt x="82" y="28"/>
                    <a:pt x="85" y="31"/>
                  </a:cubicBezTo>
                  <a:cubicBezTo>
                    <a:pt x="67" y="52"/>
                    <a:pt x="67" y="52"/>
                    <a:pt x="67" y="52"/>
                  </a:cubicBezTo>
                  <a:cubicBezTo>
                    <a:pt x="41" y="21"/>
                    <a:pt x="41" y="21"/>
                    <a:pt x="41" y="21"/>
                  </a:cubicBezTo>
                  <a:cubicBezTo>
                    <a:pt x="0" y="54"/>
                    <a:pt x="0" y="54"/>
                    <a:pt x="0" y="54"/>
                  </a:cubicBezTo>
                  <a:cubicBezTo>
                    <a:pt x="5" y="60"/>
                    <a:pt x="5" y="60"/>
                    <a:pt x="5" y="60"/>
                  </a:cubicBezTo>
                  <a:cubicBezTo>
                    <a:pt x="40" y="32"/>
                    <a:pt x="40" y="32"/>
                    <a:pt x="40" y="32"/>
                  </a:cubicBezTo>
                  <a:cubicBezTo>
                    <a:pt x="67" y="65"/>
                    <a:pt x="67" y="65"/>
                    <a:pt x="67" y="65"/>
                  </a:cubicBezTo>
                  <a:cubicBezTo>
                    <a:pt x="91" y="36"/>
                    <a:pt x="91" y="36"/>
                    <a:pt x="91" y="36"/>
                  </a:cubicBezTo>
                  <a:cubicBezTo>
                    <a:pt x="94" y="38"/>
                    <a:pt x="97" y="38"/>
                    <a:pt x="100" y="38"/>
                  </a:cubicBezTo>
                  <a:cubicBezTo>
                    <a:pt x="111" y="38"/>
                    <a:pt x="120" y="30"/>
                    <a:pt x="120" y="19"/>
                  </a:cubicBezTo>
                  <a:cubicBezTo>
                    <a:pt x="120" y="8"/>
                    <a:pt x="111" y="0"/>
                    <a:pt x="100" y="0"/>
                  </a:cubicBezTo>
                  <a:close/>
                  <a:moveTo>
                    <a:pt x="100" y="35"/>
                  </a:moveTo>
                  <a:cubicBezTo>
                    <a:pt x="98" y="35"/>
                    <a:pt x="95" y="34"/>
                    <a:pt x="93" y="33"/>
                  </a:cubicBezTo>
                  <a:cubicBezTo>
                    <a:pt x="101" y="24"/>
                    <a:pt x="101" y="24"/>
                    <a:pt x="101" y="24"/>
                  </a:cubicBezTo>
                  <a:cubicBezTo>
                    <a:pt x="100" y="30"/>
                    <a:pt x="100" y="30"/>
                    <a:pt x="100" y="30"/>
                  </a:cubicBezTo>
                  <a:cubicBezTo>
                    <a:pt x="108" y="30"/>
                    <a:pt x="108" y="30"/>
                    <a:pt x="108" y="30"/>
                  </a:cubicBezTo>
                  <a:cubicBezTo>
                    <a:pt x="110" y="13"/>
                    <a:pt x="110" y="13"/>
                    <a:pt x="110" y="13"/>
                  </a:cubicBezTo>
                  <a:cubicBezTo>
                    <a:pt x="110" y="13"/>
                    <a:pt x="110" y="13"/>
                    <a:pt x="110" y="13"/>
                  </a:cubicBezTo>
                  <a:cubicBezTo>
                    <a:pt x="110" y="12"/>
                    <a:pt x="110" y="12"/>
                    <a:pt x="110" y="12"/>
                  </a:cubicBezTo>
                  <a:cubicBezTo>
                    <a:pt x="104" y="7"/>
                    <a:pt x="104" y="7"/>
                    <a:pt x="104" y="7"/>
                  </a:cubicBezTo>
                  <a:cubicBezTo>
                    <a:pt x="104" y="8"/>
                    <a:pt x="104" y="8"/>
                    <a:pt x="104" y="8"/>
                  </a:cubicBezTo>
                  <a:cubicBezTo>
                    <a:pt x="104" y="7"/>
                    <a:pt x="104" y="7"/>
                    <a:pt x="104" y="7"/>
                  </a:cubicBezTo>
                  <a:cubicBezTo>
                    <a:pt x="86" y="13"/>
                    <a:pt x="86" y="13"/>
                    <a:pt x="86" y="13"/>
                  </a:cubicBezTo>
                  <a:cubicBezTo>
                    <a:pt x="89" y="21"/>
                    <a:pt x="89" y="21"/>
                    <a:pt x="89" y="21"/>
                  </a:cubicBezTo>
                  <a:cubicBezTo>
                    <a:pt x="95" y="19"/>
                    <a:pt x="95" y="19"/>
                    <a:pt x="95" y="19"/>
                  </a:cubicBezTo>
                  <a:cubicBezTo>
                    <a:pt x="87" y="28"/>
                    <a:pt x="87" y="28"/>
                    <a:pt x="87" y="28"/>
                  </a:cubicBezTo>
                  <a:cubicBezTo>
                    <a:pt x="86" y="25"/>
                    <a:pt x="85" y="22"/>
                    <a:pt x="85" y="19"/>
                  </a:cubicBezTo>
                  <a:cubicBezTo>
                    <a:pt x="85" y="10"/>
                    <a:pt x="92" y="3"/>
                    <a:pt x="100" y="3"/>
                  </a:cubicBezTo>
                  <a:cubicBezTo>
                    <a:pt x="109" y="3"/>
                    <a:pt x="116" y="10"/>
                    <a:pt x="116" y="19"/>
                  </a:cubicBezTo>
                  <a:cubicBezTo>
                    <a:pt x="116" y="28"/>
                    <a:pt x="109" y="35"/>
                    <a:pt x="100" y="35"/>
                  </a:cubicBezTo>
                  <a:close/>
                </a:path>
              </a:pathLst>
            </a:custGeom>
            <a:solidFill>
              <a:schemeClr val="bg1"/>
            </a:solidFill>
            <a:ln w="9525">
              <a:noFill/>
              <a:round/>
              <a:headEnd/>
              <a:tailEnd/>
            </a:ln>
          </p:spPr>
          <p:txBody>
            <a:bodyPr anchor="ctr"/>
            <a:lstStyle/>
            <a:p>
              <a:pPr algn="ctr"/>
              <a:endParaRPr sz="1280"/>
            </a:p>
          </p:txBody>
        </p:sp>
        <p:sp>
          <p:nvSpPr>
            <p:cNvPr id="30" name="Oval 96"/>
            <p:cNvSpPr>
              <a:spLocks/>
            </p:cNvSpPr>
            <p:nvPr/>
          </p:nvSpPr>
          <p:spPr bwMode="auto">
            <a:xfrm>
              <a:off x="7708843" y="5271055"/>
              <a:ext cx="617938" cy="620061"/>
            </a:xfrm>
            <a:prstGeom prst="ellipse">
              <a:avLst/>
            </a:prstGeom>
            <a:solidFill>
              <a:schemeClr val="accent3"/>
            </a:solidFill>
            <a:ln w="9525">
              <a:noFill/>
              <a:round/>
              <a:headEnd/>
              <a:tailEnd/>
            </a:ln>
            <a:effectLst/>
          </p:spPr>
          <p:txBody>
            <a:bodyPr anchor="ctr"/>
            <a:lstStyle/>
            <a:p>
              <a:pPr algn="ctr"/>
              <a:endParaRPr sz="1280"/>
            </a:p>
          </p:txBody>
        </p:sp>
        <p:sp>
          <p:nvSpPr>
            <p:cNvPr id="31" name="Freeform: Shape 97"/>
            <p:cNvSpPr>
              <a:spLocks/>
            </p:cNvSpPr>
            <p:nvPr/>
          </p:nvSpPr>
          <p:spPr bwMode="auto">
            <a:xfrm>
              <a:off x="7670620" y="5234955"/>
              <a:ext cx="692260" cy="694384"/>
            </a:xfrm>
            <a:custGeom>
              <a:avLst/>
              <a:gdLst/>
              <a:ahLst/>
              <a:cxnLst>
                <a:cxn ang="0">
                  <a:pos x="113" y="0"/>
                </a:cxn>
                <a:cxn ang="0">
                  <a:pos x="0" y="114"/>
                </a:cxn>
                <a:cxn ang="0">
                  <a:pos x="113" y="227"/>
                </a:cxn>
                <a:cxn ang="0">
                  <a:pos x="226" y="114"/>
                </a:cxn>
                <a:cxn ang="0">
                  <a:pos x="113" y="0"/>
                </a:cxn>
                <a:cxn ang="0">
                  <a:pos x="113" y="209"/>
                </a:cxn>
                <a:cxn ang="0">
                  <a:pos x="18" y="114"/>
                </a:cxn>
                <a:cxn ang="0">
                  <a:pos x="113" y="18"/>
                </a:cxn>
                <a:cxn ang="0">
                  <a:pos x="208" y="114"/>
                </a:cxn>
                <a:cxn ang="0">
                  <a:pos x="113" y="209"/>
                </a:cxn>
              </a:cxnLst>
              <a:rect l="0" t="0" r="r" b="b"/>
              <a:pathLst>
                <a:path w="226" h="227">
                  <a:moveTo>
                    <a:pt x="113" y="0"/>
                  </a:moveTo>
                  <a:cubicBezTo>
                    <a:pt x="50" y="0"/>
                    <a:pt x="0" y="51"/>
                    <a:pt x="0" y="114"/>
                  </a:cubicBezTo>
                  <a:cubicBezTo>
                    <a:pt x="0" y="176"/>
                    <a:pt x="50" y="227"/>
                    <a:pt x="113" y="227"/>
                  </a:cubicBezTo>
                  <a:cubicBezTo>
                    <a:pt x="176" y="227"/>
                    <a:pt x="226" y="176"/>
                    <a:pt x="226" y="114"/>
                  </a:cubicBezTo>
                  <a:cubicBezTo>
                    <a:pt x="226" y="51"/>
                    <a:pt x="176" y="0"/>
                    <a:pt x="113" y="0"/>
                  </a:cubicBezTo>
                  <a:close/>
                  <a:moveTo>
                    <a:pt x="113" y="209"/>
                  </a:moveTo>
                  <a:cubicBezTo>
                    <a:pt x="61" y="209"/>
                    <a:pt x="18" y="166"/>
                    <a:pt x="18" y="114"/>
                  </a:cubicBezTo>
                  <a:cubicBezTo>
                    <a:pt x="18" y="61"/>
                    <a:pt x="61" y="18"/>
                    <a:pt x="113" y="18"/>
                  </a:cubicBezTo>
                  <a:cubicBezTo>
                    <a:pt x="166" y="18"/>
                    <a:pt x="208" y="61"/>
                    <a:pt x="208" y="114"/>
                  </a:cubicBezTo>
                  <a:cubicBezTo>
                    <a:pt x="208" y="166"/>
                    <a:pt x="166" y="209"/>
                    <a:pt x="113" y="209"/>
                  </a:cubicBezTo>
                  <a:close/>
                </a:path>
              </a:pathLst>
            </a:custGeom>
            <a:solidFill>
              <a:schemeClr val="bg1"/>
            </a:solidFill>
            <a:ln w="9525">
              <a:noFill/>
              <a:round/>
              <a:headEnd/>
              <a:tailEnd/>
            </a:ln>
            <a:effectLst/>
          </p:spPr>
          <p:txBody>
            <a:bodyPr anchor="ctr"/>
            <a:lstStyle/>
            <a:p>
              <a:pPr algn="ctr"/>
              <a:endParaRPr sz="1280"/>
            </a:p>
          </p:txBody>
        </p:sp>
        <p:sp>
          <p:nvSpPr>
            <p:cNvPr id="32" name="Freeform: Shape 95"/>
            <p:cNvSpPr>
              <a:spLocks/>
            </p:cNvSpPr>
            <p:nvPr/>
          </p:nvSpPr>
          <p:spPr bwMode="auto">
            <a:xfrm>
              <a:off x="7868105" y="5438811"/>
              <a:ext cx="280302" cy="316402"/>
            </a:xfrm>
            <a:custGeom>
              <a:avLst/>
              <a:gdLst/>
              <a:ahLst/>
              <a:cxnLst>
                <a:cxn ang="0">
                  <a:pos x="72" y="17"/>
                </a:cxn>
                <a:cxn ang="0">
                  <a:pos x="66" y="1"/>
                </a:cxn>
                <a:cxn ang="0">
                  <a:pos x="72" y="17"/>
                </a:cxn>
                <a:cxn ang="0">
                  <a:pos x="60" y="48"/>
                </a:cxn>
                <a:cxn ang="0">
                  <a:pos x="81" y="49"/>
                </a:cxn>
                <a:cxn ang="0">
                  <a:pos x="81" y="39"/>
                </a:cxn>
                <a:cxn ang="0">
                  <a:pos x="66" y="40"/>
                </a:cxn>
                <a:cxn ang="0">
                  <a:pos x="65" y="26"/>
                </a:cxn>
                <a:cxn ang="0">
                  <a:pos x="51" y="14"/>
                </a:cxn>
                <a:cxn ang="0">
                  <a:pos x="30" y="14"/>
                </a:cxn>
                <a:cxn ang="0">
                  <a:pos x="16" y="30"/>
                </a:cxn>
                <a:cxn ang="0">
                  <a:pos x="23" y="36"/>
                </a:cxn>
                <a:cxn ang="0">
                  <a:pos x="44" y="24"/>
                </a:cxn>
                <a:cxn ang="0">
                  <a:pos x="27" y="48"/>
                </a:cxn>
                <a:cxn ang="0">
                  <a:pos x="29" y="72"/>
                </a:cxn>
                <a:cxn ang="0">
                  <a:pos x="11" y="70"/>
                </a:cxn>
                <a:cxn ang="0">
                  <a:pos x="11" y="80"/>
                </a:cxn>
                <a:cxn ang="0">
                  <a:pos x="40" y="80"/>
                </a:cxn>
                <a:cxn ang="0">
                  <a:pos x="40" y="60"/>
                </a:cxn>
                <a:cxn ang="0">
                  <a:pos x="54" y="73"/>
                </a:cxn>
                <a:cxn ang="0">
                  <a:pos x="54" y="94"/>
                </a:cxn>
                <a:cxn ang="0">
                  <a:pos x="65" y="91"/>
                </a:cxn>
                <a:cxn ang="0">
                  <a:pos x="65" y="65"/>
                </a:cxn>
                <a:cxn ang="0">
                  <a:pos x="49" y="52"/>
                </a:cxn>
                <a:cxn ang="0">
                  <a:pos x="57" y="39"/>
                </a:cxn>
                <a:cxn ang="0">
                  <a:pos x="60" y="48"/>
                </a:cxn>
              </a:cxnLst>
              <a:rect l="0" t="0" r="r" b="b"/>
              <a:pathLst>
                <a:path w="92" h="103">
                  <a:moveTo>
                    <a:pt x="72" y="17"/>
                  </a:moveTo>
                  <a:cubicBezTo>
                    <a:pt x="81" y="11"/>
                    <a:pt x="73" y="0"/>
                    <a:pt x="66" y="1"/>
                  </a:cubicBezTo>
                  <a:cubicBezTo>
                    <a:pt x="49" y="2"/>
                    <a:pt x="59" y="27"/>
                    <a:pt x="72" y="17"/>
                  </a:cubicBezTo>
                  <a:close/>
                  <a:moveTo>
                    <a:pt x="60" y="48"/>
                  </a:moveTo>
                  <a:cubicBezTo>
                    <a:pt x="65" y="52"/>
                    <a:pt x="76" y="50"/>
                    <a:pt x="81" y="49"/>
                  </a:cubicBezTo>
                  <a:cubicBezTo>
                    <a:pt x="92" y="46"/>
                    <a:pt x="90" y="39"/>
                    <a:pt x="81" y="39"/>
                  </a:cubicBezTo>
                  <a:cubicBezTo>
                    <a:pt x="78" y="39"/>
                    <a:pt x="69" y="42"/>
                    <a:pt x="66" y="40"/>
                  </a:cubicBezTo>
                  <a:cubicBezTo>
                    <a:pt x="65" y="37"/>
                    <a:pt x="67" y="30"/>
                    <a:pt x="65" y="26"/>
                  </a:cubicBezTo>
                  <a:cubicBezTo>
                    <a:pt x="62" y="21"/>
                    <a:pt x="58" y="15"/>
                    <a:pt x="51" y="14"/>
                  </a:cubicBezTo>
                  <a:cubicBezTo>
                    <a:pt x="45" y="12"/>
                    <a:pt x="37" y="12"/>
                    <a:pt x="30" y="14"/>
                  </a:cubicBezTo>
                  <a:cubicBezTo>
                    <a:pt x="23" y="16"/>
                    <a:pt x="20" y="24"/>
                    <a:pt x="16" y="30"/>
                  </a:cubicBezTo>
                  <a:cubicBezTo>
                    <a:pt x="12" y="36"/>
                    <a:pt x="17" y="43"/>
                    <a:pt x="23" y="36"/>
                  </a:cubicBezTo>
                  <a:cubicBezTo>
                    <a:pt x="28" y="30"/>
                    <a:pt x="31" y="21"/>
                    <a:pt x="44" y="24"/>
                  </a:cubicBezTo>
                  <a:cubicBezTo>
                    <a:pt x="41" y="33"/>
                    <a:pt x="30" y="38"/>
                    <a:pt x="27" y="48"/>
                  </a:cubicBezTo>
                  <a:cubicBezTo>
                    <a:pt x="26" y="54"/>
                    <a:pt x="32" y="64"/>
                    <a:pt x="29" y="72"/>
                  </a:cubicBezTo>
                  <a:cubicBezTo>
                    <a:pt x="29" y="72"/>
                    <a:pt x="14" y="71"/>
                    <a:pt x="11" y="70"/>
                  </a:cubicBezTo>
                  <a:cubicBezTo>
                    <a:pt x="6" y="70"/>
                    <a:pt x="0" y="78"/>
                    <a:pt x="11" y="80"/>
                  </a:cubicBezTo>
                  <a:cubicBezTo>
                    <a:pt x="15" y="81"/>
                    <a:pt x="35" y="85"/>
                    <a:pt x="40" y="80"/>
                  </a:cubicBezTo>
                  <a:cubicBezTo>
                    <a:pt x="44" y="76"/>
                    <a:pt x="40" y="60"/>
                    <a:pt x="40" y="60"/>
                  </a:cubicBezTo>
                  <a:cubicBezTo>
                    <a:pt x="44" y="64"/>
                    <a:pt x="52" y="66"/>
                    <a:pt x="54" y="73"/>
                  </a:cubicBezTo>
                  <a:cubicBezTo>
                    <a:pt x="56" y="79"/>
                    <a:pt x="54" y="88"/>
                    <a:pt x="54" y="94"/>
                  </a:cubicBezTo>
                  <a:cubicBezTo>
                    <a:pt x="54" y="103"/>
                    <a:pt x="64" y="97"/>
                    <a:pt x="65" y="91"/>
                  </a:cubicBezTo>
                  <a:cubicBezTo>
                    <a:pt x="66" y="84"/>
                    <a:pt x="69" y="75"/>
                    <a:pt x="65" y="65"/>
                  </a:cubicBezTo>
                  <a:cubicBezTo>
                    <a:pt x="62" y="59"/>
                    <a:pt x="54" y="56"/>
                    <a:pt x="49" y="52"/>
                  </a:cubicBezTo>
                  <a:cubicBezTo>
                    <a:pt x="52" y="47"/>
                    <a:pt x="54" y="43"/>
                    <a:pt x="57" y="39"/>
                  </a:cubicBezTo>
                  <a:cubicBezTo>
                    <a:pt x="57" y="42"/>
                    <a:pt x="57" y="46"/>
                    <a:pt x="60" y="48"/>
                  </a:cubicBezTo>
                  <a:close/>
                </a:path>
              </a:pathLst>
            </a:custGeom>
            <a:solidFill>
              <a:schemeClr val="bg1"/>
            </a:solidFill>
            <a:ln w="9525">
              <a:noFill/>
              <a:round/>
              <a:headEnd/>
              <a:tailEnd/>
            </a:ln>
          </p:spPr>
          <p:txBody>
            <a:bodyPr anchor="ctr"/>
            <a:lstStyle/>
            <a:p>
              <a:pPr algn="ctr"/>
              <a:endParaRPr sz="1280"/>
            </a:p>
          </p:txBody>
        </p:sp>
        <p:grpSp>
          <p:nvGrpSpPr>
            <p:cNvPr id="33" name="Group 98"/>
            <p:cNvGrpSpPr/>
            <p:nvPr/>
          </p:nvGrpSpPr>
          <p:grpSpPr>
            <a:xfrm>
              <a:off x="5563254" y="3144151"/>
              <a:ext cx="1056668" cy="1056668"/>
              <a:chOff x="2514600" y="1809750"/>
              <a:chExt cx="609600" cy="609600"/>
            </a:xfrm>
          </p:grpSpPr>
          <p:sp>
            <p:nvSpPr>
              <p:cNvPr id="34" name="Oval 99"/>
              <p:cNvSpPr/>
              <p:nvPr/>
            </p:nvSpPr>
            <p:spPr>
              <a:xfrm>
                <a:off x="2514600" y="1809750"/>
                <a:ext cx="609600" cy="609600"/>
              </a:xfrm>
              <a:prstGeom prst="ellipse">
                <a:avLst/>
              </a:prstGeom>
              <a:solidFill>
                <a:schemeClr val="bg1">
                  <a:lumMod val="95000"/>
                </a:schemeClr>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grpSp>
            <p:nvGrpSpPr>
              <p:cNvPr id="35" name="Group 100"/>
              <p:cNvGrpSpPr/>
              <p:nvPr/>
            </p:nvGrpSpPr>
            <p:grpSpPr>
              <a:xfrm>
                <a:off x="2637441" y="1948170"/>
                <a:ext cx="363933" cy="332790"/>
                <a:chOff x="2046288" y="3759200"/>
                <a:chExt cx="296863" cy="271463"/>
              </a:xfrm>
              <a:solidFill>
                <a:schemeClr val="bg1"/>
              </a:solidFill>
            </p:grpSpPr>
            <p:sp>
              <p:nvSpPr>
                <p:cNvPr id="36" name="Rectangle 101"/>
                <p:cNvSpPr>
                  <a:spLocks/>
                </p:cNvSpPr>
                <p:nvPr/>
              </p:nvSpPr>
              <p:spPr bwMode="auto">
                <a:xfrm>
                  <a:off x="2065338" y="3973513"/>
                  <a:ext cx="55563" cy="57150"/>
                </a:xfrm>
                <a:prstGeom prst="rect">
                  <a:avLst/>
                </a:prstGeom>
                <a:solidFill>
                  <a:schemeClr val="tx1">
                    <a:lumMod val="65000"/>
                    <a:lumOff val="35000"/>
                  </a:schemeClr>
                </a:solidFill>
                <a:ln w="9525">
                  <a:noFill/>
                  <a:miter lim="800000"/>
                  <a:headEnd/>
                  <a:tailEnd/>
                </a:ln>
              </p:spPr>
              <p:txBody>
                <a:bodyPr anchor="ctr"/>
                <a:lstStyle/>
                <a:p>
                  <a:pPr algn="ctr"/>
                  <a:endParaRPr sz="1280"/>
                </a:p>
              </p:txBody>
            </p:sp>
            <p:sp>
              <p:nvSpPr>
                <p:cNvPr id="37" name="Rectangle 102"/>
                <p:cNvSpPr>
                  <a:spLocks/>
                </p:cNvSpPr>
                <p:nvPr/>
              </p:nvSpPr>
              <p:spPr bwMode="auto">
                <a:xfrm>
                  <a:off x="2139950" y="3935413"/>
                  <a:ext cx="55563" cy="95250"/>
                </a:xfrm>
                <a:prstGeom prst="rect">
                  <a:avLst/>
                </a:prstGeom>
                <a:solidFill>
                  <a:schemeClr val="tx1">
                    <a:lumMod val="65000"/>
                    <a:lumOff val="35000"/>
                  </a:schemeClr>
                </a:solidFill>
                <a:ln w="9525">
                  <a:noFill/>
                  <a:miter lim="800000"/>
                  <a:headEnd/>
                  <a:tailEnd/>
                </a:ln>
              </p:spPr>
              <p:txBody>
                <a:bodyPr anchor="ctr"/>
                <a:lstStyle/>
                <a:p>
                  <a:pPr algn="ctr"/>
                  <a:endParaRPr sz="1280"/>
                </a:p>
              </p:txBody>
            </p:sp>
            <p:sp>
              <p:nvSpPr>
                <p:cNvPr id="38" name="Rectangle 103"/>
                <p:cNvSpPr>
                  <a:spLocks/>
                </p:cNvSpPr>
                <p:nvPr/>
              </p:nvSpPr>
              <p:spPr bwMode="auto">
                <a:xfrm>
                  <a:off x="2212975" y="3898900"/>
                  <a:ext cx="57150" cy="131763"/>
                </a:xfrm>
                <a:prstGeom prst="rect">
                  <a:avLst/>
                </a:prstGeom>
                <a:solidFill>
                  <a:schemeClr val="tx1">
                    <a:lumMod val="65000"/>
                    <a:lumOff val="35000"/>
                  </a:schemeClr>
                </a:solidFill>
                <a:ln w="9525">
                  <a:noFill/>
                  <a:miter lim="800000"/>
                  <a:headEnd/>
                  <a:tailEnd/>
                </a:ln>
              </p:spPr>
              <p:txBody>
                <a:bodyPr anchor="ctr"/>
                <a:lstStyle/>
                <a:p>
                  <a:pPr algn="ctr"/>
                  <a:endParaRPr sz="1280"/>
                </a:p>
              </p:txBody>
            </p:sp>
            <p:sp>
              <p:nvSpPr>
                <p:cNvPr id="39" name="Rectangle 104"/>
                <p:cNvSpPr>
                  <a:spLocks/>
                </p:cNvSpPr>
                <p:nvPr/>
              </p:nvSpPr>
              <p:spPr bwMode="auto">
                <a:xfrm>
                  <a:off x="2287588" y="3860800"/>
                  <a:ext cx="55563" cy="169863"/>
                </a:xfrm>
                <a:prstGeom prst="rect">
                  <a:avLst/>
                </a:prstGeom>
                <a:solidFill>
                  <a:schemeClr val="tx1">
                    <a:lumMod val="65000"/>
                    <a:lumOff val="35000"/>
                  </a:schemeClr>
                </a:solidFill>
                <a:ln w="9525">
                  <a:noFill/>
                  <a:miter lim="800000"/>
                  <a:headEnd/>
                  <a:tailEnd/>
                </a:ln>
              </p:spPr>
              <p:txBody>
                <a:bodyPr anchor="ctr"/>
                <a:lstStyle/>
                <a:p>
                  <a:pPr algn="ctr"/>
                  <a:endParaRPr sz="1280"/>
                </a:p>
              </p:txBody>
            </p:sp>
            <p:sp>
              <p:nvSpPr>
                <p:cNvPr id="40" name="Freeform: Shape 105"/>
                <p:cNvSpPr>
                  <a:spLocks/>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solidFill>
                  <a:schemeClr val="tx1">
                    <a:lumMod val="65000"/>
                    <a:lumOff val="35000"/>
                  </a:schemeClr>
                </a:solidFill>
                <a:ln w="9525">
                  <a:noFill/>
                  <a:round/>
                  <a:headEnd/>
                  <a:tailEnd/>
                </a:ln>
              </p:spPr>
              <p:txBody>
                <a:bodyPr anchor="ctr"/>
                <a:lstStyle/>
                <a:p>
                  <a:pPr algn="ctr"/>
                  <a:endParaRPr sz="1280"/>
                </a:p>
              </p:txBody>
            </p:sp>
          </p:grpSp>
        </p:grpSp>
      </p:grpSp>
      <p:grpSp>
        <p:nvGrpSpPr>
          <p:cNvPr id="5" name="Group 46"/>
          <p:cNvGrpSpPr/>
          <p:nvPr/>
        </p:nvGrpSpPr>
        <p:grpSpPr>
          <a:xfrm>
            <a:off x="6272068" y="1039032"/>
            <a:ext cx="2184773" cy="642443"/>
            <a:chOff x="1415480" y="1651350"/>
            <a:chExt cx="2913191" cy="856637"/>
          </a:xfrm>
        </p:grpSpPr>
        <p:sp>
          <p:nvSpPr>
            <p:cNvPr id="15" name="TextBox 47"/>
            <p:cNvSpPr txBox="1">
              <a:spLocks/>
            </p:cNvSpPr>
            <p:nvPr/>
          </p:nvSpPr>
          <p:spPr bwMode="auto">
            <a:xfrm>
              <a:off x="1415480" y="1651350"/>
              <a:ext cx="2913191" cy="309958"/>
            </a:xfrm>
            <a:prstGeom prst="rect">
              <a:avLst/>
            </a:prstGeom>
            <a:noFill/>
            <a:extLst/>
          </p:spPr>
          <p:txBody>
            <a:bodyPr wrap="none" lIns="359980" tIns="0" rIns="0" bIns="0" anchor="ctr" anchorCtr="0">
              <a:normAutofit/>
            </a:bodyPr>
            <a:lstStyle/>
            <a:p>
              <a:pPr algn="l" latinLnBrk="0"/>
              <a:r>
                <a:rPr lang="zh-CN" altLang="en-US" sz="1400" dirty="0">
                  <a:solidFill>
                    <a:schemeClr val="accent2">
                      <a:lumMod val="100000"/>
                    </a:schemeClr>
                  </a:solidFill>
                </a:rPr>
                <a:t>标题文本预设</a:t>
              </a:r>
            </a:p>
          </p:txBody>
        </p:sp>
        <p:sp>
          <p:nvSpPr>
            <p:cNvPr id="16" name="TextBox 48"/>
            <p:cNvSpPr txBox="1">
              <a:spLocks/>
            </p:cNvSpPr>
            <p:nvPr/>
          </p:nvSpPr>
          <p:spPr bwMode="auto">
            <a:xfrm>
              <a:off x="1415480" y="1951808"/>
              <a:ext cx="2913191" cy="556179"/>
            </a:xfrm>
            <a:prstGeom prst="rect">
              <a:avLst/>
            </a:prstGeom>
            <a:noFill/>
            <a:extLst/>
          </p:spPr>
          <p:txBody>
            <a:bodyPr wrap="square" lIns="359980" tIns="0" rIns="0" bIns="0" anchor="ctr" anchorCtr="0">
              <a:normAutofit fontScale="92500"/>
            </a:bodyPr>
            <a:lstStyle/>
            <a:p>
              <a:pPr algn="l" latinLnBrk="0">
                <a:lnSpc>
                  <a:spcPct val="120000"/>
                </a:lnSpc>
              </a:pPr>
              <a:r>
                <a:rPr lang="zh-CN" altLang="en-US" sz="1000"/>
                <a:t>此部分内容作为文字排版占位显示 </a:t>
              </a:r>
              <a:br>
                <a:rPr lang="zh-CN" altLang="en-US" sz="1000"/>
              </a:br>
              <a:r>
                <a:rPr lang="zh-CN" altLang="en-US" sz="1000"/>
                <a:t>（建议使用主题字体）</a:t>
              </a:r>
            </a:p>
          </p:txBody>
        </p:sp>
      </p:grpSp>
      <p:grpSp>
        <p:nvGrpSpPr>
          <p:cNvPr id="6" name="Group 49"/>
          <p:cNvGrpSpPr/>
          <p:nvPr/>
        </p:nvGrpSpPr>
        <p:grpSpPr>
          <a:xfrm>
            <a:off x="1104268" y="3798129"/>
            <a:ext cx="1724336" cy="649567"/>
            <a:chOff x="793990" y="1227225"/>
            <a:chExt cx="2299240" cy="866137"/>
          </a:xfrm>
        </p:grpSpPr>
        <p:sp>
          <p:nvSpPr>
            <p:cNvPr id="13" name="TextBox 50"/>
            <p:cNvSpPr txBox="1">
              <a:spLocks/>
            </p:cNvSpPr>
            <p:nvPr/>
          </p:nvSpPr>
          <p:spPr bwMode="auto">
            <a:xfrm>
              <a:off x="793990" y="1227225"/>
              <a:ext cx="2299240" cy="309958"/>
            </a:xfrm>
            <a:prstGeom prst="rect">
              <a:avLst/>
            </a:prstGeom>
            <a:noFill/>
            <a:extLst/>
          </p:spPr>
          <p:txBody>
            <a:bodyPr wrap="none" lIns="0" tIns="0" rIns="359980" bIns="0" anchor="ctr" anchorCtr="0">
              <a:normAutofit/>
            </a:bodyPr>
            <a:lstStyle/>
            <a:p>
              <a:pPr algn="r" latinLnBrk="0"/>
              <a:r>
                <a:rPr lang="zh-CN" altLang="en-US" sz="1400">
                  <a:solidFill>
                    <a:schemeClr val="accent4">
                      <a:lumMod val="100000"/>
                    </a:schemeClr>
                  </a:solidFill>
                </a:rPr>
                <a:t>标题文本预设</a:t>
              </a:r>
            </a:p>
          </p:txBody>
        </p:sp>
        <p:sp>
          <p:nvSpPr>
            <p:cNvPr id="14" name="TextBox 51"/>
            <p:cNvSpPr txBox="1">
              <a:spLocks/>
            </p:cNvSpPr>
            <p:nvPr/>
          </p:nvSpPr>
          <p:spPr bwMode="auto">
            <a:xfrm>
              <a:off x="793990" y="1537183"/>
              <a:ext cx="2299240" cy="556179"/>
            </a:xfrm>
            <a:prstGeom prst="rect">
              <a:avLst/>
            </a:prstGeom>
            <a:noFill/>
            <a:extLst/>
          </p:spPr>
          <p:txBody>
            <a:bodyPr wrap="square" lIns="0" tIns="0" rIns="359980" bIns="0" anchor="ctr" anchorCtr="0">
              <a:normAutofit fontScale="85000" lnSpcReduction="20000"/>
            </a:bodyPr>
            <a:lstStyle/>
            <a:p>
              <a:pPr algn="r" latinLnBrk="0">
                <a:lnSpc>
                  <a:spcPct val="120000"/>
                </a:lnSpc>
              </a:pPr>
              <a:r>
                <a:rPr lang="zh-CN" altLang="en-US" sz="1000"/>
                <a:t>此部分内容作为文字排版占位显示 </a:t>
              </a:r>
              <a:br>
                <a:rPr lang="zh-CN" altLang="en-US" sz="1000"/>
              </a:br>
              <a:r>
                <a:rPr lang="zh-CN" altLang="en-US" sz="1000"/>
                <a:t>（建议使用主题字体）</a:t>
              </a:r>
            </a:p>
          </p:txBody>
        </p:sp>
      </p:grpSp>
      <p:grpSp>
        <p:nvGrpSpPr>
          <p:cNvPr id="7" name="Group 52"/>
          <p:cNvGrpSpPr/>
          <p:nvPr/>
        </p:nvGrpSpPr>
        <p:grpSpPr>
          <a:xfrm>
            <a:off x="764786" y="1039033"/>
            <a:ext cx="2063817" cy="649567"/>
            <a:chOff x="341323" y="1227225"/>
            <a:chExt cx="2751907" cy="866137"/>
          </a:xfrm>
        </p:grpSpPr>
        <p:sp>
          <p:nvSpPr>
            <p:cNvPr id="11" name="TextBox 53"/>
            <p:cNvSpPr txBox="1">
              <a:spLocks/>
            </p:cNvSpPr>
            <p:nvPr/>
          </p:nvSpPr>
          <p:spPr bwMode="auto">
            <a:xfrm>
              <a:off x="793990" y="1227225"/>
              <a:ext cx="2299240" cy="309958"/>
            </a:xfrm>
            <a:prstGeom prst="rect">
              <a:avLst/>
            </a:prstGeom>
            <a:noFill/>
            <a:extLst/>
          </p:spPr>
          <p:txBody>
            <a:bodyPr wrap="none" lIns="0" tIns="0" rIns="431977" bIns="0" anchor="ctr" anchorCtr="0">
              <a:normAutofit/>
            </a:bodyPr>
            <a:lstStyle/>
            <a:p>
              <a:pPr algn="r" latinLnBrk="0"/>
              <a:r>
                <a:rPr lang="zh-CN" altLang="en-US" sz="1400" dirty="0">
                  <a:solidFill>
                    <a:srgbClr val="002060"/>
                  </a:solidFill>
                </a:rPr>
                <a:t>标题文本预设</a:t>
              </a:r>
            </a:p>
          </p:txBody>
        </p:sp>
        <p:sp>
          <p:nvSpPr>
            <p:cNvPr id="12" name="TextBox 54"/>
            <p:cNvSpPr txBox="1">
              <a:spLocks/>
            </p:cNvSpPr>
            <p:nvPr/>
          </p:nvSpPr>
          <p:spPr bwMode="auto">
            <a:xfrm>
              <a:off x="341323" y="1537183"/>
              <a:ext cx="2751907" cy="556179"/>
            </a:xfrm>
            <a:prstGeom prst="rect">
              <a:avLst/>
            </a:prstGeom>
            <a:noFill/>
            <a:extLst/>
          </p:spPr>
          <p:txBody>
            <a:bodyPr wrap="square" lIns="0" tIns="0" rIns="431977" bIns="0" anchor="ctr" anchorCtr="0">
              <a:normAutofit fontScale="85000" lnSpcReduction="20000"/>
            </a:bodyPr>
            <a:lstStyle/>
            <a:p>
              <a:pPr algn="r" latinLnBrk="0">
                <a:lnSpc>
                  <a:spcPct val="120000"/>
                </a:lnSpc>
              </a:pPr>
              <a:r>
                <a:rPr lang="zh-CN" altLang="en-US" sz="1000"/>
                <a:t>此部分内容作为文字排版占位显示 </a:t>
              </a:r>
              <a:br>
                <a:rPr lang="zh-CN" altLang="en-US" sz="1000"/>
              </a:br>
              <a:r>
                <a:rPr lang="zh-CN" altLang="en-US" sz="1000"/>
                <a:t>（建议使用主题字体）</a:t>
              </a:r>
            </a:p>
          </p:txBody>
        </p:sp>
      </p:grpSp>
      <p:grpSp>
        <p:nvGrpSpPr>
          <p:cNvPr id="8" name="Group 55"/>
          <p:cNvGrpSpPr/>
          <p:nvPr/>
        </p:nvGrpSpPr>
        <p:grpSpPr>
          <a:xfrm>
            <a:off x="6272068" y="3805252"/>
            <a:ext cx="2184773" cy="642443"/>
            <a:chOff x="1415480" y="1651350"/>
            <a:chExt cx="2913191" cy="856637"/>
          </a:xfrm>
        </p:grpSpPr>
        <p:sp>
          <p:nvSpPr>
            <p:cNvPr id="9" name="TextBox 56"/>
            <p:cNvSpPr txBox="1">
              <a:spLocks/>
            </p:cNvSpPr>
            <p:nvPr/>
          </p:nvSpPr>
          <p:spPr bwMode="auto">
            <a:xfrm>
              <a:off x="1415480" y="1651350"/>
              <a:ext cx="2913191" cy="309958"/>
            </a:xfrm>
            <a:prstGeom prst="rect">
              <a:avLst/>
            </a:prstGeom>
            <a:noFill/>
            <a:extLst/>
          </p:spPr>
          <p:txBody>
            <a:bodyPr wrap="none" lIns="359980" tIns="0" rIns="0" bIns="0" anchor="ctr" anchorCtr="0">
              <a:normAutofit/>
            </a:bodyPr>
            <a:lstStyle/>
            <a:p>
              <a:pPr algn="l" latinLnBrk="0"/>
              <a:r>
                <a:rPr lang="zh-CN" altLang="en-US" sz="1400" dirty="0">
                  <a:solidFill>
                    <a:srgbClr val="002060"/>
                  </a:solidFill>
                </a:rPr>
                <a:t>标题文本预设</a:t>
              </a:r>
            </a:p>
          </p:txBody>
        </p:sp>
        <p:sp>
          <p:nvSpPr>
            <p:cNvPr id="10" name="TextBox 57"/>
            <p:cNvSpPr txBox="1">
              <a:spLocks/>
            </p:cNvSpPr>
            <p:nvPr/>
          </p:nvSpPr>
          <p:spPr bwMode="auto">
            <a:xfrm>
              <a:off x="1415480" y="1951808"/>
              <a:ext cx="2913191" cy="556179"/>
            </a:xfrm>
            <a:prstGeom prst="rect">
              <a:avLst/>
            </a:prstGeom>
            <a:noFill/>
            <a:extLst/>
          </p:spPr>
          <p:txBody>
            <a:bodyPr wrap="square" lIns="359980" tIns="0" rIns="0" bIns="0" anchor="ctr" anchorCtr="0">
              <a:normAutofit fontScale="92500"/>
            </a:bodyPr>
            <a:lstStyle/>
            <a:p>
              <a:pPr algn="l" latinLnBrk="0">
                <a:lnSpc>
                  <a:spcPct val="120000"/>
                </a:lnSpc>
              </a:pPr>
              <a:r>
                <a:rPr lang="zh-CN" altLang="en-US" sz="1000"/>
                <a:t>此部分内容作为文字排版占位显示 </a:t>
              </a:r>
              <a:br>
                <a:rPr lang="zh-CN" altLang="en-US" sz="1000"/>
              </a:br>
              <a:r>
                <a:rPr lang="zh-CN" altLang="en-US" sz="1000"/>
                <a:t>（建议使用主题字体）</a:t>
              </a:r>
            </a:p>
          </p:txBody>
        </p:sp>
      </p:grpSp>
    </p:spTree>
    <p:extLst>
      <p:ext uri="{BB962C8B-B14F-4D97-AF65-F5344CB8AC3E}">
        <p14:creationId xmlns:p14="http://schemas.microsoft.com/office/powerpoint/2010/main" val="4126799302"/>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582782" y="1216630"/>
            <a:ext cx="1413027" cy="378159"/>
            <a:chOff x="5735166" y="1628800"/>
            <a:chExt cx="1883791" cy="504056"/>
          </a:xfrm>
        </p:grpSpPr>
        <p:cxnSp>
          <p:nvCxnSpPr>
            <p:cNvPr id="4" name="直接连接符 3"/>
            <p:cNvCxnSpPr/>
            <p:nvPr/>
          </p:nvCxnSpPr>
          <p:spPr>
            <a:xfrm>
              <a:off x="7160988" y="1880828"/>
              <a:ext cx="36004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五边形 4"/>
            <p:cNvSpPr/>
            <p:nvPr/>
          </p:nvSpPr>
          <p:spPr>
            <a:xfrm>
              <a:off x="5735166" y="1628800"/>
              <a:ext cx="1440160" cy="50405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itchFamily="34" charset="-122"/>
                  <a:ea typeface="微软雅黑" pitchFamily="34" charset="-122"/>
                </a:rPr>
                <a:t>2014</a:t>
              </a:r>
              <a:r>
                <a:rPr lang="zh-CN" altLang="en-US" sz="1200" dirty="0" smtClean="0">
                  <a:latin typeface="微软雅黑" pitchFamily="34" charset="-122"/>
                  <a:ea typeface="微软雅黑" pitchFamily="34" charset="-122"/>
                </a:rPr>
                <a:t>年</a:t>
              </a:r>
              <a:endParaRPr lang="zh-CN" altLang="en-US" sz="1200" dirty="0">
                <a:latin typeface="微软雅黑" pitchFamily="34" charset="-122"/>
                <a:ea typeface="微软雅黑" pitchFamily="34" charset="-122"/>
              </a:endParaRPr>
            </a:p>
          </p:txBody>
        </p:sp>
        <p:sp>
          <p:nvSpPr>
            <p:cNvPr id="6" name="燕尾形 5"/>
            <p:cNvSpPr/>
            <p:nvPr/>
          </p:nvSpPr>
          <p:spPr>
            <a:xfrm>
              <a:off x="7423099" y="1796075"/>
              <a:ext cx="195858" cy="169506"/>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7" name="TextBox 6"/>
          <p:cNvSpPr txBox="1"/>
          <p:nvPr/>
        </p:nvSpPr>
        <p:spPr>
          <a:xfrm>
            <a:off x="6095147" y="1259702"/>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20000"/>
              </a:lnSpc>
            </a:pP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8" name="组合 7"/>
          <p:cNvGrpSpPr/>
          <p:nvPr/>
        </p:nvGrpSpPr>
        <p:grpSpPr>
          <a:xfrm>
            <a:off x="4582782" y="1862026"/>
            <a:ext cx="1413027" cy="378159"/>
            <a:chOff x="5735166" y="1628800"/>
            <a:chExt cx="1883791" cy="504056"/>
          </a:xfrm>
          <a:solidFill>
            <a:schemeClr val="accent2"/>
          </a:solidFill>
        </p:grpSpPr>
        <p:cxnSp>
          <p:nvCxnSpPr>
            <p:cNvPr id="9" name="直接连接符 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五边形 9"/>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itchFamily="34" charset="-122"/>
                  <a:ea typeface="微软雅黑" pitchFamily="34" charset="-122"/>
                </a:rPr>
                <a:t>2015</a:t>
              </a:r>
              <a:r>
                <a:rPr lang="zh-CN" altLang="en-US" sz="1200" dirty="0" smtClean="0">
                  <a:latin typeface="微软雅黑" pitchFamily="34" charset="-122"/>
                  <a:ea typeface="微软雅黑" pitchFamily="34" charset="-122"/>
                </a:rPr>
                <a:t>年</a:t>
              </a:r>
              <a:endParaRPr lang="zh-CN" altLang="en-US" sz="1200" dirty="0">
                <a:latin typeface="微软雅黑" pitchFamily="34" charset="-122"/>
                <a:ea typeface="微软雅黑" pitchFamily="34" charset="-122"/>
              </a:endParaRPr>
            </a:p>
          </p:txBody>
        </p:sp>
        <p:sp>
          <p:nvSpPr>
            <p:cNvPr id="11" name="燕尾形 10"/>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12" name="TextBox 11"/>
          <p:cNvSpPr txBox="1"/>
          <p:nvPr/>
        </p:nvSpPr>
        <p:spPr>
          <a:xfrm>
            <a:off x="6095147" y="1846690"/>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20000"/>
              </a:lnSpc>
            </a:pP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13" name="组合 12"/>
          <p:cNvGrpSpPr/>
          <p:nvPr/>
        </p:nvGrpSpPr>
        <p:grpSpPr>
          <a:xfrm>
            <a:off x="4584849" y="2534618"/>
            <a:ext cx="1413027" cy="378159"/>
            <a:chOff x="5735166" y="1628800"/>
            <a:chExt cx="1883791" cy="504056"/>
          </a:xfrm>
          <a:solidFill>
            <a:schemeClr val="accent3"/>
          </a:solidFill>
        </p:grpSpPr>
        <p:cxnSp>
          <p:nvCxnSpPr>
            <p:cNvPr id="14" name="直接连接符 1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五边形 14"/>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itchFamily="34" charset="-122"/>
                  <a:ea typeface="微软雅黑" pitchFamily="34" charset="-122"/>
                </a:rPr>
                <a:t>2016</a:t>
              </a:r>
              <a:r>
                <a:rPr lang="zh-CN" altLang="en-US" sz="1200" dirty="0" smtClean="0">
                  <a:latin typeface="微软雅黑" pitchFamily="34" charset="-122"/>
                  <a:ea typeface="微软雅黑" pitchFamily="34" charset="-122"/>
                </a:rPr>
                <a:t>年</a:t>
              </a:r>
              <a:endParaRPr lang="zh-CN" altLang="en-US" sz="1200" dirty="0">
                <a:latin typeface="微软雅黑" pitchFamily="34" charset="-122"/>
                <a:ea typeface="微软雅黑" pitchFamily="34" charset="-122"/>
              </a:endParaRPr>
            </a:p>
          </p:txBody>
        </p:sp>
        <p:sp>
          <p:nvSpPr>
            <p:cNvPr id="16" name="燕尾形 15"/>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17" name="TextBox 16"/>
          <p:cNvSpPr txBox="1"/>
          <p:nvPr/>
        </p:nvSpPr>
        <p:spPr>
          <a:xfrm>
            <a:off x="6097213" y="2519282"/>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20000"/>
              </a:lnSpc>
            </a:pP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18" name="组合 17"/>
          <p:cNvGrpSpPr/>
          <p:nvPr/>
        </p:nvGrpSpPr>
        <p:grpSpPr>
          <a:xfrm>
            <a:off x="4582782" y="3215469"/>
            <a:ext cx="1413027" cy="378159"/>
            <a:chOff x="5735166" y="1628800"/>
            <a:chExt cx="1883791" cy="504056"/>
          </a:xfrm>
          <a:solidFill>
            <a:schemeClr val="accent4"/>
          </a:solidFill>
        </p:grpSpPr>
        <p:cxnSp>
          <p:nvCxnSpPr>
            <p:cNvPr id="19" name="直接连接符 18"/>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五边形 19"/>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itchFamily="34" charset="-122"/>
                  <a:ea typeface="微软雅黑" pitchFamily="34" charset="-122"/>
                </a:rPr>
                <a:t>2017</a:t>
              </a:r>
              <a:r>
                <a:rPr lang="zh-CN" altLang="en-US" sz="1200" dirty="0" smtClean="0">
                  <a:latin typeface="微软雅黑" pitchFamily="34" charset="-122"/>
                  <a:ea typeface="微软雅黑" pitchFamily="34" charset="-122"/>
                </a:rPr>
                <a:t>年</a:t>
              </a:r>
              <a:endParaRPr lang="zh-CN" altLang="en-US" sz="1200" dirty="0">
                <a:latin typeface="微软雅黑" pitchFamily="34" charset="-122"/>
                <a:ea typeface="微软雅黑" pitchFamily="34" charset="-122"/>
              </a:endParaRPr>
            </a:p>
          </p:txBody>
        </p:sp>
        <p:sp>
          <p:nvSpPr>
            <p:cNvPr id="21" name="燕尾形 20"/>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22" name="TextBox 21"/>
          <p:cNvSpPr txBox="1"/>
          <p:nvPr/>
        </p:nvSpPr>
        <p:spPr>
          <a:xfrm>
            <a:off x="6095147" y="3200133"/>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20000"/>
              </a:lnSpc>
            </a:pP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23" name="组合 22"/>
          <p:cNvGrpSpPr/>
          <p:nvPr/>
        </p:nvGrpSpPr>
        <p:grpSpPr>
          <a:xfrm>
            <a:off x="4582782" y="3905304"/>
            <a:ext cx="1413027" cy="378159"/>
            <a:chOff x="5735166" y="1628800"/>
            <a:chExt cx="1883791" cy="504056"/>
          </a:xfrm>
          <a:solidFill>
            <a:schemeClr val="accent1"/>
          </a:solidFill>
        </p:grpSpPr>
        <p:cxnSp>
          <p:nvCxnSpPr>
            <p:cNvPr id="24" name="直接连接符 23"/>
            <p:cNvCxnSpPr/>
            <p:nvPr/>
          </p:nvCxnSpPr>
          <p:spPr>
            <a:xfrm>
              <a:off x="7160988" y="1880828"/>
              <a:ext cx="360040" cy="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五边形 24"/>
            <p:cNvSpPr/>
            <p:nvPr/>
          </p:nvSpPr>
          <p:spPr>
            <a:xfrm>
              <a:off x="5735166" y="1628800"/>
              <a:ext cx="1440160" cy="504056"/>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itchFamily="34" charset="-122"/>
                  <a:ea typeface="微软雅黑" pitchFamily="34" charset="-122"/>
                </a:rPr>
                <a:t>2018</a:t>
              </a:r>
              <a:r>
                <a:rPr lang="zh-CN" altLang="en-US" sz="1200" dirty="0" smtClean="0">
                  <a:latin typeface="微软雅黑" pitchFamily="34" charset="-122"/>
                  <a:ea typeface="微软雅黑" pitchFamily="34" charset="-122"/>
                </a:rPr>
                <a:t>年</a:t>
              </a:r>
              <a:endParaRPr lang="zh-CN" altLang="en-US" sz="1200" dirty="0">
                <a:latin typeface="微软雅黑" pitchFamily="34" charset="-122"/>
                <a:ea typeface="微软雅黑" pitchFamily="34" charset="-122"/>
              </a:endParaRPr>
            </a:p>
          </p:txBody>
        </p:sp>
        <p:sp>
          <p:nvSpPr>
            <p:cNvPr id="26" name="燕尾形 25"/>
            <p:cNvSpPr/>
            <p:nvPr/>
          </p:nvSpPr>
          <p:spPr>
            <a:xfrm>
              <a:off x="7423099" y="1796075"/>
              <a:ext cx="195858" cy="16950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27" name="TextBox 26"/>
          <p:cNvSpPr txBox="1"/>
          <p:nvPr/>
        </p:nvSpPr>
        <p:spPr>
          <a:xfrm>
            <a:off x="6095147" y="3889968"/>
            <a:ext cx="23225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输入内容，或复制内容后右键选择只保留文本粘贴内容。输入内容。</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20000"/>
              </a:lnSpc>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8" name="Oval 8"/>
          <p:cNvSpPr>
            <a:spLocks noChangeAspect="1" noChangeArrowheads="1"/>
          </p:cNvSpPr>
          <p:nvPr/>
        </p:nvSpPr>
        <p:spPr bwMode="auto">
          <a:xfrm>
            <a:off x="2829411" y="2732119"/>
            <a:ext cx="1136393" cy="1139106"/>
          </a:xfrm>
          <a:prstGeom prst="flowChartDecision">
            <a:avLst/>
          </a:prstGeom>
          <a:blipFill dpi="0" rotWithShape="1">
            <a:blip r:embed="rId3"/>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itchFamily="34" charset="-122"/>
              <a:ea typeface="微软雅黑" pitchFamily="34" charset="-122"/>
            </a:endParaRPr>
          </a:p>
        </p:txBody>
      </p:sp>
      <p:sp>
        <p:nvSpPr>
          <p:cNvPr id="29" name="Oval 8"/>
          <p:cNvSpPr>
            <a:spLocks noChangeAspect="1" noChangeArrowheads="1"/>
          </p:cNvSpPr>
          <p:nvPr/>
        </p:nvSpPr>
        <p:spPr bwMode="auto">
          <a:xfrm>
            <a:off x="1839199" y="1673913"/>
            <a:ext cx="1448334" cy="1451793"/>
          </a:xfrm>
          <a:prstGeom prst="flowChartDecision">
            <a:avLst/>
          </a:prstGeom>
          <a:blipFill dpi="0" rotWithShape="1">
            <a:blip r:embed="rId4"/>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itchFamily="34" charset="-122"/>
              <a:ea typeface="微软雅黑" pitchFamily="34" charset="-122"/>
            </a:endParaRPr>
          </a:p>
        </p:txBody>
      </p:sp>
      <p:sp>
        <p:nvSpPr>
          <p:cNvPr id="30" name="Oval 8"/>
          <p:cNvSpPr>
            <a:spLocks noChangeAspect="1" noChangeArrowheads="1"/>
          </p:cNvSpPr>
          <p:nvPr/>
        </p:nvSpPr>
        <p:spPr bwMode="auto">
          <a:xfrm>
            <a:off x="612972" y="2632139"/>
            <a:ext cx="2063471" cy="2068398"/>
          </a:xfrm>
          <a:prstGeom prst="flowChartDecision">
            <a:avLst/>
          </a:prstGeom>
          <a:blipFill dpi="0" rotWithShape="1">
            <a:blip r:embed="rId5"/>
            <a:srcRect/>
            <a:stretch>
              <a:fillRect/>
            </a:stretch>
          </a:blipFill>
          <a:ln w="57150">
            <a:noFill/>
          </a:ln>
          <a:effectLst/>
        </p:spPr>
        <p:txBody>
          <a:bodyPr lIns="68589" tIns="34295" rIns="68589" bIns="34295"/>
          <a:lstStyle/>
          <a:p>
            <a:endParaRPr lang="zh-CN" altLang="en-US" sz="1500" dirty="0">
              <a:solidFill>
                <a:schemeClr val="bg1">
                  <a:lumMod val="95000"/>
                </a:schemeClr>
              </a:solidFill>
              <a:latin typeface="微软雅黑" pitchFamily="34" charset="-122"/>
              <a:ea typeface="微软雅黑" pitchFamily="34" charset="-122"/>
            </a:endParaRPr>
          </a:p>
        </p:txBody>
      </p:sp>
      <p:grpSp>
        <p:nvGrpSpPr>
          <p:cNvPr id="31" name="组合 30"/>
          <p:cNvGrpSpPr/>
          <p:nvPr/>
        </p:nvGrpSpPr>
        <p:grpSpPr>
          <a:xfrm>
            <a:off x="889734" y="803991"/>
            <a:ext cx="1512133" cy="1478482"/>
            <a:chOff x="766614" y="1733383"/>
            <a:chExt cx="2015915" cy="1970701"/>
          </a:xfrm>
          <a:effectLst/>
        </p:grpSpPr>
        <p:sp>
          <p:nvSpPr>
            <p:cNvPr id="32" name="流程图: 决策 31"/>
            <p:cNvSpPr/>
            <p:nvPr/>
          </p:nvSpPr>
          <p:spPr>
            <a:xfrm>
              <a:off x="766614" y="1733383"/>
              <a:ext cx="2015915" cy="1970701"/>
            </a:xfrm>
            <a:prstGeom prst="flowChartDecisi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464"/>
            <p:cNvSpPr>
              <a:spLocks noEditPoints="1"/>
            </p:cNvSpPr>
            <p:nvPr/>
          </p:nvSpPr>
          <p:spPr bwMode="auto">
            <a:xfrm>
              <a:off x="1343720" y="2312414"/>
              <a:ext cx="861702" cy="950083"/>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2401867" y="3770702"/>
            <a:ext cx="868225" cy="903512"/>
            <a:chOff x="3799767" y="4888985"/>
            <a:chExt cx="1157483" cy="1204311"/>
          </a:xfrm>
          <a:effectLst/>
        </p:grpSpPr>
        <p:sp>
          <p:nvSpPr>
            <p:cNvPr id="35" name="流程图: 决策 34"/>
            <p:cNvSpPr/>
            <p:nvPr/>
          </p:nvSpPr>
          <p:spPr>
            <a:xfrm>
              <a:off x="3799767" y="4888985"/>
              <a:ext cx="1157483" cy="1204311"/>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452"/>
            <p:cNvSpPr>
              <a:spLocks noEditPoints="1"/>
            </p:cNvSpPr>
            <p:nvPr/>
          </p:nvSpPr>
          <p:spPr bwMode="auto">
            <a:xfrm>
              <a:off x="4142570" y="5264845"/>
              <a:ext cx="526975" cy="471696"/>
            </a:xfrm>
            <a:custGeom>
              <a:avLst/>
              <a:gdLst>
                <a:gd name="T0" fmla="*/ 88 w 143"/>
                <a:gd name="T1" fmla="*/ 20 h 128"/>
                <a:gd name="T2" fmla="*/ 94 w 143"/>
                <a:gd name="T3" fmla="*/ 25 h 128"/>
                <a:gd name="T4" fmla="*/ 130 w 143"/>
                <a:gd name="T5" fmla="*/ 35 h 128"/>
                <a:gd name="T6" fmla="*/ 136 w 143"/>
                <a:gd name="T7" fmla="*/ 31 h 128"/>
                <a:gd name="T8" fmla="*/ 141 w 143"/>
                <a:gd name="T9" fmla="*/ 38 h 128"/>
                <a:gd name="T10" fmla="*/ 141 w 143"/>
                <a:gd name="T11" fmla="*/ 49 h 128"/>
                <a:gd name="T12" fmla="*/ 138 w 143"/>
                <a:gd name="T13" fmla="*/ 58 h 128"/>
                <a:gd name="T14" fmla="*/ 130 w 143"/>
                <a:gd name="T15" fmla="*/ 62 h 128"/>
                <a:gd name="T16" fmla="*/ 99 w 143"/>
                <a:gd name="T17" fmla="*/ 53 h 128"/>
                <a:gd name="T18" fmla="*/ 90 w 143"/>
                <a:gd name="T19" fmla="*/ 57 h 128"/>
                <a:gd name="T20" fmla="*/ 83 w 143"/>
                <a:gd name="T21" fmla="*/ 64 h 128"/>
                <a:gd name="T22" fmla="*/ 86 w 143"/>
                <a:gd name="T23" fmla="*/ 75 h 128"/>
                <a:gd name="T24" fmla="*/ 81 w 143"/>
                <a:gd name="T25" fmla="*/ 79 h 128"/>
                <a:gd name="T26" fmla="*/ 75 w 143"/>
                <a:gd name="T27" fmla="*/ 84 h 128"/>
                <a:gd name="T28" fmla="*/ 61 w 143"/>
                <a:gd name="T29" fmla="*/ 128 h 128"/>
                <a:gd name="T30" fmla="*/ 46 w 143"/>
                <a:gd name="T31" fmla="*/ 128 h 128"/>
                <a:gd name="T32" fmla="*/ 50 w 143"/>
                <a:gd name="T33" fmla="*/ 75 h 128"/>
                <a:gd name="T34" fmla="*/ 50 w 143"/>
                <a:gd name="T35" fmla="*/ 64 h 128"/>
                <a:gd name="T36" fmla="*/ 46 w 143"/>
                <a:gd name="T37" fmla="*/ 55 h 128"/>
                <a:gd name="T38" fmla="*/ 39 w 143"/>
                <a:gd name="T39" fmla="*/ 46 h 128"/>
                <a:gd name="T40" fmla="*/ 13 w 143"/>
                <a:gd name="T41" fmla="*/ 44 h 128"/>
                <a:gd name="T42" fmla="*/ 4 w 143"/>
                <a:gd name="T43" fmla="*/ 40 h 128"/>
                <a:gd name="T44" fmla="*/ 0 w 143"/>
                <a:gd name="T45" fmla="*/ 27 h 128"/>
                <a:gd name="T46" fmla="*/ 4 w 143"/>
                <a:gd name="T47" fmla="*/ 13 h 128"/>
                <a:gd name="T48" fmla="*/ 13 w 143"/>
                <a:gd name="T49" fmla="*/ 2 h 128"/>
                <a:gd name="T50" fmla="*/ 22 w 143"/>
                <a:gd name="T51" fmla="*/ 3 h 128"/>
                <a:gd name="T52" fmla="*/ 103 w 143"/>
                <a:gd name="T53" fmla="*/ 36 h 128"/>
                <a:gd name="T54" fmla="*/ 128 w 143"/>
                <a:gd name="T55" fmla="*/ 38 h 128"/>
                <a:gd name="T56" fmla="*/ 103 w 143"/>
                <a:gd name="T57" fmla="*/ 36 h 128"/>
                <a:gd name="T58" fmla="*/ 84 w 143"/>
                <a:gd name="T59" fmla="*/ 25 h 128"/>
                <a:gd name="T60" fmla="*/ 26 w 143"/>
                <a:gd name="T61" fmla="*/ 14 h 128"/>
                <a:gd name="T62" fmla="*/ 79 w 143"/>
                <a:gd name="T63" fmla="*/ 31 h 128"/>
                <a:gd name="T64" fmla="*/ 84 w 143"/>
                <a:gd name="T65" fmla="*/ 25 h 128"/>
                <a:gd name="T66" fmla="*/ 94 w 143"/>
                <a:gd name="T67" fmla="*/ 35 h 128"/>
                <a:gd name="T68" fmla="*/ 86 w 143"/>
                <a:gd name="T69" fmla="*/ 35 h 128"/>
                <a:gd name="T70" fmla="*/ 84 w 143"/>
                <a:gd name="T71" fmla="*/ 40 h 128"/>
                <a:gd name="T72" fmla="*/ 90 w 143"/>
                <a:gd name="T73" fmla="*/ 47 h 128"/>
                <a:gd name="T74" fmla="*/ 94 w 143"/>
                <a:gd name="T75" fmla="*/ 46 h 128"/>
                <a:gd name="T76" fmla="*/ 94 w 143"/>
                <a:gd name="T77" fmla="*/ 35 h 128"/>
                <a:gd name="T78" fmla="*/ 134 w 143"/>
                <a:gd name="T79" fmla="*/ 36 h 128"/>
                <a:gd name="T80" fmla="*/ 132 w 143"/>
                <a:gd name="T81" fmla="*/ 53 h 128"/>
                <a:gd name="T82" fmla="*/ 132 w 143"/>
                <a:gd name="T83" fmla="*/ 58 h 128"/>
                <a:gd name="T84" fmla="*/ 134 w 143"/>
                <a:gd name="T85" fmla="*/ 57 h 128"/>
                <a:gd name="T86" fmla="*/ 138 w 143"/>
                <a:gd name="T87" fmla="*/ 38 h 128"/>
                <a:gd name="T88" fmla="*/ 136 w 143"/>
                <a:gd name="T89" fmla="*/ 36 h 128"/>
                <a:gd name="T90" fmla="*/ 134 w 143"/>
                <a:gd name="T91" fmla="*/ 36 h 128"/>
                <a:gd name="T92" fmla="*/ 18 w 143"/>
                <a:gd name="T93" fmla="*/ 9 h 128"/>
                <a:gd name="T94" fmla="*/ 15 w 143"/>
                <a:gd name="T95" fmla="*/ 7 h 128"/>
                <a:gd name="T96" fmla="*/ 9 w 143"/>
                <a:gd name="T97" fmla="*/ 14 h 128"/>
                <a:gd name="T98" fmla="*/ 7 w 143"/>
                <a:gd name="T99" fmla="*/ 27 h 128"/>
                <a:gd name="T100" fmla="*/ 9 w 143"/>
                <a:gd name="T101" fmla="*/ 36 h 128"/>
                <a:gd name="T102" fmla="*/ 13 w 143"/>
                <a:gd name="T103" fmla="*/ 36 h 128"/>
                <a:gd name="T104" fmla="*/ 16 w 143"/>
                <a:gd name="T105" fmla="*/ 29 h 128"/>
                <a:gd name="T106" fmla="*/ 20 w 143"/>
                <a:gd name="T107"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3" h="128">
                  <a:moveTo>
                    <a:pt x="26" y="9"/>
                  </a:moveTo>
                  <a:lnTo>
                    <a:pt x="88" y="20"/>
                  </a:lnTo>
                  <a:lnTo>
                    <a:pt x="88" y="20"/>
                  </a:lnTo>
                  <a:lnTo>
                    <a:pt x="90" y="25"/>
                  </a:lnTo>
                  <a:lnTo>
                    <a:pt x="90" y="25"/>
                  </a:lnTo>
                  <a:lnTo>
                    <a:pt x="94" y="25"/>
                  </a:lnTo>
                  <a:lnTo>
                    <a:pt x="97" y="27"/>
                  </a:lnTo>
                  <a:lnTo>
                    <a:pt x="130" y="35"/>
                  </a:lnTo>
                  <a:lnTo>
                    <a:pt x="130" y="35"/>
                  </a:lnTo>
                  <a:lnTo>
                    <a:pt x="132" y="33"/>
                  </a:lnTo>
                  <a:lnTo>
                    <a:pt x="136" y="31"/>
                  </a:lnTo>
                  <a:lnTo>
                    <a:pt x="136" y="31"/>
                  </a:lnTo>
                  <a:lnTo>
                    <a:pt x="139" y="35"/>
                  </a:lnTo>
                  <a:lnTo>
                    <a:pt x="141" y="38"/>
                  </a:lnTo>
                  <a:lnTo>
                    <a:pt x="141" y="38"/>
                  </a:lnTo>
                  <a:lnTo>
                    <a:pt x="143" y="44"/>
                  </a:lnTo>
                  <a:lnTo>
                    <a:pt x="141" y="49"/>
                  </a:lnTo>
                  <a:lnTo>
                    <a:pt x="141" y="49"/>
                  </a:lnTo>
                  <a:lnTo>
                    <a:pt x="141" y="55"/>
                  </a:lnTo>
                  <a:lnTo>
                    <a:pt x="138" y="58"/>
                  </a:lnTo>
                  <a:lnTo>
                    <a:pt x="138" y="58"/>
                  </a:lnTo>
                  <a:lnTo>
                    <a:pt x="134" y="62"/>
                  </a:lnTo>
                  <a:lnTo>
                    <a:pt x="130" y="62"/>
                  </a:lnTo>
                  <a:lnTo>
                    <a:pt x="130" y="62"/>
                  </a:lnTo>
                  <a:lnTo>
                    <a:pt x="127" y="60"/>
                  </a:lnTo>
                  <a:lnTo>
                    <a:pt x="125" y="58"/>
                  </a:lnTo>
                  <a:lnTo>
                    <a:pt x="99" y="53"/>
                  </a:lnTo>
                  <a:lnTo>
                    <a:pt x="99" y="53"/>
                  </a:lnTo>
                  <a:lnTo>
                    <a:pt x="95" y="55"/>
                  </a:lnTo>
                  <a:lnTo>
                    <a:pt x="90" y="57"/>
                  </a:lnTo>
                  <a:lnTo>
                    <a:pt x="90" y="57"/>
                  </a:lnTo>
                  <a:lnTo>
                    <a:pt x="83" y="55"/>
                  </a:lnTo>
                  <a:lnTo>
                    <a:pt x="83" y="64"/>
                  </a:lnTo>
                  <a:lnTo>
                    <a:pt x="86" y="64"/>
                  </a:lnTo>
                  <a:lnTo>
                    <a:pt x="86" y="69"/>
                  </a:lnTo>
                  <a:lnTo>
                    <a:pt x="86" y="75"/>
                  </a:lnTo>
                  <a:lnTo>
                    <a:pt x="81" y="75"/>
                  </a:lnTo>
                  <a:lnTo>
                    <a:pt x="81" y="79"/>
                  </a:lnTo>
                  <a:lnTo>
                    <a:pt x="81" y="79"/>
                  </a:lnTo>
                  <a:lnTo>
                    <a:pt x="94" y="128"/>
                  </a:lnTo>
                  <a:lnTo>
                    <a:pt x="84" y="128"/>
                  </a:lnTo>
                  <a:lnTo>
                    <a:pt x="75" y="84"/>
                  </a:lnTo>
                  <a:lnTo>
                    <a:pt x="72" y="84"/>
                  </a:lnTo>
                  <a:lnTo>
                    <a:pt x="72" y="128"/>
                  </a:lnTo>
                  <a:lnTo>
                    <a:pt x="61" y="128"/>
                  </a:lnTo>
                  <a:lnTo>
                    <a:pt x="61" y="84"/>
                  </a:lnTo>
                  <a:lnTo>
                    <a:pt x="57" y="84"/>
                  </a:lnTo>
                  <a:lnTo>
                    <a:pt x="46" y="128"/>
                  </a:lnTo>
                  <a:lnTo>
                    <a:pt x="39" y="128"/>
                  </a:lnTo>
                  <a:lnTo>
                    <a:pt x="50" y="80"/>
                  </a:lnTo>
                  <a:lnTo>
                    <a:pt x="50" y="75"/>
                  </a:lnTo>
                  <a:lnTo>
                    <a:pt x="44" y="75"/>
                  </a:lnTo>
                  <a:lnTo>
                    <a:pt x="44" y="64"/>
                  </a:lnTo>
                  <a:lnTo>
                    <a:pt x="50" y="64"/>
                  </a:lnTo>
                  <a:lnTo>
                    <a:pt x="50" y="57"/>
                  </a:lnTo>
                  <a:lnTo>
                    <a:pt x="50" y="57"/>
                  </a:lnTo>
                  <a:lnTo>
                    <a:pt x="46" y="55"/>
                  </a:lnTo>
                  <a:lnTo>
                    <a:pt x="42" y="51"/>
                  </a:lnTo>
                  <a:lnTo>
                    <a:pt x="42" y="51"/>
                  </a:lnTo>
                  <a:lnTo>
                    <a:pt x="39" y="46"/>
                  </a:lnTo>
                  <a:lnTo>
                    <a:pt x="16" y="42"/>
                  </a:lnTo>
                  <a:lnTo>
                    <a:pt x="16" y="42"/>
                  </a:lnTo>
                  <a:lnTo>
                    <a:pt x="13" y="44"/>
                  </a:lnTo>
                  <a:lnTo>
                    <a:pt x="9" y="44"/>
                  </a:lnTo>
                  <a:lnTo>
                    <a:pt x="9" y="44"/>
                  </a:lnTo>
                  <a:lnTo>
                    <a:pt x="4" y="40"/>
                  </a:lnTo>
                  <a:lnTo>
                    <a:pt x="2" y="35"/>
                  </a:lnTo>
                  <a:lnTo>
                    <a:pt x="2" y="35"/>
                  </a:lnTo>
                  <a:lnTo>
                    <a:pt x="0" y="27"/>
                  </a:lnTo>
                  <a:lnTo>
                    <a:pt x="2" y="20"/>
                  </a:lnTo>
                  <a:lnTo>
                    <a:pt x="2" y="20"/>
                  </a:lnTo>
                  <a:lnTo>
                    <a:pt x="4" y="13"/>
                  </a:lnTo>
                  <a:lnTo>
                    <a:pt x="7" y="5"/>
                  </a:lnTo>
                  <a:lnTo>
                    <a:pt x="7" y="5"/>
                  </a:lnTo>
                  <a:lnTo>
                    <a:pt x="13" y="2"/>
                  </a:lnTo>
                  <a:lnTo>
                    <a:pt x="18" y="0"/>
                  </a:lnTo>
                  <a:lnTo>
                    <a:pt x="18" y="0"/>
                  </a:lnTo>
                  <a:lnTo>
                    <a:pt x="22" y="3"/>
                  </a:lnTo>
                  <a:lnTo>
                    <a:pt x="26" y="9"/>
                  </a:lnTo>
                  <a:lnTo>
                    <a:pt x="26" y="9"/>
                  </a:lnTo>
                  <a:close/>
                  <a:moveTo>
                    <a:pt x="103" y="36"/>
                  </a:moveTo>
                  <a:lnTo>
                    <a:pt x="130" y="42"/>
                  </a:lnTo>
                  <a:lnTo>
                    <a:pt x="130" y="42"/>
                  </a:lnTo>
                  <a:lnTo>
                    <a:pt x="128" y="38"/>
                  </a:lnTo>
                  <a:lnTo>
                    <a:pt x="101" y="33"/>
                  </a:lnTo>
                  <a:lnTo>
                    <a:pt x="101" y="33"/>
                  </a:lnTo>
                  <a:lnTo>
                    <a:pt x="103" y="36"/>
                  </a:lnTo>
                  <a:lnTo>
                    <a:pt x="103" y="36"/>
                  </a:lnTo>
                  <a:close/>
                  <a:moveTo>
                    <a:pt x="84" y="25"/>
                  </a:moveTo>
                  <a:lnTo>
                    <a:pt x="84" y="25"/>
                  </a:lnTo>
                  <a:lnTo>
                    <a:pt x="84" y="25"/>
                  </a:lnTo>
                  <a:lnTo>
                    <a:pt x="26" y="14"/>
                  </a:lnTo>
                  <a:lnTo>
                    <a:pt x="26" y="14"/>
                  </a:lnTo>
                  <a:lnTo>
                    <a:pt x="26" y="20"/>
                  </a:lnTo>
                  <a:lnTo>
                    <a:pt x="79" y="31"/>
                  </a:lnTo>
                  <a:lnTo>
                    <a:pt x="79" y="31"/>
                  </a:lnTo>
                  <a:lnTo>
                    <a:pt x="79" y="29"/>
                  </a:lnTo>
                  <a:lnTo>
                    <a:pt x="79" y="29"/>
                  </a:lnTo>
                  <a:lnTo>
                    <a:pt x="84" y="25"/>
                  </a:lnTo>
                  <a:lnTo>
                    <a:pt x="84" y="25"/>
                  </a:lnTo>
                  <a:close/>
                  <a:moveTo>
                    <a:pt x="94" y="35"/>
                  </a:moveTo>
                  <a:lnTo>
                    <a:pt x="94" y="35"/>
                  </a:lnTo>
                  <a:lnTo>
                    <a:pt x="90" y="33"/>
                  </a:lnTo>
                  <a:lnTo>
                    <a:pt x="90" y="33"/>
                  </a:lnTo>
                  <a:lnTo>
                    <a:pt x="86" y="35"/>
                  </a:lnTo>
                  <a:lnTo>
                    <a:pt x="86" y="35"/>
                  </a:lnTo>
                  <a:lnTo>
                    <a:pt x="84" y="40"/>
                  </a:lnTo>
                  <a:lnTo>
                    <a:pt x="84" y="40"/>
                  </a:lnTo>
                  <a:lnTo>
                    <a:pt x="86" y="46"/>
                  </a:lnTo>
                  <a:lnTo>
                    <a:pt x="86" y="46"/>
                  </a:lnTo>
                  <a:lnTo>
                    <a:pt x="90" y="47"/>
                  </a:lnTo>
                  <a:lnTo>
                    <a:pt x="90" y="47"/>
                  </a:lnTo>
                  <a:lnTo>
                    <a:pt x="94" y="46"/>
                  </a:lnTo>
                  <a:lnTo>
                    <a:pt x="94" y="46"/>
                  </a:lnTo>
                  <a:lnTo>
                    <a:pt x="94" y="40"/>
                  </a:lnTo>
                  <a:lnTo>
                    <a:pt x="94" y="40"/>
                  </a:lnTo>
                  <a:lnTo>
                    <a:pt x="94" y="35"/>
                  </a:lnTo>
                  <a:lnTo>
                    <a:pt x="94" y="35"/>
                  </a:lnTo>
                  <a:close/>
                  <a:moveTo>
                    <a:pt x="134" y="36"/>
                  </a:moveTo>
                  <a:lnTo>
                    <a:pt x="134" y="36"/>
                  </a:lnTo>
                  <a:lnTo>
                    <a:pt x="134" y="42"/>
                  </a:lnTo>
                  <a:lnTo>
                    <a:pt x="134" y="47"/>
                  </a:lnTo>
                  <a:lnTo>
                    <a:pt x="132" y="53"/>
                  </a:lnTo>
                  <a:lnTo>
                    <a:pt x="130" y="57"/>
                  </a:lnTo>
                  <a:lnTo>
                    <a:pt x="130" y="57"/>
                  </a:lnTo>
                  <a:lnTo>
                    <a:pt x="132" y="58"/>
                  </a:lnTo>
                  <a:lnTo>
                    <a:pt x="132" y="58"/>
                  </a:lnTo>
                  <a:lnTo>
                    <a:pt x="134" y="57"/>
                  </a:lnTo>
                  <a:lnTo>
                    <a:pt x="134" y="57"/>
                  </a:lnTo>
                  <a:lnTo>
                    <a:pt x="138" y="47"/>
                  </a:lnTo>
                  <a:lnTo>
                    <a:pt x="138" y="47"/>
                  </a:lnTo>
                  <a:lnTo>
                    <a:pt x="138" y="38"/>
                  </a:lnTo>
                  <a:lnTo>
                    <a:pt x="138" y="38"/>
                  </a:lnTo>
                  <a:lnTo>
                    <a:pt x="136" y="36"/>
                  </a:lnTo>
                  <a:lnTo>
                    <a:pt x="136" y="36"/>
                  </a:lnTo>
                  <a:lnTo>
                    <a:pt x="134" y="36"/>
                  </a:lnTo>
                  <a:lnTo>
                    <a:pt x="134" y="36"/>
                  </a:lnTo>
                  <a:lnTo>
                    <a:pt x="134" y="36"/>
                  </a:lnTo>
                  <a:close/>
                  <a:moveTo>
                    <a:pt x="18" y="11"/>
                  </a:moveTo>
                  <a:lnTo>
                    <a:pt x="18" y="11"/>
                  </a:lnTo>
                  <a:lnTo>
                    <a:pt x="18" y="9"/>
                  </a:lnTo>
                  <a:lnTo>
                    <a:pt x="16" y="7"/>
                  </a:lnTo>
                  <a:lnTo>
                    <a:pt x="16" y="7"/>
                  </a:lnTo>
                  <a:lnTo>
                    <a:pt x="15" y="7"/>
                  </a:lnTo>
                  <a:lnTo>
                    <a:pt x="13" y="11"/>
                  </a:lnTo>
                  <a:lnTo>
                    <a:pt x="13" y="11"/>
                  </a:lnTo>
                  <a:lnTo>
                    <a:pt x="9" y="14"/>
                  </a:lnTo>
                  <a:lnTo>
                    <a:pt x="7" y="22"/>
                  </a:lnTo>
                  <a:lnTo>
                    <a:pt x="7" y="22"/>
                  </a:lnTo>
                  <a:lnTo>
                    <a:pt x="7" y="27"/>
                  </a:lnTo>
                  <a:lnTo>
                    <a:pt x="7" y="33"/>
                  </a:lnTo>
                  <a:lnTo>
                    <a:pt x="7" y="33"/>
                  </a:lnTo>
                  <a:lnTo>
                    <a:pt x="9" y="36"/>
                  </a:lnTo>
                  <a:lnTo>
                    <a:pt x="11" y="36"/>
                  </a:lnTo>
                  <a:lnTo>
                    <a:pt x="11" y="36"/>
                  </a:lnTo>
                  <a:lnTo>
                    <a:pt x="13" y="36"/>
                  </a:lnTo>
                  <a:lnTo>
                    <a:pt x="15" y="35"/>
                  </a:lnTo>
                  <a:lnTo>
                    <a:pt x="15" y="35"/>
                  </a:lnTo>
                  <a:lnTo>
                    <a:pt x="16" y="29"/>
                  </a:lnTo>
                  <a:lnTo>
                    <a:pt x="18" y="24"/>
                  </a:lnTo>
                  <a:lnTo>
                    <a:pt x="18" y="24"/>
                  </a:lnTo>
                  <a:lnTo>
                    <a:pt x="20" y="16"/>
                  </a:lnTo>
                  <a:lnTo>
                    <a:pt x="18" y="11"/>
                  </a:lnTo>
                  <a:lnTo>
                    <a:pt x="18" y="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流程图: 决策 36"/>
          <p:cNvSpPr/>
          <p:nvPr/>
        </p:nvSpPr>
        <p:spPr>
          <a:xfrm>
            <a:off x="854062" y="2147179"/>
            <a:ext cx="673966" cy="701358"/>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8" name="流程图: 决策 37"/>
          <p:cNvSpPr/>
          <p:nvPr/>
        </p:nvSpPr>
        <p:spPr>
          <a:xfrm>
            <a:off x="3060624" y="1586066"/>
            <a:ext cx="673966" cy="701358"/>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Tree>
    <p:extLst>
      <p:ext uri="{BB962C8B-B14F-4D97-AF65-F5344CB8AC3E}">
        <p14:creationId xmlns:p14="http://schemas.microsoft.com/office/powerpoint/2010/main" val="3933586066"/>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250" fill="hold"/>
                                        <p:tgtEl>
                                          <p:spTgt spid="31"/>
                                        </p:tgtEl>
                                        <p:attrNameLst>
                                          <p:attrName>ppt_w</p:attrName>
                                        </p:attrNameLst>
                                      </p:cBhvr>
                                      <p:tavLst>
                                        <p:tav tm="0">
                                          <p:val>
                                            <p:strVal val="4/3*#ppt_w"/>
                                          </p:val>
                                        </p:tav>
                                        <p:tav tm="100000">
                                          <p:val>
                                            <p:strVal val="#ppt_w"/>
                                          </p:val>
                                        </p:tav>
                                      </p:tavLst>
                                    </p:anim>
                                    <p:anim calcmode="lin" valueType="num">
                                      <p:cBhvr>
                                        <p:cTn id="8" dur="250" fill="hold"/>
                                        <p:tgtEl>
                                          <p:spTgt spid="31"/>
                                        </p:tgtEl>
                                        <p:attrNameLst>
                                          <p:attrName>ppt_h</p:attrName>
                                        </p:attrNameLst>
                                      </p:cBhvr>
                                      <p:tavLst>
                                        <p:tav tm="0">
                                          <p:val>
                                            <p:strVal val="4/3*#ppt_h"/>
                                          </p:val>
                                        </p:tav>
                                        <p:tav tm="100000">
                                          <p:val>
                                            <p:strVal val="#ppt_h"/>
                                          </p:val>
                                        </p:tav>
                                      </p:tavLst>
                                    </p:anim>
                                  </p:childTnLst>
                                </p:cTn>
                              </p:par>
                            </p:childTnLst>
                          </p:cTn>
                        </p:par>
                        <p:par>
                          <p:cTn id="9" fill="hold">
                            <p:stCondLst>
                              <p:cond delay="250"/>
                            </p:stCondLst>
                            <p:childTnLst>
                              <p:par>
                                <p:cTn id="10" presetID="23" presetClass="entr" presetSubtype="28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250" fill="hold"/>
                                        <p:tgtEl>
                                          <p:spTgt spid="37"/>
                                        </p:tgtEl>
                                        <p:attrNameLst>
                                          <p:attrName>ppt_w</p:attrName>
                                        </p:attrNameLst>
                                      </p:cBhvr>
                                      <p:tavLst>
                                        <p:tav tm="0">
                                          <p:val>
                                            <p:strVal val="4/3*#ppt_w"/>
                                          </p:val>
                                        </p:tav>
                                        <p:tav tm="100000">
                                          <p:val>
                                            <p:strVal val="#ppt_w"/>
                                          </p:val>
                                        </p:tav>
                                      </p:tavLst>
                                    </p:anim>
                                    <p:anim calcmode="lin" valueType="num">
                                      <p:cBhvr>
                                        <p:cTn id="13" dur="250" fill="hold"/>
                                        <p:tgtEl>
                                          <p:spTgt spid="37"/>
                                        </p:tgtEl>
                                        <p:attrNameLst>
                                          <p:attrName>ppt_h</p:attrName>
                                        </p:attrNameLst>
                                      </p:cBhvr>
                                      <p:tavLst>
                                        <p:tav tm="0">
                                          <p:val>
                                            <p:strVal val="4/3*#ppt_h"/>
                                          </p:val>
                                        </p:tav>
                                        <p:tav tm="100000">
                                          <p:val>
                                            <p:strVal val="#ppt_h"/>
                                          </p:val>
                                        </p:tav>
                                      </p:tavLst>
                                    </p:anim>
                                  </p:childTnLst>
                                </p:cTn>
                              </p:par>
                            </p:childTnLst>
                          </p:cTn>
                        </p:par>
                        <p:par>
                          <p:cTn id="14" fill="hold">
                            <p:stCondLst>
                              <p:cond delay="500"/>
                            </p:stCondLst>
                            <p:childTnLst>
                              <p:par>
                                <p:cTn id="15" presetID="23" presetClass="entr" presetSubtype="28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250" fill="hold"/>
                                        <p:tgtEl>
                                          <p:spTgt spid="29"/>
                                        </p:tgtEl>
                                        <p:attrNameLst>
                                          <p:attrName>ppt_w</p:attrName>
                                        </p:attrNameLst>
                                      </p:cBhvr>
                                      <p:tavLst>
                                        <p:tav tm="0">
                                          <p:val>
                                            <p:strVal val="4/3*#ppt_w"/>
                                          </p:val>
                                        </p:tav>
                                        <p:tav tm="100000">
                                          <p:val>
                                            <p:strVal val="#ppt_w"/>
                                          </p:val>
                                        </p:tav>
                                      </p:tavLst>
                                    </p:anim>
                                    <p:anim calcmode="lin" valueType="num">
                                      <p:cBhvr>
                                        <p:cTn id="18" dur="250" fill="hold"/>
                                        <p:tgtEl>
                                          <p:spTgt spid="29"/>
                                        </p:tgtEl>
                                        <p:attrNameLst>
                                          <p:attrName>ppt_h</p:attrName>
                                        </p:attrNameLst>
                                      </p:cBhvr>
                                      <p:tavLst>
                                        <p:tav tm="0">
                                          <p:val>
                                            <p:strVal val="4/3*#ppt_h"/>
                                          </p:val>
                                        </p:tav>
                                        <p:tav tm="100000">
                                          <p:val>
                                            <p:strVal val="#ppt_h"/>
                                          </p:val>
                                        </p:tav>
                                      </p:tavLst>
                                    </p:anim>
                                  </p:childTnLst>
                                </p:cTn>
                              </p:par>
                            </p:childTnLst>
                          </p:cTn>
                        </p:par>
                        <p:par>
                          <p:cTn id="19" fill="hold">
                            <p:stCondLst>
                              <p:cond delay="750"/>
                            </p:stCondLst>
                            <p:childTnLst>
                              <p:par>
                                <p:cTn id="20" presetID="23" presetClass="entr" presetSubtype="288"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250" fill="hold"/>
                                        <p:tgtEl>
                                          <p:spTgt spid="38"/>
                                        </p:tgtEl>
                                        <p:attrNameLst>
                                          <p:attrName>ppt_w</p:attrName>
                                        </p:attrNameLst>
                                      </p:cBhvr>
                                      <p:tavLst>
                                        <p:tav tm="0">
                                          <p:val>
                                            <p:strVal val="4/3*#ppt_w"/>
                                          </p:val>
                                        </p:tav>
                                        <p:tav tm="100000">
                                          <p:val>
                                            <p:strVal val="#ppt_w"/>
                                          </p:val>
                                        </p:tav>
                                      </p:tavLst>
                                    </p:anim>
                                    <p:anim calcmode="lin" valueType="num">
                                      <p:cBhvr>
                                        <p:cTn id="23" dur="250" fill="hold"/>
                                        <p:tgtEl>
                                          <p:spTgt spid="38"/>
                                        </p:tgtEl>
                                        <p:attrNameLst>
                                          <p:attrName>ppt_h</p:attrName>
                                        </p:attrNameLst>
                                      </p:cBhvr>
                                      <p:tavLst>
                                        <p:tav tm="0">
                                          <p:val>
                                            <p:strVal val="4/3*#ppt_h"/>
                                          </p:val>
                                        </p:tav>
                                        <p:tav tm="100000">
                                          <p:val>
                                            <p:strVal val="#ppt_h"/>
                                          </p:val>
                                        </p:tav>
                                      </p:tavLst>
                                    </p:anim>
                                  </p:childTnLst>
                                </p:cTn>
                              </p:par>
                            </p:childTnLst>
                          </p:cTn>
                        </p:par>
                        <p:par>
                          <p:cTn id="24" fill="hold">
                            <p:stCondLst>
                              <p:cond delay="1000"/>
                            </p:stCondLst>
                            <p:childTnLst>
                              <p:par>
                                <p:cTn id="25" presetID="23" presetClass="entr" presetSubtype="288"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250" fill="hold"/>
                                        <p:tgtEl>
                                          <p:spTgt spid="30"/>
                                        </p:tgtEl>
                                        <p:attrNameLst>
                                          <p:attrName>ppt_w</p:attrName>
                                        </p:attrNameLst>
                                      </p:cBhvr>
                                      <p:tavLst>
                                        <p:tav tm="0">
                                          <p:val>
                                            <p:strVal val="4/3*#ppt_w"/>
                                          </p:val>
                                        </p:tav>
                                        <p:tav tm="100000">
                                          <p:val>
                                            <p:strVal val="#ppt_w"/>
                                          </p:val>
                                        </p:tav>
                                      </p:tavLst>
                                    </p:anim>
                                    <p:anim calcmode="lin" valueType="num">
                                      <p:cBhvr>
                                        <p:cTn id="28" dur="250" fill="hold"/>
                                        <p:tgtEl>
                                          <p:spTgt spid="30"/>
                                        </p:tgtEl>
                                        <p:attrNameLst>
                                          <p:attrName>ppt_h</p:attrName>
                                        </p:attrNameLst>
                                      </p:cBhvr>
                                      <p:tavLst>
                                        <p:tav tm="0">
                                          <p:val>
                                            <p:strVal val="4/3*#ppt_h"/>
                                          </p:val>
                                        </p:tav>
                                        <p:tav tm="100000">
                                          <p:val>
                                            <p:strVal val="#ppt_h"/>
                                          </p:val>
                                        </p:tav>
                                      </p:tavLst>
                                    </p:anim>
                                  </p:childTnLst>
                                </p:cTn>
                              </p:par>
                            </p:childTnLst>
                          </p:cTn>
                        </p:par>
                        <p:par>
                          <p:cTn id="29" fill="hold">
                            <p:stCondLst>
                              <p:cond delay="1250"/>
                            </p:stCondLst>
                            <p:childTnLst>
                              <p:par>
                                <p:cTn id="30" presetID="23" presetClass="entr" presetSubtype="28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250" fill="hold"/>
                                        <p:tgtEl>
                                          <p:spTgt spid="28"/>
                                        </p:tgtEl>
                                        <p:attrNameLst>
                                          <p:attrName>ppt_w</p:attrName>
                                        </p:attrNameLst>
                                      </p:cBhvr>
                                      <p:tavLst>
                                        <p:tav tm="0">
                                          <p:val>
                                            <p:strVal val="4/3*#ppt_w"/>
                                          </p:val>
                                        </p:tav>
                                        <p:tav tm="100000">
                                          <p:val>
                                            <p:strVal val="#ppt_w"/>
                                          </p:val>
                                        </p:tav>
                                      </p:tavLst>
                                    </p:anim>
                                    <p:anim calcmode="lin" valueType="num">
                                      <p:cBhvr>
                                        <p:cTn id="33" dur="250" fill="hold"/>
                                        <p:tgtEl>
                                          <p:spTgt spid="28"/>
                                        </p:tgtEl>
                                        <p:attrNameLst>
                                          <p:attrName>ppt_h</p:attrName>
                                        </p:attrNameLst>
                                      </p:cBhvr>
                                      <p:tavLst>
                                        <p:tav tm="0">
                                          <p:val>
                                            <p:strVal val="4/3*#ppt_h"/>
                                          </p:val>
                                        </p:tav>
                                        <p:tav tm="100000">
                                          <p:val>
                                            <p:strVal val="#ppt_h"/>
                                          </p:val>
                                        </p:tav>
                                      </p:tavLst>
                                    </p:anim>
                                  </p:childTnLst>
                                </p:cTn>
                              </p:par>
                            </p:childTnLst>
                          </p:cTn>
                        </p:par>
                        <p:par>
                          <p:cTn id="34" fill="hold">
                            <p:stCondLst>
                              <p:cond delay="1500"/>
                            </p:stCondLst>
                            <p:childTnLst>
                              <p:par>
                                <p:cTn id="35" presetID="23" presetClass="entr" presetSubtype="28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250" fill="hold"/>
                                        <p:tgtEl>
                                          <p:spTgt spid="34"/>
                                        </p:tgtEl>
                                        <p:attrNameLst>
                                          <p:attrName>ppt_w</p:attrName>
                                        </p:attrNameLst>
                                      </p:cBhvr>
                                      <p:tavLst>
                                        <p:tav tm="0">
                                          <p:val>
                                            <p:strVal val="4/3*#ppt_w"/>
                                          </p:val>
                                        </p:tav>
                                        <p:tav tm="100000">
                                          <p:val>
                                            <p:strVal val="#ppt_w"/>
                                          </p:val>
                                        </p:tav>
                                      </p:tavLst>
                                    </p:anim>
                                    <p:anim calcmode="lin" valueType="num">
                                      <p:cBhvr>
                                        <p:cTn id="38" dur="250" fill="hold"/>
                                        <p:tgtEl>
                                          <p:spTgt spid="34"/>
                                        </p:tgtEl>
                                        <p:attrNameLst>
                                          <p:attrName>ppt_h</p:attrName>
                                        </p:attrNameLst>
                                      </p:cBhvr>
                                      <p:tavLst>
                                        <p:tav tm="0">
                                          <p:val>
                                            <p:strVal val="4/3*#ppt_h"/>
                                          </p:val>
                                        </p:tav>
                                        <p:tav tm="100000">
                                          <p:val>
                                            <p:strVal val="#ppt_h"/>
                                          </p:val>
                                        </p:tav>
                                      </p:tavLst>
                                    </p:anim>
                                  </p:childTnLst>
                                </p:cTn>
                              </p:par>
                            </p:childTnLst>
                          </p:cTn>
                        </p:par>
                        <p:par>
                          <p:cTn id="39" fill="hold">
                            <p:stCondLst>
                              <p:cond delay="1750"/>
                            </p:stCondLst>
                            <p:childTnLst>
                              <p:par>
                                <p:cTn id="40" presetID="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25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750"/>
                            </p:stCondLst>
                            <p:childTnLst>
                              <p:par>
                                <p:cTn id="49" presetID="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325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par>
                          <p:cTn id="57" fill="hold">
                            <p:stCondLst>
                              <p:cond delay="3750"/>
                            </p:stCondLst>
                            <p:childTnLst>
                              <p:par>
                                <p:cTn id="58" presetID="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0-#ppt_w/2"/>
                                          </p:val>
                                        </p:tav>
                                        <p:tav tm="100000">
                                          <p:val>
                                            <p:strVal val="#ppt_x"/>
                                          </p:val>
                                        </p:tav>
                                      </p:tavLst>
                                    </p:anim>
                                    <p:anim calcmode="lin" valueType="num">
                                      <p:cBhvr additive="base">
                                        <p:cTn id="61" dur="500" fill="hold"/>
                                        <p:tgtEl>
                                          <p:spTgt spid="13"/>
                                        </p:tgtEl>
                                        <p:attrNameLst>
                                          <p:attrName>ppt_y</p:attrName>
                                        </p:attrNameLst>
                                      </p:cBhvr>
                                      <p:tavLst>
                                        <p:tav tm="0">
                                          <p:val>
                                            <p:strVal val="#ppt_y"/>
                                          </p:val>
                                        </p:tav>
                                        <p:tav tm="100000">
                                          <p:val>
                                            <p:strVal val="#ppt_y"/>
                                          </p:val>
                                        </p:tav>
                                      </p:tavLst>
                                    </p:anim>
                                  </p:childTnLst>
                                </p:cTn>
                              </p:par>
                            </p:childTnLst>
                          </p:cTn>
                        </p:par>
                        <p:par>
                          <p:cTn id="62" fill="hold">
                            <p:stCondLst>
                              <p:cond delay="4250"/>
                            </p:stCondLst>
                            <p:childTnLst>
                              <p:par>
                                <p:cTn id="63" presetID="22" presetClass="entr" presetSubtype="8"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par>
                          <p:cTn id="66" fill="hold">
                            <p:stCondLst>
                              <p:cond delay="4750"/>
                            </p:stCondLst>
                            <p:childTnLst>
                              <p:par>
                                <p:cTn id="67" presetID="2" presetClass="entr" presetSubtype="8"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childTnLst>
                          </p:cTn>
                        </p:par>
                        <p:par>
                          <p:cTn id="71" fill="hold">
                            <p:stCondLst>
                              <p:cond delay="5250"/>
                            </p:stCondLst>
                            <p:childTnLst>
                              <p:par>
                                <p:cTn id="72" presetID="22" presetClass="entr" presetSubtype="8"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left)">
                                      <p:cBhvr>
                                        <p:cTn id="74" dur="500"/>
                                        <p:tgtEl>
                                          <p:spTgt spid="22"/>
                                        </p:tgtEl>
                                      </p:cBhvr>
                                    </p:animEffect>
                                  </p:childTnLst>
                                </p:cTn>
                              </p:par>
                            </p:childTnLst>
                          </p:cTn>
                        </p:par>
                        <p:par>
                          <p:cTn id="75" fill="hold">
                            <p:stCondLst>
                              <p:cond delay="5750"/>
                            </p:stCondLst>
                            <p:childTnLst>
                              <p:par>
                                <p:cTn id="76" presetID="2" presetClass="entr" presetSubtype="8" fill="hold"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500" fill="hold"/>
                                        <p:tgtEl>
                                          <p:spTgt spid="23"/>
                                        </p:tgtEl>
                                        <p:attrNameLst>
                                          <p:attrName>ppt_x</p:attrName>
                                        </p:attrNameLst>
                                      </p:cBhvr>
                                      <p:tavLst>
                                        <p:tav tm="0">
                                          <p:val>
                                            <p:strVal val="0-#ppt_w/2"/>
                                          </p:val>
                                        </p:tav>
                                        <p:tav tm="100000">
                                          <p:val>
                                            <p:strVal val="#ppt_x"/>
                                          </p:val>
                                        </p:tav>
                                      </p:tavLst>
                                    </p:anim>
                                    <p:anim calcmode="lin" valueType="num">
                                      <p:cBhvr additive="base">
                                        <p:cTn id="79" dur="500" fill="hold"/>
                                        <p:tgtEl>
                                          <p:spTgt spid="23"/>
                                        </p:tgtEl>
                                        <p:attrNameLst>
                                          <p:attrName>ppt_y</p:attrName>
                                        </p:attrNameLst>
                                      </p:cBhvr>
                                      <p:tavLst>
                                        <p:tav tm="0">
                                          <p:val>
                                            <p:strVal val="#ppt_y"/>
                                          </p:val>
                                        </p:tav>
                                        <p:tav tm="100000">
                                          <p:val>
                                            <p:strVal val="#ppt_y"/>
                                          </p:val>
                                        </p:tav>
                                      </p:tavLst>
                                    </p:anim>
                                  </p:childTnLst>
                                </p:cTn>
                              </p:par>
                            </p:childTnLst>
                          </p:cTn>
                        </p:par>
                        <p:par>
                          <p:cTn id="80" fill="hold">
                            <p:stCondLst>
                              <p:cond delay="6250"/>
                            </p:stCondLst>
                            <p:childTnLst>
                              <p:par>
                                <p:cTn id="81" presetID="22" presetClass="entr" presetSubtype="8"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left)">
                                      <p:cBhvr>
                                        <p:cTn id="8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7" grpId="0"/>
      <p:bldP spid="22" grpId="0"/>
      <p:bldP spid="27" grpId="0"/>
      <p:bldP spid="28" grpId="0" animBg="1"/>
      <p:bldP spid="29" grpId="0" animBg="1"/>
      <p:bldP spid="30" grpId="0" animBg="1"/>
      <p:bldP spid="37" grpId="0" animBg="1"/>
      <p:bldP spid="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733426" y="1492280"/>
            <a:ext cx="7616430" cy="1717113"/>
            <a:chOff x="1281908" y="2264313"/>
            <a:chExt cx="9547394" cy="2152191"/>
          </a:xfrm>
        </p:grpSpPr>
        <p:sp>
          <p:nvSpPr>
            <p:cNvPr id="40983" name="Freeform 7"/>
            <p:cNvSpPr>
              <a:spLocks/>
            </p:cNvSpPr>
            <p:nvPr/>
          </p:nvSpPr>
          <p:spPr bwMode="auto">
            <a:xfrm flipV="1">
              <a:off x="8689248" y="3349704"/>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9" name="Teardrop 16"/>
            <p:cNvSpPr/>
            <p:nvPr/>
          </p:nvSpPr>
          <p:spPr>
            <a:xfrm rot="8100000">
              <a:off x="2131129" y="3103100"/>
              <a:ext cx="417894"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85" name="Freeform 6"/>
            <p:cNvSpPr>
              <a:spLocks noEditPoints="1"/>
            </p:cNvSpPr>
            <p:nvPr/>
          </p:nvSpPr>
          <p:spPr bwMode="auto">
            <a:xfrm>
              <a:off x="2239541" y="3188910"/>
              <a:ext cx="209778" cy="230756"/>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tx1">
                <a:lumMod val="10000"/>
                <a:lumOff val="90000"/>
              </a:schemeClr>
            </a:solidFill>
            <a:ln w="9525">
              <a:noFill/>
              <a:round/>
              <a:headEnd/>
              <a:tailEnd/>
            </a:ln>
          </p:spPr>
          <p:txBody>
            <a:bodyPr/>
            <a:lstStyle/>
            <a:p>
              <a:endParaRPr lang="zh-CN" altLang="en-US"/>
            </a:p>
          </p:txBody>
        </p:sp>
        <p:sp>
          <p:nvSpPr>
            <p:cNvPr id="11" name="Teardrop 19"/>
            <p:cNvSpPr/>
            <p:nvPr/>
          </p:nvSpPr>
          <p:spPr>
            <a:xfrm rot="8100000">
              <a:off x="5854866" y="3103100"/>
              <a:ext cx="419387"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87" name="Freeform 11"/>
            <p:cNvSpPr>
              <a:spLocks/>
            </p:cNvSpPr>
            <p:nvPr/>
          </p:nvSpPr>
          <p:spPr bwMode="auto">
            <a:xfrm>
              <a:off x="5934601" y="3236086"/>
              <a:ext cx="258741" cy="168209"/>
            </a:xfrm>
            <a:custGeom>
              <a:avLst/>
              <a:gdLst>
                <a:gd name="T0" fmla="*/ 2147483647 w 400"/>
                <a:gd name="T1" fmla="*/ 2147483647 h 260"/>
                <a:gd name="T2" fmla="*/ 2147483647 w 400"/>
                <a:gd name="T3" fmla="*/ 2147483647 h 260"/>
                <a:gd name="T4" fmla="*/ 2147483647 w 400"/>
                <a:gd name="T5" fmla="*/ 0 h 260"/>
                <a:gd name="T6" fmla="*/ 2147483647 w 400"/>
                <a:gd name="T7" fmla="*/ 2147483647 h 260"/>
                <a:gd name="T8" fmla="*/ 2147483647 w 400"/>
                <a:gd name="T9" fmla="*/ 2147483647 h 260"/>
                <a:gd name="T10" fmla="*/ 2147483647 w 400"/>
                <a:gd name="T11" fmla="*/ 2147483647 h 260"/>
                <a:gd name="T12" fmla="*/ 0 w 400"/>
                <a:gd name="T13" fmla="*/ 2147483647 h 260"/>
                <a:gd name="T14" fmla="*/ 2147483647 w 400"/>
                <a:gd name="T15" fmla="*/ 2147483647 h 260"/>
                <a:gd name="T16" fmla="*/ 2147483647 w 400"/>
                <a:gd name="T17" fmla="*/ 2147483647 h 260"/>
                <a:gd name="T18" fmla="*/ 2147483647 w 400"/>
                <a:gd name="T19" fmla="*/ 2147483647 h 260"/>
                <a:gd name="T20" fmla="*/ 2147483647 w 400"/>
                <a:gd name="T21" fmla="*/ 2147483647 h 260"/>
                <a:gd name="T22" fmla="*/ 2147483647 w 400"/>
                <a:gd name="T23" fmla="*/ 2147483647 h 260"/>
                <a:gd name="T24" fmla="*/ 2147483647 w 400"/>
                <a:gd name="T25" fmla="*/ 2147483647 h 260"/>
                <a:gd name="T26" fmla="*/ 2147483647 w 400"/>
                <a:gd name="T27" fmla="*/ 2147483647 h 260"/>
                <a:gd name="T28" fmla="*/ 2147483647 w 400"/>
                <a:gd name="T29" fmla="*/ 2147483647 h 260"/>
                <a:gd name="T30" fmla="*/ 2147483647 w 400"/>
                <a:gd name="T31" fmla="*/ 2147483647 h 260"/>
                <a:gd name="T32" fmla="*/ 2147483647 w 400"/>
                <a:gd name="T33" fmla="*/ 2147483647 h 260"/>
                <a:gd name="T34" fmla="*/ 2147483647 w 400"/>
                <a:gd name="T35" fmla="*/ 2147483647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tx1">
                <a:lumMod val="10000"/>
                <a:lumOff val="90000"/>
              </a:schemeClr>
            </a:solidFill>
            <a:ln w="9525">
              <a:noFill/>
              <a:round/>
              <a:headEnd/>
              <a:tailEnd/>
            </a:ln>
          </p:spPr>
          <p:txBody>
            <a:bodyPr/>
            <a:lstStyle/>
            <a:p>
              <a:endParaRPr lang="zh-CN" altLang="en-US"/>
            </a:p>
          </p:txBody>
        </p:sp>
        <p:sp>
          <p:nvSpPr>
            <p:cNvPr id="13" name="Teardrop 22"/>
            <p:cNvSpPr/>
            <p:nvPr/>
          </p:nvSpPr>
          <p:spPr>
            <a:xfrm rot="8100000">
              <a:off x="3987774" y="3103100"/>
              <a:ext cx="417894"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89" name="Freeform 16"/>
            <p:cNvSpPr>
              <a:spLocks noEditPoints="1"/>
            </p:cNvSpPr>
            <p:nvPr/>
          </p:nvSpPr>
          <p:spPr bwMode="auto">
            <a:xfrm>
              <a:off x="4075222" y="3200863"/>
              <a:ext cx="239343" cy="239070"/>
            </a:xfrm>
            <a:custGeom>
              <a:avLst/>
              <a:gdLst>
                <a:gd name="T0" fmla="*/ 2147483647 w 371"/>
                <a:gd name="T1" fmla="*/ 269698744 h 370"/>
                <a:gd name="T2" fmla="*/ 536887637 w 371"/>
                <a:gd name="T3" fmla="*/ 2147483647 h 370"/>
                <a:gd name="T4" fmla="*/ 2147483647 w 371"/>
                <a:gd name="T5" fmla="*/ 2147483647 h 370"/>
                <a:gd name="T6" fmla="*/ 2147483647 w 371"/>
                <a:gd name="T7" fmla="*/ 2147483647 h 370"/>
                <a:gd name="T8" fmla="*/ 2147483647 w 371"/>
                <a:gd name="T9" fmla="*/ 269698744 h 370"/>
                <a:gd name="T10" fmla="*/ 2147483647 w 371"/>
                <a:gd name="T11" fmla="*/ 2147483647 h 370"/>
                <a:gd name="T12" fmla="*/ 2147483647 w 371"/>
                <a:gd name="T13" fmla="*/ 2147483647 h 370"/>
                <a:gd name="T14" fmla="*/ 2147483647 w 371"/>
                <a:gd name="T15" fmla="*/ 2147483647 h 370"/>
                <a:gd name="T16" fmla="*/ 2147483647 w 371"/>
                <a:gd name="T17" fmla="*/ 2147483647 h 370"/>
                <a:gd name="T18" fmla="*/ 2147483647 w 371"/>
                <a:gd name="T19" fmla="*/ 2147483647 h 370"/>
                <a:gd name="T20" fmla="*/ 2147483647 w 371"/>
                <a:gd name="T21" fmla="*/ 2147483647 h 370"/>
                <a:gd name="T22" fmla="*/ 2147483647 w 371"/>
                <a:gd name="T23" fmla="*/ 2147483647 h 370"/>
                <a:gd name="T24" fmla="*/ 2147483647 w 371"/>
                <a:gd name="T25" fmla="*/ 2147483647 h 370"/>
                <a:gd name="T26" fmla="*/ 2147483647 w 371"/>
                <a:gd name="T27" fmla="*/ 2147483647 h 370"/>
                <a:gd name="T28" fmla="*/ 2147483647 w 371"/>
                <a:gd name="T29" fmla="*/ 2147483647 h 370"/>
                <a:gd name="T30" fmla="*/ 2147483647 w 371"/>
                <a:gd name="T31" fmla="*/ 2147483647 h 370"/>
                <a:gd name="T32" fmla="*/ 2147483647 w 371"/>
                <a:gd name="T33" fmla="*/ 2147483647 h 370"/>
                <a:gd name="T34" fmla="*/ 2147483647 w 371"/>
                <a:gd name="T35" fmla="*/ 2147483647 h 370"/>
                <a:gd name="T36" fmla="*/ 2147483647 w 371"/>
                <a:gd name="T37" fmla="*/ 2147483647 h 370"/>
                <a:gd name="T38" fmla="*/ 2147483647 w 371"/>
                <a:gd name="T39" fmla="*/ 2147483647 h 370"/>
                <a:gd name="T40" fmla="*/ 2147483647 w 371"/>
                <a:gd name="T41" fmla="*/ 2147483647 h 370"/>
                <a:gd name="T42" fmla="*/ 2147483647 w 371"/>
                <a:gd name="T43" fmla="*/ 2147483647 h 370"/>
                <a:gd name="T44" fmla="*/ 2147483647 w 371"/>
                <a:gd name="T45" fmla="*/ 2147483647 h 370"/>
                <a:gd name="T46" fmla="*/ 2147483647 w 371"/>
                <a:gd name="T47" fmla="*/ 2147483647 h 370"/>
                <a:gd name="T48" fmla="*/ 2147483647 w 371"/>
                <a:gd name="T49" fmla="*/ 2147483647 h 370"/>
                <a:gd name="T50" fmla="*/ 2147483647 w 371"/>
                <a:gd name="T51" fmla="*/ 2147483647 h 370"/>
                <a:gd name="T52" fmla="*/ 2147483647 w 371"/>
                <a:gd name="T53" fmla="*/ 2147483647 h 370"/>
                <a:gd name="T54" fmla="*/ 2147483647 w 371"/>
                <a:gd name="T55" fmla="*/ 2147483647 h 370"/>
                <a:gd name="T56" fmla="*/ 2147483647 w 371"/>
                <a:gd name="T57" fmla="*/ 2147483647 h 370"/>
                <a:gd name="T58" fmla="*/ 2147483647 w 371"/>
                <a:gd name="T59" fmla="*/ 2147483647 h 370"/>
                <a:gd name="T60" fmla="*/ 2147483647 w 371"/>
                <a:gd name="T61" fmla="*/ 2147483647 h 370"/>
                <a:gd name="T62" fmla="*/ 2147483647 w 371"/>
                <a:gd name="T63" fmla="*/ 2147483647 h 370"/>
                <a:gd name="T64" fmla="*/ 2147483647 w 371"/>
                <a:gd name="T65" fmla="*/ 2147483647 h 370"/>
                <a:gd name="T66" fmla="*/ 2147483647 w 371"/>
                <a:gd name="T67" fmla="*/ 2147483647 h 370"/>
                <a:gd name="T68" fmla="*/ 2147483647 w 371"/>
                <a:gd name="T69" fmla="*/ 2147483647 h 370"/>
                <a:gd name="T70" fmla="*/ 2147483647 w 371"/>
                <a:gd name="T71" fmla="*/ 2147483647 h 370"/>
                <a:gd name="T72" fmla="*/ 2147483647 w 371"/>
                <a:gd name="T73" fmla="*/ 2147483647 h 370"/>
                <a:gd name="T74" fmla="*/ 2147483647 w 371"/>
                <a:gd name="T75" fmla="*/ 2147483647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tx1">
                <a:lumMod val="10000"/>
                <a:lumOff val="90000"/>
              </a:schemeClr>
            </a:solidFill>
            <a:ln w="9525">
              <a:noFill/>
              <a:round/>
              <a:headEnd/>
              <a:tailEnd/>
            </a:ln>
          </p:spPr>
          <p:txBody>
            <a:bodyPr/>
            <a:lstStyle/>
            <a:p>
              <a:endParaRPr lang="zh-CN" altLang="en-US"/>
            </a:p>
          </p:txBody>
        </p:sp>
        <p:sp>
          <p:nvSpPr>
            <p:cNvPr id="40990" name="Freeform 7"/>
            <p:cNvSpPr>
              <a:spLocks/>
            </p:cNvSpPr>
            <p:nvPr/>
          </p:nvSpPr>
          <p:spPr bwMode="auto">
            <a:xfrm>
              <a:off x="6839162"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1" name="Freeform 7"/>
            <p:cNvSpPr>
              <a:spLocks/>
            </p:cNvSpPr>
            <p:nvPr/>
          </p:nvSpPr>
          <p:spPr bwMode="auto">
            <a:xfrm flipV="1">
              <a:off x="4985578"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40992" name="Freeform 7"/>
            <p:cNvSpPr>
              <a:spLocks/>
            </p:cNvSpPr>
            <p:nvPr/>
          </p:nvSpPr>
          <p:spPr bwMode="auto">
            <a:xfrm>
              <a:off x="3133197"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3" name="Freeform 7"/>
            <p:cNvSpPr>
              <a:spLocks/>
            </p:cNvSpPr>
            <p:nvPr/>
          </p:nvSpPr>
          <p:spPr bwMode="auto">
            <a:xfrm>
              <a:off x="1281908"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4" name="Freeform 7"/>
            <p:cNvSpPr>
              <a:spLocks/>
            </p:cNvSpPr>
            <p:nvPr/>
          </p:nvSpPr>
          <p:spPr bwMode="auto">
            <a:xfrm flipV="1">
              <a:off x="1281908"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40995" name="Freeform 7"/>
            <p:cNvSpPr>
              <a:spLocks/>
            </p:cNvSpPr>
            <p:nvPr/>
          </p:nvSpPr>
          <p:spPr bwMode="auto">
            <a:xfrm flipV="1">
              <a:off x="3133197"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40996" name="Freeform 7"/>
            <p:cNvSpPr>
              <a:spLocks/>
            </p:cNvSpPr>
            <p:nvPr/>
          </p:nvSpPr>
          <p:spPr bwMode="auto">
            <a:xfrm>
              <a:off x="4985578"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7" name="Freeform 7"/>
            <p:cNvSpPr>
              <a:spLocks/>
            </p:cNvSpPr>
            <p:nvPr/>
          </p:nvSpPr>
          <p:spPr bwMode="auto">
            <a:xfrm flipV="1">
              <a:off x="6839162"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23" name="Teardrop 34"/>
            <p:cNvSpPr/>
            <p:nvPr/>
          </p:nvSpPr>
          <p:spPr>
            <a:xfrm rot="8100000">
              <a:off x="7707034" y="3103100"/>
              <a:ext cx="419386"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99" name="Freeform 26"/>
            <p:cNvSpPr>
              <a:spLocks noEditPoints="1"/>
            </p:cNvSpPr>
            <p:nvPr/>
          </p:nvSpPr>
          <p:spPr bwMode="auto">
            <a:xfrm>
              <a:off x="7836861" y="3210493"/>
              <a:ext cx="175570" cy="219811"/>
            </a:xfrm>
            <a:custGeom>
              <a:avLst/>
              <a:gdLst>
                <a:gd name="T0" fmla="*/ 2147483647 w 321"/>
                <a:gd name="T1" fmla="*/ 2147483647 h 402"/>
                <a:gd name="T2" fmla="*/ 2147483647 w 321"/>
                <a:gd name="T3" fmla="*/ 1798383697 h 402"/>
                <a:gd name="T4" fmla="*/ 2147483647 w 321"/>
                <a:gd name="T5" fmla="*/ 2147483647 h 402"/>
                <a:gd name="T6" fmla="*/ 2147483647 w 321"/>
                <a:gd name="T7" fmla="*/ 2147483647 h 402"/>
                <a:gd name="T8" fmla="*/ 981813693 w 321"/>
                <a:gd name="T9" fmla="*/ 2147483647 h 402"/>
                <a:gd name="T10" fmla="*/ 163635616 w 321"/>
                <a:gd name="T11" fmla="*/ 2147483647 h 402"/>
                <a:gd name="T12" fmla="*/ 1309084925 w 321"/>
                <a:gd name="T13" fmla="*/ 2147483647 h 402"/>
                <a:gd name="T14" fmla="*/ 2147483647 w 321"/>
                <a:gd name="T15" fmla="*/ 2147483647 h 402"/>
                <a:gd name="T16" fmla="*/ 2147483647 w 321"/>
                <a:gd name="T17" fmla="*/ 2147483647 h 402"/>
                <a:gd name="T18" fmla="*/ 2147483647 w 321"/>
                <a:gd name="T19" fmla="*/ 2147483647 h 402"/>
                <a:gd name="T20" fmla="*/ 2147483647 w 321"/>
                <a:gd name="T21" fmla="*/ 2147483647 h 402"/>
                <a:gd name="T22" fmla="*/ 2147483647 w 321"/>
                <a:gd name="T23" fmla="*/ 2147483647 h 402"/>
                <a:gd name="T24" fmla="*/ 2147483647 w 321"/>
                <a:gd name="T25" fmla="*/ 2147483647 h 402"/>
                <a:gd name="T26" fmla="*/ 2147483647 w 321"/>
                <a:gd name="T27" fmla="*/ 2147483647 h 402"/>
                <a:gd name="T28" fmla="*/ 2147483647 w 321"/>
                <a:gd name="T29" fmla="*/ 2147483647 h 402"/>
                <a:gd name="T30" fmla="*/ 2147483647 w 321"/>
                <a:gd name="T31" fmla="*/ 2147483647 h 402"/>
                <a:gd name="T32" fmla="*/ 2147483647 w 321"/>
                <a:gd name="T33" fmla="*/ 2147483647 h 402"/>
                <a:gd name="T34" fmla="*/ 2147483647 w 321"/>
                <a:gd name="T35" fmla="*/ 2147483647 h 402"/>
                <a:gd name="T36" fmla="*/ 2147483647 w 321"/>
                <a:gd name="T37" fmla="*/ 2147483647 h 402"/>
                <a:gd name="T38" fmla="*/ 2147483647 w 321"/>
                <a:gd name="T39" fmla="*/ 2147483647 h 402"/>
                <a:gd name="T40" fmla="*/ 2147483647 w 321"/>
                <a:gd name="T41" fmla="*/ 2147483647 h 4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tx1">
                <a:lumMod val="10000"/>
                <a:lumOff val="90000"/>
              </a:schemeClr>
            </a:solidFill>
            <a:ln w="9525">
              <a:noFill/>
              <a:round/>
              <a:headEnd/>
              <a:tailEnd/>
            </a:ln>
          </p:spPr>
          <p:txBody>
            <a:bodyPr/>
            <a:lstStyle/>
            <a:p>
              <a:endParaRPr lang="zh-CN" altLang="en-US"/>
            </a:p>
          </p:txBody>
        </p:sp>
        <p:sp>
          <p:nvSpPr>
            <p:cNvPr id="41000" name="Freeform 7"/>
            <p:cNvSpPr>
              <a:spLocks/>
            </p:cNvSpPr>
            <p:nvPr/>
          </p:nvSpPr>
          <p:spPr bwMode="auto">
            <a:xfrm>
              <a:off x="8689248" y="2282904"/>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26" name="Teardrop 45"/>
            <p:cNvSpPr/>
            <p:nvPr/>
          </p:nvSpPr>
          <p:spPr>
            <a:xfrm rot="8100000">
              <a:off x="9557709" y="3121010"/>
              <a:ext cx="417894"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27" name="Freeform 16"/>
            <p:cNvSpPr>
              <a:spLocks noChangeAspect="1" noEditPoints="1"/>
            </p:cNvSpPr>
            <p:nvPr/>
          </p:nvSpPr>
          <p:spPr bwMode="auto">
            <a:xfrm>
              <a:off x="9644273" y="3200113"/>
              <a:ext cx="216409" cy="252234"/>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tx1">
                <a:lumMod val="10000"/>
                <a:lumOff val="90000"/>
              </a:schemeClr>
            </a:solidFill>
            <a:ln>
              <a:noFill/>
            </a:ln>
          </p:spPr>
          <p:txBody>
            <a:bodyPr/>
            <a:lstStyle/>
            <a:p>
              <a:pPr>
                <a:defRPr/>
              </a:pPr>
              <a:endParaRPr lang="en-US" dirty="0">
                <a:solidFill>
                  <a:prstClr val="black"/>
                </a:solidFill>
                <a:sym typeface="Arial" panose="020B0604020202020204" pitchFamily="34" charset="0"/>
              </a:endParaRPr>
            </a:p>
          </p:txBody>
        </p:sp>
      </p:grpSp>
      <p:grpSp>
        <p:nvGrpSpPr>
          <p:cNvPr id="3" name="组合 2"/>
          <p:cNvGrpSpPr>
            <a:grpSpLocks/>
          </p:cNvGrpSpPr>
          <p:nvPr/>
        </p:nvGrpSpPr>
        <p:grpSpPr bwMode="auto">
          <a:xfrm>
            <a:off x="898923" y="3348713"/>
            <a:ext cx="1353740" cy="439944"/>
            <a:chOff x="1198433" y="4671138"/>
            <a:chExt cx="1804999" cy="586352"/>
          </a:xfrm>
        </p:grpSpPr>
        <p:sp>
          <p:nvSpPr>
            <p:cNvPr id="40981" name="TextBox 13"/>
            <p:cNvSpPr txBox="1">
              <a:spLocks noChangeArrowheads="1"/>
            </p:cNvSpPr>
            <p:nvPr/>
          </p:nvSpPr>
          <p:spPr bwMode="auto">
            <a:xfrm>
              <a:off x="1304472" y="4671138"/>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82" name="TextBox 13"/>
            <p:cNvSpPr txBox="1">
              <a:spLocks noChangeArrowheads="1"/>
            </p:cNvSpPr>
            <p:nvPr/>
          </p:nvSpPr>
          <p:spPr bwMode="auto">
            <a:xfrm>
              <a:off x="1198433" y="5052426"/>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4" name="组合 3"/>
          <p:cNvGrpSpPr>
            <a:grpSpLocks/>
          </p:cNvGrpSpPr>
          <p:nvPr/>
        </p:nvGrpSpPr>
        <p:grpSpPr bwMode="auto">
          <a:xfrm>
            <a:off x="2413398" y="3348715"/>
            <a:ext cx="1353740" cy="439947"/>
            <a:chOff x="3218596" y="4671130"/>
            <a:chExt cx="1804999" cy="586355"/>
          </a:xfrm>
        </p:grpSpPr>
        <p:sp>
          <p:nvSpPr>
            <p:cNvPr id="40979" name="TextBox 13"/>
            <p:cNvSpPr txBox="1">
              <a:spLocks noChangeArrowheads="1"/>
            </p:cNvSpPr>
            <p:nvPr/>
          </p:nvSpPr>
          <p:spPr bwMode="auto">
            <a:xfrm>
              <a:off x="3324635"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80" name="TextBox 13"/>
            <p:cNvSpPr txBox="1">
              <a:spLocks noChangeArrowheads="1"/>
            </p:cNvSpPr>
            <p:nvPr/>
          </p:nvSpPr>
          <p:spPr bwMode="auto">
            <a:xfrm>
              <a:off x="3218596"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5" name="组合 4"/>
          <p:cNvGrpSpPr>
            <a:grpSpLocks/>
          </p:cNvGrpSpPr>
          <p:nvPr/>
        </p:nvGrpSpPr>
        <p:grpSpPr bwMode="auto">
          <a:xfrm>
            <a:off x="3838576" y="3348715"/>
            <a:ext cx="1353741" cy="439947"/>
            <a:chOff x="5117476" y="4671130"/>
            <a:chExt cx="1804999" cy="586355"/>
          </a:xfrm>
        </p:grpSpPr>
        <p:sp>
          <p:nvSpPr>
            <p:cNvPr id="40977" name="TextBox 13"/>
            <p:cNvSpPr txBox="1">
              <a:spLocks noChangeArrowheads="1"/>
            </p:cNvSpPr>
            <p:nvPr/>
          </p:nvSpPr>
          <p:spPr bwMode="auto">
            <a:xfrm>
              <a:off x="5223517"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78" name="TextBox 13"/>
            <p:cNvSpPr txBox="1">
              <a:spLocks noChangeArrowheads="1"/>
            </p:cNvSpPr>
            <p:nvPr/>
          </p:nvSpPr>
          <p:spPr bwMode="auto">
            <a:xfrm>
              <a:off x="5117476"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6" name="组合 5"/>
          <p:cNvGrpSpPr>
            <a:grpSpLocks/>
          </p:cNvGrpSpPr>
          <p:nvPr/>
        </p:nvGrpSpPr>
        <p:grpSpPr bwMode="auto">
          <a:xfrm>
            <a:off x="5316142" y="3348715"/>
            <a:ext cx="1353740" cy="439947"/>
            <a:chOff x="7087615" y="4671130"/>
            <a:chExt cx="1804999" cy="586355"/>
          </a:xfrm>
        </p:grpSpPr>
        <p:sp>
          <p:nvSpPr>
            <p:cNvPr id="40975" name="TextBox 13"/>
            <p:cNvSpPr txBox="1">
              <a:spLocks noChangeArrowheads="1"/>
            </p:cNvSpPr>
            <p:nvPr/>
          </p:nvSpPr>
          <p:spPr bwMode="auto">
            <a:xfrm>
              <a:off x="7193654"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76" name="TextBox 13"/>
            <p:cNvSpPr txBox="1">
              <a:spLocks noChangeArrowheads="1"/>
            </p:cNvSpPr>
            <p:nvPr/>
          </p:nvSpPr>
          <p:spPr bwMode="auto">
            <a:xfrm>
              <a:off x="7087615"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7" name="组合 6"/>
          <p:cNvGrpSpPr>
            <a:grpSpLocks/>
          </p:cNvGrpSpPr>
          <p:nvPr/>
        </p:nvGrpSpPr>
        <p:grpSpPr bwMode="auto">
          <a:xfrm>
            <a:off x="6872290" y="3348715"/>
            <a:ext cx="1353741" cy="439947"/>
            <a:chOff x="9163794" y="4671130"/>
            <a:chExt cx="1804999" cy="586355"/>
          </a:xfrm>
        </p:grpSpPr>
        <p:sp>
          <p:nvSpPr>
            <p:cNvPr id="40973" name="TextBox 13"/>
            <p:cNvSpPr txBox="1">
              <a:spLocks noChangeArrowheads="1"/>
            </p:cNvSpPr>
            <p:nvPr/>
          </p:nvSpPr>
          <p:spPr bwMode="auto">
            <a:xfrm>
              <a:off x="9269835"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74" name="TextBox 13"/>
            <p:cNvSpPr txBox="1">
              <a:spLocks noChangeArrowheads="1"/>
            </p:cNvSpPr>
            <p:nvPr/>
          </p:nvSpPr>
          <p:spPr bwMode="auto">
            <a:xfrm>
              <a:off x="9163794"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spTree>
    <p:extLst>
      <p:ext uri="{BB962C8B-B14F-4D97-AF65-F5344CB8AC3E}">
        <p14:creationId xmlns:p14="http://schemas.microsoft.com/office/powerpoint/2010/main" val="288070881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with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with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with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nodeType="with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nodeType="with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1560" y="1595102"/>
            <a:ext cx="1078632"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709243" y="1595102"/>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p:cNvSpPr>
            <a:spLocks noChangeArrowheads="1"/>
          </p:cNvSpPr>
          <p:nvPr/>
        </p:nvSpPr>
        <p:spPr bwMode="auto">
          <a:xfrm>
            <a:off x="1853258" y="1695025"/>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9" name="矩形 18"/>
          <p:cNvSpPr/>
          <p:nvPr/>
        </p:nvSpPr>
        <p:spPr>
          <a:xfrm>
            <a:off x="611560" y="2822680"/>
            <a:ext cx="1078632"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709243" y="2822680"/>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4"/>
          <p:cNvSpPr>
            <a:spLocks noChangeArrowheads="1"/>
          </p:cNvSpPr>
          <p:nvPr/>
        </p:nvSpPr>
        <p:spPr bwMode="auto">
          <a:xfrm>
            <a:off x="1853258" y="2922602"/>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2" name="矩形 21"/>
          <p:cNvSpPr/>
          <p:nvPr/>
        </p:nvSpPr>
        <p:spPr>
          <a:xfrm>
            <a:off x="4716016" y="1595102"/>
            <a:ext cx="3814915" cy="230687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4"/>
          <p:cNvSpPr>
            <a:spLocks noEditPoints="1"/>
          </p:cNvSpPr>
          <p:nvPr/>
        </p:nvSpPr>
        <p:spPr bwMode="auto">
          <a:xfrm>
            <a:off x="1040291" y="2001078"/>
            <a:ext cx="221171"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1017690" y="3227444"/>
            <a:ext cx="267181"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extLst>
      <p:ext uri="{BB962C8B-B14F-4D97-AF65-F5344CB8AC3E}">
        <p14:creationId xmlns:p14="http://schemas.microsoft.com/office/powerpoint/2010/main" val="3604217654"/>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nodePh="1">
                                  <p:stCondLst>
                                    <p:cond delay="1100"/>
                                  </p:stCondLst>
                                  <p:endCondLst>
                                    <p:cond evt="begin" delay="0">
                                      <p:tn val="15"/>
                                    </p:cond>
                                  </p:end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nodePh="1">
                                  <p:stCondLst>
                                    <p:cond delay="1100"/>
                                  </p:stCondLst>
                                  <p:endCondLst>
                                    <p:cond evt="begin" delay="0">
                                      <p:tn val="32"/>
                                    </p:cond>
                                  </p:end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animBg="1"/>
      <p:bldP spid="20" grpId="0"/>
      <p:bldP spid="21" grpId="0"/>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1207395" y="910704"/>
            <a:ext cx="5621721" cy="3714227"/>
          </a:xfrm>
          <a:prstGeom prst="parallelogram">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endParaRPr>
          </a:p>
        </p:txBody>
      </p:sp>
      <p:sp>
        <p:nvSpPr>
          <p:cNvPr id="5" name="平行四边形 4"/>
          <p:cNvSpPr/>
          <p:nvPr/>
        </p:nvSpPr>
        <p:spPr>
          <a:xfrm>
            <a:off x="2868684" y="1888468"/>
            <a:ext cx="7375454" cy="1750378"/>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文本框 5"/>
          <p:cNvSpPr txBox="1"/>
          <p:nvPr/>
        </p:nvSpPr>
        <p:spPr>
          <a:xfrm>
            <a:off x="3108382" y="2427801"/>
            <a:ext cx="6108134" cy="684803"/>
          </a:xfrm>
          <a:prstGeom prst="rect">
            <a:avLst/>
          </a:prstGeom>
          <a:noFill/>
        </p:spPr>
        <p:txBody>
          <a:bodyPr wrap="square" lIns="68580" tIns="34290" rIns="68580" bIns="34290" rtlCol="0">
            <a:spAutoFit/>
          </a:bodyPr>
          <a:lstStyle/>
          <a:p>
            <a:pPr algn="ctr"/>
            <a:r>
              <a:rPr lang="en-US" altLang="zh-CN" sz="4000" dirty="0">
                <a:solidFill>
                  <a:schemeClr val="bg1"/>
                </a:solidFill>
                <a:latin typeface="微软雅黑" pitchFamily="34" charset="-122"/>
                <a:ea typeface="微软雅黑" pitchFamily="34" charset="-122"/>
                <a:cs typeface="+mn-ea"/>
              </a:rPr>
              <a:t>PART 04 </a:t>
            </a:r>
            <a:r>
              <a:rPr lang="zh-CN" altLang="en-US" sz="4000" kern="0" dirty="0">
                <a:solidFill>
                  <a:schemeClr val="bg1"/>
                </a:solidFill>
                <a:latin typeface="微软雅黑" pitchFamily="34" charset="-122"/>
                <a:ea typeface="微软雅黑" pitchFamily="34" charset="-122"/>
              </a:rPr>
              <a:t>经验总结与不足</a:t>
            </a:r>
          </a:p>
        </p:txBody>
      </p:sp>
      <p:sp>
        <p:nvSpPr>
          <p:cNvPr id="14" name="TextBox 111"/>
          <p:cNvSpPr txBox="1">
            <a:spLocks noChangeArrowheads="1"/>
          </p:cNvSpPr>
          <p:nvPr/>
        </p:nvSpPr>
        <p:spPr bwMode="auto">
          <a:xfrm>
            <a:off x="3977856" y="3760676"/>
            <a:ext cx="5023212" cy="42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8" tIns="34262" rIns="68528" bIns="34262">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37">
              <a:lnSpc>
                <a:spcPct val="120000"/>
              </a:lnSpc>
              <a:defRPr/>
            </a:pPr>
            <a:r>
              <a:rPr lang="zh-CN" altLang="en-US" sz="1000" dirty="0">
                <a:solidFill>
                  <a:schemeClr val="bg1">
                    <a:lumMod val="65000"/>
                  </a:schemeClr>
                </a:solidFill>
                <a:latin typeface="微软雅黑" panose="020B0503020204020204" pitchFamily="34" charset="-122"/>
                <a:cs typeface="+mn-ea"/>
              </a:rPr>
              <a:t>可在此处添加简短问题说明文字，具体说明文字在此处添加此处单击此处添加文字阐述。单击此处添加文字阐述，添加简短问题说明文字。</a:t>
            </a:r>
            <a:endParaRPr lang="zh-CN" altLang="en-US" sz="1000" baseline="-3000" dirty="0">
              <a:solidFill>
                <a:schemeClr val="bg1">
                  <a:lumMod val="65000"/>
                </a:schemeClr>
              </a:solidFill>
              <a:latin typeface="微软雅黑" panose="020B0503020204020204" pitchFamily="34" charset="-122"/>
              <a:cs typeface="+mn-ea"/>
            </a:endParaRPr>
          </a:p>
        </p:txBody>
      </p:sp>
    </p:spTree>
    <p:extLst>
      <p:ext uri="{BB962C8B-B14F-4D97-AF65-F5344CB8AC3E}">
        <p14:creationId xmlns:p14="http://schemas.microsoft.com/office/powerpoint/2010/main" val="219866299"/>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75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5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235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9252520" y="-164576"/>
            <a:ext cx="144016" cy="1440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19" name="원호 10"/>
          <p:cNvSpPr/>
          <p:nvPr/>
        </p:nvSpPr>
        <p:spPr>
          <a:xfrm flipH="1">
            <a:off x="1122844" y="1405809"/>
            <a:ext cx="2760809" cy="2761181"/>
          </a:xfrm>
          <a:prstGeom prst="arc">
            <a:avLst>
              <a:gd name="adj1" fmla="val 16200000"/>
              <a:gd name="adj2" fmla="val 16115733"/>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91442" tIns="45721" rIns="91442" bIns="45721" rtlCol="0" anchor="ctr"/>
          <a:lstStyle/>
          <a:p>
            <a:pPr algn="ctr"/>
            <a:endParaRPr lang="ko-KR" altLang="en-US">
              <a:solidFill>
                <a:srgbClr val="222D47"/>
              </a:solidFill>
            </a:endParaRPr>
          </a:p>
        </p:txBody>
      </p:sp>
      <p:sp>
        <p:nvSpPr>
          <p:cNvPr id="20" name="원호 11"/>
          <p:cNvSpPr/>
          <p:nvPr/>
        </p:nvSpPr>
        <p:spPr>
          <a:xfrm flipH="1">
            <a:off x="1434606" y="1724844"/>
            <a:ext cx="2122829" cy="2123113"/>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91442" tIns="45721" rIns="91442" bIns="45721" rtlCol="0" anchor="ctr"/>
          <a:lstStyle/>
          <a:p>
            <a:pPr algn="ctr"/>
            <a:endParaRPr lang="ko-KR" altLang="en-US">
              <a:solidFill>
                <a:srgbClr val="222D47"/>
              </a:solidFill>
            </a:endParaRPr>
          </a:p>
        </p:txBody>
      </p:sp>
      <p:sp>
        <p:nvSpPr>
          <p:cNvPr id="21" name="원호 12"/>
          <p:cNvSpPr/>
          <p:nvPr/>
        </p:nvSpPr>
        <p:spPr>
          <a:xfrm flipH="1">
            <a:off x="1115616" y="1405809"/>
            <a:ext cx="2760809" cy="2761181"/>
          </a:xfrm>
          <a:prstGeom prst="arc">
            <a:avLst>
              <a:gd name="adj1" fmla="val 16200000"/>
              <a:gd name="adj2" fmla="val 9400271"/>
            </a:avLst>
          </a:prstGeom>
          <a:ln w="276225" cap="rnd">
            <a:solidFill>
              <a:schemeClr val="accent1"/>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lIns="91442" tIns="45721" rIns="91442" bIns="45721" rtlCol="0" anchor="ctr"/>
          <a:lstStyle/>
          <a:p>
            <a:pPr algn="ctr"/>
            <a:endParaRPr lang="ko-KR" altLang="en-US">
              <a:solidFill>
                <a:srgbClr val="222D47"/>
              </a:solidFill>
            </a:endParaRPr>
          </a:p>
        </p:txBody>
      </p:sp>
      <p:sp>
        <p:nvSpPr>
          <p:cNvPr id="22" name="원호 13"/>
          <p:cNvSpPr/>
          <p:nvPr/>
        </p:nvSpPr>
        <p:spPr>
          <a:xfrm flipH="1">
            <a:off x="1434606" y="1724844"/>
            <a:ext cx="2122829" cy="2123113"/>
          </a:xfrm>
          <a:prstGeom prst="arc">
            <a:avLst>
              <a:gd name="adj1" fmla="val 16200000"/>
              <a:gd name="adj2" fmla="val 5418629"/>
            </a:avLst>
          </a:prstGeom>
          <a:ln w="276225" cap="rnd">
            <a:solidFill>
              <a:schemeClr val="accent2"/>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lIns="91442" tIns="45721" rIns="91442" bIns="45721" rtlCol="0" anchor="ctr"/>
          <a:lstStyle/>
          <a:p>
            <a:pPr algn="ctr"/>
            <a:endParaRPr lang="ko-KR" altLang="en-US">
              <a:solidFill>
                <a:srgbClr val="222D47"/>
              </a:solidFill>
            </a:endParaRPr>
          </a:p>
        </p:txBody>
      </p:sp>
      <p:sp>
        <p:nvSpPr>
          <p:cNvPr id="23" name="원호 14"/>
          <p:cNvSpPr/>
          <p:nvPr/>
        </p:nvSpPr>
        <p:spPr>
          <a:xfrm flipH="1">
            <a:off x="1756191" y="2046473"/>
            <a:ext cx="1479659" cy="1479856"/>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lIns="91442" tIns="45721" rIns="91442" bIns="45721" rtlCol="0" anchor="ctr"/>
          <a:lstStyle/>
          <a:p>
            <a:pPr algn="ctr"/>
            <a:endParaRPr lang="ko-KR" altLang="en-US">
              <a:solidFill>
                <a:srgbClr val="222D47"/>
              </a:solidFill>
            </a:endParaRPr>
          </a:p>
        </p:txBody>
      </p:sp>
      <p:sp>
        <p:nvSpPr>
          <p:cNvPr id="24" name="원호 15"/>
          <p:cNvSpPr/>
          <p:nvPr/>
        </p:nvSpPr>
        <p:spPr>
          <a:xfrm flipH="1">
            <a:off x="1756191" y="2046473"/>
            <a:ext cx="1479659" cy="1479856"/>
          </a:xfrm>
          <a:prstGeom prst="arc">
            <a:avLst>
              <a:gd name="adj1" fmla="val 16200000"/>
              <a:gd name="adj2" fmla="val 20963023"/>
            </a:avLst>
          </a:prstGeom>
          <a:ln w="276225" cap="rnd">
            <a:solidFill>
              <a:schemeClr val="accent3"/>
            </a:solidFill>
          </a:ln>
          <a:effectLst>
            <a:outerShdw blurRad="50800" dist="38100" dir="5400000" algn="t"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lIns="91442" tIns="45721" rIns="91442" bIns="45721" rtlCol="0" anchor="ctr"/>
          <a:lstStyle/>
          <a:p>
            <a:pPr algn="ctr"/>
            <a:endParaRPr lang="ko-KR" altLang="en-US">
              <a:solidFill>
                <a:srgbClr val="222D47"/>
              </a:solidFill>
            </a:endParaRPr>
          </a:p>
        </p:txBody>
      </p:sp>
      <p:cxnSp>
        <p:nvCxnSpPr>
          <p:cNvPr id="25" name="직선 화살표 연결선 16"/>
          <p:cNvCxnSpPr/>
          <p:nvPr/>
        </p:nvCxnSpPr>
        <p:spPr>
          <a:xfrm>
            <a:off x="2630182" y="1405810"/>
            <a:ext cx="265374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직선 화살표 연결선 24"/>
          <p:cNvCxnSpPr/>
          <p:nvPr/>
        </p:nvCxnSpPr>
        <p:spPr>
          <a:xfrm>
            <a:off x="2630182" y="1728142"/>
            <a:ext cx="240207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직선 연결선 25"/>
          <p:cNvCxnSpPr/>
          <p:nvPr/>
        </p:nvCxnSpPr>
        <p:spPr>
          <a:xfrm>
            <a:off x="5032257" y="1728143"/>
            <a:ext cx="0" cy="799005"/>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직선 화살표 연결선 26"/>
          <p:cNvCxnSpPr/>
          <p:nvPr/>
        </p:nvCxnSpPr>
        <p:spPr>
          <a:xfrm flipH="1">
            <a:off x="5032260" y="2527147"/>
            <a:ext cx="25166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화살표 연결선 28"/>
          <p:cNvCxnSpPr/>
          <p:nvPr/>
        </p:nvCxnSpPr>
        <p:spPr>
          <a:xfrm>
            <a:off x="2630180" y="2046237"/>
            <a:ext cx="193925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직선 연결선 29"/>
          <p:cNvCxnSpPr/>
          <p:nvPr/>
        </p:nvCxnSpPr>
        <p:spPr>
          <a:xfrm>
            <a:off x="4569435" y="2046238"/>
            <a:ext cx="0" cy="1620616"/>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화살표 연결선 30"/>
          <p:cNvCxnSpPr/>
          <p:nvPr/>
        </p:nvCxnSpPr>
        <p:spPr>
          <a:xfrm flipH="1">
            <a:off x="4569439" y="3666853"/>
            <a:ext cx="694612"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flipH="1">
            <a:off x="2253772" y="2421811"/>
            <a:ext cx="606854" cy="649303"/>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accent4"/>
          </a:solidFill>
          <a:ln>
            <a:noFill/>
          </a:ln>
          <a:extLst/>
        </p:spPr>
        <p:txBody>
          <a:bodyPr vert="horz" wrap="square" lIns="68564" tIns="34282" rIns="68564" bIns="34282" numCol="1" anchor="t" anchorCtr="0" compatLnSpc="1">
            <a:prstTxWarp prst="textNoShape">
              <a:avLst/>
            </a:prstTxWarp>
          </a:bodyPr>
          <a:lstStyle/>
          <a:p>
            <a:endParaRPr lang="zh-CN" altLang="en-US"/>
          </a:p>
        </p:txBody>
      </p:sp>
      <p:sp>
        <p:nvSpPr>
          <p:cNvPr id="50" name="TextBox 49"/>
          <p:cNvSpPr txBox="1"/>
          <p:nvPr/>
        </p:nvSpPr>
        <p:spPr>
          <a:xfrm>
            <a:off x="5402971" y="1254278"/>
            <a:ext cx="1261701" cy="307742"/>
          </a:xfrm>
          <a:prstGeom prst="rect">
            <a:avLst/>
          </a:prstGeom>
          <a:noFill/>
        </p:spPr>
        <p:txBody>
          <a:bodyPr wrap="none" lIns="91442" tIns="45721" rIns="91442" bIns="45721"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59" name="TextBox 58"/>
          <p:cNvSpPr txBox="1"/>
          <p:nvPr/>
        </p:nvSpPr>
        <p:spPr>
          <a:xfrm>
            <a:off x="5402972" y="1564296"/>
            <a:ext cx="2466850" cy="553920"/>
          </a:xfrm>
          <a:prstGeom prst="rect">
            <a:avLst/>
          </a:prstGeom>
          <a:noFill/>
        </p:spPr>
        <p:txBody>
          <a:bodyPr wrap="square" lIns="91442" tIns="45721" rIns="91442" bIns="45721" rtlCol="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0" name="TextBox 59"/>
          <p:cNvSpPr txBox="1"/>
          <p:nvPr/>
        </p:nvSpPr>
        <p:spPr>
          <a:xfrm>
            <a:off x="5402971" y="2348278"/>
            <a:ext cx="1261701" cy="307742"/>
          </a:xfrm>
          <a:prstGeom prst="rect">
            <a:avLst/>
          </a:prstGeom>
          <a:noFill/>
        </p:spPr>
        <p:txBody>
          <a:bodyPr wrap="none" lIns="91442" tIns="45721" rIns="91442" bIns="45721"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1" name="TextBox 60"/>
          <p:cNvSpPr txBox="1"/>
          <p:nvPr/>
        </p:nvSpPr>
        <p:spPr>
          <a:xfrm>
            <a:off x="5402972" y="2644562"/>
            <a:ext cx="2466850" cy="553920"/>
          </a:xfrm>
          <a:prstGeom prst="rect">
            <a:avLst/>
          </a:prstGeom>
          <a:noFill/>
        </p:spPr>
        <p:txBody>
          <a:bodyPr wrap="square" lIns="91442" tIns="45721" rIns="91442" bIns="45721" rtlCol="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2" name="TextBox 61"/>
          <p:cNvSpPr txBox="1"/>
          <p:nvPr/>
        </p:nvSpPr>
        <p:spPr>
          <a:xfrm>
            <a:off x="5402971" y="3436757"/>
            <a:ext cx="1261701" cy="307742"/>
          </a:xfrm>
          <a:prstGeom prst="rect">
            <a:avLst/>
          </a:prstGeom>
          <a:noFill/>
        </p:spPr>
        <p:txBody>
          <a:bodyPr wrap="none" lIns="91442" tIns="45721" rIns="91442" bIns="45721"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点击添加文本</a:t>
            </a:r>
          </a:p>
        </p:txBody>
      </p:sp>
      <p:sp>
        <p:nvSpPr>
          <p:cNvPr id="63" name="TextBox 62"/>
          <p:cNvSpPr txBox="1"/>
          <p:nvPr/>
        </p:nvSpPr>
        <p:spPr>
          <a:xfrm>
            <a:off x="5402972" y="3724828"/>
            <a:ext cx="2466850" cy="553920"/>
          </a:xfrm>
          <a:prstGeom prst="rect">
            <a:avLst/>
          </a:prstGeom>
          <a:noFill/>
        </p:spPr>
        <p:txBody>
          <a:bodyPr wrap="square" lIns="91442" tIns="45721" rIns="91442" bIns="45721" rtlCol="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75359322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fltVal val="0"/>
                                          </p:val>
                                        </p:tav>
                                        <p:tav tm="100000">
                                          <p:val>
                                            <p:strVal val="#ppt_w"/>
                                          </p:val>
                                        </p:tav>
                                      </p:tavLst>
                                    </p:anim>
                                    <p:anim calcmode="lin" valueType="num">
                                      <p:cBhvr>
                                        <p:cTn id="23" dur="1000" fill="hold"/>
                                        <p:tgtEl>
                                          <p:spTgt spid="42"/>
                                        </p:tgtEl>
                                        <p:attrNameLst>
                                          <p:attrName>ppt_h</p:attrName>
                                        </p:attrNameLst>
                                      </p:cBhvr>
                                      <p:tavLst>
                                        <p:tav tm="0">
                                          <p:val>
                                            <p:fltVal val="0"/>
                                          </p:val>
                                        </p:tav>
                                        <p:tav tm="100000">
                                          <p:val>
                                            <p:strVal val="#ppt_h"/>
                                          </p:val>
                                        </p:tav>
                                      </p:tavLst>
                                    </p:anim>
                                    <p:animEffect transition="in" filter="fade">
                                      <p:cBhvr>
                                        <p:cTn id="24" dur="1000"/>
                                        <p:tgtEl>
                                          <p:spTgt spid="42"/>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500"/>
                                        <p:tgtEl>
                                          <p:spTgt spid="24"/>
                                        </p:tgtEl>
                                      </p:cBhvr>
                                    </p:animEffect>
                                  </p:childTnLst>
                                </p:cTn>
                              </p:par>
                              <p:par>
                                <p:cTn id="29" presetID="22" presetClass="entr" presetSubtype="1"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grpId="0" nodeType="withEffect">
                                  <p:stCondLst>
                                    <p:cond delay="100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300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1+#ppt_w/2"/>
                                          </p:val>
                                        </p:tav>
                                        <p:tav tm="100000">
                                          <p:val>
                                            <p:strVal val="#ppt_x"/>
                                          </p:val>
                                        </p:tav>
                                      </p:tavLst>
                                    </p:anim>
                                    <p:anim calcmode="lin" valueType="num">
                                      <p:cBhvr additive="base">
                                        <p:cTn id="43" dur="25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3250"/>
                            </p:stCondLst>
                            <p:childTnLst>
                              <p:par>
                                <p:cTn id="45" presetID="22" presetClass="entr" presetSubtype="1"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up)">
                                      <p:cBhvr>
                                        <p:cTn id="47" dur="500"/>
                                        <p:tgtEl>
                                          <p:spTgt spid="59"/>
                                        </p:tgtEl>
                                      </p:cBhvr>
                                    </p:animEffect>
                                  </p:childTnLst>
                                </p:cTn>
                              </p:par>
                            </p:childTnLst>
                          </p:cTn>
                        </p:par>
                        <p:par>
                          <p:cTn id="48" fill="hold">
                            <p:stCondLst>
                              <p:cond delay="375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4250"/>
                            </p:stCondLst>
                            <p:childTnLst>
                              <p:par>
                                <p:cTn id="53" presetID="22" presetClass="entr" presetSubtype="1"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par>
                          <p:cTn id="56" fill="hold">
                            <p:stCondLst>
                              <p:cond delay="475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additive="base">
                                        <p:cTn id="63" dur="250" fill="hold"/>
                                        <p:tgtEl>
                                          <p:spTgt spid="60"/>
                                        </p:tgtEl>
                                        <p:attrNameLst>
                                          <p:attrName>ppt_x</p:attrName>
                                        </p:attrNameLst>
                                      </p:cBhvr>
                                      <p:tavLst>
                                        <p:tav tm="0">
                                          <p:val>
                                            <p:strVal val="1+#ppt_w/2"/>
                                          </p:val>
                                        </p:tav>
                                        <p:tav tm="100000">
                                          <p:val>
                                            <p:strVal val="#ppt_x"/>
                                          </p:val>
                                        </p:tav>
                                      </p:tavLst>
                                    </p:anim>
                                    <p:anim calcmode="lin" valueType="num">
                                      <p:cBhvr additive="base">
                                        <p:cTn id="64" dur="250" fill="hold"/>
                                        <p:tgtEl>
                                          <p:spTgt spid="60"/>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2" presetClass="entr" presetSubtype="1"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up)">
                                      <p:cBhvr>
                                        <p:cTn id="68" dur="500"/>
                                        <p:tgtEl>
                                          <p:spTgt spid="61"/>
                                        </p:tgtEl>
                                      </p:cBhvr>
                                    </p:animEffect>
                                  </p:childTnLst>
                                </p:cTn>
                              </p:par>
                            </p:childTnLst>
                          </p:cTn>
                        </p:par>
                        <p:par>
                          <p:cTn id="69" fill="hold">
                            <p:stCondLst>
                              <p:cond delay="60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6500"/>
                            </p:stCondLst>
                            <p:childTnLst>
                              <p:par>
                                <p:cTn id="74" presetID="22" presetClass="entr" presetSubtype="1"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childTnLst>
                          </p:cTn>
                        </p:par>
                        <p:par>
                          <p:cTn id="77" fill="hold">
                            <p:stCondLst>
                              <p:cond delay="7000"/>
                            </p:stCondLst>
                            <p:childTnLst>
                              <p:par>
                                <p:cTn id="78" presetID="22" presetClass="entr" presetSubtype="8"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childTnLst>
                          </p:cTn>
                        </p:par>
                        <p:par>
                          <p:cTn id="81" fill="hold">
                            <p:stCondLst>
                              <p:cond delay="7500"/>
                            </p:stCondLst>
                            <p:childTnLst>
                              <p:par>
                                <p:cTn id="82" presetID="2" presetClass="entr" presetSubtype="2"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250" fill="hold"/>
                                        <p:tgtEl>
                                          <p:spTgt spid="62"/>
                                        </p:tgtEl>
                                        <p:attrNameLst>
                                          <p:attrName>ppt_x</p:attrName>
                                        </p:attrNameLst>
                                      </p:cBhvr>
                                      <p:tavLst>
                                        <p:tav tm="0">
                                          <p:val>
                                            <p:strVal val="1+#ppt_w/2"/>
                                          </p:val>
                                        </p:tav>
                                        <p:tav tm="100000">
                                          <p:val>
                                            <p:strVal val="#ppt_x"/>
                                          </p:val>
                                        </p:tav>
                                      </p:tavLst>
                                    </p:anim>
                                    <p:anim calcmode="lin" valueType="num">
                                      <p:cBhvr additive="base">
                                        <p:cTn id="85" dur="250" fill="hold"/>
                                        <p:tgtEl>
                                          <p:spTgt spid="62"/>
                                        </p:tgtEl>
                                        <p:attrNameLst>
                                          <p:attrName>ppt_y</p:attrName>
                                        </p:attrNameLst>
                                      </p:cBhvr>
                                      <p:tavLst>
                                        <p:tav tm="0">
                                          <p:val>
                                            <p:strVal val="#ppt_y"/>
                                          </p:val>
                                        </p:tav>
                                        <p:tav tm="100000">
                                          <p:val>
                                            <p:strVal val="#ppt_y"/>
                                          </p:val>
                                        </p:tav>
                                      </p:tavLst>
                                    </p:anim>
                                  </p:childTnLst>
                                </p:cTn>
                              </p:par>
                            </p:childTnLst>
                          </p:cTn>
                        </p:par>
                        <p:par>
                          <p:cTn id="86" fill="hold">
                            <p:stCondLst>
                              <p:cond delay="775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42" grpId="0" animBg="1"/>
      <p:bldP spid="50" grpId="0"/>
      <p:bldP spid="59" grpId="0"/>
      <p:bldP spid="60" grpId="0"/>
      <p:bldP spid="61" grpId="0"/>
      <p:bldP spid="62" grpId="0"/>
      <p:bldP spid="6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4"/>
          <p:cNvSpPr/>
          <p:nvPr/>
        </p:nvSpPr>
        <p:spPr>
          <a:xfrm>
            <a:off x="-18879" y="-20224"/>
            <a:ext cx="9162315" cy="5178888"/>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8048397"/>
              <a:gd name="connsiteY0" fmla="*/ 1987826 h 5134136"/>
              <a:gd name="connsiteX1" fmla="*/ 8048397 w 8048397"/>
              <a:gd name="connsiteY1" fmla="*/ 0 h 5134136"/>
              <a:gd name="connsiteX2" fmla="*/ 5584755 w 8048397"/>
              <a:gd name="connsiteY2" fmla="*/ 5134136 h 5134136"/>
              <a:gd name="connsiteX3" fmla="*/ 0 w 8048397"/>
              <a:gd name="connsiteY3" fmla="*/ 5119666 h 5134136"/>
              <a:gd name="connsiteX4" fmla="*/ 0 w 8048397"/>
              <a:gd name="connsiteY4" fmla="*/ 1987826 h 5134136"/>
              <a:gd name="connsiteX0" fmla="*/ 0 w 7075940"/>
              <a:gd name="connsiteY0" fmla="*/ 2016764 h 5163074"/>
              <a:gd name="connsiteX1" fmla="*/ 7075940 w 7075940"/>
              <a:gd name="connsiteY1" fmla="*/ 0 h 5163074"/>
              <a:gd name="connsiteX2" fmla="*/ 5584755 w 7075940"/>
              <a:gd name="connsiteY2" fmla="*/ 5163074 h 5163074"/>
              <a:gd name="connsiteX3" fmla="*/ 0 w 7075940"/>
              <a:gd name="connsiteY3" fmla="*/ 5148604 h 5163074"/>
              <a:gd name="connsiteX4" fmla="*/ 0 w 7075940"/>
              <a:gd name="connsiteY4" fmla="*/ 2016764 h 5163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5940" h="5163074">
                <a:moveTo>
                  <a:pt x="0" y="2016764"/>
                </a:moveTo>
                <a:lnTo>
                  <a:pt x="7075940" y="0"/>
                </a:lnTo>
                <a:lnTo>
                  <a:pt x="5584755" y="5163074"/>
                </a:lnTo>
                <a:lnTo>
                  <a:pt x="0" y="5148604"/>
                </a:lnTo>
                <a:lnTo>
                  <a:pt x="0" y="20167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5" name="矩形 4"/>
          <p:cNvSpPr/>
          <p:nvPr/>
        </p:nvSpPr>
        <p:spPr>
          <a:xfrm>
            <a:off x="-18880" y="-20227"/>
            <a:ext cx="7074194" cy="5178889"/>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5940" h="5163075">
                <a:moveTo>
                  <a:pt x="0" y="2016765"/>
                </a:moveTo>
                <a:lnTo>
                  <a:pt x="7075940" y="0"/>
                </a:lnTo>
                <a:lnTo>
                  <a:pt x="4176869" y="5163075"/>
                </a:lnTo>
                <a:lnTo>
                  <a:pt x="0" y="5148605"/>
                </a:lnTo>
                <a:lnTo>
                  <a:pt x="0" y="201676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8" name="矩形 7"/>
          <p:cNvSpPr/>
          <p:nvPr/>
        </p:nvSpPr>
        <p:spPr>
          <a:xfrm>
            <a:off x="1130" y="1276476"/>
            <a:ext cx="4083670" cy="3861502"/>
          </a:xfrm>
          <a:custGeom>
            <a:avLst/>
            <a:gdLst>
              <a:gd name="connsiteX0" fmla="*/ 0 w 4139952"/>
              <a:gd name="connsiteY0" fmla="*/ 0 h 3141641"/>
              <a:gd name="connsiteX1" fmla="*/ 4139952 w 4139952"/>
              <a:gd name="connsiteY1" fmla="*/ 0 h 3141641"/>
              <a:gd name="connsiteX2" fmla="*/ 4139952 w 4139952"/>
              <a:gd name="connsiteY2" fmla="*/ 3141641 h 3141641"/>
              <a:gd name="connsiteX3" fmla="*/ 0 w 4139952"/>
              <a:gd name="connsiteY3" fmla="*/ 3141641 h 3141641"/>
              <a:gd name="connsiteX4" fmla="*/ 0 w 4139952"/>
              <a:gd name="connsiteY4" fmla="*/ 0 h 3141641"/>
              <a:gd name="connsiteX0" fmla="*/ 0 w 4546352"/>
              <a:gd name="connsiteY0" fmla="*/ 508000 h 3649641"/>
              <a:gd name="connsiteX1" fmla="*/ 4546352 w 4546352"/>
              <a:gd name="connsiteY1" fmla="*/ 0 h 3649641"/>
              <a:gd name="connsiteX2" fmla="*/ 4139952 w 4546352"/>
              <a:gd name="connsiteY2" fmla="*/ 3649641 h 3649641"/>
              <a:gd name="connsiteX3" fmla="*/ 0 w 4546352"/>
              <a:gd name="connsiteY3" fmla="*/ 3649641 h 3649641"/>
              <a:gd name="connsiteX4" fmla="*/ 0 w 4546352"/>
              <a:gd name="connsiteY4" fmla="*/ 508000 h 3649641"/>
              <a:gd name="connsiteX0" fmla="*/ 0 w 4641602"/>
              <a:gd name="connsiteY0" fmla="*/ 755650 h 3897291"/>
              <a:gd name="connsiteX1" fmla="*/ 4641602 w 4641602"/>
              <a:gd name="connsiteY1" fmla="*/ 0 h 3897291"/>
              <a:gd name="connsiteX2" fmla="*/ 4139952 w 4641602"/>
              <a:gd name="connsiteY2" fmla="*/ 3897291 h 3897291"/>
              <a:gd name="connsiteX3" fmla="*/ 0 w 4641602"/>
              <a:gd name="connsiteY3" fmla="*/ 3897291 h 3897291"/>
              <a:gd name="connsiteX4" fmla="*/ 0 w 4641602"/>
              <a:gd name="connsiteY4" fmla="*/ 755650 h 3897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1602" h="3897291">
                <a:moveTo>
                  <a:pt x="0" y="755650"/>
                </a:moveTo>
                <a:lnTo>
                  <a:pt x="4641602" y="0"/>
                </a:lnTo>
                <a:lnTo>
                  <a:pt x="4139952" y="3897291"/>
                </a:lnTo>
                <a:lnTo>
                  <a:pt x="0" y="3897291"/>
                </a:lnTo>
                <a:lnTo>
                  <a:pt x="0" y="755650"/>
                </a:lnTo>
                <a:close/>
              </a:path>
            </a:pathLst>
          </a:custGeom>
          <a:blipFill dpi="0" rotWithShape="1">
            <a:blip r:embed="rId3"/>
            <a:srcRect/>
            <a:stretch>
              <a:fillRect l="28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12" name="文本框 11"/>
          <p:cNvSpPr txBox="1">
            <a:spLocks noChangeArrowheads="1"/>
          </p:cNvSpPr>
          <p:nvPr/>
        </p:nvSpPr>
        <p:spPr bwMode="auto">
          <a:xfrm>
            <a:off x="4071802" y="3128832"/>
            <a:ext cx="3722944" cy="1450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flipV="1">
            <a:off x="4126594" y="3105700"/>
            <a:ext cx="3512148" cy="325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endParaRPr lang="zh-CN" altLang="en-US">
              <a:solidFill>
                <a:schemeClr val="bg1"/>
              </a:solidFill>
            </a:endParaRPr>
          </a:p>
        </p:txBody>
      </p:sp>
      <p:sp>
        <p:nvSpPr>
          <p:cNvPr id="14" name="文本框 13"/>
          <p:cNvSpPr txBox="1"/>
          <p:nvPr/>
        </p:nvSpPr>
        <p:spPr>
          <a:xfrm>
            <a:off x="4071803" y="2777380"/>
            <a:ext cx="1575517" cy="388765"/>
          </a:xfrm>
          <a:prstGeom prst="rect">
            <a:avLst/>
          </a:prstGeom>
          <a:noFill/>
        </p:spPr>
        <p:txBody>
          <a:bodyPr wrap="square" lIns="65021" tIns="32510" rIns="65021" bIns="32510">
            <a:spAutoFit/>
          </a:bodyPr>
          <a:lstStyle/>
          <a:p>
            <a:pPr>
              <a:lnSpc>
                <a:spcPct val="150000"/>
              </a:lnSpc>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Tree>
    <p:extLst>
      <p:ext uri="{BB962C8B-B14F-4D97-AF65-F5344CB8AC3E}">
        <p14:creationId xmlns:p14="http://schemas.microsoft.com/office/powerpoint/2010/main" val="366068807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8"/>
                                        </p:tgtEl>
                                        <p:attrNameLst>
                                          <p:attrName>ppt_x</p:attrName>
                                          <p:attrName>ppt_y</p:attrName>
                                        </p:attrNameLst>
                                      </p:cBhvr>
                                    </p:animMotion>
                                    <p:animEffect transition="in" filter="fade">
                                      <p:cBhvr>
                                        <p:cTn id="9" dur="500"/>
                                        <p:tgtEl>
                                          <p:spTgt spid="8"/>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000"/>
                            </p:stCondLst>
                            <p:childTnLst>
                              <p:par>
                                <p:cTn id="17" presetID="5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6"/>
                                        </p:tgtEl>
                                        <p:attrNameLst>
                                          <p:attrName>ppt_x</p:attrName>
                                          <p:attrName>ppt_y</p:attrName>
                                        </p:attrNameLst>
                                      </p:cBhvr>
                                    </p:animMotion>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P spid="12" grpId="0"/>
      <p:bldP spid="13"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27074" y="1378459"/>
            <a:ext cx="1277489" cy="3072057"/>
            <a:chOff x="1362224" y="1837102"/>
            <a:chExt cx="1703319" cy="4095522"/>
          </a:xfrm>
        </p:grpSpPr>
        <p:sp>
          <p:nvSpPr>
            <p:cNvPr id="8" name="Freeform 7"/>
            <p:cNvSpPr/>
            <p:nvPr/>
          </p:nvSpPr>
          <p:spPr>
            <a:xfrm>
              <a:off x="1410447" y="3177519"/>
              <a:ext cx="701664" cy="1069180"/>
            </a:xfrm>
            <a:custGeom>
              <a:avLst/>
              <a:gdLst>
                <a:gd name="connsiteX0" fmla="*/ 476250 w 688975"/>
                <a:gd name="connsiteY0" fmla="*/ 1063625 h 1066800"/>
                <a:gd name="connsiteX1" fmla="*/ 0 w 688975"/>
                <a:gd name="connsiteY1" fmla="*/ 0 h 1066800"/>
                <a:gd name="connsiteX2" fmla="*/ 431800 w 688975"/>
                <a:gd name="connsiteY2" fmla="*/ 3175 h 1066800"/>
                <a:gd name="connsiteX3" fmla="*/ 688975 w 688975"/>
                <a:gd name="connsiteY3" fmla="*/ 1066800 h 1066800"/>
                <a:gd name="connsiteX4" fmla="*/ 476250 w 688975"/>
                <a:gd name="connsiteY4" fmla="*/ 1063625 h 1066800"/>
                <a:gd name="connsiteX0" fmla="*/ 476250 w 688975"/>
                <a:gd name="connsiteY0" fmla="*/ 1063625 h 1066800"/>
                <a:gd name="connsiteX1" fmla="*/ 0 w 688975"/>
                <a:gd name="connsiteY1" fmla="*/ 0 h 1066800"/>
                <a:gd name="connsiteX2" fmla="*/ 436541 w 688975"/>
                <a:gd name="connsiteY2" fmla="*/ 5556 h 1066800"/>
                <a:gd name="connsiteX3" fmla="*/ 688975 w 688975"/>
                <a:gd name="connsiteY3" fmla="*/ 1066800 h 1066800"/>
                <a:gd name="connsiteX4" fmla="*/ 476250 w 688975"/>
                <a:gd name="connsiteY4" fmla="*/ 1063625 h 1066800"/>
                <a:gd name="connsiteX0" fmla="*/ 476250 w 688975"/>
                <a:gd name="connsiteY0" fmla="*/ 1066006 h 1069181"/>
                <a:gd name="connsiteX1" fmla="*/ 0 w 688975"/>
                <a:gd name="connsiteY1" fmla="*/ 0 h 1069181"/>
                <a:gd name="connsiteX2" fmla="*/ 436541 w 688975"/>
                <a:gd name="connsiteY2" fmla="*/ 7937 h 1069181"/>
                <a:gd name="connsiteX3" fmla="*/ 688975 w 688975"/>
                <a:gd name="connsiteY3" fmla="*/ 1069181 h 1069181"/>
                <a:gd name="connsiteX4" fmla="*/ 476250 w 688975"/>
                <a:gd name="connsiteY4" fmla="*/ 1066006 h 1069181"/>
                <a:gd name="connsiteX0" fmla="*/ 476250 w 691345"/>
                <a:gd name="connsiteY0" fmla="*/ 1066006 h 1071562"/>
                <a:gd name="connsiteX1" fmla="*/ 0 w 691345"/>
                <a:gd name="connsiteY1" fmla="*/ 0 h 1071562"/>
                <a:gd name="connsiteX2" fmla="*/ 436541 w 691345"/>
                <a:gd name="connsiteY2" fmla="*/ 7937 h 1071562"/>
                <a:gd name="connsiteX3" fmla="*/ 691345 w 691345"/>
                <a:gd name="connsiteY3" fmla="*/ 1071562 h 1071562"/>
                <a:gd name="connsiteX4" fmla="*/ 476250 w 691345"/>
                <a:gd name="connsiteY4" fmla="*/ 1066006 h 1071562"/>
                <a:gd name="connsiteX0" fmla="*/ 473880 w 691345"/>
                <a:gd name="connsiteY0" fmla="*/ 1066006 h 1071562"/>
                <a:gd name="connsiteX1" fmla="*/ 0 w 691345"/>
                <a:gd name="connsiteY1" fmla="*/ 0 h 1071562"/>
                <a:gd name="connsiteX2" fmla="*/ 436541 w 691345"/>
                <a:gd name="connsiteY2" fmla="*/ 7937 h 1071562"/>
                <a:gd name="connsiteX3" fmla="*/ 691345 w 691345"/>
                <a:gd name="connsiteY3" fmla="*/ 1071562 h 1071562"/>
                <a:gd name="connsiteX4" fmla="*/ 473880 w 691345"/>
                <a:gd name="connsiteY4" fmla="*/ 1066006 h 1071562"/>
                <a:gd name="connsiteX0" fmla="*/ 473880 w 691345"/>
                <a:gd name="connsiteY0" fmla="*/ 1066006 h 1069180"/>
                <a:gd name="connsiteX1" fmla="*/ 0 w 691345"/>
                <a:gd name="connsiteY1" fmla="*/ 0 h 1069180"/>
                <a:gd name="connsiteX2" fmla="*/ 436541 w 691345"/>
                <a:gd name="connsiteY2" fmla="*/ 7937 h 1069180"/>
                <a:gd name="connsiteX3" fmla="*/ 691345 w 691345"/>
                <a:gd name="connsiteY3" fmla="*/ 1069180 h 1069180"/>
                <a:gd name="connsiteX4" fmla="*/ 473880 w 691345"/>
                <a:gd name="connsiteY4" fmla="*/ 1066006 h 1069180"/>
                <a:gd name="connsiteX0" fmla="*/ 473880 w 696085"/>
                <a:gd name="connsiteY0" fmla="*/ 1066006 h 1069180"/>
                <a:gd name="connsiteX1" fmla="*/ 0 w 696085"/>
                <a:gd name="connsiteY1" fmla="*/ 0 h 1069180"/>
                <a:gd name="connsiteX2" fmla="*/ 436541 w 696085"/>
                <a:gd name="connsiteY2" fmla="*/ 7937 h 1069180"/>
                <a:gd name="connsiteX3" fmla="*/ 696085 w 696085"/>
                <a:gd name="connsiteY3" fmla="*/ 1069180 h 1069180"/>
                <a:gd name="connsiteX4" fmla="*/ 473880 w 696085"/>
                <a:gd name="connsiteY4" fmla="*/ 1066006 h 1069180"/>
                <a:gd name="connsiteX0" fmla="*/ 476250 w 696085"/>
                <a:gd name="connsiteY0" fmla="*/ 1068388 h 1069180"/>
                <a:gd name="connsiteX1" fmla="*/ 0 w 696085"/>
                <a:gd name="connsiteY1" fmla="*/ 0 h 1069180"/>
                <a:gd name="connsiteX2" fmla="*/ 436541 w 696085"/>
                <a:gd name="connsiteY2" fmla="*/ 7937 h 1069180"/>
                <a:gd name="connsiteX3" fmla="*/ 696085 w 696085"/>
                <a:gd name="connsiteY3" fmla="*/ 1069180 h 1069180"/>
                <a:gd name="connsiteX4" fmla="*/ 476250 w 696085"/>
                <a:gd name="connsiteY4" fmla="*/ 1068388 h 1069180"/>
                <a:gd name="connsiteX0" fmla="*/ 478620 w 698455"/>
                <a:gd name="connsiteY0" fmla="*/ 1068388 h 1069180"/>
                <a:gd name="connsiteX1" fmla="*/ 0 w 698455"/>
                <a:gd name="connsiteY1" fmla="*/ 0 h 1069180"/>
                <a:gd name="connsiteX2" fmla="*/ 438911 w 698455"/>
                <a:gd name="connsiteY2" fmla="*/ 7937 h 1069180"/>
                <a:gd name="connsiteX3" fmla="*/ 698455 w 698455"/>
                <a:gd name="connsiteY3" fmla="*/ 1069180 h 1069180"/>
                <a:gd name="connsiteX4" fmla="*/ 478620 w 698455"/>
                <a:gd name="connsiteY4" fmla="*/ 1068388 h 1069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55" h="1069180">
                  <a:moveTo>
                    <a:pt x="478620" y="1068388"/>
                  </a:moveTo>
                  <a:lnTo>
                    <a:pt x="0" y="0"/>
                  </a:lnTo>
                  <a:lnTo>
                    <a:pt x="438911" y="7937"/>
                  </a:lnTo>
                  <a:lnTo>
                    <a:pt x="698455" y="1069180"/>
                  </a:lnTo>
                  <a:lnTo>
                    <a:pt x="478620" y="10683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a:xfrm>
              <a:off x="1998604" y="3179899"/>
              <a:ext cx="434975" cy="1085524"/>
            </a:xfrm>
            <a:custGeom>
              <a:avLst/>
              <a:gdLst>
                <a:gd name="connsiteX0" fmla="*/ 107950 w 434975"/>
                <a:gd name="connsiteY0" fmla="*/ 1057275 h 1063625"/>
                <a:gd name="connsiteX1" fmla="*/ 0 w 434975"/>
                <a:gd name="connsiteY1" fmla="*/ 0 h 1063625"/>
                <a:gd name="connsiteX2" fmla="*/ 434975 w 434975"/>
                <a:gd name="connsiteY2" fmla="*/ 3175 h 1063625"/>
                <a:gd name="connsiteX3" fmla="*/ 323850 w 434975"/>
                <a:gd name="connsiteY3" fmla="*/ 1063625 h 1063625"/>
                <a:gd name="connsiteX4" fmla="*/ 107950 w 434975"/>
                <a:gd name="connsiteY4" fmla="*/ 1057275 h 1063625"/>
                <a:gd name="connsiteX0" fmla="*/ 107950 w 434975"/>
                <a:gd name="connsiteY0" fmla="*/ 1057275 h 1068315"/>
                <a:gd name="connsiteX1" fmla="*/ 0 w 434975"/>
                <a:gd name="connsiteY1" fmla="*/ 0 h 1068315"/>
                <a:gd name="connsiteX2" fmla="*/ 434975 w 434975"/>
                <a:gd name="connsiteY2" fmla="*/ 3175 h 1068315"/>
                <a:gd name="connsiteX3" fmla="*/ 328613 w 434975"/>
                <a:gd name="connsiteY3" fmla="*/ 1068315 h 1068315"/>
                <a:gd name="connsiteX4" fmla="*/ 107950 w 434975"/>
                <a:gd name="connsiteY4" fmla="*/ 1057275 h 1068315"/>
                <a:gd name="connsiteX0" fmla="*/ 107950 w 434975"/>
                <a:gd name="connsiteY0" fmla="*/ 1057275 h 1065969"/>
                <a:gd name="connsiteX1" fmla="*/ 0 w 434975"/>
                <a:gd name="connsiteY1" fmla="*/ 0 h 1065969"/>
                <a:gd name="connsiteX2" fmla="*/ 434975 w 434975"/>
                <a:gd name="connsiteY2" fmla="*/ 3175 h 1065969"/>
                <a:gd name="connsiteX3" fmla="*/ 328613 w 434975"/>
                <a:gd name="connsiteY3" fmla="*/ 1065969 h 1065969"/>
                <a:gd name="connsiteX4" fmla="*/ 107950 w 434975"/>
                <a:gd name="connsiteY4" fmla="*/ 1057275 h 1065969"/>
                <a:gd name="connsiteX0" fmla="*/ 112713 w 434975"/>
                <a:gd name="connsiteY0" fmla="*/ 1069000 h 1069000"/>
                <a:gd name="connsiteX1" fmla="*/ 0 w 434975"/>
                <a:gd name="connsiteY1" fmla="*/ 0 h 1069000"/>
                <a:gd name="connsiteX2" fmla="*/ 434975 w 434975"/>
                <a:gd name="connsiteY2" fmla="*/ 3175 h 1069000"/>
                <a:gd name="connsiteX3" fmla="*/ 328613 w 434975"/>
                <a:gd name="connsiteY3" fmla="*/ 1065969 h 1069000"/>
                <a:gd name="connsiteX4" fmla="*/ 112713 w 434975"/>
                <a:gd name="connsiteY4" fmla="*/ 1069000 h 1069000"/>
                <a:gd name="connsiteX0" fmla="*/ 112713 w 434975"/>
                <a:gd name="connsiteY0" fmla="*/ 1069000 h 1069000"/>
                <a:gd name="connsiteX1" fmla="*/ 0 w 434975"/>
                <a:gd name="connsiteY1" fmla="*/ 0 h 1069000"/>
                <a:gd name="connsiteX2" fmla="*/ 434975 w 434975"/>
                <a:gd name="connsiteY2" fmla="*/ 3175 h 1069000"/>
                <a:gd name="connsiteX3" fmla="*/ 326232 w 434975"/>
                <a:gd name="connsiteY3" fmla="*/ 1065969 h 1069000"/>
                <a:gd name="connsiteX4" fmla="*/ 112713 w 434975"/>
                <a:gd name="connsiteY4" fmla="*/ 1069000 h 106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975" h="1069000">
                  <a:moveTo>
                    <a:pt x="112713" y="1069000"/>
                  </a:moveTo>
                  <a:lnTo>
                    <a:pt x="0" y="0"/>
                  </a:lnTo>
                  <a:lnTo>
                    <a:pt x="434975" y="3175"/>
                  </a:lnTo>
                  <a:lnTo>
                    <a:pt x="326232" y="1065969"/>
                  </a:lnTo>
                  <a:lnTo>
                    <a:pt x="112713" y="1069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a:xfrm>
              <a:off x="2327217" y="3183076"/>
              <a:ext cx="692944" cy="1061581"/>
            </a:xfrm>
            <a:custGeom>
              <a:avLst/>
              <a:gdLst>
                <a:gd name="connsiteX0" fmla="*/ 0 w 695325"/>
                <a:gd name="connsiteY0" fmla="*/ 1057275 h 1066800"/>
                <a:gd name="connsiteX1" fmla="*/ 257175 w 695325"/>
                <a:gd name="connsiteY1" fmla="*/ 0 h 1066800"/>
                <a:gd name="connsiteX2" fmla="*/ 695325 w 695325"/>
                <a:gd name="connsiteY2" fmla="*/ 0 h 1066800"/>
                <a:gd name="connsiteX3" fmla="*/ 215900 w 695325"/>
                <a:gd name="connsiteY3" fmla="*/ 1066800 h 1066800"/>
                <a:gd name="connsiteX4" fmla="*/ 0 w 695325"/>
                <a:gd name="connsiteY4" fmla="*/ 1057275 h 1066800"/>
                <a:gd name="connsiteX0" fmla="*/ 0 w 692944"/>
                <a:gd name="connsiteY0" fmla="*/ 1057275 h 1066800"/>
                <a:gd name="connsiteX1" fmla="*/ 257175 w 692944"/>
                <a:gd name="connsiteY1" fmla="*/ 0 h 1066800"/>
                <a:gd name="connsiteX2" fmla="*/ 692944 w 692944"/>
                <a:gd name="connsiteY2" fmla="*/ 2331 h 1066800"/>
                <a:gd name="connsiteX3" fmla="*/ 215900 w 692944"/>
                <a:gd name="connsiteY3" fmla="*/ 1066800 h 1066800"/>
                <a:gd name="connsiteX4" fmla="*/ 0 w 692944"/>
                <a:gd name="connsiteY4" fmla="*/ 1057275 h 1066800"/>
                <a:gd name="connsiteX0" fmla="*/ 0 w 692944"/>
                <a:gd name="connsiteY0" fmla="*/ 1057275 h 1057275"/>
                <a:gd name="connsiteX1" fmla="*/ 257175 w 692944"/>
                <a:gd name="connsiteY1" fmla="*/ 0 h 1057275"/>
                <a:gd name="connsiteX2" fmla="*/ 692944 w 692944"/>
                <a:gd name="connsiteY2" fmla="*/ 2331 h 1057275"/>
                <a:gd name="connsiteX3" fmla="*/ 213518 w 692944"/>
                <a:gd name="connsiteY3" fmla="*/ 1038837 h 1057275"/>
                <a:gd name="connsiteX4" fmla="*/ 0 w 692944"/>
                <a:gd name="connsiteY4" fmla="*/ 1057275 h 1057275"/>
                <a:gd name="connsiteX0" fmla="*/ 0 w 692944"/>
                <a:gd name="connsiteY0" fmla="*/ 1033973 h 1038837"/>
                <a:gd name="connsiteX1" fmla="*/ 257175 w 692944"/>
                <a:gd name="connsiteY1" fmla="*/ 0 h 1038837"/>
                <a:gd name="connsiteX2" fmla="*/ 692944 w 692944"/>
                <a:gd name="connsiteY2" fmla="*/ 2331 h 1038837"/>
                <a:gd name="connsiteX3" fmla="*/ 213518 w 692944"/>
                <a:gd name="connsiteY3" fmla="*/ 1038837 h 1038837"/>
                <a:gd name="connsiteX4" fmla="*/ 0 w 692944"/>
                <a:gd name="connsiteY4" fmla="*/ 1033973 h 1038837"/>
                <a:gd name="connsiteX0" fmla="*/ 0 w 692944"/>
                <a:gd name="connsiteY0" fmla="*/ 1033973 h 1033973"/>
                <a:gd name="connsiteX1" fmla="*/ 257175 w 692944"/>
                <a:gd name="connsiteY1" fmla="*/ 0 h 1033973"/>
                <a:gd name="connsiteX2" fmla="*/ 692944 w 692944"/>
                <a:gd name="connsiteY2" fmla="*/ 2331 h 1033973"/>
                <a:gd name="connsiteX3" fmla="*/ 213518 w 692944"/>
                <a:gd name="connsiteY3" fmla="*/ 1013204 h 1033973"/>
                <a:gd name="connsiteX4" fmla="*/ 0 w 692944"/>
                <a:gd name="connsiteY4" fmla="*/ 1033973 h 1033973"/>
                <a:gd name="connsiteX0" fmla="*/ 0 w 692944"/>
                <a:gd name="connsiteY0" fmla="*/ 1033973 h 1036507"/>
                <a:gd name="connsiteX1" fmla="*/ 257175 w 692944"/>
                <a:gd name="connsiteY1" fmla="*/ 0 h 1036507"/>
                <a:gd name="connsiteX2" fmla="*/ 692944 w 692944"/>
                <a:gd name="connsiteY2" fmla="*/ 2331 h 1036507"/>
                <a:gd name="connsiteX3" fmla="*/ 220661 w 692944"/>
                <a:gd name="connsiteY3" fmla="*/ 1036507 h 1036507"/>
                <a:gd name="connsiteX4" fmla="*/ 0 w 692944"/>
                <a:gd name="connsiteY4" fmla="*/ 1033973 h 1036507"/>
                <a:gd name="connsiteX0" fmla="*/ 0 w 692944"/>
                <a:gd name="connsiteY0" fmla="*/ 1038633 h 1038633"/>
                <a:gd name="connsiteX1" fmla="*/ 257175 w 692944"/>
                <a:gd name="connsiteY1" fmla="*/ 0 h 1038633"/>
                <a:gd name="connsiteX2" fmla="*/ 692944 w 692944"/>
                <a:gd name="connsiteY2" fmla="*/ 2331 h 1038633"/>
                <a:gd name="connsiteX3" fmla="*/ 220661 w 692944"/>
                <a:gd name="connsiteY3" fmla="*/ 1036507 h 1038633"/>
                <a:gd name="connsiteX4" fmla="*/ 0 w 692944"/>
                <a:gd name="connsiteY4" fmla="*/ 1038633 h 1038633"/>
                <a:gd name="connsiteX0" fmla="*/ 0 w 692944"/>
                <a:gd name="connsiteY0" fmla="*/ 1038633 h 1038839"/>
                <a:gd name="connsiteX1" fmla="*/ 257175 w 692944"/>
                <a:gd name="connsiteY1" fmla="*/ 0 h 1038839"/>
                <a:gd name="connsiteX2" fmla="*/ 692944 w 692944"/>
                <a:gd name="connsiteY2" fmla="*/ 2331 h 1038839"/>
                <a:gd name="connsiteX3" fmla="*/ 213517 w 692944"/>
                <a:gd name="connsiteY3" fmla="*/ 1038839 h 1038839"/>
                <a:gd name="connsiteX4" fmla="*/ 0 w 692944"/>
                <a:gd name="connsiteY4" fmla="*/ 1038633 h 1038839"/>
                <a:gd name="connsiteX0" fmla="*/ 0 w 692944"/>
                <a:gd name="connsiteY0" fmla="*/ 1038633 h 1038839"/>
                <a:gd name="connsiteX1" fmla="*/ 257175 w 692944"/>
                <a:gd name="connsiteY1" fmla="*/ 0 h 1038839"/>
                <a:gd name="connsiteX2" fmla="*/ 692944 w 692944"/>
                <a:gd name="connsiteY2" fmla="*/ 2331 h 1038839"/>
                <a:gd name="connsiteX3" fmla="*/ 215898 w 692944"/>
                <a:gd name="connsiteY3" fmla="*/ 1038839 h 1038839"/>
                <a:gd name="connsiteX4" fmla="*/ 0 w 692944"/>
                <a:gd name="connsiteY4" fmla="*/ 1038633 h 1038839"/>
                <a:gd name="connsiteX0" fmla="*/ 0 w 692944"/>
                <a:gd name="connsiteY0" fmla="*/ 1038633 h 1038839"/>
                <a:gd name="connsiteX1" fmla="*/ 257175 w 692944"/>
                <a:gd name="connsiteY1" fmla="*/ 0 h 1038839"/>
                <a:gd name="connsiteX2" fmla="*/ 692944 w 692944"/>
                <a:gd name="connsiteY2" fmla="*/ 2331 h 1038839"/>
                <a:gd name="connsiteX3" fmla="*/ 220661 w 692944"/>
                <a:gd name="connsiteY3" fmla="*/ 1038839 h 1038839"/>
                <a:gd name="connsiteX4" fmla="*/ 0 w 692944"/>
                <a:gd name="connsiteY4" fmla="*/ 1038633 h 1038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44" h="1038839">
                  <a:moveTo>
                    <a:pt x="0" y="1038633"/>
                  </a:moveTo>
                  <a:lnTo>
                    <a:pt x="257175" y="0"/>
                  </a:lnTo>
                  <a:lnTo>
                    <a:pt x="692944" y="2331"/>
                  </a:lnTo>
                  <a:lnTo>
                    <a:pt x="220661" y="1038839"/>
                  </a:lnTo>
                  <a:lnTo>
                    <a:pt x="0" y="103863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Isosceles Triangle 10"/>
            <p:cNvSpPr/>
            <p:nvPr/>
          </p:nvSpPr>
          <p:spPr>
            <a:xfrm flipV="1">
              <a:off x="1889202" y="5078275"/>
              <a:ext cx="658368" cy="854349"/>
            </a:xfrm>
            <a:prstGeom prst="triangle">
              <a:avLst/>
            </a:prstGeom>
            <a:solidFill>
              <a:srgbClr val="D3A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Isosceles Triangle 11"/>
            <p:cNvSpPr/>
            <p:nvPr/>
          </p:nvSpPr>
          <p:spPr>
            <a:xfrm flipV="1">
              <a:off x="2089565" y="5588128"/>
              <a:ext cx="265471" cy="344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a:off x="1889201" y="4242050"/>
              <a:ext cx="219456" cy="822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2108657" y="4242052"/>
              <a:ext cx="219456"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328113" y="4242051"/>
              <a:ext cx="219456"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5"/>
            <p:cNvSpPr/>
            <p:nvPr/>
          </p:nvSpPr>
          <p:spPr>
            <a:xfrm>
              <a:off x="1412827" y="2224936"/>
              <a:ext cx="439260" cy="9621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1997695" y="2224936"/>
              <a:ext cx="439260" cy="9621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2582563" y="2224936"/>
              <a:ext cx="439260" cy="9621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1885746" y="4947164"/>
              <a:ext cx="220736" cy="2229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Oval 19"/>
            <p:cNvSpPr/>
            <p:nvPr/>
          </p:nvSpPr>
          <p:spPr>
            <a:xfrm>
              <a:off x="2108717" y="4947164"/>
              <a:ext cx="220291" cy="2229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Oval 20"/>
            <p:cNvSpPr/>
            <p:nvPr/>
          </p:nvSpPr>
          <p:spPr>
            <a:xfrm>
              <a:off x="2329008" y="4947164"/>
              <a:ext cx="222017" cy="22291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Oval 21"/>
            <p:cNvSpPr/>
            <p:nvPr/>
          </p:nvSpPr>
          <p:spPr>
            <a:xfrm>
              <a:off x="2538842" y="1837102"/>
              <a:ext cx="526701" cy="526701"/>
            </a:xfrm>
            <a:prstGeom prst="ellipse">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ea typeface="微软雅黑" panose="020B0503020204020204" pitchFamily="34" charset="-122"/>
                  <a:sym typeface="Arial" panose="020B0604020202020204" pitchFamily="34" charset="0"/>
                </a:rPr>
                <a:t>A</a:t>
              </a:r>
            </a:p>
          </p:txBody>
        </p:sp>
        <p:sp>
          <p:nvSpPr>
            <p:cNvPr id="23" name="Oval 22"/>
            <p:cNvSpPr/>
            <p:nvPr/>
          </p:nvSpPr>
          <p:spPr>
            <a:xfrm>
              <a:off x="1961729" y="1837102"/>
              <a:ext cx="526701" cy="526701"/>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a:solidFill>
                    <a:prstClr val="white"/>
                  </a:solidFill>
                  <a:latin typeface="Arial" panose="020B0604020202020204" pitchFamily="34" charset="0"/>
                  <a:ea typeface="微软雅黑" panose="020B0503020204020204" pitchFamily="34" charset="-122"/>
                  <a:sym typeface="Arial" panose="020B0604020202020204" pitchFamily="34" charset="0"/>
                </a:rPr>
                <a:t>B</a:t>
              </a:r>
            </a:p>
          </p:txBody>
        </p:sp>
        <p:sp>
          <p:nvSpPr>
            <p:cNvPr id="24" name="Oval 23"/>
            <p:cNvSpPr/>
            <p:nvPr/>
          </p:nvSpPr>
          <p:spPr>
            <a:xfrm>
              <a:off x="1362224" y="1837102"/>
              <a:ext cx="526701" cy="526701"/>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a:solidFill>
                    <a:prstClr val="white"/>
                  </a:solidFill>
                  <a:latin typeface="Arial" panose="020B0604020202020204" pitchFamily="34" charset="0"/>
                  <a:ea typeface="微软雅黑" panose="020B0503020204020204" pitchFamily="34" charset="-122"/>
                  <a:sym typeface="Arial" panose="020B0604020202020204" pitchFamily="34" charset="0"/>
                </a:rPr>
                <a:t>C</a:t>
              </a:r>
            </a:p>
          </p:txBody>
        </p:sp>
      </p:grpSp>
      <p:sp>
        <p:nvSpPr>
          <p:cNvPr id="26" name="Oval 25"/>
          <p:cNvSpPr/>
          <p:nvPr/>
        </p:nvSpPr>
        <p:spPr>
          <a:xfrm>
            <a:off x="4032555" y="1811809"/>
            <a:ext cx="395025" cy="395079"/>
          </a:xfrm>
          <a:prstGeom prst="ellipse">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lvl="0" algn="ctr"/>
            <a:r>
              <a:rPr lang="en-US" altLang="zh-CN">
                <a:solidFill>
                  <a:prstClr val="white"/>
                </a:solidFill>
                <a:latin typeface="Arial" panose="020B0604020202020204" pitchFamily="34" charset="0"/>
                <a:ea typeface="微软雅黑" panose="020B0503020204020204" pitchFamily="34" charset="-122"/>
                <a:sym typeface="Arial" panose="020B0604020202020204" pitchFamily="34" charset="0"/>
              </a:rPr>
              <a:t>A</a:t>
            </a:r>
          </a:p>
        </p:txBody>
      </p:sp>
      <p:sp>
        <p:nvSpPr>
          <p:cNvPr id="27" name="Oval 26"/>
          <p:cNvSpPr/>
          <p:nvPr/>
        </p:nvSpPr>
        <p:spPr>
          <a:xfrm>
            <a:off x="4032553" y="2703073"/>
            <a:ext cx="395025" cy="395079"/>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lvl="0" algn="ctr"/>
            <a:r>
              <a:rPr lang="en-US" altLang="zh-CN" dirty="0">
                <a:solidFill>
                  <a:prstClr val="white"/>
                </a:solidFill>
                <a:latin typeface="Arial" panose="020B0604020202020204" pitchFamily="34" charset="0"/>
                <a:ea typeface="微软雅黑" panose="020B0503020204020204" pitchFamily="34" charset="-122"/>
                <a:sym typeface="Arial" panose="020B0604020202020204" pitchFamily="34" charset="0"/>
              </a:rPr>
              <a:t>B</a:t>
            </a:r>
          </a:p>
        </p:txBody>
      </p:sp>
      <p:sp>
        <p:nvSpPr>
          <p:cNvPr id="28" name="Oval 27"/>
          <p:cNvSpPr/>
          <p:nvPr/>
        </p:nvSpPr>
        <p:spPr>
          <a:xfrm>
            <a:off x="4032554" y="3594336"/>
            <a:ext cx="395025" cy="395079"/>
          </a:xfrm>
          <a:prstGeom prst="ellipse">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lvl="0" algn="ctr"/>
            <a:r>
              <a:rPr lang="en-US" altLang="zh-CN">
                <a:solidFill>
                  <a:prstClr val="white"/>
                </a:solidFill>
                <a:latin typeface="Arial" panose="020B0604020202020204" pitchFamily="34" charset="0"/>
                <a:ea typeface="微软雅黑" panose="020B0503020204020204" pitchFamily="34" charset="-122"/>
                <a:sym typeface="Arial" panose="020B0604020202020204" pitchFamily="34" charset="0"/>
              </a:rPr>
              <a:t>C</a:t>
            </a:r>
          </a:p>
        </p:txBody>
      </p:sp>
      <p:sp>
        <p:nvSpPr>
          <p:cNvPr id="29" name="TextBox 28"/>
          <p:cNvSpPr txBox="1"/>
          <p:nvPr/>
        </p:nvSpPr>
        <p:spPr>
          <a:xfrm>
            <a:off x="4482183" y="1853475"/>
            <a:ext cx="2105691" cy="346199"/>
          </a:xfrm>
          <a:prstGeom prst="rect">
            <a:avLst/>
          </a:prstGeom>
          <a:noFill/>
        </p:spPr>
        <p:txBody>
          <a:bodyPr wrap="square" lIns="68577" tIns="34289" rIns="68577" bIns="34289"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 </a:t>
            </a:r>
          </a:p>
        </p:txBody>
      </p:sp>
      <p:sp>
        <p:nvSpPr>
          <p:cNvPr id="30" name="TextBox 29"/>
          <p:cNvSpPr txBox="1"/>
          <p:nvPr/>
        </p:nvSpPr>
        <p:spPr>
          <a:xfrm>
            <a:off x="4478195" y="2750551"/>
            <a:ext cx="2105691" cy="346199"/>
          </a:xfrm>
          <a:prstGeom prst="rect">
            <a:avLst/>
          </a:prstGeom>
          <a:noFill/>
        </p:spPr>
        <p:txBody>
          <a:bodyPr wrap="square" lIns="68577" tIns="34289" rIns="68577" bIns="34289"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 </a:t>
            </a:r>
          </a:p>
        </p:txBody>
      </p:sp>
      <p:sp>
        <p:nvSpPr>
          <p:cNvPr id="31" name="TextBox 30"/>
          <p:cNvSpPr txBox="1"/>
          <p:nvPr/>
        </p:nvSpPr>
        <p:spPr>
          <a:xfrm>
            <a:off x="4480379" y="3616149"/>
            <a:ext cx="2105691" cy="346199"/>
          </a:xfrm>
          <a:prstGeom prst="rect">
            <a:avLst/>
          </a:prstGeom>
          <a:noFill/>
        </p:spPr>
        <p:txBody>
          <a:bodyPr wrap="square" lIns="68577" tIns="34289" rIns="68577" bIns="34289"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 </a:t>
            </a:r>
          </a:p>
        </p:txBody>
      </p:sp>
    </p:spTree>
    <p:extLst>
      <p:ext uri="{BB962C8B-B14F-4D97-AF65-F5344CB8AC3E}">
        <p14:creationId xmlns:p14="http://schemas.microsoft.com/office/powerpoint/2010/main" val="254052987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circle(in)">
                                      <p:cBhvr>
                                        <p:cTn id="14" dur="2000"/>
                                        <p:tgtEl>
                                          <p:spTgt spid="26"/>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2000"/>
                                        <p:tgtEl>
                                          <p:spTgt spid="27"/>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circle(in)">
                                      <p:cBhvr>
                                        <p:cTn id="20" dur="20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9"/>
                                        </p:tgtEl>
                                        <p:attrNameLst>
                                          <p:attrName>ppt_y</p:attrName>
                                        </p:attrNameLst>
                                      </p:cBhvr>
                                      <p:tavLst>
                                        <p:tav tm="0">
                                          <p:val>
                                            <p:strVal val="#ppt_y"/>
                                          </p:val>
                                        </p:tav>
                                        <p:tav tm="100000">
                                          <p:val>
                                            <p:strVal val="#ppt_y"/>
                                          </p:val>
                                        </p:tav>
                                      </p:tavLst>
                                    </p:anim>
                                    <p:anim calcmode="lin" valueType="num">
                                      <p:cBhvr>
                                        <p:cTn id="27"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9"/>
                                        </p:tgtEl>
                                      </p:cBhvr>
                                    </p:animEffect>
                                  </p:childTnLst>
                                </p:cTn>
                              </p:par>
                              <p:par>
                                <p:cTn id="30" presetID="41" presetClass="entr" presetSubtype="0" fill="hold" grpId="0" nodeType="withEffect">
                                  <p:stCondLst>
                                    <p:cond delay="0"/>
                                  </p:stCondLst>
                                  <p:iterate type="lt">
                                    <p:tmPct val="10000"/>
                                  </p:iterate>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0"/>
                                        </p:tgtEl>
                                        <p:attrNameLst>
                                          <p:attrName>ppt_y</p:attrName>
                                        </p:attrNameLst>
                                      </p:cBhvr>
                                      <p:tavLst>
                                        <p:tav tm="0">
                                          <p:val>
                                            <p:strVal val="#ppt_y"/>
                                          </p:val>
                                        </p:tav>
                                        <p:tav tm="100000">
                                          <p:val>
                                            <p:strVal val="#ppt_y"/>
                                          </p:val>
                                        </p:tav>
                                      </p:tavLst>
                                    </p:anim>
                                    <p:anim calcmode="lin" valueType="num">
                                      <p:cBhvr>
                                        <p:cTn id="34"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0"/>
                                        </p:tgtEl>
                                      </p:cBhvr>
                                    </p:animEffect>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1"/>
                                        </p:tgtEl>
                                        <p:attrNameLst>
                                          <p:attrName>ppt_y</p:attrName>
                                        </p:attrNameLst>
                                      </p:cBhvr>
                                      <p:tavLst>
                                        <p:tav tm="0">
                                          <p:val>
                                            <p:strVal val="#ppt_y"/>
                                          </p:val>
                                        </p:tav>
                                        <p:tav tm="100000">
                                          <p:val>
                                            <p:strVal val="#ppt_y"/>
                                          </p:val>
                                        </p:tav>
                                      </p:tavLst>
                                    </p:anim>
                                    <p:anim calcmode="lin" valueType="num">
                                      <p:cBhvr>
                                        <p:cTn id="41"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Diagonal Corner Rectangle 34"/>
          <p:cNvSpPr/>
          <p:nvPr/>
        </p:nvSpPr>
        <p:spPr>
          <a:xfrm>
            <a:off x="664705" y="1715928"/>
            <a:ext cx="1728210" cy="1843673"/>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dirty="0">
              <a:cs typeface="+mn-ea"/>
            </a:endParaRPr>
          </a:p>
        </p:txBody>
      </p:sp>
      <p:sp>
        <p:nvSpPr>
          <p:cNvPr id="7" name="Round Diagonal Corner Rectangle 35"/>
          <p:cNvSpPr/>
          <p:nvPr/>
        </p:nvSpPr>
        <p:spPr>
          <a:xfrm>
            <a:off x="2703176" y="1715928"/>
            <a:ext cx="1728210" cy="1843673"/>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dirty="0">
              <a:cs typeface="+mn-ea"/>
            </a:endParaRPr>
          </a:p>
        </p:txBody>
      </p:sp>
      <p:sp>
        <p:nvSpPr>
          <p:cNvPr id="8" name="Round Diagonal Corner Rectangle 36"/>
          <p:cNvSpPr/>
          <p:nvPr/>
        </p:nvSpPr>
        <p:spPr>
          <a:xfrm>
            <a:off x="4732345" y="1715928"/>
            <a:ext cx="1728210" cy="1843673"/>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dirty="0">
              <a:cs typeface="+mn-ea"/>
            </a:endParaRPr>
          </a:p>
        </p:txBody>
      </p:sp>
      <p:sp>
        <p:nvSpPr>
          <p:cNvPr id="9" name="Round Diagonal Corner Rectangle 37"/>
          <p:cNvSpPr/>
          <p:nvPr/>
        </p:nvSpPr>
        <p:spPr>
          <a:xfrm>
            <a:off x="6761066" y="1715928"/>
            <a:ext cx="1728210" cy="1843673"/>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dirty="0">
              <a:cs typeface="+mn-ea"/>
            </a:endParaRPr>
          </a:p>
        </p:txBody>
      </p:sp>
      <p:grpSp>
        <p:nvGrpSpPr>
          <p:cNvPr id="3" name="Group 78"/>
          <p:cNvGrpSpPr/>
          <p:nvPr/>
        </p:nvGrpSpPr>
        <p:grpSpPr>
          <a:xfrm>
            <a:off x="3317310" y="1932874"/>
            <a:ext cx="499942" cy="688286"/>
            <a:chOff x="3291055" y="1604118"/>
            <a:chExt cx="552452" cy="760475"/>
          </a:xfrm>
          <a:solidFill>
            <a:schemeClr val="bg1"/>
          </a:solidFill>
        </p:grpSpPr>
        <p:sp>
          <p:nvSpPr>
            <p:cNvPr id="11"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12"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13"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14"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15"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16"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17"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grpSp>
      <p:grpSp>
        <p:nvGrpSpPr>
          <p:cNvPr id="10" name="Group 79"/>
          <p:cNvGrpSpPr/>
          <p:nvPr/>
        </p:nvGrpSpPr>
        <p:grpSpPr>
          <a:xfrm>
            <a:off x="1208903" y="1947811"/>
            <a:ext cx="639819" cy="658417"/>
            <a:chOff x="1222376" y="1701801"/>
            <a:chExt cx="768350" cy="790576"/>
          </a:xfrm>
          <a:solidFill>
            <a:schemeClr val="bg1"/>
          </a:solidFill>
        </p:grpSpPr>
        <p:sp>
          <p:nvSpPr>
            <p:cNvPr id="19"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0"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1"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2"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grpSp>
      <p:grpSp>
        <p:nvGrpSpPr>
          <p:cNvPr id="18" name="Group 72"/>
          <p:cNvGrpSpPr/>
          <p:nvPr/>
        </p:nvGrpSpPr>
        <p:grpSpPr>
          <a:xfrm>
            <a:off x="5159286" y="1858655"/>
            <a:ext cx="873880" cy="836725"/>
            <a:chOff x="5105401" y="1701801"/>
            <a:chExt cx="873880" cy="836612"/>
          </a:xfrm>
          <a:solidFill>
            <a:schemeClr val="bg1"/>
          </a:solidFill>
        </p:grpSpPr>
        <p:sp>
          <p:nvSpPr>
            <p:cNvPr id="24"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5"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6"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7"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8"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29"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30"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grpSp>
      <p:grpSp>
        <p:nvGrpSpPr>
          <p:cNvPr id="23" name="Group 74"/>
          <p:cNvGrpSpPr/>
          <p:nvPr/>
        </p:nvGrpSpPr>
        <p:grpSpPr>
          <a:xfrm>
            <a:off x="7248829" y="1965825"/>
            <a:ext cx="752687" cy="622384"/>
            <a:chOff x="7309384" y="1676401"/>
            <a:chExt cx="752687" cy="622300"/>
          </a:xfrm>
          <a:solidFill>
            <a:schemeClr val="bg1"/>
          </a:solidFill>
        </p:grpSpPr>
        <p:sp>
          <p:nvSpPr>
            <p:cNvPr id="3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3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sp>
          <p:nvSpPr>
            <p:cNvPr id="3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headEnd/>
              <a:tailEnd/>
            </a:ln>
          </p:spPr>
          <p:txBody>
            <a:bodyPr vert="horz" wrap="square" lIns="91424" tIns="45712" rIns="91424" bIns="45712" numCol="1" anchor="t" anchorCtr="0" compatLnSpc="1">
              <a:prstTxWarp prst="textNoShape">
                <a:avLst/>
              </a:prstTxWarp>
            </a:bodyPr>
            <a:lstStyle/>
            <a:p>
              <a:endParaRPr lang="en-US">
                <a:cs typeface="+mn-ea"/>
              </a:endParaRPr>
            </a:p>
          </p:txBody>
        </p:sp>
      </p:grpSp>
      <p:sp>
        <p:nvSpPr>
          <p:cNvPr id="35" name="TextBox 34"/>
          <p:cNvSpPr txBox="1"/>
          <p:nvPr/>
        </p:nvSpPr>
        <p:spPr>
          <a:xfrm>
            <a:off x="722315" y="2741665"/>
            <a:ext cx="1612995" cy="550834"/>
          </a:xfrm>
          <a:prstGeom prst="rect">
            <a:avLst/>
          </a:prstGeom>
          <a:noFill/>
        </p:spPr>
        <p:txBody>
          <a:bodyPr wrap="square" lIns="91434" tIns="45717" rIns="91434" bIns="45717" rtlCol="0">
            <a:spAutoFit/>
          </a:bodyPr>
          <a:lstStyle/>
          <a:p>
            <a:pPr algn="ctr"/>
            <a:r>
              <a:rPr lang="zh-CN" altLang="en-US" sz="1000" b="1" dirty="0">
                <a:solidFill>
                  <a:schemeClr val="bg1"/>
                </a:solidFill>
                <a:latin typeface="微软雅黑" pitchFamily="34" charset="-122"/>
                <a:ea typeface="微软雅黑" pitchFamily="34" charset="-122"/>
                <a:cs typeface="+mn-ea"/>
              </a:rPr>
              <a:t>关键字</a:t>
            </a:r>
            <a:endParaRPr lang="en-US" altLang="zh-CN" sz="1000" b="1" dirty="0">
              <a:solidFill>
                <a:schemeClr val="bg1"/>
              </a:solidFill>
              <a:latin typeface="微软雅黑" pitchFamily="34" charset="-122"/>
              <a:ea typeface="微软雅黑" pitchFamily="34" charset="-122"/>
              <a:cs typeface="+mn-ea"/>
            </a:endParaRPr>
          </a:p>
          <a:p>
            <a:pPr algn="ctr" defTabSz="914316">
              <a:spcBef>
                <a:spcPct val="20000"/>
              </a:spcBef>
              <a:defRPr/>
            </a:pPr>
            <a:r>
              <a:rPr lang="zh-CN" altLang="en-US" sz="900" dirty="0">
                <a:solidFill>
                  <a:schemeClr val="bg1"/>
                </a:solidFill>
                <a:latin typeface="微软雅黑" pitchFamily="34" charset="-122"/>
                <a:ea typeface="微软雅黑" pitchFamily="34" charset="-122"/>
                <a:cs typeface="+mn-ea"/>
              </a:rPr>
              <a:t>单击此处添加文字阐述，添加简短问题说明</a:t>
            </a:r>
            <a:endParaRPr lang="en-US" altLang="zh-CN" sz="900" dirty="0">
              <a:solidFill>
                <a:schemeClr val="bg1"/>
              </a:solidFill>
              <a:latin typeface="微软雅黑" pitchFamily="34" charset="-122"/>
              <a:ea typeface="微软雅黑" pitchFamily="34" charset="-122"/>
              <a:cs typeface="+mn-ea"/>
            </a:endParaRPr>
          </a:p>
        </p:txBody>
      </p:sp>
      <p:sp>
        <p:nvSpPr>
          <p:cNvPr id="36" name="TextBox 35"/>
          <p:cNvSpPr txBox="1"/>
          <p:nvPr/>
        </p:nvSpPr>
        <p:spPr>
          <a:xfrm>
            <a:off x="6818675" y="2741665"/>
            <a:ext cx="1612995" cy="550834"/>
          </a:xfrm>
          <a:prstGeom prst="rect">
            <a:avLst/>
          </a:prstGeom>
          <a:noFill/>
        </p:spPr>
        <p:txBody>
          <a:bodyPr wrap="square" lIns="91434" tIns="45717" rIns="91434" bIns="45717" rtlCol="0">
            <a:spAutoFit/>
          </a:bodyPr>
          <a:lstStyle/>
          <a:p>
            <a:pPr algn="ctr"/>
            <a:r>
              <a:rPr lang="zh-CN" altLang="en-US" sz="1000" b="1" dirty="0">
                <a:solidFill>
                  <a:schemeClr val="bg1"/>
                </a:solidFill>
                <a:latin typeface="微软雅黑" pitchFamily="34" charset="-122"/>
                <a:ea typeface="微软雅黑" pitchFamily="34" charset="-122"/>
                <a:cs typeface="+mn-ea"/>
              </a:rPr>
              <a:t>关键字</a:t>
            </a:r>
            <a:endParaRPr lang="en-US" altLang="zh-CN" sz="1000" b="1" dirty="0">
              <a:solidFill>
                <a:schemeClr val="bg1"/>
              </a:solidFill>
              <a:latin typeface="微软雅黑" pitchFamily="34" charset="-122"/>
              <a:ea typeface="微软雅黑" pitchFamily="34" charset="-122"/>
              <a:cs typeface="+mn-ea"/>
            </a:endParaRPr>
          </a:p>
          <a:p>
            <a:pPr algn="ctr" defTabSz="914316">
              <a:spcBef>
                <a:spcPct val="20000"/>
              </a:spcBef>
              <a:defRPr/>
            </a:pPr>
            <a:r>
              <a:rPr lang="zh-CN" altLang="en-US" sz="900" dirty="0">
                <a:solidFill>
                  <a:schemeClr val="bg1"/>
                </a:solidFill>
                <a:latin typeface="微软雅黑" pitchFamily="34" charset="-122"/>
                <a:ea typeface="微软雅黑" pitchFamily="34" charset="-122"/>
                <a:cs typeface="+mn-ea"/>
              </a:rPr>
              <a:t>单击此处添加文字阐述，添加简短问题说明</a:t>
            </a:r>
            <a:endParaRPr lang="en-US" altLang="zh-CN" sz="900" dirty="0">
              <a:solidFill>
                <a:schemeClr val="bg1"/>
              </a:solidFill>
              <a:latin typeface="微软雅黑" pitchFamily="34" charset="-122"/>
              <a:ea typeface="微软雅黑" pitchFamily="34" charset="-122"/>
              <a:cs typeface="+mn-ea"/>
            </a:endParaRPr>
          </a:p>
        </p:txBody>
      </p:sp>
      <p:sp>
        <p:nvSpPr>
          <p:cNvPr id="37" name="TextBox 36"/>
          <p:cNvSpPr txBox="1"/>
          <p:nvPr/>
        </p:nvSpPr>
        <p:spPr>
          <a:xfrm>
            <a:off x="4789731" y="2741665"/>
            <a:ext cx="1612995" cy="550834"/>
          </a:xfrm>
          <a:prstGeom prst="rect">
            <a:avLst/>
          </a:prstGeom>
          <a:noFill/>
        </p:spPr>
        <p:txBody>
          <a:bodyPr wrap="square" lIns="91434" tIns="45717" rIns="91434" bIns="45717" rtlCol="0">
            <a:spAutoFit/>
          </a:bodyPr>
          <a:lstStyle/>
          <a:p>
            <a:pPr algn="ctr"/>
            <a:r>
              <a:rPr lang="zh-CN" altLang="en-US" sz="1000" b="1" dirty="0">
                <a:solidFill>
                  <a:schemeClr val="bg1"/>
                </a:solidFill>
                <a:latin typeface="微软雅黑" pitchFamily="34" charset="-122"/>
                <a:ea typeface="微软雅黑" pitchFamily="34" charset="-122"/>
                <a:cs typeface="+mn-ea"/>
              </a:rPr>
              <a:t>关键字</a:t>
            </a:r>
            <a:endParaRPr lang="en-US" altLang="zh-CN" sz="1000" b="1" dirty="0">
              <a:solidFill>
                <a:schemeClr val="bg1"/>
              </a:solidFill>
              <a:latin typeface="微软雅黑" pitchFamily="34" charset="-122"/>
              <a:ea typeface="微软雅黑" pitchFamily="34" charset="-122"/>
              <a:cs typeface="+mn-ea"/>
            </a:endParaRPr>
          </a:p>
          <a:p>
            <a:pPr algn="ctr" defTabSz="914316">
              <a:spcBef>
                <a:spcPct val="20000"/>
              </a:spcBef>
              <a:defRPr/>
            </a:pPr>
            <a:r>
              <a:rPr lang="zh-CN" altLang="en-US" sz="900" dirty="0">
                <a:solidFill>
                  <a:schemeClr val="bg1"/>
                </a:solidFill>
                <a:latin typeface="微软雅黑" pitchFamily="34" charset="-122"/>
                <a:ea typeface="微软雅黑" pitchFamily="34" charset="-122"/>
                <a:cs typeface="+mn-ea"/>
              </a:rPr>
              <a:t>单击此处添加文字阐述，添加简短问题说明</a:t>
            </a:r>
            <a:endParaRPr lang="en-US" altLang="zh-CN" sz="900" dirty="0">
              <a:solidFill>
                <a:schemeClr val="bg1"/>
              </a:solidFill>
              <a:latin typeface="微软雅黑" pitchFamily="34" charset="-122"/>
              <a:ea typeface="微软雅黑" pitchFamily="34" charset="-122"/>
              <a:cs typeface="+mn-ea"/>
            </a:endParaRPr>
          </a:p>
        </p:txBody>
      </p:sp>
      <p:sp>
        <p:nvSpPr>
          <p:cNvPr id="38" name="TextBox 37"/>
          <p:cNvSpPr txBox="1"/>
          <p:nvPr/>
        </p:nvSpPr>
        <p:spPr>
          <a:xfrm>
            <a:off x="2760785" y="2741665"/>
            <a:ext cx="1612995" cy="550834"/>
          </a:xfrm>
          <a:prstGeom prst="rect">
            <a:avLst/>
          </a:prstGeom>
          <a:noFill/>
        </p:spPr>
        <p:txBody>
          <a:bodyPr wrap="square" lIns="91434" tIns="45717" rIns="91434" bIns="45717" rtlCol="0">
            <a:spAutoFit/>
          </a:bodyPr>
          <a:lstStyle/>
          <a:p>
            <a:pPr algn="ctr"/>
            <a:r>
              <a:rPr lang="zh-CN" altLang="en-US" sz="1000" b="1" dirty="0">
                <a:solidFill>
                  <a:schemeClr val="bg1"/>
                </a:solidFill>
                <a:latin typeface="微软雅黑" pitchFamily="34" charset="-122"/>
                <a:ea typeface="微软雅黑" pitchFamily="34" charset="-122"/>
                <a:cs typeface="+mn-ea"/>
              </a:rPr>
              <a:t>关键字</a:t>
            </a:r>
            <a:endParaRPr lang="en-US" altLang="zh-CN" sz="1000" b="1" dirty="0">
              <a:solidFill>
                <a:schemeClr val="bg1"/>
              </a:solidFill>
              <a:latin typeface="微软雅黑" pitchFamily="34" charset="-122"/>
              <a:ea typeface="微软雅黑" pitchFamily="34" charset="-122"/>
              <a:cs typeface="+mn-ea"/>
            </a:endParaRPr>
          </a:p>
          <a:p>
            <a:pPr algn="ctr" defTabSz="914316">
              <a:spcBef>
                <a:spcPct val="20000"/>
              </a:spcBef>
              <a:defRPr/>
            </a:pPr>
            <a:r>
              <a:rPr lang="zh-CN" altLang="en-US" sz="900" dirty="0">
                <a:solidFill>
                  <a:schemeClr val="bg1"/>
                </a:solidFill>
                <a:latin typeface="微软雅黑" pitchFamily="34" charset="-122"/>
                <a:ea typeface="微软雅黑" pitchFamily="34" charset="-122"/>
                <a:cs typeface="+mn-ea"/>
              </a:rPr>
              <a:t>单击此处添加文字阐述，添加简短问题说明</a:t>
            </a:r>
            <a:endParaRPr lang="en-US" altLang="zh-CN" sz="900" dirty="0">
              <a:solidFill>
                <a:schemeClr val="bg1"/>
              </a:solidFill>
              <a:latin typeface="微软雅黑" pitchFamily="34" charset="-122"/>
              <a:ea typeface="微软雅黑" pitchFamily="34" charset="-122"/>
              <a:cs typeface="+mn-ea"/>
            </a:endParaRPr>
          </a:p>
        </p:txBody>
      </p:sp>
      <p:sp>
        <p:nvSpPr>
          <p:cNvPr id="39" name="Footer Text"/>
          <p:cNvSpPr txBox="1"/>
          <p:nvPr/>
        </p:nvSpPr>
        <p:spPr>
          <a:xfrm>
            <a:off x="692057" y="4141660"/>
            <a:ext cx="7759890" cy="276951"/>
          </a:xfrm>
          <a:prstGeom prst="rect">
            <a:avLst/>
          </a:prstGeom>
          <a:noFill/>
        </p:spPr>
        <p:txBody>
          <a:bodyPr wrap="square" lIns="0" tIns="0" rIns="0" bIns="0" rtlCol="0">
            <a:spAutoFit/>
          </a:bodyPr>
          <a:lstStyle/>
          <a:p>
            <a:pPr lvl="0" algn="ctr"/>
            <a:r>
              <a:rPr lang="zh-CN" altLang="en-US" sz="900" dirty="0">
                <a:solidFill>
                  <a:schemeClr val="tx1">
                    <a:lumMod val="50000"/>
                    <a:lumOff val="50000"/>
                  </a:schemeClr>
                </a:solidFill>
                <a:latin typeface="微软雅黑" pitchFamily="34" charset="-122"/>
                <a:ea typeface="微软雅黑" pitchFamily="34" charset="-122"/>
                <a:cs typeface="+mn-ea"/>
              </a:rPr>
              <a:t>单击此处添加文字阐述，添加简短问题说明文字，具体说明文字在此处。单击此处添加文字阐述，添加简短问题单击此处添加文字阐述，添加简短问题说明文字，具体说明文字在此处。单击此处添加文字阐述，添加简短问题</a:t>
            </a:r>
            <a:endParaRPr lang="en-US" altLang="zh-CN" sz="800" dirty="0">
              <a:solidFill>
                <a:schemeClr val="tx1">
                  <a:lumMod val="50000"/>
                  <a:lumOff val="50000"/>
                </a:schemeClr>
              </a:solidFill>
              <a:latin typeface="微软雅黑" pitchFamily="34" charset="-122"/>
              <a:ea typeface="微软雅黑" pitchFamily="34" charset="-122"/>
              <a:cs typeface="+mn-ea"/>
            </a:endParaRPr>
          </a:p>
        </p:txBody>
      </p:sp>
      <p:cxnSp>
        <p:nvCxnSpPr>
          <p:cNvPr id="40" name="Straight Line buttom"/>
          <p:cNvCxnSpPr/>
          <p:nvPr/>
        </p:nvCxnSpPr>
        <p:spPr>
          <a:xfrm>
            <a:off x="685800" y="4008189"/>
            <a:ext cx="7772401"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1" name="Arc 86"/>
          <p:cNvSpPr/>
          <p:nvPr/>
        </p:nvSpPr>
        <p:spPr>
          <a:xfrm rot="19051047">
            <a:off x="1828032" y="1239539"/>
            <a:ext cx="1636328" cy="1636549"/>
          </a:xfrm>
          <a:prstGeom prst="arc">
            <a:avLst/>
          </a:prstGeom>
          <a:ln w="28575">
            <a:solidFill>
              <a:schemeClr val="accent1"/>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34" tIns="45717" rIns="91434" bIns="45717" rtlCol="0" anchor="ctr"/>
          <a:lstStyle/>
          <a:p>
            <a:pPr algn="ctr"/>
            <a:endParaRPr lang="en-US" dirty="0">
              <a:cs typeface="+mn-ea"/>
            </a:endParaRPr>
          </a:p>
        </p:txBody>
      </p:sp>
      <p:sp>
        <p:nvSpPr>
          <p:cNvPr id="42" name="Arc 87"/>
          <p:cNvSpPr/>
          <p:nvPr/>
        </p:nvSpPr>
        <p:spPr>
          <a:xfrm rot="19051047">
            <a:off x="3807813" y="1239541"/>
            <a:ext cx="1636328" cy="1636549"/>
          </a:xfrm>
          <a:prstGeom prst="arc">
            <a:avLst/>
          </a:prstGeom>
          <a:ln w="28575">
            <a:solidFill>
              <a:schemeClr val="accent2"/>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34" tIns="45717" rIns="91434" bIns="45717" rtlCol="0" anchor="ctr"/>
          <a:lstStyle/>
          <a:p>
            <a:pPr algn="ctr"/>
            <a:endParaRPr lang="en-US" dirty="0">
              <a:cs typeface="+mn-ea"/>
            </a:endParaRPr>
          </a:p>
        </p:txBody>
      </p:sp>
      <p:sp>
        <p:nvSpPr>
          <p:cNvPr id="43" name="Arc 88"/>
          <p:cNvSpPr/>
          <p:nvPr/>
        </p:nvSpPr>
        <p:spPr>
          <a:xfrm rot="19051047">
            <a:off x="5787591" y="1239541"/>
            <a:ext cx="1636328" cy="1636549"/>
          </a:xfrm>
          <a:prstGeom prst="arc">
            <a:avLst/>
          </a:prstGeom>
          <a:ln w="28575">
            <a:solidFill>
              <a:schemeClr val="accent3"/>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34" tIns="45717" rIns="91434" bIns="45717" rtlCol="0" anchor="ctr"/>
          <a:lstStyle/>
          <a:p>
            <a:pPr algn="ctr"/>
            <a:endParaRPr lang="en-US" dirty="0">
              <a:cs typeface="+mn-ea"/>
            </a:endParaRPr>
          </a:p>
        </p:txBody>
      </p:sp>
    </p:spTree>
    <p:extLst>
      <p:ext uri="{BB962C8B-B14F-4D97-AF65-F5344CB8AC3E}">
        <p14:creationId xmlns:p14="http://schemas.microsoft.com/office/powerpoint/2010/main" val="274496762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2" presetClass="entr" presetSubtype="4" accel="50000" decel="5000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ppt_x"/>
                                          </p:val>
                                        </p:tav>
                                        <p:tav tm="100000">
                                          <p:val>
                                            <p:strVal val="#ppt_x"/>
                                          </p:val>
                                        </p:tav>
                                      </p:tavLst>
                                    </p:anim>
                                    <p:anim calcmode="lin" valueType="num">
                                      <p:cBhvr additive="base">
                                        <p:cTn id="18" dur="500" fill="hold"/>
                                        <p:tgtEl>
                                          <p:spTgt spid="3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fill="hold"/>
                                        <p:tgtEl>
                                          <p:spTgt spid="38"/>
                                        </p:tgtEl>
                                        <p:attrNameLst>
                                          <p:attrName>ppt_x</p:attrName>
                                        </p:attrNameLst>
                                      </p:cBhvr>
                                      <p:tavLst>
                                        <p:tav tm="0">
                                          <p:val>
                                            <p:strVal val="#ppt_x"/>
                                          </p:val>
                                        </p:tav>
                                        <p:tav tm="100000">
                                          <p:val>
                                            <p:strVal val="#ppt_x"/>
                                          </p:val>
                                        </p:tav>
                                      </p:tavLst>
                                    </p:anim>
                                    <p:anim calcmode="lin" valueType="num">
                                      <p:cBhvr additive="base">
                                        <p:cTn id="33" dur="500" fill="hold"/>
                                        <p:tgtEl>
                                          <p:spTgt spid="38"/>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2" presetClass="entr" presetSubtype="4" accel="50000" decel="5000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ppt_x"/>
                                          </p:val>
                                        </p:tav>
                                        <p:tav tm="100000">
                                          <p:val>
                                            <p:strVal val="#ppt_x"/>
                                          </p:val>
                                        </p:tav>
                                      </p:tavLst>
                                    </p:anim>
                                    <p:anim calcmode="lin" valueType="num">
                                      <p:cBhvr additive="base">
                                        <p:cTn id="48" dur="500" fill="hold"/>
                                        <p:tgtEl>
                                          <p:spTgt spid="37"/>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fill="hold"/>
                                        <p:tgtEl>
                                          <p:spTgt spid="36"/>
                                        </p:tgtEl>
                                        <p:attrNameLst>
                                          <p:attrName>ppt_x</p:attrName>
                                        </p:attrNameLst>
                                      </p:cBhvr>
                                      <p:tavLst>
                                        <p:tav tm="0">
                                          <p:val>
                                            <p:strVal val="#ppt_x"/>
                                          </p:val>
                                        </p:tav>
                                        <p:tav tm="100000">
                                          <p:val>
                                            <p:strVal val="#ppt_x"/>
                                          </p:val>
                                        </p:tav>
                                      </p:tavLst>
                                    </p:anim>
                                    <p:anim calcmode="lin" valueType="num">
                                      <p:cBhvr additive="base">
                                        <p:cTn id="63" dur="500" fill="hold"/>
                                        <p:tgtEl>
                                          <p:spTgt spid="36"/>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18" presetClass="entr" presetSubtype="6"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strips(downRight)">
                                      <p:cBhvr>
                                        <p:cTn id="67" dur="500"/>
                                        <p:tgtEl>
                                          <p:spTgt spid="41"/>
                                        </p:tgtEl>
                                      </p:cBhvr>
                                    </p:animEffect>
                                  </p:childTnLst>
                                </p:cTn>
                              </p:par>
                            </p:childTnLst>
                          </p:cTn>
                        </p:par>
                        <p:par>
                          <p:cTn id="68" fill="hold">
                            <p:stCondLst>
                              <p:cond delay="4500"/>
                            </p:stCondLst>
                            <p:childTnLst>
                              <p:par>
                                <p:cTn id="69" presetID="18" presetClass="entr" presetSubtype="6"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strips(downRight)">
                                      <p:cBhvr>
                                        <p:cTn id="71" dur="500"/>
                                        <p:tgtEl>
                                          <p:spTgt spid="42"/>
                                        </p:tgtEl>
                                      </p:cBhvr>
                                    </p:animEffect>
                                  </p:childTnLst>
                                </p:cTn>
                              </p:par>
                            </p:childTnLst>
                          </p:cTn>
                        </p:par>
                        <p:par>
                          <p:cTn id="72" fill="hold">
                            <p:stCondLst>
                              <p:cond delay="5000"/>
                            </p:stCondLst>
                            <p:childTnLst>
                              <p:par>
                                <p:cTn id="73" presetID="18" presetClass="entr" presetSubtype="6"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strips(downRight)">
                                      <p:cBhvr>
                                        <p:cTn id="75" dur="500"/>
                                        <p:tgtEl>
                                          <p:spTgt spid="43"/>
                                        </p:tgtEl>
                                      </p:cBhvr>
                                    </p:animEffect>
                                  </p:childTnLst>
                                </p:cTn>
                              </p:par>
                            </p:childTnLst>
                          </p:cTn>
                        </p:par>
                        <p:par>
                          <p:cTn id="76" fill="hold">
                            <p:stCondLst>
                              <p:cond delay="5500"/>
                            </p:stCondLst>
                            <p:childTnLst>
                              <p:par>
                                <p:cTn id="77" presetID="13" presetClass="entr" presetSubtype="16"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plus(in)">
                                      <p:cBhvr>
                                        <p:cTn id="79" dur="500"/>
                                        <p:tgtEl>
                                          <p:spTgt spid="4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35" grpId="0"/>
      <p:bldP spid="36" grpId="0"/>
      <p:bldP spid="37" grpId="0"/>
      <p:bldP spid="38" grpId="0"/>
      <p:bldP spid="39" grpId="0"/>
      <p:bldP spid="41" grpId="0" animBg="1"/>
      <p:bldP spid="42" grpId="0" animBg="1"/>
      <p:bldP spid="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A137E4D-A1AF-47C6-A3EA-E2F324A0AD3D}"/>
              </a:ext>
            </a:extLst>
          </p:cNvPr>
          <p:cNvPicPr>
            <a:picLocks noChangeAspect="1"/>
          </p:cNvPicPr>
          <p:nvPr/>
        </p:nvPicPr>
        <p:blipFill>
          <a:blip r:embed="rId3"/>
          <a:stretch>
            <a:fillRect/>
          </a:stretch>
        </p:blipFill>
        <p:spPr>
          <a:xfrm>
            <a:off x="3028" y="1744"/>
            <a:ext cx="9144018" cy="5148082"/>
          </a:xfrm>
          <a:prstGeom prst="rect">
            <a:avLst/>
          </a:prstGeom>
        </p:spPr>
      </p:pic>
      <p:sp>
        <p:nvSpPr>
          <p:cNvPr id="4" name="Rectangle 8">
            <a:extLst>
              <a:ext uri="{FF2B5EF4-FFF2-40B4-BE49-F238E27FC236}">
                <a16:creationId xmlns:a16="http://schemas.microsoft.com/office/drawing/2014/main" xmlns="" id="{B9729935-D43B-47D5-A5AB-12EABE77FEA3}"/>
              </a:ext>
            </a:extLst>
          </p:cNvPr>
          <p:cNvSpPr>
            <a:spLocks noChangeArrowheads="1"/>
          </p:cNvSpPr>
          <p:nvPr/>
        </p:nvSpPr>
        <p:spPr bwMode="auto">
          <a:xfrm>
            <a:off x="443723" y="660183"/>
            <a:ext cx="21366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6000" b="0" i="0" u="none" strike="noStrike" cap="none" normalizeH="0" baseline="0" dirty="0">
                <a:ln>
                  <a:noFill/>
                </a:ln>
                <a:effectLst/>
                <a:latin typeface="方正姚体" panose="02010601030101010101" pitchFamily="2" charset="-122"/>
                <a:ea typeface="方正姚体" panose="02010601030101010101" pitchFamily="2" charset="-122"/>
              </a:rPr>
              <a:t>201</a:t>
            </a:r>
            <a:r>
              <a:rPr kumimoji="0" lang="en-US" altLang="zh-CN" sz="6000" b="0" i="0" u="none" strike="noStrike" cap="none" normalizeH="0" baseline="0" dirty="0">
                <a:ln>
                  <a:noFill/>
                </a:ln>
                <a:effectLst/>
                <a:latin typeface="方正姚体" panose="02010601030101010101" pitchFamily="2" charset="-122"/>
                <a:ea typeface="方正姚体" panose="02010601030101010101" pitchFamily="2" charset="-122"/>
              </a:rPr>
              <a:t>9</a:t>
            </a:r>
            <a:endParaRPr kumimoji="0" lang="zh-CN" altLang="zh-CN" sz="1000" b="0" i="0" u="none" strike="noStrike" cap="none" normalizeH="0" baseline="0" dirty="0">
              <a:ln>
                <a:noFill/>
              </a:ln>
              <a:effectLst/>
              <a:latin typeface="方正姚体" panose="02010601030101010101" pitchFamily="2" charset="-122"/>
              <a:ea typeface="方正姚体" panose="02010601030101010101" pitchFamily="2" charset="-122"/>
            </a:endParaRPr>
          </a:p>
        </p:txBody>
      </p:sp>
      <p:sp>
        <p:nvSpPr>
          <p:cNvPr id="5" name="Rectangle 12">
            <a:extLst>
              <a:ext uri="{FF2B5EF4-FFF2-40B4-BE49-F238E27FC236}">
                <a16:creationId xmlns:a16="http://schemas.microsoft.com/office/drawing/2014/main" xmlns="" id="{50A2F40B-3E0D-4974-B927-A7508222BD7D}"/>
              </a:ext>
            </a:extLst>
          </p:cNvPr>
          <p:cNvSpPr>
            <a:spLocks noChangeArrowheads="1"/>
          </p:cNvSpPr>
          <p:nvPr/>
        </p:nvSpPr>
        <p:spPr bwMode="auto">
          <a:xfrm>
            <a:off x="443723" y="2226628"/>
            <a:ext cx="282449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50" b="0" i="0" u="none" strike="noStrike" cap="none" normalizeH="0" baseline="0" dirty="0">
                <a:ln>
                  <a:noFill/>
                </a:ln>
                <a:effectLst/>
                <a:latin typeface="微软雅黑" panose="020B0503020204020204" pitchFamily="34" charset="-122"/>
                <a:ea typeface="微软雅黑" panose="020B0503020204020204" pitchFamily="34" charset="-122"/>
                <a:cs typeface="宋体" panose="02010600030101010101" pitchFamily="2" charset="-122"/>
              </a:rPr>
              <a:t>WONDER DESIGN POWERPOINT TEMP</a:t>
            </a:r>
            <a:r>
              <a:rPr kumimoji="0" lang="en-US" altLang="zh-CN" sz="1050" b="0" i="0" u="none" strike="noStrike" cap="none" normalizeH="0" baseline="0" dirty="0">
                <a:ln>
                  <a:noFill/>
                </a:ln>
                <a:effectLst/>
                <a:latin typeface="微软雅黑" panose="020B0503020204020204" pitchFamily="34" charset="-122"/>
                <a:ea typeface="微软雅黑" panose="020B0503020204020204" pitchFamily="34" charset="-122"/>
                <a:cs typeface="宋体" panose="02010600030101010101" pitchFamily="2" charset="-122"/>
              </a:rPr>
              <a:t>LATE</a:t>
            </a:r>
            <a:endParaRPr kumimoji="0" lang="zh-CN" altLang="zh-CN" sz="1200" b="0" i="0" u="none" strike="noStrike" cap="none" normalizeH="0" baseline="0" dirty="0">
              <a:ln>
                <a:noFill/>
              </a:ln>
              <a:effectLst/>
              <a:cs typeface="宋体" panose="02010600030101010101" pitchFamily="2" charset="-122"/>
            </a:endParaRPr>
          </a:p>
        </p:txBody>
      </p:sp>
      <p:sp>
        <p:nvSpPr>
          <p:cNvPr id="6" name="Rectangle 26">
            <a:extLst>
              <a:ext uri="{FF2B5EF4-FFF2-40B4-BE49-F238E27FC236}">
                <a16:creationId xmlns:a16="http://schemas.microsoft.com/office/drawing/2014/main" xmlns="" id="{94876811-863A-47C2-B3D1-9D8F332D4B6E}"/>
              </a:ext>
            </a:extLst>
          </p:cNvPr>
          <p:cNvSpPr>
            <a:spLocks noChangeArrowheads="1"/>
          </p:cNvSpPr>
          <p:nvPr/>
        </p:nvSpPr>
        <p:spPr bwMode="auto">
          <a:xfrm>
            <a:off x="443723" y="1446549"/>
            <a:ext cx="4286942" cy="65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a:lnSpc>
                <a:spcPct val="150000"/>
              </a:lnSpc>
            </a:pPr>
            <a:r>
              <a:rPr lang="zh-CN" altLang="en-US" sz="3200" b="1" dirty="0">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3200" b="1" dirty="0">
              <a:latin typeface="微软雅黑" panose="020B0503020204020204" pitchFamily="34" charset="-122"/>
              <a:ea typeface="微软雅黑" panose="020B0503020204020204" pitchFamily="34" charset="-122"/>
              <a:cs typeface="Clear Sans Light" pitchFamily="34" charset="0"/>
            </a:endParaRPr>
          </a:p>
        </p:txBody>
      </p:sp>
      <p:sp>
        <p:nvSpPr>
          <p:cNvPr id="7" name="Text Box 7">
            <a:extLst>
              <a:ext uri="{FF2B5EF4-FFF2-40B4-BE49-F238E27FC236}">
                <a16:creationId xmlns:a16="http://schemas.microsoft.com/office/drawing/2014/main" xmlns="" id="{1B273EE2-484B-4F4E-8A05-8DD46EEA67F4}"/>
              </a:ext>
            </a:extLst>
          </p:cNvPr>
          <p:cNvSpPr txBox="1">
            <a:spLocks noChangeArrowheads="1"/>
          </p:cNvSpPr>
          <p:nvPr/>
        </p:nvSpPr>
        <p:spPr bwMode="auto">
          <a:xfrm>
            <a:off x="458010" y="2555443"/>
            <a:ext cx="1336948" cy="215444"/>
          </a:xfrm>
          <a:prstGeom prst="rect">
            <a:avLst/>
          </a:prstGeom>
          <a:solidFill>
            <a:srgbClr val="FF0000"/>
          </a:solidFill>
          <a:ln>
            <a:noFill/>
          </a:ln>
          <a:effectLst/>
        </p:spPr>
        <p:txBody>
          <a:bodyPr wrap="square" lIns="90000">
            <a:spAutoFit/>
          </a:bodyPr>
          <a:lstStyle/>
          <a:p>
            <a:pPr algn="ct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汇报人</a:t>
            </a: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a:t>
            </a:r>
            <a:r>
              <a:rPr lang="en-US" altLang="zh-CN"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xxx</a:t>
            </a:r>
            <a:endParaRPr lang="zh-CN" altLang="zh-CN" sz="700" dirty="0">
              <a:solidFill>
                <a:schemeClr val="bg1"/>
              </a:solidFill>
              <a:latin typeface="微软雅黑" panose="020B0503020204020204" pitchFamily="34" charset="-122"/>
              <a:ea typeface="微软雅黑" panose="020B0503020204020204" pitchFamily="34" charset="-122"/>
            </a:endParaRPr>
          </a:p>
        </p:txBody>
      </p:sp>
      <p:sp>
        <p:nvSpPr>
          <p:cNvPr id="8" name="Text Box 7">
            <a:extLst>
              <a:ext uri="{FF2B5EF4-FFF2-40B4-BE49-F238E27FC236}">
                <a16:creationId xmlns:a16="http://schemas.microsoft.com/office/drawing/2014/main" xmlns="" id="{2EACDA4F-483A-488D-A6EA-475002AA4307}"/>
              </a:ext>
            </a:extLst>
          </p:cNvPr>
          <p:cNvSpPr txBox="1">
            <a:spLocks noChangeArrowheads="1"/>
          </p:cNvSpPr>
          <p:nvPr/>
        </p:nvSpPr>
        <p:spPr bwMode="auto">
          <a:xfrm>
            <a:off x="1902497" y="2555443"/>
            <a:ext cx="1336948" cy="215444"/>
          </a:xfrm>
          <a:prstGeom prst="rect">
            <a:avLst/>
          </a:prstGeom>
          <a:solidFill>
            <a:srgbClr val="FF0000"/>
          </a:solidFill>
          <a:ln>
            <a:noFill/>
          </a:ln>
          <a:effectLst/>
        </p:spPr>
        <p:txBody>
          <a:bodyPr wrap="square" lIns="90000">
            <a:spAutoFit/>
          </a:bodyPr>
          <a:lstStyle/>
          <a:p>
            <a:pPr lvl="0" algn="ct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时间：</a:t>
            </a:r>
            <a:r>
              <a:rPr lang="en-US" altLang="zh-CN"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XX</a:t>
            </a: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年</a:t>
            </a:r>
            <a:r>
              <a:rPr lang="en-US" altLang="zh-CN"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XX</a:t>
            </a:r>
            <a:r>
              <a:rPr lang="zh-CN" altLang="en-US" sz="800" dirty="0" smtClean="0">
                <a:solidFill>
                  <a:schemeClr val="bg1"/>
                </a:solidFill>
                <a:latin typeface="微软雅黑" panose="020B0503020204020204" pitchFamily="34" charset="-122"/>
                <a:ea typeface="微软雅黑" panose="020B0503020204020204" pitchFamily="34" charset="-122"/>
                <a:cs typeface="Clear Sans Light" pitchFamily="34" charset="0"/>
              </a:rPr>
              <a:t>月</a:t>
            </a:r>
            <a:endParaRPr lang="zh-CN" altLang="zh-CN" sz="7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7964382"/>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750" fill="hold"/>
                                            <p:tgtEl>
                                              <p:spTgt spid="4"/>
                                            </p:tgtEl>
                                            <p:attrNameLst>
                                              <p:attrName>ppt_x</p:attrName>
                                            </p:attrNameLst>
                                          </p:cBhvr>
                                          <p:tavLst>
                                            <p:tav tm="0">
                                              <p:val>
                                                <p:strVal val="1+#ppt_w/2"/>
                                              </p:val>
                                            </p:tav>
                                            <p:tav tm="100000">
                                              <p:val>
                                                <p:strVal val="#ppt_x"/>
                                              </p:val>
                                            </p:tav>
                                          </p:tavLst>
                                        </p:anim>
                                        <p:anim calcmode="lin" valueType="num" p14:bounceEnd="60000">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600"/>
                                </p:stCondLst>
                                <p:childTnLst>
                                  <p:par>
                                    <p:cTn id="18" presetID="2" presetClass="entr" presetSubtype="4" fill="hold" grpId="0" nodeType="afterEffect" p14:presetBounceEnd="60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60000">
                                          <p:cBhvr additive="base">
                                            <p:cTn id="20" dur="75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1" dur="75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2350"/>
                                </p:stCondLst>
                                <p:childTnLst>
                                  <p:par>
                                    <p:cTn id="23" presetID="2" presetClass="entr" presetSubtype="4" fill="hold" grpId="0" nodeType="afterEffect" p14:presetBounceEnd="6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60000">
                                          <p:cBhvr additive="base">
                                            <p:cTn id="25"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6" dur="75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0000">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14:bounceEnd="60000">
                                          <p:cBhvr additive="base">
                                            <p:cTn id="29" dur="75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30"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bldLvl="0" animBg="1"/>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1600"/>
                                </p:stCondLst>
                                <p:childTnLst>
                                  <p:par>
                                    <p:cTn id="18" presetID="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750" fill="hold"/>
                                            <p:tgtEl>
                                              <p:spTgt spid="5"/>
                                            </p:tgtEl>
                                            <p:attrNameLst>
                                              <p:attrName>ppt_x</p:attrName>
                                            </p:attrNameLst>
                                          </p:cBhvr>
                                          <p:tavLst>
                                            <p:tav tm="0">
                                              <p:val>
                                                <p:strVal val="#ppt_x"/>
                                              </p:val>
                                            </p:tav>
                                            <p:tav tm="100000">
                                              <p:val>
                                                <p:strVal val="#ppt_x"/>
                                              </p:val>
                                            </p:tav>
                                          </p:tavLst>
                                        </p:anim>
                                        <p:anim calcmode="lin" valueType="num">
                                          <p:cBhvr additive="base">
                                            <p:cTn id="21" dur="75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2350"/>
                                </p:stCondLst>
                                <p:childTnLst>
                                  <p:par>
                                    <p:cTn id="23" presetID="2" presetClass="entr" presetSubtype="4"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750" fill="hold"/>
                                            <p:tgtEl>
                                              <p:spTgt spid="7"/>
                                            </p:tgtEl>
                                            <p:attrNameLst>
                                              <p:attrName>ppt_x</p:attrName>
                                            </p:attrNameLst>
                                          </p:cBhvr>
                                          <p:tavLst>
                                            <p:tav tm="0">
                                              <p:val>
                                                <p:strVal val="#ppt_x"/>
                                              </p:val>
                                            </p:tav>
                                            <p:tav tm="100000">
                                              <p:val>
                                                <p:strVal val="#ppt_x"/>
                                              </p:val>
                                            </p:tav>
                                          </p:tavLst>
                                        </p:anim>
                                        <p:anim calcmode="lin" valueType="num">
                                          <p:cBhvr additive="base">
                                            <p:cTn id="26" dur="75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750" fill="hold"/>
                                            <p:tgtEl>
                                              <p:spTgt spid="8"/>
                                            </p:tgtEl>
                                            <p:attrNameLst>
                                              <p:attrName>ppt_x</p:attrName>
                                            </p:attrNameLst>
                                          </p:cBhvr>
                                          <p:tavLst>
                                            <p:tav tm="0">
                                              <p:val>
                                                <p:strVal val="#ppt_x"/>
                                              </p:val>
                                            </p:tav>
                                            <p:tav tm="100000">
                                              <p:val>
                                                <p:strVal val="#ppt_x"/>
                                              </p:val>
                                            </p:tav>
                                          </p:tavLst>
                                        </p:anim>
                                        <p:anim calcmode="lin" valueType="num">
                                          <p:cBhvr additive="base">
                                            <p:cTn id="30"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bldLvl="0" animBg="1"/>
          <p:bldP spid="8" grpId="0" animBg="1"/>
        </p:bldLst>
      </p:timing>
    </mc:Fallback>
  </mc:AlternateContent>
</p:sld>
</file>

<file path=ppt/theme/theme1.xml><?xml version="1.0" encoding="utf-8"?>
<a:theme xmlns:a="http://schemas.openxmlformats.org/drawingml/2006/main" name="Office 主题​​">
  <a:themeElements>
    <a:clrScheme name="自定义 1175">
      <a:dk1>
        <a:sysClr val="windowText" lastClr="000000"/>
      </a:dk1>
      <a:lt1>
        <a:sysClr val="window" lastClr="FFFFFF"/>
      </a:lt1>
      <a:dk2>
        <a:srgbClr val="44546A"/>
      </a:dk2>
      <a:lt2>
        <a:srgbClr val="E7E6E6"/>
      </a:lt2>
      <a:accent1>
        <a:srgbClr val="FF0000"/>
      </a:accent1>
      <a:accent2>
        <a:srgbClr val="F2E4BF"/>
      </a:accent2>
      <a:accent3>
        <a:srgbClr val="FF0000"/>
      </a:accent3>
      <a:accent4>
        <a:srgbClr val="F2E4BF"/>
      </a:accent4>
      <a:accent5>
        <a:srgbClr val="FF0000"/>
      </a:accent5>
      <a:accent6>
        <a:srgbClr val="F2E4BF"/>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347</TotalTime>
  <Words>1586</Words>
  <Application>Microsoft Office PowerPoint</Application>
  <PresentationFormat>自定义</PresentationFormat>
  <Paragraphs>184</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07</dc:title>
  <dc:creator>Administrator</dc:creator>
  <cp:lastModifiedBy>Sky123.Org</cp:lastModifiedBy>
  <cp:revision>82</cp:revision>
  <dcterms:created xsi:type="dcterms:W3CDTF">2017-06-22T09:46:25Z</dcterms:created>
  <dcterms:modified xsi:type="dcterms:W3CDTF">2018-01-27T05:05:22Z</dcterms:modified>
</cp:coreProperties>
</file>