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Lst>
  <p:sldSz cx="9144000" cy="5143500" type="screen16x9"/>
  <p:notesSz cx="6858000" cy="9144000"/>
  <p:embeddedFontLst>
    <p:embeddedFont>
      <p:font typeface="微软雅黑" panose="020B0503020204020204" pitchFamily="34" charset="-122"/>
      <p:regular r:id="rId25"/>
      <p:bold r:id="rId26"/>
    </p:embeddedFont>
    <p:embeddedFont>
      <p:font typeface="Angsana New" panose="02020603050405020304" pitchFamily="18" charset="-34"/>
      <p:regular r:id="rId27"/>
      <p:bold r:id="rId28"/>
      <p:italic r:id="rId29"/>
      <p:boldItalic r:id="rId30"/>
    </p:embeddedFont>
    <p:embeddedFont>
      <p:font typeface="Calibri" panose="020F0502020204030204" pitchFamily="34" charset="0"/>
      <p:regular r:id="rId31"/>
      <p:bold r:id="rId32"/>
      <p:italic r:id="rId33"/>
      <p:boldItalic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473B"/>
    <a:srgbClr val="D00E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4" d="100"/>
          <a:sy n="144" d="100"/>
        </p:scale>
        <p:origin x="-648" y="-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623A66-4EDA-4F51-8042-4738825D4D23}" type="datetimeFigureOut">
              <a:rPr lang="zh-CN" altLang="en-US" smtClean="0"/>
              <a:t>2018/3/12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5672F-979B-4339-87C5-D113D9F665EA}" type="slidenum">
              <a:rPr lang="zh-CN" altLang="en-US" smtClean="0"/>
              <a:t>‹#›</a:t>
            </a:fld>
            <a:endParaRPr lang="zh-CN" altLang="en-US"/>
          </a:p>
        </p:txBody>
      </p:sp>
    </p:spTree>
    <p:extLst>
      <p:ext uri="{BB962C8B-B14F-4D97-AF65-F5344CB8AC3E}">
        <p14:creationId xmlns:p14="http://schemas.microsoft.com/office/powerpoint/2010/main" val="57265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a:t>
            </a:fld>
            <a:endParaRPr lang="zh-CN" altLang="en-US"/>
          </a:p>
        </p:txBody>
      </p:sp>
    </p:spTree>
    <p:extLst>
      <p:ext uri="{BB962C8B-B14F-4D97-AF65-F5344CB8AC3E}">
        <p14:creationId xmlns:p14="http://schemas.microsoft.com/office/powerpoint/2010/main" val="1764903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2</a:t>
            </a:fld>
            <a:endParaRPr lang="zh-CN" altLang="en-US"/>
          </a:p>
        </p:txBody>
      </p:sp>
    </p:spTree>
    <p:extLst>
      <p:ext uri="{BB962C8B-B14F-4D97-AF65-F5344CB8AC3E}">
        <p14:creationId xmlns:p14="http://schemas.microsoft.com/office/powerpoint/2010/main" val="1675240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3</a:t>
            </a:fld>
            <a:endParaRPr lang="zh-CN" altLang="en-US"/>
          </a:p>
        </p:txBody>
      </p:sp>
    </p:spTree>
    <p:extLst>
      <p:ext uri="{BB962C8B-B14F-4D97-AF65-F5344CB8AC3E}">
        <p14:creationId xmlns:p14="http://schemas.microsoft.com/office/powerpoint/2010/main" val="3202687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4</a:t>
            </a:fld>
            <a:endParaRPr lang="zh-CN" altLang="en-US"/>
          </a:p>
        </p:txBody>
      </p:sp>
    </p:spTree>
    <p:extLst>
      <p:ext uri="{BB962C8B-B14F-4D97-AF65-F5344CB8AC3E}">
        <p14:creationId xmlns:p14="http://schemas.microsoft.com/office/powerpoint/2010/main" val="3618803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5</a:t>
            </a:fld>
            <a:endParaRPr lang="zh-CN" altLang="en-US"/>
          </a:p>
        </p:txBody>
      </p:sp>
    </p:spTree>
    <p:extLst>
      <p:ext uri="{BB962C8B-B14F-4D97-AF65-F5344CB8AC3E}">
        <p14:creationId xmlns:p14="http://schemas.microsoft.com/office/powerpoint/2010/main" val="2853364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6</a:t>
            </a:fld>
            <a:endParaRPr lang="zh-CN" altLang="en-US"/>
          </a:p>
        </p:txBody>
      </p:sp>
    </p:spTree>
    <p:extLst>
      <p:ext uri="{BB962C8B-B14F-4D97-AF65-F5344CB8AC3E}">
        <p14:creationId xmlns:p14="http://schemas.microsoft.com/office/powerpoint/2010/main" val="1643083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7</a:t>
            </a:fld>
            <a:endParaRPr lang="zh-CN" altLang="en-US"/>
          </a:p>
        </p:txBody>
      </p:sp>
    </p:spTree>
    <p:extLst>
      <p:ext uri="{BB962C8B-B14F-4D97-AF65-F5344CB8AC3E}">
        <p14:creationId xmlns:p14="http://schemas.microsoft.com/office/powerpoint/2010/main" val="3854611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8</a:t>
            </a:fld>
            <a:endParaRPr lang="zh-CN" altLang="en-US"/>
          </a:p>
        </p:txBody>
      </p:sp>
    </p:spTree>
    <p:extLst>
      <p:ext uri="{BB962C8B-B14F-4D97-AF65-F5344CB8AC3E}">
        <p14:creationId xmlns:p14="http://schemas.microsoft.com/office/powerpoint/2010/main" val="3691661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9</a:t>
            </a:fld>
            <a:endParaRPr lang="zh-CN" altLang="en-US"/>
          </a:p>
        </p:txBody>
      </p:sp>
    </p:spTree>
    <p:extLst>
      <p:ext uri="{BB962C8B-B14F-4D97-AF65-F5344CB8AC3E}">
        <p14:creationId xmlns:p14="http://schemas.microsoft.com/office/powerpoint/2010/main" val="3975948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10</a:t>
            </a:fld>
            <a:endParaRPr lang="zh-CN" altLang="en-US"/>
          </a:p>
        </p:txBody>
      </p:sp>
    </p:spTree>
    <p:extLst>
      <p:ext uri="{BB962C8B-B14F-4D97-AF65-F5344CB8AC3E}">
        <p14:creationId xmlns:p14="http://schemas.microsoft.com/office/powerpoint/2010/main" val="3885293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11</a:t>
            </a:fld>
            <a:endParaRPr lang="zh-CN" altLang="en-US"/>
          </a:p>
        </p:txBody>
      </p:sp>
    </p:spTree>
    <p:extLst>
      <p:ext uri="{BB962C8B-B14F-4D97-AF65-F5344CB8AC3E}">
        <p14:creationId xmlns:p14="http://schemas.microsoft.com/office/powerpoint/2010/main" val="2312457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12</a:t>
            </a:fld>
            <a:endParaRPr lang="zh-CN" altLang="en-US"/>
          </a:p>
        </p:txBody>
      </p:sp>
    </p:spTree>
    <p:extLst>
      <p:ext uri="{BB962C8B-B14F-4D97-AF65-F5344CB8AC3E}">
        <p14:creationId xmlns:p14="http://schemas.microsoft.com/office/powerpoint/2010/main" val="398912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13</a:t>
            </a:fld>
            <a:endParaRPr lang="zh-CN" altLang="en-US"/>
          </a:p>
        </p:txBody>
      </p:sp>
    </p:spTree>
    <p:extLst>
      <p:ext uri="{BB962C8B-B14F-4D97-AF65-F5344CB8AC3E}">
        <p14:creationId xmlns:p14="http://schemas.microsoft.com/office/powerpoint/2010/main" val="672754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14</a:t>
            </a:fld>
            <a:endParaRPr lang="zh-CN" altLang="en-US"/>
          </a:p>
        </p:txBody>
      </p:sp>
    </p:spTree>
    <p:extLst>
      <p:ext uri="{BB962C8B-B14F-4D97-AF65-F5344CB8AC3E}">
        <p14:creationId xmlns:p14="http://schemas.microsoft.com/office/powerpoint/2010/main" val="2685118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15</a:t>
            </a:fld>
            <a:endParaRPr lang="zh-CN" altLang="en-US"/>
          </a:p>
        </p:txBody>
      </p:sp>
    </p:spTree>
    <p:extLst>
      <p:ext uri="{BB962C8B-B14F-4D97-AF65-F5344CB8AC3E}">
        <p14:creationId xmlns:p14="http://schemas.microsoft.com/office/powerpoint/2010/main" val="4040302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16</a:t>
            </a:fld>
            <a:endParaRPr lang="zh-CN" altLang="en-US"/>
          </a:p>
        </p:txBody>
      </p:sp>
    </p:spTree>
    <p:extLst>
      <p:ext uri="{BB962C8B-B14F-4D97-AF65-F5344CB8AC3E}">
        <p14:creationId xmlns:p14="http://schemas.microsoft.com/office/powerpoint/2010/main" val="2457574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17</a:t>
            </a:fld>
            <a:endParaRPr lang="zh-CN" altLang="en-US"/>
          </a:p>
        </p:txBody>
      </p:sp>
    </p:spTree>
    <p:extLst>
      <p:ext uri="{BB962C8B-B14F-4D97-AF65-F5344CB8AC3E}">
        <p14:creationId xmlns:p14="http://schemas.microsoft.com/office/powerpoint/2010/main" val="1147350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18</a:t>
            </a:fld>
            <a:endParaRPr lang="zh-CN" altLang="en-US"/>
          </a:p>
        </p:txBody>
      </p:sp>
    </p:spTree>
    <p:extLst>
      <p:ext uri="{BB962C8B-B14F-4D97-AF65-F5344CB8AC3E}">
        <p14:creationId xmlns:p14="http://schemas.microsoft.com/office/powerpoint/2010/main" val="2167799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19</a:t>
            </a:fld>
            <a:endParaRPr lang="zh-CN" altLang="en-US"/>
          </a:p>
        </p:txBody>
      </p:sp>
    </p:spTree>
    <p:extLst>
      <p:ext uri="{BB962C8B-B14F-4D97-AF65-F5344CB8AC3E}">
        <p14:creationId xmlns:p14="http://schemas.microsoft.com/office/powerpoint/2010/main" val="1546871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20</a:t>
            </a:fld>
            <a:endParaRPr lang="zh-CN" altLang="en-US"/>
          </a:p>
        </p:txBody>
      </p:sp>
    </p:spTree>
    <p:extLst>
      <p:ext uri="{BB962C8B-B14F-4D97-AF65-F5344CB8AC3E}">
        <p14:creationId xmlns:p14="http://schemas.microsoft.com/office/powerpoint/2010/main" val="3250867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21</a:t>
            </a:fld>
            <a:endParaRPr lang="zh-CN" altLang="en-US"/>
          </a:p>
        </p:txBody>
      </p:sp>
    </p:spTree>
    <p:extLst>
      <p:ext uri="{BB962C8B-B14F-4D97-AF65-F5344CB8AC3E}">
        <p14:creationId xmlns:p14="http://schemas.microsoft.com/office/powerpoint/2010/main" val="2187883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A5672F-979B-4339-87C5-D113D9F665EA}" type="slidenum">
              <a:rPr lang="zh-CN" altLang="en-US" smtClean="0"/>
              <a:t>22</a:t>
            </a:fld>
            <a:endParaRPr lang="zh-CN" altLang="en-US"/>
          </a:p>
        </p:txBody>
      </p:sp>
    </p:spTree>
    <p:extLst>
      <p:ext uri="{BB962C8B-B14F-4D97-AF65-F5344CB8AC3E}">
        <p14:creationId xmlns:p14="http://schemas.microsoft.com/office/powerpoint/2010/main" val="2957967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6" name="图片 5" descr="2.jpg"/>
          <p:cNvPicPr>
            <a:picLocks noChangeAspect="1"/>
          </p:cNvPicPr>
          <p:nvPr userDrawn="1"/>
        </p:nvPicPr>
        <p:blipFill>
          <a:blip r:embed="rId2"/>
          <a:stretch>
            <a:fillRect/>
          </a:stretch>
        </p:blipFill>
        <p:spPr>
          <a:xfrm>
            <a:off x="0" y="302"/>
            <a:ext cx="9144000" cy="5142895"/>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F18268-E6B7-4630-B7FA-18A9A5D9795E}" type="datetimeFigureOut">
              <a:rPr lang="zh-CN" altLang="en-US" smtClean="0"/>
              <a:pPr/>
              <a:t>2018/3/12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D058BB-350E-494F-BD73-DE950069060D}"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DF18268-E6B7-4630-B7FA-18A9A5D9795E}" type="datetimeFigureOut">
              <a:rPr lang="zh-CN" altLang="en-US" smtClean="0"/>
              <a:pPr/>
              <a:t>2018/3/12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3D058BB-350E-494F-BD73-DE950069060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7.png"/><Relationship Id="rId7"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8.png"/><Relationship Id="rId9"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1.png"/>
          <p:cNvPicPr>
            <a:picLocks noChangeAspect="1"/>
          </p:cNvPicPr>
          <p:nvPr/>
        </p:nvPicPr>
        <p:blipFill>
          <a:blip r:embed="rId3"/>
          <a:stretch>
            <a:fillRect/>
          </a:stretch>
        </p:blipFill>
        <p:spPr>
          <a:xfrm>
            <a:off x="357158" y="857238"/>
            <a:ext cx="8786842" cy="4070740"/>
          </a:xfrm>
          <a:prstGeom prst="rect">
            <a:avLst/>
          </a:prstGeom>
        </p:spPr>
      </p:pic>
      <p:sp>
        <p:nvSpPr>
          <p:cNvPr id="5" name="标题 1"/>
          <p:cNvSpPr txBox="1">
            <a:spLocks/>
          </p:cNvSpPr>
          <p:nvPr/>
        </p:nvSpPr>
        <p:spPr>
          <a:xfrm>
            <a:off x="952974" y="1428742"/>
            <a:ext cx="5404976" cy="642942"/>
          </a:xfrm>
          <a:prstGeom prst="rect">
            <a:avLst/>
          </a:prstGeom>
        </p:spPr>
        <p:txBody>
          <a:bodyPr vert="horz" lIns="91440" tIns="45720" rIns="91440" bIns="45720" rtlCol="0" anchor="ctr">
            <a:noAutofit/>
          </a:bodyPr>
          <a:lstStyle/>
          <a:p>
            <a:pPr lvl="0">
              <a:spcBef>
                <a:spcPct val="0"/>
              </a:spcBef>
              <a:defRPr/>
            </a:pPr>
            <a:r>
              <a:rPr lang="zh-CN" altLang="en-US" sz="3700" b="1" dirty="0" smtClean="0">
                <a:solidFill>
                  <a:srgbClr val="4E473B"/>
                </a:solidFill>
                <a:latin typeface="微软雅黑" pitchFamily="34" charset="-122"/>
                <a:ea typeface="微软雅黑" pitchFamily="34" charset="-122"/>
                <a:cs typeface="+mj-cs"/>
              </a:rPr>
              <a:t>泰国旅游行业</a:t>
            </a:r>
            <a:r>
              <a:rPr lang="en-US" altLang="zh-CN" sz="3700" b="1" dirty="0" smtClean="0">
                <a:solidFill>
                  <a:srgbClr val="4E473B"/>
                </a:solidFill>
                <a:latin typeface="微软雅黑" pitchFamily="34" charset="-122"/>
                <a:ea typeface="微软雅黑" pitchFamily="34" charset="-122"/>
                <a:cs typeface="+mj-cs"/>
              </a:rPr>
              <a:t>PPT</a:t>
            </a:r>
            <a:r>
              <a:rPr lang="zh-CN" altLang="en-US" sz="3700" b="1" dirty="0">
                <a:solidFill>
                  <a:srgbClr val="4E473B"/>
                </a:solidFill>
                <a:latin typeface="微软雅黑" pitchFamily="34" charset="-122"/>
                <a:ea typeface="微软雅黑" pitchFamily="34" charset="-122"/>
                <a:cs typeface="+mj-cs"/>
              </a:rPr>
              <a:t>模板</a:t>
            </a:r>
            <a:endParaRPr kumimoji="0" lang="zh-CN" altLang="en-US" sz="37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0" name="标题 1"/>
          <p:cNvSpPr txBox="1">
            <a:spLocks/>
          </p:cNvSpPr>
          <p:nvPr/>
        </p:nvSpPr>
        <p:spPr>
          <a:xfrm>
            <a:off x="952974" y="1928808"/>
            <a:ext cx="5404976" cy="642942"/>
          </a:xfrm>
          <a:prstGeom prst="rect">
            <a:avLst/>
          </a:prstGeom>
        </p:spPr>
        <p:txBody>
          <a:bodyPr vert="horz" lIns="91440" tIns="45720" rIns="91440" bIns="45720" rtlCol="0" anchor="ctr">
            <a:noAutofit/>
          </a:bodyPr>
          <a:lstStyle/>
          <a:p>
            <a:pPr lvl="0">
              <a:spcBef>
                <a:spcPct val="0"/>
              </a:spcBef>
              <a:defRPr/>
            </a:pPr>
            <a:r>
              <a:rPr lang="en-US" altLang="zh-CN" sz="1500" dirty="0" smtClean="0">
                <a:solidFill>
                  <a:srgbClr val="4E473B"/>
                </a:solidFill>
                <a:latin typeface="微软雅黑" pitchFamily="34" charset="-122"/>
                <a:ea typeface="微软雅黑" pitchFamily="34" charset="-122"/>
                <a:cs typeface="+mj-cs"/>
              </a:rPr>
              <a:t>THAILAND’S TOURISM INDUSTRY PPT TEMPLATE</a:t>
            </a:r>
            <a:endParaRPr kumimoji="0" lang="zh-CN" altLang="en-US" sz="15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3500430" y="500048"/>
            <a:ext cx="2143140" cy="571498"/>
          </a:xfrm>
          <a:prstGeom prst="rect">
            <a:avLst/>
          </a:prstGeom>
        </p:spPr>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目录</a:t>
            </a:r>
            <a:endParaRPr kumimoji="0" lang="zh-CN" altLang="en-US" sz="36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6" name="矩形 5"/>
          <p:cNvSpPr/>
          <p:nvPr/>
        </p:nvSpPr>
        <p:spPr>
          <a:xfrm>
            <a:off x="1625183" y="2428874"/>
            <a:ext cx="1285884" cy="1285884"/>
          </a:xfrm>
          <a:prstGeom prst="rect">
            <a:avLst/>
          </a:prstGeom>
          <a:noFill/>
          <a:ln w="12700">
            <a:solidFill>
              <a:srgbClr val="4E4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3.png"/>
          <p:cNvPicPr>
            <a:picLocks noChangeAspect="1"/>
          </p:cNvPicPr>
          <p:nvPr/>
        </p:nvPicPr>
        <p:blipFill>
          <a:blip r:embed="rId3"/>
          <a:stretch>
            <a:fillRect/>
          </a:stretch>
        </p:blipFill>
        <p:spPr>
          <a:xfrm>
            <a:off x="1977249" y="1785932"/>
            <a:ext cx="581752" cy="650431"/>
          </a:xfrm>
          <a:prstGeom prst="rect">
            <a:avLst/>
          </a:prstGeom>
        </p:spPr>
      </p:pic>
      <p:sp>
        <p:nvSpPr>
          <p:cNvPr id="7" name="标题 1"/>
          <p:cNvSpPr txBox="1">
            <a:spLocks/>
          </p:cNvSpPr>
          <p:nvPr/>
        </p:nvSpPr>
        <p:spPr>
          <a:xfrm>
            <a:off x="1660902" y="2571750"/>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8" name="标题 1"/>
          <p:cNvSpPr txBox="1">
            <a:spLocks/>
          </p:cNvSpPr>
          <p:nvPr/>
        </p:nvSpPr>
        <p:spPr>
          <a:xfrm>
            <a:off x="1660902" y="2786064"/>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nvGrpSpPr>
          <p:cNvPr id="10" name="组合 9"/>
          <p:cNvGrpSpPr/>
          <p:nvPr/>
        </p:nvGrpSpPr>
        <p:grpSpPr>
          <a:xfrm>
            <a:off x="3161100" y="1785932"/>
            <a:ext cx="1285884" cy="1928826"/>
            <a:chOff x="1464447" y="1428742"/>
            <a:chExt cx="1285884" cy="1928826"/>
          </a:xfrm>
        </p:grpSpPr>
        <p:sp>
          <p:nvSpPr>
            <p:cNvPr id="11" name="矩形 10"/>
            <p:cNvSpPr/>
            <p:nvPr/>
          </p:nvSpPr>
          <p:spPr>
            <a:xfrm>
              <a:off x="1464447" y="2071684"/>
              <a:ext cx="1285884" cy="1285884"/>
            </a:xfrm>
            <a:prstGeom prst="rect">
              <a:avLst/>
            </a:prstGeom>
            <a:noFill/>
            <a:ln w="12700">
              <a:solidFill>
                <a:srgbClr val="4E4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3.png"/>
            <p:cNvPicPr>
              <a:picLocks noChangeAspect="1"/>
            </p:cNvPicPr>
            <p:nvPr/>
          </p:nvPicPr>
          <p:blipFill>
            <a:blip r:embed="rId3"/>
            <a:stretch>
              <a:fillRect/>
            </a:stretch>
          </p:blipFill>
          <p:spPr>
            <a:xfrm>
              <a:off x="1816513" y="1428742"/>
              <a:ext cx="581752" cy="650431"/>
            </a:xfrm>
            <a:prstGeom prst="rect">
              <a:avLst/>
            </a:prstGeom>
          </p:spPr>
        </p:pic>
        <p:sp>
          <p:nvSpPr>
            <p:cNvPr id="13" name="标题 1"/>
            <p:cNvSpPr txBox="1">
              <a:spLocks/>
            </p:cNvSpPr>
            <p:nvPr/>
          </p:nvSpPr>
          <p:spPr>
            <a:xfrm>
              <a:off x="1500166" y="2214560"/>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4" name="标题 1"/>
            <p:cNvSpPr txBox="1">
              <a:spLocks/>
            </p:cNvSpPr>
            <p:nvPr/>
          </p:nvSpPr>
          <p:spPr>
            <a:xfrm>
              <a:off x="1500166" y="2428874"/>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15" name="组合 14"/>
          <p:cNvGrpSpPr/>
          <p:nvPr/>
        </p:nvGrpSpPr>
        <p:grpSpPr>
          <a:xfrm>
            <a:off x="4697017" y="1785932"/>
            <a:ext cx="1285884" cy="1928826"/>
            <a:chOff x="1464447" y="1428742"/>
            <a:chExt cx="1285884" cy="1928826"/>
          </a:xfrm>
        </p:grpSpPr>
        <p:sp>
          <p:nvSpPr>
            <p:cNvPr id="16" name="矩形 15"/>
            <p:cNvSpPr/>
            <p:nvPr/>
          </p:nvSpPr>
          <p:spPr>
            <a:xfrm>
              <a:off x="1464447" y="2071684"/>
              <a:ext cx="1285884" cy="1285884"/>
            </a:xfrm>
            <a:prstGeom prst="rect">
              <a:avLst/>
            </a:prstGeom>
            <a:noFill/>
            <a:ln w="12700">
              <a:solidFill>
                <a:srgbClr val="4E4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descr="3.png"/>
            <p:cNvPicPr>
              <a:picLocks noChangeAspect="1"/>
            </p:cNvPicPr>
            <p:nvPr/>
          </p:nvPicPr>
          <p:blipFill>
            <a:blip r:embed="rId3"/>
            <a:stretch>
              <a:fillRect/>
            </a:stretch>
          </p:blipFill>
          <p:spPr>
            <a:xfrm>
              <a:off x="1816513" y="1428742"/>
              <a:ext cx="581752" cy="650431"/>
            </a:xfrm>
            <a:prstGeom prst="rect">
              <a:avLst/>
            </a:prstGeom>
          </p:spPr>
        </p:pic>
        <p:sp>
          <p:nvSpPr>
            <p:cNvPr id="18" name="标题 1"/>
            <p:cNvSpPr txBox="1">
              <a:spLocks/>
            </p:cNvSpPr>
            <p:nvPr/>
          </p:nvSpPr>
          <p:spPr>
            <a:xfrm>
              <a:off x="1500166" y="2214560"/>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9" name="标题 1"/>
            <p:cNvSpPr txBox="1">
              <a:spLocks/>
            </p:cNvSpPr>
            <p:nvPr/>
          </p:nvSpPr>
          <p:spPr>
            <a:xfrm>
              <a:off x="1500166" y="2428874"/>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20" name="组合 19"/>
          <p:cNvGrpSpPr/>
          <p:nvPr/>
        </p:nvGrpSpPr>
        <p:grpSpPr>
          <a:xfrm>
            <a:off x="6232934" y="1785932"/>
            <a:ext cx="1285884" cy="1928826"/>
            <a:chOff x="1464447" y="1428742"/>
            <a:chExt cx="1285884" cy="1928826"/>
          </a:xfrm>
        </p:grpSpPr>
        <p:sp>
          <p:nvSpPr>
            <p:cNvPr id="21" name="矩形 20"/>
            <p:cNvSpPr/>
            <p:nvPr/>
          </p:nvSpPr>
          <p:spPr>
            <a:xfrm>
              <a:off x="1464447" y="2071684"/>
              <a:ext cx="1285884" cy="1285884"/>
            </a:xfrm>
            <a:prstGeom prst="rect">
              <a:avLst/>
            </a:prstGeom>
            <a:noFill/>
            <a:ln w="12700">
              <a:solidFill>
                <a:srgbClr val="4E4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descr="3.png"/>
            <p:cNvPicPr>
              <a:picLocks noChangeAspect="1"/>
            </p:cNvPicPr>
            <p:nvPr/>
          </p:nvPicPr>
          <p:blipFill>
            <a:blip r:embed="rId3"/>
            <a:stretch>
              <a:fillRect/>
            </a:stretch>
          </p:blipFill>
          <p:spPr>
            <a:xfrm>
              <a:off x="1816513" y="1428742"/>
              <a:ext cx="581752" cy="650431"/>
            </a:xfrm>
            <a:prstGeom prst="rect">
              <a:avLst/>
            </a:prstGeom>
          </p:spPr>
        </p:pic>
        <p:sp>
          <p:nvSpPr>
            <p:cNvPr id="23" name="标题 1"/>
            <p:cNvSpPr txBox="1">
              <a:spLocks/>
            </p:cNvSpPr>
            <p:nvPr/>
          </p:nvSpPr>
          <p:spPr>
            <a:xfrm>
              <a:off x="1500166" y="2214560"/>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24" name="标题 1"/>
            <p:cNvSpPr txBox="1">
              <a:spLocks/>
            </p:cNvSpPr>
            <p:nvPr/>
          </p:nvSpPr>
          <p:spPr>
            <a:xfrm>
              <a:off x="1500166" y="2428874"/>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spTree>
  </p:cSld>
  <p:clrMapOvr>
    <a:masterClrMapping/>
  </p:clrMapOvr>
  <p:transition spd="slow" advTm="3000">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4.png"/>
          <p:cNvPicPr>
            <a:picLocks noChangeAspect="1"/>
          </p:cNvPicPr>
          <p:nvPr/>
        </p:nvPicPr>
        <p:blipFill>
          <a:blip r:embed="rId3"/>
          <a:stretch>
            <a:fillRect/>
          </a:stretch>
        </p:blipFill>
        <p:spPr>
          <a:xfrm>
            <a:off x="-1" y="428611"/>
            <a:ext cx="6668397" cy="4714890"/>
          </a:xfrm>
          <a:prstGeom prst="rect">
            <a:avLst/>
          </a:prstGeom>
        </p:spPr>
      </p:pic>
      <p:sp>
        <p:nvSpPr>
          <p:cNvPr id="5" name="标题 1"/>
          <p:cNvSpPr txBox="1">
            <a:spLocks/>
          </p:cNvSpPr>
          <p:nvPr/>
        </p:nvSpPr>
        <p:spPr>
          <a:xfrm>
            <a:off x="4381998" y="1785932"/>
            <a:ext cx="4119092" cy="1500198"/>
          </a:xfrm>
          <a:prstGeom prst="rect">
            <a:avLst/>
          </a:prstGeom>
        </p:spPr>
        <p:txBody>
          <a:bodyPr vert="horz" lIns="91440" tIns="45720" rIns="91440" bIns="45720" rtlCol="0" anchor="ctr">
            <a:noAutofit/>
          </a:bodyPr>
          <a:lstStyle/>
          <a:p>
            <a:pPr lvl="0">
              <a:lnSpc>
                <a:spcPct val="150000"/>
              </a:lnSpc>
              <a:spcBef>
                <a:spcPct val="0"/>
              </a:spcBef>
              <a:defRPr/>
            </a:pPr>
            <a:r>
              <a:rPr lang="zh-CN" altLang="en-US" sz="900" dirty="0">
                <a:solidFill>
                  <a:srgbClr val="4E473B"/>
                </a:solidFill>
                <a:latin typeface="微软雅黑" pitchFamily="34" charset="-122"/>
                <a:ea typeface="微软雅黑" pitchFamily="34" charset="-122"/>
                <a:cs typeface="+mj-cs"/>
              </a:rPr>
              <a:t>泰国（</a:t>
            </a:r>
            <a:r>
              <a:rPr lang="en-US" altLang="zh-CN" sz="900" dirty="0">
                <a:solidFill>
                  <a:srgbClr val="4E473B"/>
                </a:solidFill>
                <a:latin typeface="微软雅黑" pitchFamily="34" charset="-122"/>
                <a:ea typeface="微软雅黑" pitchFamily="34" charset="-122"/>
                <a:cs typeface="+mj-cs"/>
              </a:rPr>
              <a:t>Thailand</a:t>
            </a:r>
            <a:r>
              <a:rPr lang="zh-CN" altLang="en-US" sz="900" dirty="0">
                <a:solidFill>
                  <a:srgbClr val="4E473B"/>
                </a:solidFill>
                <a:latin typeface="微软雅黑" pitchFamily="34" charset="-122"/>
                <a:ea typeface="微软雅黑" pitchFamily="34" charset="-122"/>
                <a:cs typeface="+mj-cs"/>
              </a:rPr>
              <a:t>）全称：泰王国（泰语：</a:t>
            </a:r>
            <a:r>
              <a:rPr lang="en-US" altLang="zh-CN" sz="900" dirty="0" err="1">
                <a:solidFill>
                  <a:srgbClr val="4E473B"/>
                </a:solidFill>
                <a:latin typeface="微软雅黑" pitchFamily="34" charset="-122"/>
                <a:ea typeface="微软雅黑" pitchFamily="34" charset="-122"/>
                <a:cs typeface="+mj-cs"/>
              </a:rPr>
              <a:t>ราชอาณาจักรไทย</a:t>
            </a:r>
            <a:r>
              <a:rPr lang="zh-CN" altLang="en-US" sz="900" dirty="0">
                <a:solidFill>
                  <a:srgbClr val="4E473B"/>
                </a:solidFill>
                <a:latin typeface="微软雅黑" pitchFamily="34" charset="-122"/>
                <a:ea typeface="微软雅黑" pitchFamily="34" charset="-122"/>
                <a:cs typeface="+mj-cs"/>
              </a:rPr>
              <a:t>），是一个位于东南亚的君主立宪制国家。泰国位于中南半岛中部，其西部与北部和缅甸、安达曼海接壤，东北边是老挝，东南是柬埔寨，南边狭长的半岛与马来西亚相连。</a:t>
            </a:r>
          </a:p>
          <a:p>
            <a:pPr lvl="0">
              <a:lnSpc>
                <a:spcPct val="150000"/>
              </a:lnSpc>
              <a:spcBef>
                <a:spcPct val="0"/>
              </a:spcBef>
              <a:defRPr/>
            </a:pPr>
            <a:endParaRPr lang="en-US" altLang="zh-CN" sz="900" dirty="0" smtClean="0">
              <a:solidFill>
                <a:srgbClr val="4E473B"/>
              </a:solidFill>
              <a:latin typeface="微软雅黑" pitchFamily="34" charset="-122"/>
              <a:ea typeface="微软雅黑" pitchFamily="34" charset="-122"/>
              <a:cs typeface="+mj-cs"/>
            </a:endParaRPr>
          </a:p>
          <a:p>
            <a:pPr lvl="0">
              <a:lnSpc>
                <a:spcPct val="150000"/>
              </a:lnSpc>
              <a:spcBef>
                <a:spcPct val="0"/>
              </a:spcBef>
              <a:defRPr/>
            </a:pPr>
            <a:r>
              <a:rPr lang="zh-CN" altLang="en-US" sz="900" dirty="0" smtClean="0">
                <a:solidFill>
                  <a:srgbClr val="4E473B"/>
                </a:solidFill>
                <a:latin typeface="微软雅黑" pitchFamily="34" charset="-122"/>
                <a:ea typeface="微软雅黑" pitchFamily="34" charset="-122"/>
                <a:cs typeface="+mj-cs"/>
              </a:rPr>
              <a:t>泰国</a:t>
            </a:r>
            <a:r>
              <a:rPr lang="zh-CN" altLang="en-US" sz="900" dirty="0">
                <a:solidFill>
                  <a:srgbClr val="4E473B"/>
                </a:solidFill>
                <a:latin typeface="微软雅黑" pitchFamily="34" charset="-122"/>
                <a:ea typeface="微软雅黑" pitchFamily="34" charset="-122"/>
                <a:cs typeface="+mj-cs"/>
              </a:rPr>
              <a:t>是世界最闻名的旅游胜地之一</a:t>
            </a:r>
            <a:r>
              <a:rPr lang="zh-CN" altLang="en-US" sz="900" dirty="0" smtClean="0">
                <a:solidFill>
                  <a:srgbClr val="4E473B"/>
                </a:solidFill>
                <a:latin typeface="微软雅黑" pitchFamily="34" charset="-122"/>
                <a:ea typeface="微软雅黑" pitchFamily="34" charset="-122"/>
                <a:cs typeface="+mj-cs"/>
              </a:rPr>
              <a:t>。泰国</a:t>
            </a:r>
            <a:r>
              <a:rPr lang="zh-CN" altLang="en-US" sz="900" dirty="0">
                <a:solidFill>
                  <a:srgbClr val="4E473B"/>
                </a:solidFill>
                <a:latin typeface="微软雅黑" pitchFamily="34" charset="-122"/>
                <a:ea typeface="微软雅黑" pitchFamily="34" charset="-122"/>
                <a:cs typeface="+mj-cs"/>
              </a:rPr>
              <a:t>是佛教之国，大多数泰国人信奉四面佛。佛教徒占全国人口的九成以上</a:t>
            </a:r>
            <a:r>
              <a:rPr lang="zh-CN" altLang="en-US" sz="900" dirty="0" smtClean="0">
                <a:solidFill>
                  <a:srgbClr val="4E473B"/>
                </a:solidFill>
                <a:latin typeface="微软雅黑" pitchFamily="34" charset="-122"/>
                <a:ea typeface="微软雅黑" pitchFamily="34" charset="-122"/>
                <a:cs typeface="+mj-cs"/>
              </a:rPr>
              <a:t>。</a:t>
            </a:r>
            <a:endParaRPr lang="zh-CN" altLang="en-US" sz="900" dirty="0">
              <a:solidFill>
                <a:srgbClr val="4E473B"/>
              </a:solidFill>
              <a:latin typeface="微软雅黑" pitchFamily="34" charset="-122"/>
              <a:ea typeface="微软雅黑" pitchFamily="34" charset="-122"/>
              <a:cs typeface="+mj-cs"/>
            </a:endParaRPr>
          </a:p>
        </p:txBody>
      </p:sp>
      <p:sp>
        <p:nvSpPr>
          <p:cNvPr id="6" name="标题 1"/>
          <p:cNvSpPr txBox="1">
            <a:spLocks/>
          </p:cNvSpPr>
          <p:nvPr/>
        </p:nvSpPr>
        <p:spPr>
          <a:xfrm>
            <a:off x="4381998" y="1142990"/>
            <a:ext cx="1190134" cy="500066"/>
          </a:xfrm>
          <a:prstGeom prst="rect">
            <a:avLst/>
          </a:prstGeom>
        </p:spPr>
        <p:txBody>
          <a:bodyPr vert="horz" lIns="91440" tIns="45720" rIns="91440" bIns="45720" rtlCol="0" anchor="ctr">
            <a:noAutofit/>
          </a:bodyPr>
          <a:lstStyle/>
          <a:p>
            <a:pPr lvl="0">
              <a:spcBef>
                <a:spcPct val="0"/>
              </a:spcBef>
              <a:defRPr/>
            </a:pPr>
            <a:r>
              <a:rPr lang="zh-CN" altLang="en-US" sz="3700" b="1" dirty="0" smtClean="0">
                <a:solidFill>
                  <a:srgbClr val="4E473B"/>
                </a:solidFill>
                <a:latin typeface="微软雅黑" pitchFamily="34" charset="-122"/>
                <a:ea typeface="微软雅黑" pitchFamily="34" charset="-122"/>
                <a:cs typeface="+mj-cs"/>
              </a:rPr>
              <a:t>泰国</a:t>
            </a:r>
            <a:endParaRPr kumimoji="0" lang="zh-CN" altLang="en-US" sz="37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8" name="标题 1"/>
          <p:cNvSpPr txBox="1">
            <a:spLocks/>
          </p:cNvSpPr>
          <p:nvPr/>
        </p:nvSpPr>
        <p:spPr>
          <a:xfrm>
            <a:off x="5408826" y="1395372"/>
            <a:ext cx="1500198" cy="214314"/>
          </a:xfrm>
          <a:prstGeom prst="rect">
            <a:avLst/>
          </a:prstGeom>
        </p:spPr>
        <p:txBody>
          <a:bodyPr vert="horz" lIns="91440" tIns="45720" rIns="91440" bIns="45720" rtlCol="0" anchor="ctr">
            <a:noAutofit/>
          </a:bodyPr>
          <a:lstStyle/>
          <a:p>
            <a:pPr lvl="0">
              <a:spcBef>
                <a:spcPct val="0"/>
              </a:spcBef>
              <a:defRPr/>
            </a:pPr>
            <a:r>
              <a:rPr lang="en-US" altLang="zh-CN" sz="2000" dirty="0" smtClean="0">
                <a:solidFill>
                  <a:srgbClr val="4E473B"/>
                </a:solidFill>
                <a:latin typeface="微软雅黑" pitchFamily="34" charset="-122"/>
                <a:ea typeface="微软雅黑" pitchFamily="34" charset="-122"/>
                <a:cs typeface="+mj-cs"/>
              </a:rPr>
              <a:t>THAILAND</a:t>
            </a:r>
            <a:endParaRPr kumimoji="0" lang="zh-CN" altLang="en-US" sz="20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5.png"/>
          <p:cNvPicPr>
            <a:picLocks noChangeAspect="1"/>
          </p:cNvPicPr>
          <p:nvPr/>
        </p:nvPicPr>
        <p:blipFill>
          <a:blip r:embed="rId3"/>
          <a:stretch>
            <a:fillRect/>
          </a:stretch>
        </p:blipFill>
        <p:spPr>
          <a:xfrm>
            <a:off x="0" y="910167"/>
            <a:ext cx="9144000" cy="4233333"/>
          </a:xfrm>
          <a:prstGeom prst="rect">
            <a:avLst/>
          </a:prstGeom>
        </p:spPr>
      </p:pic>
      <p:grpSp>
        <p:nvGrpSpPr>
          <p:cNvPr id="13" name="组合 12"/>
          <p:cNvGrpSpPr/>
          <p:nvPr/>
        </p:nvGrpSpPr>
        <p:grpSpPr>
          <a:xfrm>
            <a:off x="3239378" y="1357304"/>
            <a:ext cx="2665244" cy="1626066"/>
            <a:chOff x="3239378" y="1234774"/>
            <a:chExt cx="2665244" cy="1626066"/>
          </a:xfrm>
        </p:grpSpPr>
        <p:pic>
          <p:nvPicPr>
            <p:cNvPr id="8" name="图片 7" descr="6.png"/>
            <p:cNvPicPr>
              <a:picLocks noChangeAspect="1"/>
            </p:cNvPicPr>
            <p:nvPr/>
          </p:nvPicPr>
          <p:blipFill>
            <a:blip r:embed="rId4"/>
            <a:stretch>
              <a:fillRect/>
            </a:stretch>
          </p:blipFill>
          <p:spPr>
            <a:xfrm>
              <a:off x="3239378" y="1234774"/>
              <a:ext cx="2665244" cy="1626066"/>
            </a:xfrm>
            <a:prstGeom prst="rect">
              <a:avLst/>
            </a:prstGeom>
          </p:spPr>
        </p:pic>
        <p:sp>
          <p:nvSpPr>
            <p:cNvPr id="6" name="标题 1"/>
            <p:cNvSpPr txBox="1">
              <a:spLocks/>
            </p:cNvSpPr>
            <p:nvPr/>
          </p:nvSpPr>
          <p:spPr>
            <a:xfrm>
              <a:off x="3756010" y="1785932"/>
              <a:ext cx="1631980" cy="500066"/>
            </a:xfrm>
            <a:prstGeom prst="rect">
              <a:avLst/>
            </a:prstGeom>
          </p:spPr>
          <p:txBody>
            <a:bodyPr vert="horz" lIns="91440" tIns="45720" rIns="91440" bIns="45720" rtlCol="0" anchor="ctr">
              <a:noAutofit/>
            </a:bodyPr>
            <a:lstStyle/>
            <a:p>
              <a:pPr lvl="0" algn="ctr">
                <a:spcBef>
                  <a:spcPct val="0"/>
                </a:spcBef>
                <a:defRPr/>
              </a:pPr>
              <a:r>
                <a:rPr kumimoji="0" lang="zh-CN" altLang="en-US" sz="38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清 迈</a:t>
              </a:r>
              <a:endParaRPr kumimoji="0" lang="zh-CN" altLang="en-US" sz="38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sp>
        <p:nvSpPr>
          <p:cNvPr id="11" name="标题 1"/>
          <p:cNvSpPr txBox="1">
            <a:spLocks/>
          </p:cNvSpPr>
          <p:nvPr/>
        </p:nvSpPr>
        <p:spPr>
          <a:xfrm>
            <a:off x="821505" y="312238"/>
            <a:ext cx="7500990" cy="187810"/>
          </a:xfrm>
          <a:prstGeom prst="rect">
            <a:avLst/>
          </a:prstGeom>
        </p:spPr>
        <p:txBody>
          <a:bodyPr vert="horz" lIns="91440" tIns="45720" rIns="91440" bIns="45720" rtlCol="0" anchor="ctr">
            <a:noAutofit/>
          </a:bodyPr>
          <a:lstStyle/>
          <a:p>
            <a:pPr lvl="0" algn="ctr">
              <a:spcBef>
                <a:spcPct val="0"/>
              </a:spcBef>
              <a:defRPr/>
            </a:pPr>
            <a:r>
              <a:rPr lang="en-US" altLang="zh-CN" sz="800" dirty="0" smtClean="0">
                <a:solidFill>
                  <a:srgbClr val="4E473B"/>
                </a:solidFill>
                <a:latin typeface="微软雅黑" pitchFamily="34" charset="-122"/>
                <a:ea typeface="微软雅黑" pitchFamily="34" charset="-122"/>
                <a:cs typeface="+mj-cs"/>
              </a:rPr>
              <a:t>C         L         I         C         K         H         E</a:t>
            </a:r>
            <a:r>
              <a:rPr lang="en-US" altLang="zh-CN" sz="800" dirty="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cs typeface="+mj-cs"/>
              </a:rPr>
              <a:t>R        E        T        O        A        D        </a:t>
            </a:r>
            <a:r>
              <a:rPr lang="en-US" altLang="zh-CN" sz="800" dirty="0" err="1" smtClean="0">
                <a:solidFill>
                  <a:srgbClr val="4E473B"/>
                </a:solidFill>
                <a:latin typeface="微软雅黑" pitchFamily="34" charset="-122"/>
                <a:ea typeface="微软雅黑" pitchFamily="34" charset="-122"/>
                <a:cs typeface="+mj-cs"/>
              </a:rPr>
              <a:t>D</a:t>
            </a:r>
            <a:r>
              <a:rPr lang="en-US" altLang="zh-CN" sz="800" dirty="0" smtClean="0">
                <a:solidFill>
                  <a:srgbClr val="4E473B"/>
                </a:solidFill>
                <a:latin typeface="微软雅黑" pitchFamily="34" charset="-122"/>
                <a:ea typeface="微软雅黑" pitchFamily="34" charset="-122"/>
                <a:cs typeface="+mj-cs"/>
              </a:rPr>
              <a:t>        T        H        E        T        I        T        L        E</a:t>
            </a:r>
            <a:endParaRPr kumimoji="0" lang="zh-CN" altLang="en-US" sz="8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346100" y="432562"/>
            <a:ext cx="2451800" cy="210362"/>
            <a:chOff x="3346100" y="432562"/>
            <a:chExt cx="2451800" cy="210362"/>
          </a:xfrm>
        </p:grpSpPr>
        <p:pic>
          <p:nvPicPr>
            <p:cNvPr id="4" name="图片 3" descr="8.png"/>
            <p:cNvPicPr>
              <a:picLocks noChangeAspect="1"/>
            </p:cNvPicPr>
            <p:nvPr/>
          </p:nvPicPr>
          <p:blipFill>
            <a:blip r:embed="rId3"/>
            <a:stretch>
              <a:fillRect/>
            </a:stretch>
          </p:blipFill>
          <p:spPr>
            <a:xfrm>
              <a:off x="3346100" y="441239"/>
              <a:ext cx="555978" cy="193008"/>
            </a:xfrm>
            <a:prstGeom prst="rect">
              <a:avLst/>
            </a:prstGeom>
          </p:spPr>
        </p:pic>
        <p:pic>
          <p:nvPicPr>
            <p:cNvPr id="5" name="图片 4" descr="7.png"/>
            <p:cNvPicPr>
              <a:picLocks noChangeAspect="1"/>
            </p:cNvPicPr>
            <p:nvPr/>
          </p:nvPicPr>
          <p:blipFill>
            <a:blip r:embed="rId4"/>
            <a:stretch>
              <a:fillRect/>
            </a:stretch>
          </p:blipFill>
          <p:spPr>
            <a:xfrm>
              <a:off x="5241922" y="441239"/>
              <a:ext cx="555978" cy="193008"/>
            </a:xfrm>
            <a:prstGeom prst="rect">
              <a:avLst/>
            </a:prstGeom>
          </p:spPr>
        </p:pic>
        <p:sp>
          <p:nvSpPr>
            <p:cNvPr id="6"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cxnSp>
        <p:nvCxnSpPr>
          <p:cNvPr id="9" name="直接连接符 8"/>
          <p:cNvCxnSpPr/>
          <p:nvPr/>
        </p:nvCxnSpPr>
        <p:spPr>
          <a:xfrm>
            <a:off x="1142976" y="1819302"/>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
        <p:nvSpPr>
          <p:cNvPr id="10" name="标题 1"/>
          <p:cNvSpPr txBox="1">
            <a:spLocks/>
          </p:cNvSpPr>
          <p:nvPr/>
        </p:nvSpPr>
        <p:spPr>
          <a:xfrm>
            <a:off x="1285852" y="1500180"/>
            <a:ext cx="2643206" cy="1928826"/>
          </a:xfrm>
          <a:prstGeom prst="rect">
            <a:avLst/>
          </a:prstGeom>
        </p:spPr>
        <p:txBody>
          <a:bodyPr vert="horz" lIns="0" tIns="0" rIns="0" bIns="0" rtlCol="0" anchor="ctr">
            <a:noAutofit/>
          </a:bodyPr>
          <a:lstStyle/>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中文名称  </a:t>
            </a:r>
            <a:r>
              <a:rPr lang="zh-CN" altLang="en-US" sz="900" dirty="0" smtClean="0">
                <a:solidFill>
                  <a:srgbClr val="4E473B"/>
                </a:solidFill>
                <a:latin typeface="微软雅黑" pitchFamily="34" charset="-122"/>
                <a:ea typeface="微软雅黑" pitchFamily="34" charset="-122"/>
                <a:cs typeface="+mj-cs"/>
              </a:rPr>
              <a:t>清迈</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外文名称  </a:t>
            </a:r>
            <a:r>
              <a:rPr lang="en-US" altLang="zh-CN" sz="900" dirty="0" smtClean="0">
                <a:solidFill>
                  <a:srgbClr val="4E473B"/>
                </a:solidFill>
                <a:latin typeface="微软雅黑" pitchFamily="34" charset="-122"/>
                <a:ea typeface="微软雅黑" pitchFamily="34" charset="-122"/>
                <a:cs typeface="+mj-cs"/>
              </a:rPr>
              <a:t>Chiang Mai</a:t>
            </a: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面       积  </a:t>
            </a:r>
            <a:r>
              <a:rPr lang="en-US" altLang="zh-CN" sz="900" dirty="0" smtClean="0">
                <a:solidFill>
                  <a:srgbClr val="4E473B"/>
                </a:solidFill>
                <a:latin typeface="微软雅黑" pitchFamily="34" charset="-122"/>
                <a:ea typeface="微软雅黑" pitchFamily="34" charset="-122"/>
                <a:cs typeface="+mj-cs"/>
              </a:rPr>
              <a:t>20107</a:t>
            </a:r>
            <a:r>
              <a:rPr lang="zh-CN" altLang="en-US" sz="900" dirty="0" smtClean="0">
                <a:solidFill>
                  <a:srgbClr val="4E473B"/>
                </a:solidFill>
                <a:latin typeface="微软雅黑" pitchFamily="34" charset="-122"/>
                <a:ea typeface="微软雅黑" pitchFamily="34" charset="-122"/>
                <a:cs typeface="+mj-cs"/>
              </a:rPr>
              <a:t>平方公里</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人       口  </a:t>
            </a:r>
            <a:r>
              <a:rPr lang="en-US" altLang="zh-CN" sz="900" dirty="0" smtClean="0">
                <a:solidFill>
                  <a:srgbClr val="4E473B"/>
                </a:solidFill>
                <a:latin typeface="微软雅黑" pitchFamily="34" charset="-122"/>
                <a:ea typeface="微软雅黑" pitchFamily="34" charset="-122"/>
                <a:cs typeface="+mj-cs"/>
              </a:rPr>
              <a:t>128.6</a:t>
            </a:r>
            <a:r>
              <a:rPr lang="zh-CN" altLang="en-US" sz="900" dirty="0" smtClean="0">
                <a:solidFill>
                  <a:srgbClr val="4E473B"/>
                </a:solidFill>
                <a:latin typeface="微软雅黑" pitchFamily="34" charset="-122"/>
                <a:ea typeface="微软雅黑" pitchFamily="34" charset="-122"/>
                <a:cs typeface="+mj-cs"/>
              </a:rPr>
              <a:t>万（</a:t>
            </a:r>
            <a:r>
              <a:rPr lang="en-US" altLang="zh-CN" sz="900" dirty="0" smtClean="0">
                <a:solidFill>
                  <a:srgbClr val="4E473B"/>
                </a:solidFill>
                <a:latin typeface="微软雅黑" pitchFamily="34" charset="-122"/>
                <a:ea typeface="微软雅黑" pitchFamily="34" charset="-122"/>
                <a:cs typeface="+mj-cs"/>
              </a:rPr>
              <a:t>1986</a:t>
            </a:r>
            <a:r>
              <a:rPr lang="zh-CN" altLang="en-US" sz="900" dirty="0" smtClean="0">
                <a:solidFill>
                  <a:srgbClr val="4E473B"/>
                </a:solidFill>
                <a:latin typeface="微软雅黑" pitchFamily="34" charset="-122"/>
                <a:ea typeface="微软雅黑" pitchFamily="34" charset="-122"/>
                <a:cs typeface="+mj-cs"/>
              </a:rPr>
              <a:t>年）</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方       言  </a:t>
            </a:r>
            <a:r>
              <a:rPr lang="th-TH" altLang="zh-CN" sz="900" dirty="0" smtClean="0">
                <a:solidFill>
                  <a:srgbClr val="4E473B"/>
                </a:solidFill>
                <a:latin typeface="微软雅黑" pitchFamily="34" charset="-122"/>
                <a:ea typeface="微软雅黑" pitchFamily="34" charset="-122"/>
                <a:cs typeface="+mj-cs"/>
              </a:rPr>
              <a:t>เชียงใหม่,เจียงใหม่</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著名景点  </a:t>
            </a:r>
            <a:r>
              <a:rPr lang="zh-CN" altLang="en-US" sz="900" dirty="0" smtClean="0">
                <a:solidFill>
                  <a:srgbClr val="4E473B"/>
                </a:solidFill>
                <a:latin typeface="微软雅黑" pitchFamily="34" charset="-122"/>
                <a:ea typeface="微软雅黑" pitchFamily="34" charset="-122"/>
                <a:cs typeface="+mj-cs"/>
              </a:rPr>
              <a:t>双龙寺、普屏宫、因他农山、柴迪隆寺</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1" name="标题 1"/>
          <p:cNvSpPr txBox="1">
            <a:spLocks/>
          </p:cNvSpPr>
          <p:nvPr/>
        </p:nvSpPr>
        <p:spPr>
          <a:xfrm>
            <a:off x="4500562" y="1500180"/>
            <a:ext cx="2643206" cy="1928826"/>
          </a:xfrm>
          <a:prstGeom prst="rect">
            <a:avLst/>
          </a:prstGeom>
        </p:spPr>
        <p:txBody>
          <a:bodyPr vert="horz" lIns="0" tIns="0" rIns="0" bIns="0" rtlCol="0" anchor="ctr">
            <a:noAutofit/>
          </a:bodyPr>
          <a:lstStyle/>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机       场  </a:t>
            </a:r>
            <a:r>
              <a:rPr lang="zh-CN" altLang="en-US" sz="900" dirty="0" smtClean="0">
                <a:solidFill>
                  <a:srgbClr val="4E473B"/>
                </a:solidFill>
                <a:latin typeface="微软雅黑" pitchFamily="34" charset="-122"/>
                <a:ea typeface="微软雅黑" pitchFamily="34" charset="-122"/>
                <a:cs typeface="+mj-cs"/>
              </a:rPr>
              <a:t>清迈国际机场</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所属国家  </a:t>
            </a:r>
            <a:r>
              <a:rPr lang="zh-CN" altLang="en-US" sz="900" dirty="0" smtClean="0">
                <a:solidFill>
                  <a:srgbClr val="4E473B"/>
                </a:solidFill>
                <a:latin typeface="微软雅黑" pitchFamily="34" charset="-122"/>
                <a:ea typeface="微软雅黑" pitchFamily="34" charset="-122"/>
                <a:cs typeface="+mj-cs"/>
              </a:rPr>
              <a:t>泰国</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矿产资源 </a:t>
            </a:r>
            <a:r>
              <a:rPr lang="zh-CN" altLang="en-US" sz="900" dirty="0" smtClean="0">
                <a:solidFill>
                  <a:srgbClr val="4E473B"/>
                </a:solidFill>
                <a:latin typeface="微软雅黑" pitchFamily="34" charset="-122"/>
                <a:ea typeface="微软雅黑" pitchFamily="34" charset="-122"/>
                <a:cs typeface="+mj-cs"/>
              </a:rPr>
              <a:t> 石油、钨、银、锡</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建立时间 </a:t>
            </a:r>
            <a:r>
              <a:rPr lang="zh-CN" altLang="en-US" sz="900" dirty="0" smtClean="0">
                <a:solidFill>
                  <a:srgbClr val="4E473B"/>
                </a:solidFill>
                <a:latin typeface="微软雅黑" pitchFamily="34" charset="-122"/>
                <a:ea typeface="微软雅黑" pitchFamily="34" charset="-122"/>
                <a:cs typeface="+mj-cs"/>
              </a:rPr>
              <a:t> </a:t>
            </a:r>
            <a:r>
              <a:rPr lang="en-US" altLang="zh-CN" sz="900" dirty="0" smtClean="0">
                <a:solidFill>
                  <a:srgbClr val="4E473B"/>
                </a:solidFill>
                <a:latin typeface="微软雅黑" pitchFamily="34" charset="-122"/>
                <a:ea typeface="微软雅黑" pitchFamily="34" charset="-122"/>
                <a:cs typeface="+mj-cs"/>
              </a:rPr>
              <a:t>1296</a:t>
            </a:r>
            <a:r>
              <a:rPr lang="zh-CN" altLang="en-US" sz="900" dirty="0" smtClean="0">
                <a:solidFill>
                  <a:srgbClr val="4E473B"/>
                </a:solidFill>
                <a:latin typeface="微软雅黑" pitchFamily="34" charset="-122"/>
                <a:ea typeface="微软雅黑" pitchFamily="34" charset="-122"/>
                <a:cs typeface="+mj-cs"/>
              </a:rPr>
              <a:t>年</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手工艺品  </a:t>
            </a:r>
            <a:r>
              <a:rPr lang="zh-CN" altLang="en-US" sz="900" dirty="0" smtClean="0">
                <a:solidFill>
                  <a:srgbClr val="4E473B"/>
                </a:solidFill>
                <a:latin typeface="微软雅黑" pitchFamily="34" charset="-122"/>
                <a:ea typeface="微软雅黑" pitchFamily="34" charset="-122"/>
                <a:cs typeface="+mj-cs"/>
              </a:rPr>
              <a:t>木雕、漆器、银器、藤器</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美       食  </a:t>
            </a:r>
            <a:r>
              <a:rPr lang="zh-CN" altLang="en-US" sz="900" dirty="0" smtClean="0">
                <a:solidFill>
                  <a:srgbClr val="4E473B"/>
                </a:solidFill>
                <a:latin typeface="微软雅黑" pitchFamily="34" charset="-122"/>
                <a:ea typeface="微软雅黑" pitchFamily="34" charset="-122"/>
                <a:cs typeface="+mj-cs"/>
              </a:rPr>
              <a:t>清迈面（咖喱鸡面）</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cxnSp>
        <p:nvCxnSpPr>
          <p:cNvPr id="12" name="直接连接符 11"/>
          <p:cNvCxnSpPr/>
          <p:nvPr/>
        </p:nvCxnSpPr>
        <p:spPr>
          <a:xfrm>
            <a:off x="1142976" y="2163638"/>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142976" y="2507974"/>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42976" y="2852310"/>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42976" y="3196646"/>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3000">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6100" y="432562"/>
            <a:ext cx="2451800" cy="210362"/>
            <a:chOff x="3346100" y="432562"/>
            <a:chExt cx="2451800" cy="210362"/>
          </a:xfrm>
        </p:grpSpPr>
        <p:pic>
          <p:nvPicPr>
            <p:cNvPr id="3" name="图片 2" descr="8.png"/>
            <p:cNvPicPr>
              <a:picLocks noChangeAspect="1"/>
            </p:cNvPicPr>
            <p:nvPr/>
          </p:nvPicPr>
          <p:blipFill>
            <a:blip r:embed="rId3"/>
            <a:stretch>
              <a:fillRect/>
            </a:stretch>
          </p:blipFill>
          <p:spPr>
            <a:xfrm>
              <a:off x="3346100" y="441239"/>
              <a:ext cx="555978" cy="193008"/>
            </a:xfrm>
            <a:prstGeom prst="rect">
              <a:avLst/>
            </a:prstGeom>
          </p:spPr>
        </p:pic>
        <p:pic>
          <p:nvPicPr>
            <p:cNvPr id="4" name="图片 3" descr="7.png"/>
            <p:cNvPicPr>
              <a:picLocks noChangeAspect="1"/>
            </p:cNvPicPr>
            <p:nvPr/>
          </p:nvPicPr>
          <p:blipFill>
            <a:blip r:embed="rId4"/>
            <a:stretch>
              <a:fillRect/>
            </a:stretch>
          </p:blipFill>
          <p:spPr>
            <a:xfrm>
              <a:off x="5241922" y="441239"/>
              <a:ext cx="555978" cy="193008"/>
            </a:xfrm>
            <a:prstGeom prst="rect">
              <a:avLst/>
            </a:prstGeom>
          </p:spPr>
        </p:pic>
        <p:sp>
          <p:nvSpPr>
            <p:cNvPr id="5"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27" name="组合 26"/>
          <p:cNvGrpSpPr/>
          <p:nvPr/>
        </p:nvGrpSpPr>
        <p:grpSpPr>
          <a:xfrm>
            <a:off x="1089398" y="1571618"/>
            <a:ext cx="6965205" cy="2286016"/>
            <a:chOff x="1212306" y="1428742"/>
            <a:chExt cx="6965205" cy="2286016"/>
          </a:xfrm>
        </p:grpSpPr>
        <p:grpSp>
          <p:nvGrpSpPr>
            <p:cNvPr id="22" name="组合 21"/>
            <p:cNvGrpSpPr/>
            <p:nvPr/>
          </p:nvGrpSpPr>
          <p:grpSpPr>
            <a:xfrm>
              <a:off x="1212306" y="1428742"/>
              <a:ext cx="1214446" cy="2286016"/>
              <a:chOff x="1212306" y="1428742"/>
              <a:chExt cx="1214446" cy="2286016"/>
            </a:xfrm>
          </p:grpSpPr>
          <p:pic>
            <p:nvPicPr>
              <p:cNvPr id="7" name="图片 6" descr="10.png"/>
              <p:cNvPicPr>
                <a:picLocks noChangeAspect="1"/>
              </p:cNvPicPr>
              <p:nvPr/>
            </p:nvPicPr>
            <p:blipFill>
              <a:blip r:embed="rId5"/>
              <a:stretch>
                <a:fillRect/>
              </a:stretch>
            </p:blipFill>
            <p:spPr>
              <a:xfrm>
                <a:off x="1279529" y="1428742"/>
                <a:ext cx="1080000" cy="1080000"/>
              </a:xfrm>
              <a:prstGeom prst="rect">
                <a:avLst/>
              </a:prstGeom>
            </p:spPr>
          </p:pic>
          <p:sp>
            <p:nvSpPr>
              <p:cNvPr id="12" name="标题 1"/>
              <p:cNvSpPr txBox="1">
                <a:spLocks/>
              </p:cNvSpPr>
              <p:nvPr/>
            </p:nvSpPr>
            <p:spPr>
              <a:xfrm>
                <a:off x="1212306" y="2643188"/>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3" name="标题 1"/>
              <p:cNvSpPr txBox="1">
                <a:spLocks/>
              </p:cNvSpPr>
              <p:nvPr/>
            </p:nvSpPr>
            <p:spPr>
              <a:xfrm>
                <a:off x="1212306" y="2857502"/>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23" name="组合 22"/>
            <p:cNvGrpSpPr/>
            <p:nvPr/>
          </p:nvGrpSpPr>
          <p:grpSpPr>
            <a:xfrm>
              <a:off x="2649996" y="1428742"/>
              <a:ext cx="1214446" cy="2286016"/>
              <a:chOff x="2667856" y="1428742"/>
              <a:chExt cx="1214446" cy="2286016"/>
            </a:xfrm>
          </p:grpSpPr>
          <p:pic>
            <p:nvPicPr>
              <p:cNvPr id="8" name="图片 7" descr="11.png"/>
              <p:cNvPicPr>
                <a:picLocks noChangeAspect="1"/>
              </p:cNvPicPr>
              <p:nvPr/>
            </p:nvPicPr>
            <p:blipFill>
              <a:blip r:embed="rId6"/>
              <a:stretch>
                <a:fillRect/>
              </a:stretch>
            </p:blipFill>
            <p:spPr>
              <a:xfrm>
                <a:off x="2735079" y="1428742"/>
                <a:ext cx="1080000" cy="1080000"/>
              </a:xfrm>
              <a:prstGeom prst="rect">
                <a:avLst/>
              </a:prstGeom>
            </p:spPr>
          </p:pic>
          <p:sp>
            <p:nvSpPr>
              <p:cNvPr id="14" name="标题 1"/>
              <p:cNvSpPr txBox="1">
                <a:spLocks/>
              </p:cNvSpPr>
              <p:nvPr/>
            </p:nvSpPr>
            <p:spPr>
              <a:xfrm>
                <a:off x="2667856" y="2643188"/>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5" name="标题 1"/>
              <p:cNvSpPr txBox="1">
                <a:spLocks/>
              </p:cNvSpPr>
              <p:nvPr/>
            </p:nvSpPr>
            <p:spPr>
              <a:xfrm>
                <a:off x="2667856" y="2857502"/>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24" name="组合 23"/>
            <p:cNvGrpSpPr/>
            <p:nvPr/>
          </p:nvGrpSpPr>
          <p:grpSpPr>
            <a:xfrm>
              <a:off x="4087686" y="1428742"/>
              <a:ext cx="1214446" cy="2286016"/>
              <a:chOff x="4123405" y="1428742"/>
              <a:chExt cx="1214446" cy="2286016"/>
            </a:xfrm>
          </p:grpSpPr>
          <p:pic>
            <p:nvPicPr>
              <p:cNvPr id="9" name="图片 8" descr="12.png"/>
              <p:cNvPicPr>
                <a:picLocks noChangeAspect="1"/>
              </p:cNvPicPr>
              <p:nvPr/>
            </p:nvPicPr>
            <p:blipFill>
              <a:blip r:embed="rId7"/>
              <a:stretch>
                <a:fillRect/>
              </a:stretch>
            </p:blipFill>
            <p:spPr>
              <a:xfrm>
                <a:off x="4190628" y="1428742"/>
                <a:ext cx="1080000" cy="1080000"/>
              </a:xfrm>
              <a:prstGeom prst="rect">
                <a:avLst/>
              </a:prstGeom>
            </p:spPr>
          </p:pic>
          <p:sp>
            <p:nvSpPr>
              <p:cNvPr id="16" name="标题 1"/>
              <p:cNvSpPr txBox="1">
                <a:spLocks/>
              </p:cNvSpPr>
              <p:nvPr/>
            </p:nvSpPr>
            <p:spPr>
              <a:xfrm>
                <a:off x="4123405" y="2643188"/>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7" name="标题 1"/>
              <p:cNvSpPr txBox="1">
                <a:spLocks/>
              </p:cNvSpPr>
              <p:nvPr/>
            </p:nvSpPr>
            <p:spPr>
              <a:xfrm>
                <a:off x="4123405" y="2857502"/>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25" name="组合 24"/>
            <p:cNvGrpSpPr/>
            <p:nvPr/>
          </p:nvGrpSpPr>
          <p:grpSpPr>
            <a:xfrm>
              <a:off x="5525376" y="1428742"/>
              <a:ext cx="1214446" cy="2286016"/>
              <a:chOff x="5471798" y="1428742"/>
              <a:chExt cx="1214446" cy="2286016"/>
            </a:xfrm>
          </p:grpSpPr>
          <p:pic>
            <p:nvPicPr>
              <p:cNvPr id="6" name="图片 5" descr="14.png"/>
              <p:cNvPicPr>
                <a:picLocks noChangeAspect="1"/>
              </p:cNvPicPr>
              <p:nvPr/>
            </p:nvPicPr>
            <p:blipFill>
              <a:blip r:embed="rId8"/>
              <a:stretch>
                <a:fillRect/>
              </a:stretch>
            </p:blipFill>
            <p:spPr>
              <a:xfrm>
                <a:off x="5539021" y="1428742"/>
                <a:ext cx="1080000" cy="1080000"/>
              </a:xfrm>
              <a:prstGeom prst="rect">
                <a:avLst/>
              </a:prstGeom>
            </p:spPr>
          </p:pic>
          <p:sp>
            <p:nvSpPr>
              <p:cNvPr id="18" name="标题 1"/>
              <p:cNvSpPr txBox="1">
                <a:spLocks/>
              </p:cNvSpPr>
              <p:nvPr/>
            </p:nvSpPr>
            <p:spPr>
              <a:xfrm>
                <a:off x="5471798" y="2643188"/>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9" name="标题 1"/>
              <p:cNvSpPr txBox="1">
                <a:spLocks/>
              </p:cNvSpPr>
              <p:nvPr/>
            </p:nvSpPr>
            <p:spPr>
              <a:xfrm>
                <a:off x="5471798" y="2857502"/>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26" name="组合 25"/>
            <p:cNvGrpSpPr/>
            <p:nvPr/>
          </p:nvGrpSpPr>
          <p:grpSpPr>
            <a:xfrm>
              <a:off x="6963065" y="1428742"/>
              <a:ext cx="1214446" cy="2286016"/>
              <a:chOff x="6963065" y="1428742"/>
              <a:chExt cx="1214446" cy="2286016"/>
            </a:xfrm>
          </p:grpSpPr>
          <p:pic>
            <p:nvPicPr>
              <p:cNvPr id="10" name="图片 9" descr="13.png"/>
              <p:cNvPicPr>
                <a:picLocks noChangeAspect="1"/>
              </p:cNvPicPr>
              <p:nvPr/>
            </p:nvPicPr>
            <p:blipFill>
              <a:blip r:embed="rId9"/>
              <a:stretch>
                <a:fillRect/>
              </a:stretch>
            </p:blipFill>
            <p:spPr>
              <a:xfrm>
                <a:off x="7030288" y="1428742"/>
                <a:ext cx="1080000" cy="1080000"/>
              </a:xfrm>
              <a:prstGeom prst="rect">
                <a:avLst/>
              </a:prstGeom>
            </p:spPr>
          </p:pic>
          <p:sp>
            <p:nvSpPr>
              <p:cNvPr id="20" name="标题 1"/>
              <p:cNvSpPr txBox="1">
                <a:spLocks/>
              </p:cNvSpPr>
              <p:nvPr/>
            </p:nvSpPr>
            <p:spPr>
              <a:xfrm>
                <a:off x="6963065" y="2643188"/>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21" name="标题 1"/>
              <p:cNvSpPr txBox="1">
                <a:spLocks/>
              </p:cNvSpPr>
              <p:nvPr/>
            </p:nvSpPr>
            <p:spPr>
              <a:xfrm>
                <a:off x="6963065" y="2857502"/>
                <a:ext cx="1214446" cy="857256"/>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spTree>
  </p:cSld>
  <p:clrMapOvr>
    <a:masterClrMapping/>
  </p:clrMapOvr>
  <p:transition spd="slow" advTm="3000">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6100" y="432562"/>
            <a:ext cx="2451800" cy="210362"/>
            <a:chOff x="3346100" y="432562"/>
            <a:chExt cx="2451800" cy="210362"/>
          </a:xfrm>
        </p:grpSpPr>
        <p:pic>
          <p:nvPicPr>
            <p:cNvPr id="3" name="图片 2" descr="8.png"/>
            <p:cNvPicPr>
              <a:picLocks noChangeAspect="1"/>
            </p:cNvPicPr>
            <p:nvPr/>
          </p:nvPicPr>
          <p:blipFill>
            <a:blip r:embed="rId3"/>
            <a:stretch>
              <a:fillRect/>
            </a:stretch>
          </p:blipFill>
          <p:spPr>
            <a:xfrm>
              <a:off x="3346100" y="441239"/>
              <a:ext cx="555978" cy="193008"/>
            </a:xfrm>
            <a:prstGeom prst="rect">
              <a:avLst/>
            </a:prstGeom>
          </p:spPr>
        </p:pic>
        <p:pic>
          <p:nvPicPr>
            <p:cNvPr id="4" name="图片 3" descr="7.png"/>
            <p:cNvPicPr>
              <a:picLocks noChangeAspect="1"/>
            </p:cNvPicPr>
            <p:nvPr/>
          </p:nvPicPr>
          <p:blipFill>
            <a:blip r:embed="rId4"/>
            <a:stretch>
              <a:fillRect/>
            </a:stretch>
          </p:blipFill>
          <p:spPr>
            <a:xfrm>
              <a:off x="5241922" y="441239"/>
              <a:ext cx="555978" cy="193008"/>
            </a:xfrm>
            <a:prstGeom prst="rect">
              <a:avLst/>
            </a:prstGeom>
          </p:spPr>
        </p:pic>
        <p:sp>
          <p:nvSpPr>
            <p:cNvPr id="5"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pic>
        <p:nvPicPr>
          <p:cNvPr id="1026" name="Picture 2"/>
          <p:cNvPicPr>
            <a:picLocks noChangeAspect="1" noChangeArrowheads="1"/>
          </p:cNvPicPr>
          <p:nvPr/>
        </p:nvPicPr>
        <p:blipFill>
          <a:blip r:embed="rId5"/>
          <a:srcRect/>
          <a:stretch>
            <a:fillRect/>
          </a:stretch>
        </p:blipFill>
        <p:spPr bwMode="auto">
          <a:xfrm>
            <a:off x="5891466" y="1108066"/>
            <a:ext cx="2504605" cy="3600000"/>
          </a:xfrm>
          <a:prstGeom prst="rect">
            <a:avLst/>
          </a:prstGeom>
          <a:noFill/>
          <a:ln w="9525">
            <a:noFill/>
            <a:miter lim="800000"/>
            <a:headEnd/>
            <a:tailEnd/>
          </a:ln>
          <a:effectLst/>
        </p:spPr>
      </p:pic>
      <p:sp>
        <p:nvSpPr>
          <p:cNvPr id="7" name="标题 1"/>
          <p:cNvSpPr txBox="1">
            <a:spLocks/>
          </p:cNvSpPr>
          <p:nvPr/>
        </p:nvSpPr>
        <p:spPr>
          <a:xfrm>
            <a:off x="3248260" y="3524114"/>
            <a:ext cx="2500330" cy="928694"/>
          </a:xfrm>
          <a:prstGeom prst="rect">
            <a:avLst/>
          </a:prstGeom>
        </p:spPr>
        <p:txBody>
          <a:bodyPr vert="horz" lIns="91440" tIns="45720" rIns="91440" bIns="45720" rtlCol="0" anchor="ctr">
            <a:noAutofit/>
          </a:bodyPr>
          <a:lstStyle/>
          <a:p>
            <a:pPr lvl="0" algn="just">
              <a:lnSpc>
                <a:spcPct val="150000"/>
              </a:lnSpc>
              <a:spcBef>
                <a:spcPct val="0"/>
              </a:spcBef>
              <a:defRPr/>
            </a:pPr>
            <a:r>
              <a:rPr kumimoji="0" lang="zh-CN" altLang="en-US" sz="900" i="0" u="none" strike="noStrike" kern="120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mj-cs"/>
              </a:rPr>
              <a:t>点击此处添加内容</a:t>
            </a:r>
            <a:r>
              <a:rPr lang="zh-CN" altLang="en-US" sz="900" dirty="0" smtClean="0">
                <a:solidFill>
                  <a:schemeClr val="tx1">
                    <a:lumMod val="65000"/>
                    <a:lumOff val="35000"/>
                  </a:schemeClr>
                </a:solidFill>
                <a:latin typeface="微软雅黑" pitchFamily="34" charset="-122"/>
                <a:ea typeface="微软雅黑" pitchFamily="34" charset="-122"/>
              </a:rPr>
              <a:t>点击</a:t>
            </a:r>
            <a:r>
              <a:rPr lang="zh-CN" altLang="en-US" sz="900" dirty="0">
                <a:solidFill>
                  <a:schemeClr val="tx1">
                    <a:lumMod val="65000"/>
                    <a:lumOff val="35000"/>
                  </a:schemeClr>
                </a:solidFill>
                <a:latin typeface="微软雅黑" pitchFamily="34" charset="-122"/>
                <a:ea typeface="微软雅黑" pitchFamily="34" charset="-122"/>
              </a:rPr>
              <a:t>此处添加</a:t>
            </a:r>
            <a:r>
              <a:rPr lang="zh-CN" altLang="en-US" sz="900" dirty="0" smtClean="0">
                <a:solidFill>
                  <a:schemeClr val="tx1">
                    <a:lumMod val="65000"/>
                    <a:lumOff val="35000"/>
                  </a:schemeClr>
                </a:solidFill>
                <a:latin typeface="微软雅黑" pitchFamily="34" charset="-122"/>
                <a:ea typeface="微软雅黑" pitchFamily="34" charset="-122"/>
              </a:rPr>
              <a:t>内容点击</a:t>
            </a:r>
            <a:r>
              <a:rPr lang="zh-CN" altLang="en-US" sz="900" dirty="0">
                <a:solidFill>
                  <a:schemeClr val="tx1">
                    <a:lumMod val="65000"/>
                    <a:lumOff val="35000"/>
                  </a:schemeClr>
                </a:solidFill>
                <a:latin typeface="微软雅黑" pitchFamily="34" charset="-122"/>
                <a:ea typeface="微软雅黑" pitchFamily="34" charset="-122"/>
              </a:rPr>
              <a:t>此处添加</a:t>
            </a:r>
            <a:r>
              <a:rPr lang="zh-CN" altLang="en-US" sz="900" dirty="0" smtClean="0">
                <a:solidFill>
                  <a:schemeClr val="tx1">
                    <a:lumMod val="65000"/>
                    <a:lumOff val="35000"/>
                  </a:schemeClr>
                </a:solidFill>
                <a:latin typeface="微软雅黑" pitchFamily="34" charset="-122"/>
                <a:ea typeface="微软雅黑" pitchFamily="34" charset="-122"/>
              </a:rPr>
              <a:t>内容点击此处添加内容点击此处添加内容点击此处添加内容点击此处添加内容点击此处添加内容点击此处添加内容点击此处添加内容点击此处添加内容</a:t>
            </a:r>
            <a:endParaRPr kumimoji="0" lang="zh-CN" altLang="en-US" sz="900" i="0" u="none" strike="noStrike" kern="120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mj-cs"/>
            </a:endParaRPr>
          </a:p>
        </p:txBody>
      </p:sp>
      <p:sp>
        <p:nvSpPr>
          <p:cNvPr id="9" name="副标题 2"/>
          <p:cNvSpPr txBox="1">
            <a:spLocks/>
          </p:cNvSpPr>
          <p:nvPr/>
        </p:nvSpPr>
        <p:spPr>
          <a:xfrm>
            <a:off x="4748458" y="1179504"/>
            <a:ext cx="2109558" cy="1071570"/>
          </a:xfrm>
          <a:prstGeom prst="rect">
            <a:avLst/>
          </a:prstGeom>
          <a:solidFill>
            <a:schemeClr val="bg1"/>
          </a:solidFill>
        </p:spPr>
        <p:txBody>
          <a:bodyPr vert="horz" lIns="91440" tIns="45720" rIns="91440" bIns="45720" rtlCol="0" anchor="ctr">
            <a:noAutofit/>
          </a:bodyPr>
          <a:lstStyle/>
          <a:p>
            <a:pPr lvl="0" indent="-342900">
              <a:spcBef>
                <a:spcPct val="20000"/>
              </a:spcBef>
              <a:defRPr/>
            </a:pPr>
            <a:r>
              <a:rPr lang="zh-CN" altLang="en-US" sz="2500" b="1" dirty="0" smtClean="0">
                <a:solidFill>
                  <a:srgbClr val="4E473B"/>
                </a:solidFill>
                <a:latin typeface="微软雅黑" pitchFamily="34" charset="-122"/>
                <a:ea typeface="微软雅黑" pitchFamily="34" charset="-122"/>
              </a:rPr>
              <a:t>点击输入标题</a:t>
            </a:r>
            <a:endParaRPr kumimoji="0" lang="zh-CN" altLang="en-US" sz="25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endParaRPr>
          </a:p>
        </p:txBody>
      </p:sp>
      <p:pic>
        <p:nvPicPr>
          <p:cNvPr id="1027" name="Picture 3"/>
          <p:cNvPicPr>
            <a:picLocks noChangeAspect="1" noChangeArrowheads="1"/>
          </p:cNvPicPr>
          <p:nvPr/>
        </p:nvPicPr>
        <p:blipFill>
          <a:blip r:embed="rId6" cstate="print"/>
          <a:srcRect/>
          <a:stretch>
            <a:fillRect/>
          </a:stretch>
        </p:blipFill>
        <p:spPr bwMode="auto">
          <a:xfrm flipH="1">
            <a:off x="1676622" y="1108066"/>
            <a:ext cx="2859883" cy="1956926"/>
          </a:xfrm>
          <a:prstGeom prst="rect">
            <a:avLst/>
          </a:prstGeom>
          <a:noFill/>
          <a:ln w="9525">
            <a:noFill/>
            <a:miter lim="800000"/>
            <a:headEnd/>
            <a:tailEnd/>
          </a:ln>
          <a:effectLst/>
        </p:spPr>
      </p:pic>
      <p:pic>
        <p:nvPicPr>
          <p:cNvPr id="1028" name="Picture 4"/>
          <p:cNvPicPr>
            <a:picLocks noChangeAspect="1" noChangeArrowheads="1"/>
          </p:cNvPicPr>
          <p:nvPr/>
        </p:nvPicPr>
        <p:blipFill>
          <a:blip r:embed="rId7" cstate="print"/>
          <a:srcRect/>
          <a:stretch>
            <a:fillRect/>
          </a:stretch>
        </p:blipFill>
        <p:spPr bwMode="auto">
          <a:xfrm>
            <a:off x="747930" y="3207868"/>
            <a:ext cx="2309924" cy="1500198"/>
          </a:xfrm>
          <a:prstGeom prst="rect">
            <a:avLst/>
          </a:prstGeom>
          <a:noFill/>
          <a:ln w="9525">
            <a:noFill/>
            <a:miter lim="800000"/>
            <a:headEnd/>
            <a:tailEnd/>
          </a:ln>
          <a:effectLst/>
        </p:spPr>
      </p:pic>
      <p:sp>
        <p:nvSpPr>
          <p:cNvPr id="13" name="矩形 12"/>
          <p:cNvSpPr/>
          <p:nvPr/>
        </p:nvSpPr>
        <p:spPr>
          <a:xfrm>
            <a:off x="747930" y="1108065"/>
            <a:ext cx="857256" cy="1956935"/>
          </a:xfrm>
          <a:prstGeom prst="rect">
            <a:avLst/>
          </a:prstGeom>
          <a:solidFill>
            <a:srgbClr val="4E4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3000">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6100" y="432562"/>
            <a:ext cx="2451800" cy="210362"/>
            <a:chOff x="3346100" y="432562"/>
            <a:chExt cx="2451800" cy="210362"/>
          </a:xfrm>
        </p:grpSpPr>
        <p:pic>
          <p:nvPicPr>
            <p:cNvPr id="3" name="图片 2" descr="8.png"/>
            <p:cNvPicPr>
              <a:picLocks noChangeAspect="1"/>
            </p:cNvPicPr>
            <p:nvPr/>
          </p:nvPicPr>
          <p:blipFill>
            <a:blip r:embed="rId3"/>
            <a:stretch>
              <a:fillRect/>
            </a:stretch>
          </p:blipFill>
          <p:spPr>
            <a:xfrm>
              <a:off x="3346100" y="441239"/>
              <a:ext cx="555978" cy="193008"/>
            </a:xfrm>
            <a:prstGeom prst="rect">
              <a:avLst/>
            </a:prstGeom>
          </p:spPr>
        </p:pic>
        <p:pic>
          <p:nvPicPr>
            <p:cNvPr id="4" name="图片 3" descr="7.png"/>
            <p:cNvPicPr>
              <a:picLocks noChangeAspect="1"/>
            </p:cNvPicPr>
            <p:nvPr/>
          </p:nvPicPr>
          <p:blipFill>
            <a:blip r:embed="rId4"/>
            <a:stretch>
              <a:fillRect/>
            </a:stretch>
          </p:blipFill>
          <p:spPr>
            <a:xfrm>
              <a:off x="5241922" y="441239"/>
              <a:ext cx="555978" cy="193008"/>
            </a:xfrm>
            <a:prstGeom prst="rect">
              <a:avLst/>
            </a:prstGeom>
          </p:spPr>
        </p:pic>
        <p:sp>
          <p:nvSpPr>
            <p:cNvPr id="5"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sp>
        <p:nvSpPr>
          <p:cNvPr id="13" name="等腰三角形 12"/>
          <p:cNvSpPr/>
          <p:nvPr/>
        </p:nvSpPr>
        <p:spPr>
          <a:xfrm>
            <a:off x="1638827" y="3227798"/>
            <a:ext cx="1080000" cy="756000"/>
          </a:xfrm>
          <a:prstGeom prst="triangle">
            <a:avLst/>
          </a:prstGeom>
          <a:solidFill>
            <a:srgbClr val="4E473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
          <p:cNvSpPr txBox="1">
            <a:spLocks/>
          </p:cNvSpPr>
          <p:nvPr/>
        </p:nvSpPr>
        <p:spPr>
          <a:xfrm>
            <a:off x="1821637" y="4033880"/>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noProof="0" dirty="0" smtClean="0"/>
              <a:t>点击输入标题</a:t>
            </a:r>
            <a:endParaRPr kumimoji="0" lang="zh-CN" altLang="en-US" sz="900" b="1" i="0" u="none" strike="noStrike" kern="1200" cap="none" spc="0" normalizeH="0" baseline="0" noProof="0" dirty="0">
              <a:ln>
                <a:noFill/>
              </a:ln>
              <a:effectLst/>
              <a:uLnTx/>
              <a:uFillTx/>
              <a:latin typeface="微软雅黑" pitchFamily="34" charset="-122"/>
              <a:ea typeface="微软雅黑" pitchFamily="34" charset="-122"/>
              <a:cs typeface="+mj-cs"/>
            </a:endParaRPr>
          </a:p>
        </p:txBody>
      </p:sp>
      <p:sp>
        <p:nvSpPr>
          <p:cNvPr id="15" name="标题 1"/>
          <p:cNvSpPr txBox="1">
            <a:spLocks/>
          </p:cNvSpPr>
          <p:nvPr/>
        </p:nvSpPr>
        <p:spPr>
          <a:xfrm>
            <a:off x="1821637" y="3033748"/>
            <a:ext cx="714380" cy="214314"/>
          </a:xfrm>
          <a:prstGeom prst="rect">
            <a:avLst/>
          </a:prstGeom>
        </p:spPr>
        <p:txBody>
          <a:bodyPr vert="horz" lIns="91440" tIns="45720" rIns="91440" bIns="45720" rtlCol="0" anchor="ctr">
            <a:noAutofit/>
          </a:bodyPr>
          <a:lstStyle/>
          <a:p>
            <a:pPr lvl="0" algn="ctr">
              <a:spcBef>
                <a:spcPct val="0"/>
              </a:spcBef>
              <a:defRPr/>
            </a:pPr>
            <a:r>
              <a:rPr lang="en-US" sz="900" b="1" dirty="0" smtClean="0"/>
              <a:t>21%</a:t>
            </a:r>
            <a:endParaRPr kumimoji="0" lang="zh-CN" altLang="en-US" sz="900" b="1" i="0" u="none" strike="noStrike" kern="1200" cap="none" spc="0" normalizeH="0" baseline="0" noProof="0" dirty="0">
              <a:ln>
                <a:noFill/>
              </a:ln>
              <a:effectLst/>
              <a:uLnTx/>
              <a:uFillTx/>
              <a:latin typeface="微软雅黑" pitchFamily="34" charset="-122"/>
              <a:ea typeface="微软雅黑" pitchFamily="34" charset="-122"/>
              <a:cs typeface="+mj-cs"/>
            </a:endParaRPr>
          </a:p>
        </p:txBody>
      </p:sp>
      <p:sp>
        <p:nvSpPr>
          <p:cNvPr id="17" name="等腰三角形 16"/>
          <p:cNvSpPr/>
          <p:nvPr/>
        </p:nvSpPr>
        <p:spPr>
          <a:xfrm>
            <a:off x="2596096" y="2831798"/>
            <a:ext cx="1080000" cy="1152000"/>
          </a:xfrm>
          <a:prstGeom prst="triangle">
            <a:avLst/>
          </a:prstGeom>
          <a:solidFill>
            <a:srgbClr val="4E473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1"/>
          <p:cNvSpPr txBox="1">
            <a:spLocks/>
          </p:cNvSpPr>
          <p:nvPr/>
        </p:nvSpPr>
        <p:spPr>
          <a:xfrm>
            <a:off x="2778906" y="4033880"/>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a:t>点击输入标题</a:t>
            </a:r>
            <a:endParaRPr lang="zh-CN" altLang="en-US" sz="900" b="1" dirty="0">
              <a:latin typeface="微软雅黑" pitchFamily="34" charset="-122"/>
              <a:ea typeface="微软雅黑" pitchFamily="34" charset="-122"/>
            </a:endParaRPr>
          </a:p>
        </p:txBody>
      </p:sp>
      <p:sp>
        <p:nvSpPr>
          <p:cNvPr id="19" name="标题 1"/>
          <p:cNvSpPr txBox="1">
            <a:spLocks/>
          </p:cNvSpPr>
          <p:nvPr/>
        </p:nvSpPr>
        <p:spPr>
          <a:xfrm>
            <a:off x="2778906" y="2638490"/>
            <a:ext cx="714380" cy="214314"/>
          </a:xfrm>
          <a:prstGeom prst="rect">
            <a:avLst/>
          </a:prstGeom>
        </p:spPr>
        <p:txBody>
          <a:bodyPr vert="horz" lIns="91440" tIns="45720" rIns="91440" bIns="45720" rtlCol="0" anchor="ctr">
            <a:noAutofit/>
          </a:bodyPr>
          <a:lstStyle/>
          <a:p>
            <a:pPr lvl="0" algn="ctr">
              <a:spcBef>
                <a:spcPct val="0"/>
              </a:spcBef>
              <a:defRPr/>
            </a:pPr>
            <a:r>
              <a:rPr lang="en-US" sz="900" b="1" dirty="0" smtClean="0"/>
              <a:t>32%</a:t>
            </a:r>
            <a:endParaRPr kumimoji="0" lang="zh-CN" altLang="en-US" sz="900" b="1" i="0" u="none" strike="noStrike" kern="1200" cap="none" spc="0" normalizeH="0" baseline="0" noProof="0" dirty="0">
              <a:ln>
                <a:noFill/>
              </a:ln>
              <a:effectLst/>
              <a:uLnTx/>
              <a:uFillTx/>
              <a:latin typeface="微软雅黑" pitchFamily="34" charset="-122"/>
              <a:ea typeface="微软雅黑" pitchFamily="34" charset="-122"/>
              <a:cs typeface="+mj-cs"/>
            </a:endParaRPr>
          </a:p>
        </p:txBody>
      </p:sp>
      <p:sp>
        <p:nvSpPr>
          <p:cNvPr id="21" name="等腰三角形 20"/>
          <p:cNvSpPr/>
          <p:nvPr/>
        </p:nvSpPr>
        <p:spPr>
          <a:xfrm>
            <a:off x="3553365" y="2363798"/>
            <a:ext cx="1080000" cy="1620000"/>
          </a:xfrm>
          <a:prstGeom prst="triangle">
            <a:avLst/>
          </a:prstGeom>
          <a:solidFill>
            <a:srgbClr val="4E473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1"/>
          <p:cNvSpPr txBox="1">
            <a:spLocks/>
          </p:cNvSpPr>
          <p:nvPr/>
        </p:nvSpPr>
        <p:spPr>
          <a:xfrm>
            <a:off x="3736175" y="4033880"/>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a:t>点击输入标题</a:t>
            </a:r>
            <a:endParaRPr lang="zh-CN" altLang="en-US" sz="900" b="1" dirty="0">
              <a:latin typeface="微软雅黑" pitchFamily="34" charset="-122"/>
              <a:ea typeface="微软雅黑" pitchFamily="34" charset="-122"/>
            </a:endParaRPr>
          </a:p>
        </p:txBody>
      </p:sp>
      <p:sp>
        <p:nvSpPr>
          <p:cNvPr id="23" name="标题 1"/>
          <p:cNvSpPr txBox="1">
            <a:spLocks/>
          </p:cNvSpPr>
          <p:nvPr/>
        </p:nvSpPr>
        <p:spPr>
          <a:xfrm>
            <a:off x="3736175" y="2176492"/>
            <a:ext cx="714380" cy="214314"/>
          </a:xfrm>
          <a:prstGeom prst="rect">
            <a:avLst/>
          </a:prstGeom>
        </p:spPr>
        <p:txBody>
          <a:bodyPr vert="horz" lIns="91440" tIns="45720" rIns="91440" bIns="45720" rtlCol="0" anchor="ctr">
            <a:noAutofit/>
          </a:bodyPr>
          <a:lstStyle/>
          <a:p>
            <a:pPr lvl="0" algn="ctr">
              <a:spcBef>
                <a:spcPct val="0"/>
              </a:spcBef>
              <a:defRPr/>
            </a:pPr>
            <a:r>
              <a:rPr lang="en-US" sz="900" b="1" dirty="0" smtClean="0"/>
              <a:t>45%</a:t>
            </a:r>
            <a:endParaRPr kumimoji="0" lang="zh-CN" altLang="en-US" sz="900" b="1" i="0" u="none" strike="noStrike" kern="1200" cap="none" spc="0" normalizeH="0" baseline="0" noProof="0" dirty="0">
              <a:ln>
                <a:noFill/>
              </a:ln>
              <a:effectLst/>
              <a:uLnTx/>
              <a:uFillTx/>
              <a:latin typeface="微软雅黑" pitchFamily="34" charset="-122"/>
              <a:ea typeface="微软雅黑" pitchFamily="34" charset="-122"/>
              <a:cs typeface="+mj-cs"/>
            </a:endParaRPr>
          </a:p>
        </p:txBody>
      </p:sp>
      <p:sp>
        <p:nvSpPr>
          <p:cNvPr id="25" name="等腰三角形 24"/>
          <p:cNvSpPr/>
          <p:nvPr/>
        </p:nvSpPr>
        <p:spPr>
          <a:xfrm>
            <a:off x="4510634" y="2075798"/>
            <a:ext cx="1080000" cy="1908000"/>
          </a:xfrm>
          <a:prstGeom prst="triangle">
            <a:avLst/>
          </a:prstGeom>
          <a:solidFill>
            <a:srgbClr val="4E473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标题 1"/>
          <p:cNvSpPr txBox="1">
            <a:spLocks/>
          </p:cNvSpPr>
          <p:nvPr/>
        </p:nvSpPr>
        <p:spPr>
          <a:xfrm>
            <a:off x="4693444" y="4033880"/>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a:t>点击输入标题</a:t>
            </a:r>
            <a:endParaRPr lang="zh-CN" altLang="en-US" sz="900" b="1" dirty="0">
              <a:latin typeface="微软雅黑" pitchFamily="34" charset="-122"/>
              <a:ea typeface="微软雅黑" pitchFamily="34" charset="-122"/>
            </a:endParaRPr>
          </a:p>
        </p:txBody>
      </p:sp>
      <p:sp>
        <p:nvSpPr>
          <p:cNvPr id="27" name="标题 1"/>
          <p:cNvSpPr txBox="1">
            <a:spLocks/>
          </p:cNvSpPr>
          <p:nvPr/>
        </p:nvSpPr>
        <p:spPr>
          <a:xfrm>
            <a:off x="4693444" y="1890740"/>
            <a:ext cx="714380" cy="214314"/>
          </a:xfrm>
          <a:prstGeom prst="rect">
            <a:avLst/>
          </a:prstGeom>
        </p:spPr>
        <p:txBody>
          <a:bodyPr vert="horz" lIns="91440" tIns="45720" rIns="91440" bIns="45720" rtlCol="0" anchor="ctr">
            <a:noAutofit/>
          </a:bodyPr>
          <a:lstStyle/>
          <a:p>
            <a:pPr lvl="0" algn="ctr">
              <a:spcBef>
                <a:spcPct val="0"/>
              </a:spcBef>
              <a:defRPr/>
            </a:pPr>
            <a:r>
              <a:rPr lang="en-US" sz="900" b="1" dirty="0" smtClean="0"/>
              <a:t>53%</a:t>
            </a:r>
            <a:endParaRPr kumimoji="0" lang="zh-CN" altLang="en-US" sz="900" b="1" i="0" u="none" strike="noStrike" kern="1200" cap="none" spc="0" normalizeH="0" baseline="0" noProof="0" dirty="0">
              <a:ln>
                <a:noFill/>
              </a:ln>
              <a:effectLst/>
              <a:uLnTx/>
              <a:uFillTx/>
              <a:latin typeface="微软雅黑" pitchFamily="34" charset="-122"/>
              <a:ea typeface="微软雅黑" pitchFamily="34" charset="-122"/>
              <a:cs typeface="+mj-cs"/>
            </a:endParaRPr>
          </a:p>
        </p:txBody>
      </p:sp>
      <p:sp>
        <p:nvSpPr>
          <p:cNvPr id="29" name="等腰三角形 28"/>
          <p:cNvSpPr/>
          <p:nvPr/>
        </p:nvSpPr>
        <p:spPr>
          <a:xfrm>
            <a:off x="5467903" y="1787798"/>
            <a:ext cx="1080000" cy="2196000"/>
          </a:xfrm>
          <a:prstGeom prst="triangle">
            <a:avLst/>
          </a:prstGeom>
          <a:solidFill>
            <a:srgbClr val="4E473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标题 1"/>
          <p:cNvSpPr txBox="1">
            <a:spLocks/>
          </p:cNvSpPr>
          <p:nvPr/>
        </p:nvSpPr>
        <p:spPr>
          <a:xfrm>
            <a:off x="5650713" y="4033880"/>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a:t>点击输入标题</a:t>
            </a:r>
            <a:endParaRPr lang="zh-CN" altLang="en-US" sz="900" b="1" dirty="0">
              <a:latin typeface="微软雅黑" pitchFamily="34" charset="-122"/>
              <a:ea typeface="微软雅黑" pitchFamily="34" charset="-122"/>
            </a:endParaRPr>
          </a:p>
        </p:txBody>
      </p:sp>
      <p:sp>
        <p:nvSpPr>
          <p:cNvPr id="31" name="标题 1"/>
          <p:cNvSpPr txBox="1">
            <a:spLocks/>
          </p:cNvSpPr>
          <p:nvPr/>
        </p:nvSpPr>
        <p:spPr>
          <a:xfrm>
            <a:off x="5650713" y="1604988"/>
            <a:ext cx="714380" cy="214314"/>
          </a:xfrm>
          <a:prstGeom prst="rect">
            <a:avLst/>
          </a:prstGeom>
        </p:spPr>
        <p:txBody>
          <a:bodyPr vert="horz" lIns="91440" tIns="45720" rIns="91440" bIns="45720" rtlCol="0" anchor="ctr">
            <a:noAutofit/>
          </a:bodyPr>
          <a:lstStyle/>
          <a:p>
            <a:pPr lvl="0" algn="ctr">
              <a:spcBef>
                <a:spcPct val="0"/>
              </a:spcBef>
              <a:defRPr/>
            </a:pPr>
            <a:r>
              <a:rPr lang="en-US" sz="900" b="1" dirty="0" smtClean="0"/>
              <a:t>61%</a:t>
            </a:r>
            <a:endParaRPr kumimoji="0" lang="zh-CN" altLang="en-US" sz="900" b="1" i="0" u="none" strike="noStrike" kern="1200" cap="none" spc="0" normalizeH="0" baseline="0" noProof="0" dirty="0">
              <a:ln>
                <a:noFill/>
              </a:ln>
              <a:effectLst/>
              <a:uLnTx/>
              <a:uFillTx/>
              <a:latin typeface="微软雅黑" pitchFamily="34" charset="-122"/>
              <a:ea typeface="微软雅黑" pitchFamily="34" charset="-122"/>
              <a:cs typeface="+mj-cs"/>
            </a:endParaRPr>
          </a:p>
        </p:txBody>
      </p:sp>
      <p:sp>
        <p:nvSpPr>
          <p:cNvPr id="33" name="等腰三角形 32"/>
          <p:cNvSpPr/>
          <p:nvPr/>
        </p:nvSpPr>
        <p:spPr>
          <a:xfrm>
            <a:off x="6425173" y="1247798"/>
            <a:ext cx="1080000" cy="2736000"/>
          </a:xfrm>
          <a:prstGeom prst="triangle">
            <a:avLst/>
          </a:prstGeom>
          <a:solidFill>
            <a:srgbClr val="4E4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1"/>
          <p:cNvSpPr txBox="1">
            <a:spLocks/>
          </p:cNvSpPr>
          <p:nvPr/>
        </p:nvSpPr>
        <p:spPr>
          <a:xfrm>
            <a:off x="6607983" y="4033880"/>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a:t>点击输入标题</a:t>
            </a:r>
            <a:endParaRPr lang="zh-CN" altLang="en-US" sz="900" b="1" dirty="0">
              <a:latin typeface="微软雅黑" pitchFamily="34" charset="-122"/>
              <a:ea typeface="微软雅黑" pitchFamily="34" charset="-122"/>
            </a:endParaRPr>
          </a:p>
        </p:txBody>
      </p:sp>
      <p:sp>
        <p:nvSpPr>
          <p:cNvPr id="35" name="标题 1"/>
          <p:cNvSpPr txBox="1">
            <a:spLocks/>
          </p:cNvSpPr>
          <p:nvPr/>
        </p:nvSpPr>
        <p:spPr>
          <a:xfrm>
            <a:off x="6607983" y="1071552"/>
            <a:ext cx="714380" cy="214314"/>
          </a:xfrm>
          <a:prstGeom prst="rect">
            <a:avLst/>
          </a:prstGeom>
        </p:spPr>
        <p:txBody>
          <a:bodyPr vert="horz" lIns="91440" tIns="45720" rIns="91440" bIns="45720" rtlCol="0" anchor="ctr">
            <a:noAutofit/>
          </a:bodyPr>
          <a:lstStyle/>
          <a:p>
            <a:pPr lvl="0" algn="ctr">
              <a:spcBef>
                <a:spcPct val="0"/>
              </a:spcBef>
              <a:defRPr/>
            </a:pPr>
            <a:r>
              <a:rPr lang="en-US" sz="900" b="1" dirty="0" smtClean="0"/>
              <a:t>76%</a:t>
            </a:r>
            <a:endParaRPr kumimoji="0" lang="zh-CN" altLang="en-US" sz="900" b="1" i="0" u="none" strike="noStrike" kern="1200" cap="none" spc="0" normalizeH="0" baseline="0" noProof="0" dirty="0">
              <a:ln>
                <a:noFill/>
              </a:ln>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5.png"/>
          <p:cNvPicPr>
            <a:picLocks noChangeAspect="1"/>
          </p:cNvPicPr>
          <p:nvPr/>
        </p:nvPicPr>
        <p:blipFill>
          <a:blip r:embed="rId3"/>
          <a:stretch>
            <a:fillRect/>
          </a:stretch>
        </p:blipFill>
        <p:spPr>
          <a:xfrm>
            <a:off x="0" y="1713290"/>
            <a:ext cx="9144000" cy="3430210"/>
          </a:xfrm>
          <a:prstGeom prst="rect">
            <a:avLst/>
          </a:prstGeom>
        </p:spPr>
      </p:pic>
      <p:grpSp>
        <p:nvGrpSpPr>
          <p:cNvPr id="3" name="组合 2"/>
          <p:cNvGrpSpPr/>
          <p:nvPr/>
        </p:nvGrpSpPr>
        <p:grpSpPr>
          <a:xfrm>
            <a:off x="3239378" y="1159998"/>
            <a:ext cx="2665244" cy="1626066"/>
            <a:chOff x="3239378" y="1234774"/>
            <a:chExt cx="2665244" cy="1626066"/>
          </a:xfrm>
        </p:grpSpPr>
        <p:pic>
          <p:nvPicPr>
            <p:cNvPr id="4" name="图片 3" descr="6.png"/>
            <p:cNvPicPr>
              <a:picLocks noChangeAspect="1"/>
            </p:cNvPicPr>
            <p:nvPr/>
          </p:nvPicPr>
          <p:blipFill>
            <a:blip r:embed="rId4"/>
            <a:stretch>
              <a:fillRect/>
            </a:stretch>
          </p:blipFill>
          <p:spPr>
            <a:xfrm>
              <a:off x="3239378" y="1234774"/>
              <a:ext cx="2665244" cy="1626066"/>
            </a:xfrm>
            <a:prstGeom prst="rect">
              <a:avLst/>
            </a:prstGeom>
          </p:spPr>
        </p:pic>
        <p:sp>
          <p:nvSpPr>
            <p:cNvPr id="5" name="标题 1"/>
            <p:cNvSpPr txBox="1">
              <a:spLocks/>
            </p:cNvSpPr>
            <p:nvPr/>
          </p:nvSpPr>
          <p:spPr>
            <a:xfrm>
              <a:off x="3756010" y="1785932"/>
              <a:ext cx="1631980" cy="500066"/>
            </a:xfrm>
            <a:prstGeom prst="rect">
              <a:avLst/>
            </a:prstGeom>
          </p:spPr>
          <p:txBody>
            <a:bodyPr vert="horz" lIns="91440" tIns="45720" rIns="91440" bIns="45720" rtlCol="0" anchor="ctr">
              <a:noAutofit/>
            </a:bodyPr>
            <a:lstStyle/>
            <a:p>
              <a:pPr lvl="0" algn="ctr">
                <a:spcBef>
                  <a:spcPct val="0"/>
                </a:spcBef>
                <a:defRPr/>
              </a:pPr>
              <a:r>
                <a:rPr lang="zh-CN" altLang="en-US" sz="3800" b="1" dirty="0" smtClean="0">
                  <a:solidFill>
                    <a:srgbClr val="4E473B"/>
                  </a:solidFill>
                  <a:latin typeface="微软雅黑" pitchFamily="34" charset="-122"/>
                  <a:ea typeface="微软雅黑" pitchFamily="34" charset="-122"/>
                  <a:cs typeface="+mj-cs"/>
                </a:rPr>
                <a:t>清莱</a:t>
              </a:r>
              <a:endParaRPr kumimoji="0" lang="zh-CN" altLang="en-US" sz="38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sp>
        <p:nvSpPr>
          <p:cNvPr id="6" name="标题 1"/>
          <p:cNvSpPr txBox="1">
            <a:spLocks/>
          </p:cNvSpPr>
          <p:nvPr/>
        </p:nvSpPr>
        <p:spPr>
          <a:xfrm>
            <a:off x="821505" y="312238"/>
            <a:ext cx="7500990" cy="187810"/>
          </a:xfrm>
          <a:prstGeom prst="rect">
            <a:avLst/>
          </a:prstGeom>
        </p:spPr>
        <p:txBody>
          <a:bodyPr vert="horz" lIns="91440" tIns="45720" rIns="91440" bIns="45720" rtlCol="0" anchor="ctr">
            <a:noAutofit/>
          </a:bodyPr>
          <a:lstStyle/>
          <a:p>
            <a:pPr lvl="0" algn="ctr">
              <a:spcBef>
                <a:spcPct val="0"/>
              </a:spcBef>
              <a:defRPr/>
            </a:pPr>
            <a:r>
              <a:rPr lang="en-US" altLang="zh-CN" sz="800" dirty="0" smtClean="0">
                <a:solidFill>
                  <a:srgbClr val="4E473B"/>
                </a:solidFill>
                <a:latin typeface="微软雅黑" pitchFamily="34" charset="-122"/>
                <a:ea typeface="微软雅黑" pitchFamily="34" charset="-122"/>
                <a:cs typeface="+mj-cs"/>
              </a:rPr>
              <a:t>C         L         I         C         K         H         E</a:t>
            </a:r>
            <a:r>
              <a:rPr lang="en-US" altLang="zh-CN" sz="800" dirty="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cs typeface="+mj-cs"/>
              </a:rPr>
              <a:t>R        E        T        O        A        D        </a:t>
            </a:r>
            <a:r>
              <a:rPr lang="en-US" altLang="zh-CN" sz="800" dirty="0" err="1" smtClean="0">
                <a:solidFill>
                  <a:srgbClr val="4E473B"/>
                </a:solidFill>
                <a:latin typeface="微软雅黑" pitchFamily="34" charset="-122"/>
                <a:ea typeface="微软雅黑" pitchFamily="34" charset="-122"/>
                <a:cs typeface="+mj-cs"/>
              </a:rPr>
              <a:t>D</a:t>
            </a:r>
            <a:r>
              <a:rPr lang="en-US" altLang="zh-CN" sz="800" dirty="0" smtClean="0">
                <a:solidFill>
                  <a:srgbClr val="4E473B"/>
                </a:solidFill>
                <a:latin typeface="微软雅黑" pitchFamily="34" charset="-122"/>
                <a:ea typeface="微软雅黑" pitchFamily="34" charset="-122"/>
                <a:cs typeface="+mj-cs"/>
              </a:rPr>
              <a:t>        T        H        E        T        I        T        L        E</a:t>
            </a:r>
            <a:endParaRPr kumimoji="0" lang="zh-CN" altLang="en-US" sz="8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6100" y="432562"/>
            <a:ext cx="2451800" cy="210362"/>
            <a:chOff x="3346100" y="432562"/>
            <a:chExt cx="2451800" cy="210362"/>
          </a:xfrm>
        </p:grpSpPr>
        <p:pic>
          <p:nvPicPr>
            <p:cNvPr id="3" name="图片 2" descr="8.png"/>
            <p:cNvPicPr>
              <a:picLocks noChangeAspect="1"/>
            </p:cNvPicPr>
            <p:nvPr/>
          </p:nvPicPr>
          <p:blipFill>
            <a:blip r:embed="rId3"/>
            <a:stretch>
              <a:fillRect/>
            </a:stretch>
          </p:blipFill>
          <p:spPr>
            <a:xfrm>
              <a:off x="3346100" y="441239"/>
              <a:ext cx="555978" cy="193008"/>
            </a:xfrm>
            <a:prstGeom prst="rect">
              <a:avLst/>
            </a:prstGeom>
          </p:spPr>
        </p:pic>
        <p:pic>
          <p:nvPicPr>
            <p:cNvPr id="4" name="图片 3" descr="7.png"/>
            <p:cNvPicPr>
              <a:picLocks noChangeAspect="1"/>
            </p:cNvPicPr>
            <p:nvPr/>
          </p:nvPicPr>
          <p:blipFill>
            <a:blip r:embed="rId4"/>
            <a:stretch>
              <a:fillRect/>
            </a:stretch>
          </p:blipFill>
          <p:spPr>
            <a:xfrm>
              <a:off x="5241922" y="441239"/>
              <a:ext cx="555978" cy="193008"/>
            </a:xfrm>
            <a:prstGeom prst="rect">
              <a:avLst/>
            </a:prstGeom>
          </p:spPr>
        </p:pic>
        <p:sp>
          <p:nvSpPr>
            <p:cNvPr id="5"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cxnSp>
        <p:nvCxnSpPr>
          <p:cNvPr id="6" name="直接连接符 5"/>
          <p:cNvCxnSpPr/>
          <p:nvPr/>
        </p:nvCxnSpPr>
        <p:spPr>
          <a:xfrm>
            <a:off x="1142976" y="2475592"/>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
        <p:nvSpPr>
          <p:cNvPr id="7" name="标题 1"/>
          <p:cNvSpPr txBox="1">
            <a:spLocks/>
          </p:cNvSpPr>
          <p:nvPr/>
        </p:nvSpPr>
        <p:spPr>
          <a:xfrm>
            <a:off x="1285852" y="2143122"/>
            <a:ext cx="2643206" cy="928694"/>
          </a:xfrm>
          <a:prstGeom prst="rect">
            <a:avLst/>
          </a:prstGeom>
        </p:spPr>
        <p:txBody>
          <a:bodyPr vert="horz" lIns="0" tIns="0" rIns="0" bIns="0" rtlCol="0" anchor="ctr">
            <a:noAutofit/>
          </a:bodyPr>
          <a:lstStyle/>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中文名称  </a:t>
            </a:r>
            <a:r>
              <a:rPr lang="zh-CN" altLang="en-US" sz="900" dirty="0" smtClean="0">
                <a:solidFill>
                  <a:srgbClr val="4E473B"/>
                </a:solidFill>
                <a:latin typeface="微软雅黑" pitchFamily="34" charset="-122"/>
                <a:ea typeface="微软雅黑" pitchFamily="34" charset="-122"/>
                <a:cs typeface="+mj-cs"/>
              </a:rPr>
              <a:t>清莱府</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外文名称  </a:t>
            </a:r>
            <a:r>
              <a:rPr lang="en-US" altLang="zh-CN" sz="900" dirty="0" smtClean="0">
                <a:solidFill>
                  <a:srgbClr val="4E473B"/>
                </a:solidFill>
                <a:latin typeface="微软雅黑" pitchFamily="34" charset="-122"/>
                <a:ea typeface="微软雅黑" pitchFamily="34" charset="-122"/>
                <a:cs typeface="+mj-cs"/>
              </a:rPr>
              <a:t>Chiang </a:t>
            </a:r>
            <a:r>
              <a:rPr lang="en-US" altLang="zh-CN" sz="900" dirty="0" err="1" smtClean="0">
                <a:solidFill>
                  <a:srgbClr val="4E473B"/>
                </a:solidFill>
                <a:latin typeface="微软雅黑" pitchFamily="34" charset="-122"/>
                <a:ea typeface="微软雅黑" pitchFamily="34" charset="-122"/>
                <a:cs typeface="+mj-cs"/>
              </a:rPr>
              <a:t>Rai</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地理位置  </a:t>
            </a:r>
            <a:r>
              <a:rPr lang="zh-CN" altLang="en-US" sz="900" dirty="0" smtClean="0">
                <a:solidFill>
                  <a:srgbClr val="4E473B"/>
                </a:solidFill>
                <a:latin typeface="微软雅黑" pitchFamily="34" charset="-122"/>
                <a:ea typeface="微软雅黑" pitchFamily="34" charset="-122"/>
                <a:cs typeface="+mj-cs"/>
              </a:rPr>
              <a:t>泰国北部</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8" name="标题 1"/>
          <p:cNvSpPr txBox="1">
            <a:spLocks/>
          </p:cNvSpPr>
          <p:nvPr/>
        </p:nvSpPr>
        <p:spPr>
          <a:xfrm>
            <a:off x="4500562" y="2143122"/>
            <a:ext cx="2643206" cy="1214446"/>
          </a:xfrm>
          <a:prstGeom prst="rect">
            <a:avLst/>
          </a:prstGeom>
        </p:spPr>
        <p:txBody>
          <a:bodyPr vert="horz" lIns="0" tIns="0" rIns="0" bIns="0" rtlCol="0" anchor="ctr">
            <a:noAutofit/>
          </a:bodyPr>
          <a:lstStyle/>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面       积  </a:t>
            </a:r>
            <a:r>
              <a:rPr lang="en-US" altLang="zh-CN" sz="900" dirty="0" smtClean="0">
                <a:solidFill>
                  <a:srgbClr val="4E473B"/>
                </a:solidFill>
                <a:latin typeface="微软雅黑" pitchFamily="34" charset="-122"/>
                <a:ea typeface="微软雅黑" pitchFamily="34" charset="-122"/>
                <a:cs typeface="+mj-cs"/>
              </a:rPr>
              <a:t>11678</a:t>
            </a:r>
            <a:r>
              <a:rPr lang="zh-CN" altLang="en-US" sz="900" dirty="0" smtClean="0">
                <a:solidFill>
                  <a:srgbClr val="4E473B"/>
                </a:solidFill>
                <a:latin typeface="微软雅黑" pitchFamily="34" charset="-122"/>
                <a:ea typeface="微软雅黑" pitchFamily="34" charset="-122"/>
                <a:cs typeface="+mj-cs"/>
              </a:rPr>
              <a:t>平方公里</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气候条件  </a:t>
            </a:r>
            <a:r>
              <a:rPr lang="zh-CN" altLang="en-US" sz="900" dirty="0" smtClean="0">
                <a:solidFill>
                  <a:srgbClr val="4E473B"/>
                </a:solidFill>
                <a:latin typeface="微软雅黑" pitchFamily="34" charset="-122"/>
                <a:ea typeface="微软雅黑" pitchFamily="34" charset="-122"/>
                <a:cs typeface="+mj-cs"/>
              </a:rPr>
              <a:t>热带季风气候</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著名景点  </a:t>
            </a:r>
            <a:r>
              <a:rPr lang="zh-CN" altLang="en-US" sz="900" dirty="0" smtClean="0">
                <a:solidFill>
                  <a:srgbClr val="4E473B"/>
                </a:solidFill>
                <a:latin typeface="微软雅黑" pitchFamily="34" charset="-122"/>
                <a:ea typeface="微软雅黑" pitchFamily="34" charset="-122"/>
                <a:cs typeface="+mj-cs"/>
              </a:rPr>
              <a:t>玉佛寺、明莱王塔等</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机       场  </a:t>
            </a:r>
            <a:r>
              <a:rPr lang="zh-CN" altLang="en-US" sz="900" dirty="0" smtClean="0">
                <a:solidFill>
                  <a:srgbClr val="4E473B"/>
                </a:solidFill>
                <a:latin typeface="微软雅黑" pitchFamily="34" charset="-122"/>
                <a:ea typeface="微软雅黑" pitchFamily="34" charset="-122"/>
                <a:cs typeface="+mj-cs"/>
              </a:rPr>
              <a:t>清莱国际机场</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cxnSp>
        <p:nvCxnSpPr>
          <p:cNvPr id="9" name="直接连接符 8"/>
          <p:cNvCxnSpPr/>
          <p:nvPr/>
        </p:nvCxnSpPr>
        <p:spPr>
          <a:xfrm>
            <a:off x="1142976" y="2819928"/>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42976" y="3164264"/>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3000">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6100" y="432562"/>
            <a:ext cx="2451800" cy="210362"/>
            <a:chOff x="3346100" y="432562"/>
            <a:chExt cx="2451800" cy="210362"/>
          </a:xfrm>
        </p:grpSpPr>
        <p:pic>
          <p:nvPicPr>
            <p:cNvPr id="3" name="图片 2" descr="8.png"/>
            <p:cNvPicPr>
              <a:picLocks noChangeAspect="1"/>
            </p:cNvPicPr>
            <p:nvPr/>
          </p:nvPicPr>
          <p:blipFill>
            <a:blip r:embed="rId3"/>
            <a:stretch>
              <a:fillRect/>
            </a:stretch>
          </p:blipFill>
          <p:spPr>
            <a:xfrm>
              <a:off x="3346100" y="441239"/>
              <a:ext cx="555978" cy="193008"/>
            </a:xfrm>
            <a:prstGeom prst="rect">
              <a:avLst/>
            </a:prstGeom>
          </p:spPr>
        </p:pic>
        <p:pic>
          <p:nvPicPr>
            <p:cNvPr id="4" name="图片 3" descr="7.png"/>
            <p:cNvPicPr>
              <a:picLocks noChangeAspect="1"/>
            </p:cNvPicPr>
            <p:nvPr/>
          </p:nvPicPr>
          <p:blipFill>
            <a:blip r:embed="rId4"/>
            <a:stretch>
              <a:fillRect/>
            </a:stretch>
          </p:blipFill>
          <p:spPr>
            <a:xfrm>
              <a:off x="5241922" y="441239"/>
              <a:ext cx="555978" cy="193008"/>
            </a:xfrm>
            <a:prstGeom prst="rect">
              <a:avLst/>
            </a:prstGeom>
          </p:spPr>
        </p:pic>
        <p:sp>
          <p:nvSpPr>
            <p:cNvPr id="5"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sp>
        <p:nvSpPr>
          <p:cNvPr id="7" name="矩形 6"/>
          <p:cNvSpPr/>
          <p:nvPr/>
        </p:nvSpPr>
        <p:spPr>
          <a:xfrm>
            <a:off x="1285852" y="1285866"/>
            <a:ext cx="2071702" cy="3214710"/>
          </a:xfrm>
          <a:prstGeom prst="rect">
            <a:avLst/>
          </a:prstGeom>
          <a:noFill/>
          <a:ln>
            <a:solidFill>
              <a:srgbClr val="4E4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1"/>
          <p:cNvSpPr txBox="1">
            <a:spLocks/>
          </p:cNvSpPr>
          <p:nvPr/>
        </p:nvSpPr>
        <p:spPr>
          <a:xfrm>
            <a:off x="1312548" y="2643188"/>
            <a:ext cx="2071702" cy="1785950"/>
          </a:xfrm>
          <a:prstGeom prst="rect">
            <a:avLst/>
          </a:prstGeom>
        </p:spPr>
        <p:txBody>
          <a:bodyPr vert="horz" lIns="91440" tIns="45720" rIns="91440" bIns="45720" rtlCol="0" anchor="ctr">
            <a:noAutofit/>
          </a:bodyPr>
          <a:lstStyle/>
          <a:p>
            <a:pPr>
              <a:lnSpc>
                <a:spcPct val="150000"/>
              </a:lnSpc>
              <a:spcBef>
                <a:spcPct val="0"/>
              </a:spcBef>
              <a:defRPr/>
            </a:pPr>
            <a:r>
              <a:rPr lang="zh-CN" altLang="en-US" sz="800" dirty="0" smtClean="0">
                <a:solidFill>
                  <a:srgbClr val="4E473B"/>
                </a:solidFill>
                <a:latin typeface="微软雅黑" pitchFamily="34" charset="-122"/>
                <a:ea typeface="微软雅黑" pitchFamily="34" charset="-122"/>
                <a:cs typeface="+mj-cs"/>
              </a:rPr>
              <a:t>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en-US" altLang="zh-CN" sz="800" dirty="0" smtClean="0">
              <a:solidFill>
                <a:srgbClr val="4E473B"/>
              </a:solidFill>
              <a:latin typeface="微软雅黑" pitchFamily="34" charset="-122"/>
              <a:ea typeface="微软雅黑" pitchFamily="34" charset="-122"/>
              <a:cs typeface="+mj-cs"/>
            </a:endParaRPr>
          </a:p>
          <a:p>
            <a:pPr>
              <a:spcBef>
                <a:spcPct val="0"/>
              </a:spcBef>
              <a:defRPr/>
            </a:pPr>
            <a:endParaRPr lang="en-US" altLang="zh-CN" sz="800" dirty="0" smtClean="0">
              <a:solidFill>
                <a:srgbClr val="4E473B"/>
              </a:solidFill>
              <a:latin typeface="微软雅黑" pitchFamily="34" charset="-122"/>
              <a:ea typeface="微软雅黑" pitchFamily="34" charset="-122"/>
              <a:cs typeface="+mj-cs"/>
            </a:endParaRPr>
          </a:p>
          <a:p>
            <a:pPr>
              <a:lnSpc>
                <a:spcPct val="150000"/>
              </a:lnSpc>
              <a:spcBef>
                <a:spcPct val="0"/>
              </a:spcBef>
              <a:defRPr/>
            </a:pPr>
            <a:r>
              <a:rPr lang="zh-CN" altLang="en-US" sz="800" dirty="0" smtClean="0">
                <a:solidFill>
                  <a:srgbClr val="4E473B"/>
                </a:solidFill>
                <a:latin typeface="微软雅黑" pitchFamily="34" charset="-122"/>
                <a:ea typeface="微软雅黑" pitchFamily="34" charset="-122"/>
              </a:rPr>
              <a:t>点击此处添加内容点击此处添加内容点击此处添加内容点击此处添加内容点击此处添加内容点击此处添加内容</a:t>
            </a:r>
            <a:endParaRPr lang="zh-CN" altLang="en-US" sz="800" dirty="0" smtClean="0">
              <a:solidFill>
                <a:srgbClr val="4E473B"/>
              </a:solidFill>
              <a:latin typeface="微软雅黑" pitchFamily="34" charset="-122"/>
              <a:ea typeface="微软雅黑" pitchFamily="34" charset="-122"/>
              <a:cs typeface="+mj-cs"/>
            </a:endParaRPr>
          </a:p>
        </p:txBody>
      </p:sp>
      <p:sp>
        <p:nvSpPr>
          <p:cNvPr id="9" name="标题 1"/>
          <p:cNvSpPr txBox="1">
            <a:spLocks/>
          </p:cNvSpPr>
          <p:nvPr/>
        </p:nvSpPr>
        <p:spPr>
          <a:xfrm>
            <a:off x="2000232" y="1714494"/>
            <a:ext cx="1345868" cy="642942"/>
          </a:xfrm>
          <a:prstGeom prst="rect">
            <a:avLst/>
          </a:prstGeom>
        </p:spPr>
        <p:txBody>
          <a:bodyPr vert="horz" lIns="91440" tIns="45720" rIns="91440" bIns="45720" rtlCol="0" anchor="ctr">
            <a:noAutofit/>
          </a:bodyPr>
          <a:lstStyle/>
          <a:p>
            <a:pPr lvl="0">
              <a:spcBef>
                <a:spcPct val="0"/>
              </a:spcBef>
              <a:defRPr/>
            </a:pPr>
            <a:r>
              <a:rPr lang="zh-CN" altLang="en-US" sz="1400" b="1" dirty="0" smtClean="0">
                <a:solidFill>
                  <a:srgbClr val="4E473B"/>
                </a:solidFill>
                <a:latin typeface="微软雅黑" pitchFamily="34" charset="-122"/>
                <a:ea typeface="微软雅黑" pitchFamily="34" charset="-122"/>
                <a:cs typeface="+mj-cs"/>
              </a:rPr>
              <a:t>点击输入标题</a:t>
            </a:r>
            <a:endParaRPr kumimoji="0" lang="zh-CN" altLang="en-US" sz="14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26" name="标题 1"/>
          <p:cNvSpPr txBox="1">
            <a:spLocks/>
          </p:cNvSpPr>
          <p:nvPr/>
        </p:nvSpPr>
        <p:spPr>
          <a:xfrm>
            <a:off x="3857620" y="3071816"/>
            <a:ext cx="4429156" cy="500066"/>
          </a:xfrm>
          <a:prstGeom prst="rect">
            <a:avLst/>
          </a:prstGeom>
        </p:spPr>
        <p:txBody>
          <a:bodyPr vert="horz" lIns="91440" tIns="45720" rIns="91440" bIns="45720" rtlCol="0" anchor="ctr">
            <a:noAutofit/>
          </a:bodyPr>
          <a:lstStyle/>
          <a:p>
            <a:pPr>
              <a:lnSpc>
                <a:spcPct val="150000"/>
              </a:lnSpc>
              <a:spcBef>
                <a:spcPct val="0"/>
              </a:spcBef>
              <a:defRPr/>
            </a:pPr>
            <a:r>
              <a:rPr lang="zh-CN" altLang="en-US" sz="800" dirty="0" smtClean="0">
                <a:solidFill>
                  <a:srgbClr val="4E473B"/>
                </a:solidFill>
                <a:latin typeface="微软雅黑" pitchFamily="34" charset="-122"/>
                <a:ea typeface="微软雅黑"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en-US" altLang="zh-CN" sz="800" dirty="0" smtClean="0">
              <a:solidFill>
                <a:srgbClr val="4E473B"/>
              </a:solidFill>
              <a:latin typeface="微软雅黑" pitchFamily="34" charset="-122"/>
              <a:ea typeface="微软雅黑" pitchFamily="34" charset="-122"/>
            </a:endParaRPr>
          </a:p>
        </p:txBody>
      </p:sp>
      <p:pic>
        <p:nvPicPr>
          <p:cNvPr id="28" name="图片 27" descr="49.png"/>
          <p:cNvPicPr>
            <a:picLocks noChangeAspect="1"/>
          </p:cNvPicPr>
          <p:nvPr/>
        </p:nvPicPr>
        <p:blipFill>
          <a:blip r:embed="rId5" cstate="print"/>
          <a:stretch>
            <a:fillRect/>
          </a:stretch>
        </p:blipFill>
        <p:spPr>
          <a:xfrm>
            <a:off x="716608" y="1428742"/>
            <a:ext cx="1069310" cy="1145950"/>
          </a:xfrm>
          <a:prstGeom prst="rect">
            <a:avLst/>
          </a:prstGeom>
        </p:spPr>
      </p:pic>
      <p:sp>
        <p:nvSpPr>
          <p:cNvPr id="29" name="标题 1"/>
          <p:cNvSpPr txBox="1">
            <a:spLocks/>
          </p:cNvSpPr>
          <p:nvPr/>
        </p:nvSpPr>
        <p:spPr>
          <a:xfrm>
            <a:off x="3857620" y="3714758"/>
            <a:ext cx="4429156" cy="500066"/>
          </a:xfrm>
          <a:prstGeom prst="rect">
            <a:avLst/>
          </a:prstGeom>
        </p:spPr>
        <p:txBody>
          <a:bodyPr vert="horz" lIns="91440" tIns="45720" rIns="91440" bIns="45720" rtlCol="0" anchor="ctr">
            <a:noAutofit/>
          </a:bodyPr>
          <a:lstStyle/>
          <a:p>
            <a:pPr>
              <a:lnSpc>
                <a:spcPct val="150000"/>
              </a:lnSpc>
              <a:spcBef>
                <a:spcPct val="0"/>
              </a:spcBef>
              <a:defRPr/>
            </a:pPr>
            <a:r>
              <a:rPr lang="zh-CN" altLang="en-US" sz="800" dirty="0" smtClean="0">
                <a:solidFill>
                  <a:srgbClr val="4E473B"/>
                </a:solidFill>
                <a:latin typeface="微软雅黑" pitchFamily="34" charset="-122"/>
                <a:ea typeface="微软雅黑"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en-US" altLang="zh-CN" sz="800" dirty="0" smtClean="0">
              <a:solidFill>
                <a:srgbClr val="4E473B"/>
              </a:solidFill>
              <a:latin typeface="微软雅黑" pitchFamily="34" charset="-122"/>
              <a:ea typeface="微软雅黑" pitchFamily="34" charset="-122"/>
            </a:endParaRPr>
          </a:p>
        </p:txBody>
      </p:sp>
      <p:grpSp>
        <p:nvGrpSpPr>
          <p:cNvPr id="36" name="组合 35"/>
          <p:cNvGrpSpPr/>
          <p:nvPr/>
        </p:nvGrpSpPr>
        <p:grpSpPr>
          <a:xfrm>
            <a:off x="6143636" y="1464461"/>
            <a:ext cx="900000" cy="1178727"/>
            <a:chOff x="6143636" y="1464461"/>
            <a:chExt cx="900000" cy="1178727"/>
          </a:xfrm>
        </p:grpSpPr>
        <p:sp>
          <p:nvSpPr>
            <p:cNvPr id="24" name="标题 1"/>
            <p:cNvSpPr txBox="1">
              <a:spLocks/>
            </p:cNvSpPr>
            <p:nvPr/>
          </p:nvSpPr>
          <p:spPr>
            <a:xfrm>
              <a:off x="6236446" y="2428874"/>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smtClean="0">
                  <a:solidFill>
                    <a:srgbClr val="4E473B"/>
                  </a:solidFill>
                  <a:latin typeface="微软雅黑" pitchFamily="34" charset="-122"/>
                  <a:ea typeface="微软雅黑" pitchFamily="34" charset="-122"/>
                </a:rPr>
                <a:t>内容</a:t>
              </a:r>
              <a:endParaRPr lang="zh-CN" altLang="en-US" sz="900" b="1" dirty="0">
                <a:solidFill>
                  <a:srgbClr val="4E473B"/>
                </a:solidFill>
                <a:latin typeface="微软雅黑" pitchFamily="34" charset="-122"/>
                <a:ea typeface="微软雅黑" pitchFamily="34" charset="-122"/>
              </a:endParaRPr>
            </a:p>
          </p:txBody>
        </p:sp>
        <p:pic>
          <p:nvPicPr>
            <p:cNvPr id="30" name="图片 29" descr="16.png"/>
            <p:cNvPicPr>
              <a:picLocks noChangeAspect="1"/>
            </p:cNvPicPr>
            <p:nvPr/>
          </p:nvPicPr>
          <p:blipFill>
            <a:blip r:embed="rId6" cstate="print"/>
            <a:stretch>
              <a:fillRect/>
            </a:stretch>
          </p:blipFill>
          <p:spPr>
            <a:xfrm>
              <a:off x="6143636" y="1464461"/>
              <a:ext cx="900000" cy="900000"/>
            </a:xfrm>
            <a:prstGeom prst="rect">
              <a:avLst/>
            </a:prstGeom>
          </p:spPr>
        </p:pic>
      </p:grpSp>
      <p:grpSp>
        <p:nvGrpSpPr>
          <p:cNvPr id="35" name="组合 34"/>
          <p:cNvGrpSpPr/>
          <p:nvPr/>
        </p:nvGrpSpPr>
        <p:grpSpPr>
          <a:xfrm>
            <a:off x="5000628" y="1464461"/>
            <a:ext cx="900000" cy="1178727"/>
            <a:chOff x="5000628" y="1464461"/>
            <a:chExt cx="900000" cy="1178727"/>
          </a:xfrm>
        </p:grpSpPr>
        <p:sp>
          <p:nvSpPr>
            <p:cNvPr id="23" name="标题 1"/>
            <p:cNvSpPr txBox="1">
              <a:spLocks/>
            </p:cNvSpPr>
            <p:nvPr/>
          </p:nvSpPr>
          <p:spPr>
            <a:xfrm>
              <a:off x="5093438" y="2428874"/>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smtClean="0">
                  <a:solidFill>
                    <a:srgbClr val="4E473B"/>
                  </a:solidFill>
                  <a:latin typeface="微软雅黑" pitchFamily="34" charset="-122"/>
                  <a:ea typeface="微软雅黑" pitchFamily="34" charset="-122"/>
                </a:rPr>
                <a:t>内容</a:t>
              </a:r>
              <a:endParaRPr lang="zh-CN" altLang="en-US" sz="900" b="1" dirty="0">
                <a:solidFill>
                  <a:srgbClr val="4E473B"/>
                </a:solidFill>
                <a:latin typeface="微软雅黑" pitchFamily="34" charset="-122"/>
                <a:ea typeface="微软雅黑" pitchFamily="34" charset="-122"/>
              </a:endParaRPr>
            </a:p>
          </p:txBody>
        </p:sp>
        <p:pic>
          <p:nvPicPr>
            <p:cNvPr id="31" name="图片 30" descr="17.png"/>
            <p:cNvPicPr>
              <a:picLocks noChangeAspect="1"/>
            </p:cNvPicPr>
            <p:nvPr/>
          </p:nvPicPr>
          <p:blipFill>
            <a:blip r:embed="rId7" cstate="print"/>
            <a:stretch>
              <a:fillRect/>
            </a:stretch>
          </p:blipFill>
          <p:spPr>
            <a:xfrm>
              <a:off x="5000628" y="1464461"/>
              <a:ext cx="900000" cy="900000"/>
            </a:xfrm>
            <a:prstGeom prst="rect">
              <a:avLst/>
            </a:prstGeom>
          </p:spPr>
        </p:pic>
      </p:grpSp>
      <p:grpSp>
        <p:nvGrpSpPr>
          <p:cNvPr id="34" name="组合 33"/>
          <p:cNvGrpSpPr/>
          <p:nvPr/>
        </p:nvGrpSpPr>
        <p:grpSpPr>
          <a:xfrm>
            <a:off x="3857620" y="1464461"/>
            <a:ext cx="900000" cy="1178727"/>
            <a:chOff x="3857620" y="1464461"/>
            <a:chExt cx="900000" cy="1178727"/>
          </a:xfrm>
        </p:grpSpPr>
        <p:sp>
          <p:nvSpPr>
            <p:cNvPr id="22" name="标题 1"/>
            <p:cNvSpPr txBox="1">
              <a:spLocks/>
            </p:cNvSpPr>
            <p:nvPr/>
          </p:nvSpPr>
          <p:spPr>
            <a:xfrm>
              <a:off x="3950430" y="2428874"/>
              <a:ext cx="714380" cy="214314"/>
            </a:xfrm>
            <a:prstGeom prst="rect">
              <a:avLst/>
            </a:prstGeom>
          </p:spPr>
          <p:txBody>
            <a:bodyPr vert="horz" lIns="91440" tIns="45720" rIns="91440" bIns="45720" rtlCol="0" anchor="ctr">
              <a:noAutofit/>
            </a:bodyPr>
            <a:lstStyle/>
            <a:p>
              <a:pPr lvl="0" algn="ctr">
                <a:spcBef>
                  <a:spcPct val="0"/>
                </a:spcBef>
                <a:defRPr/>
              </a:pPr>
              <a:r>
                <a:rPr kumimoji="0" lang="zh-CN" altLang="en-US" sz="9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内容</a:t>
              </a:r>
              <a:endParaRPr kumimoji="0" lang="zh-CN" altLang="en-US" sz="9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pic>
          <p:nvPicPr>
            <p:cNvPr id="32" name="图片 31" descr="18.png"/>
            <p:cNvPicPr>
              <a:picLocks noChangeAspect="1"/>
            </p:cNvPicPr>
            <p:nvPr/>
          </p:nvPicPr>
          <p:blipFill>
            <a:blip r:embed="rId8" cstate="print"/>
            <a:stretch>
              <a:fillRect/>
            </a:stretch>
          </p:blipFill>
          <p:spPr>
            <a:xfrm>
              <a:off x="3857620" y="1464461"/>
              <a:ext cx="900000" cy="900000"/>
            </a:xfrm>
            <a:prstGeom prst="rect">
              <a:avLst/>
            </a:prstGeom>
          </p:spPr>
        </p:pic>
      </p:grpSp>
      <p:grpSp>
        <p:nvGrpSpPr>
          <p:cNvPr id="37" name="组合 36"/>
          <p:cNvGrpSpPr/>
          <p:nvPr/>
        </p:nvGrpSpPr>
        <p:grpSpPr>
          <a:xfrm>
            <a:off x="7286644" y="1464461"/>
            <a:ext cx="900000" cy="1178727"/>
            <a:chOff x="7286644" y="1464461"/>
            <a:chExt cx="900000" cy="1178727"/>
          </a:xfrm>
        </p:grpSpPr>
        <p:sp>
          <p:nvSpPr>
            <p:cNvPr id="25" name="标题 1"/>
            <p:cNvSpPr txBox="1">
              <a:spLocks/>
            </p:cNvSpPr>
            <p:nvPr/>
          </p:nvSpPr>
          <p:spPr>
            <a:xfrm>
              <a:off x="7379454" y="2428874"/>
              <a:ext cx="714380" cy="214314"/>
            </a:xfrm>
            <a:prstGeom prst="rect">
              <a:avLst/>
            </a:prstGeom>
          </p:spPr>
          <p:txBody>
            <a:bodyPr vert="horz" lIns="91440" tIns="45720" rIns="91440" bIns="45720" rtlCol="0" anchor="ctr">
              <a:noAutofit/>
            </a:bodyPr>
            <a:lstStyle/>
            <a:p>
              <a:pPr lvl="0" algn="ctr">
                <a:spcBef>
                  <a:spcPct val="0"/>
                </a:spcBef>
                <a:defRPr/>
              </a:pPr>
              <a:r>
                <a:rPr lang="zh-CN" altLang="en-US" sz="900" b="1" dirty="0" smtClean="0">
                  <a:solidFill>
                    <a:srgbClr val="4E473B"/>
                  </a:solidFill>
                  <a:latin typeface="微软雅黑" pitchFamily="34" charset="-122"/>
                  <a:ea typeface="微软雅黑" pitchFamily="34" charset="-122"/>
                </a:rPr>
                <a:t>内容</a:t>
              </a:r>
              <a:endParaRPr lang="zh-CN" altLang="en-US" sz="900" b="1" dirty="0">
                <a:solidFill>
                  <a:srgbClr val="4E473B"/>
                </a:solidFill>
                <a:latin typeface="微软雅黑" pitchFamily="34" charset="-122"/>
                <a:ea typeface="微软雅黑" pitchFamily="34" charset="-122"/>
              </a:endParaRPr>
            </a:p>
          </p:txBody>
        </p:sp>
        <p:pic>
          <p:nvPicPr>
            <p:cNvPr id="33" name="图片 32" descr="19.png"/>
            <p:cNvPicPr>
              <a:picLocks noChangeAspect="1"/>
            </p:cNvPicPr>
            <p:nvPr/>
          </p:nvPicPr>
          <p:blipFill>
            <a:blip r:embed="rId9" cstate="print"/>
            <a:stretch>
              <a:fillRect/>
            </a:stretch>
          </p:blipFill>
          <p:spPr>
            <a:xfrm>
              <a:off x="7286644" y="1464461"/>
              <a:ext cx="900000" cy="900000"/>
            </a:xfrm>
            <a:prstGeom prst="rect">
              <a:avLst/>
            </a:prstGeom>
          </p:spPr>
        </p:pic>
      </p:grpSp>
    </p:spTree>
  </p:cSld>
  <p:clrMapOvr>
    <a:masterClrMapping/>
  </p:clrMapOvr>
  <p:transition spd="slow" advTm="3000">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6100" y="432562"/>
            <a:ext cx="2451800" cy="210362"/>
            <a:chOff x="3346100" y="432562"/>
            <a:chExt cx="2451800" cy="210362"/>
          </a:xfrm>
        </p:grpSpPr>
        <p:pic>
          <p:nvPicPr>
            <p:cNvPr id="3" name="图片 2" descr="8.png"/>
            <p:cNvPicPr>
              <a:picLocks noChangeAspect="1"/>
            </p:cNvPicPr>
            <p:nvPr/>
          </p:nvPicPr>
          <p:blipFill>
            <a:blip r:embed="rId3"/>
            <a:stretch>
              <a:fillRect/>
            </a:stretch>
          </p:blipFill>
          <p:spPr>
            <a:xfrm>
              <a:off x="3346100" y="441239"/>
              <a:ext cx="555978" cy="193008"/>
            </a:xfrm>
            <a:prstGeom prst="rect">
              <a:avLst/>
            </a:prstGeom>
          </p:spPr>
        </p:pic>
        <p:pic>
          <p:nvPicPr>
            <p:cNvPr id="4" name="图片 3" descr="7.png"/>
            <p:cNvPicPr>
              <a:picLocks noChangeAspect="1"/>
            </p:cNvPicPr>
            <p:nvPr/>
          </p:nvPicPr>
          <p:blipFill>
            <a:blip r:embed="rId4"/>
            <a:stretch>
              <a:fillRect/>
            </a:stretch>
          </p:blipFill>
          <p:spPr>
            <a:xfrm>
              <a:off x="5241922" y="441239"/>
              <a:ext cx="555978" cy="193008"/>
            </a:xfrm>
            <a:prstGeom prst="rect">
              <a:avLst/>
            </a:prstGeom>
          </p:spPr>
        </p:pic>
        <p:sp>
          <p:nvSpPr>
            <p:cNvPr id="5"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pic>
        <p:nvPicPr>
          <p:cNvPr id="2050" name="Picture 2"/>
          <p:cNvPicPr>
            <a:picLocks noChangeAspect="1" noChangeArrowheads="1"/>
          </p:cNvPicPr>
          <p:nvPr/>
        </p:nvPicPr>
        <p:blipFill>
          <a:blip r:embed="rId5"/>
          <a:srcRect/>
          <a:stretch>
            <a:fillRect/>
          </a:stretch>
        </p:blipFill>
        <p:spPr bwMode="auto">
          <a:xfrm>
            <a:off x="3214678" y="1071552"/>
            <a:ext cx="2319622" cy="3500436"/>
          </a:xfrm>
          <a:prstGeom prst="rect">
            <a:avLst/>
          </a:prstGeom>
          <a:noFill/>
          <a:ln w="9525">
            <a:noFill/>
            <a:miter lim="800000"/>
            <a:headEnd/>
            <a:tailEnd/>
          </a:ln>
          <a:effectLst/>
        </p:spPr>
      </p:pic>
      <p:sp>
        <p:nvSpPr>
          <p:cNvPr id="7" name="标题 1"/>
          <p:cNvSpPr txBox="1">
            <a:spLocks/>
          </p:cNvSpPr>
          <p:nvPr/>
        </p:nvSpPr>
        <p:spPr>
          <a:xfrm>
            <a:off x="714348" y="1285866"/>
            <a:ext cx="2928958" cy="848815"/>
          </a:xfrm>
          <a:prstGeom prst="rect">
            <a:avLst/>
          </a:prstGeom>
          <a:solidFill>
            <a:schemeClr val="bg1"/>
          </a:solidFill>
        </p:spPr>
        <p:txBody>
          <a:bodyPr vert="horz" lIns="91440" tIns="45720" rIns="91440" bIns="45720" rtlCol="0" anchor="ctr">
            <a:noAutofit/>
          </a:bodyPr>
          <a:lstStyle/>
          <a:p>
            <a:pPr lvl="0" algn="ctr">
              <a:spcBef>
                <a:spcPct val="0"/>
              </a:spcBef>
              <a:defRPr/>
            </a:pPr>
            <a:r>
              <a:rPr lang="zh-CN" altLang="en-US" sz="2800" b="1" dirty="0" smtClean="0">
                <a:solidFill>
                  <a:srgbClr val="4E473B"/>
                </a:solidFill>
                <a:latin typeface="微软雅黑" pitchFamily="34" charset="-122"/>
                <a:ea typeface="微软雅黑" pitchFamily="34" charset="-122"/>
                <a:cs typeface="+mj-cs"/>
              </a:rPr>
              <a:t>点击输入标题</a:t>
            </a:r>
            <a:endParaRPr kumimoji="0" lang="zh-CN" altLang="en-US" sz="28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pic>
        <p:nvPicPr>
          <p:cNvPr id="2051" name="Picture 3"/>
          <p:cNvPicPr>
            <a:picLocks noChangeAspect="1" noChangeArrowheads="1"/>
          </p:cNvPicPr>
          <p:nvPr/>
        </p:nvPicPr>
        <p:blipFill>
          <a:blip r:embed="rId6" cstate="print"/>
          <a:srcRect/>
          <a:stretch>
            <a:fillRect/>
          </a:stretch>
        </p:blipFill>
        <p:spPr bwMode="auto">
          <a:xfrm>
            <a:off x="5643570" y="1071552"/>
            <a:ext cx="2357454" cy="1407809"/>
          </a:xfrm>
          <a:prstGeom prst="rect">
            <a:avLst/>
          </a:prstGeom>
          <a:noFill/>
          <a:ln w="9525">
            <a:noFill/>
            <a:miter lim="800000"/>
            <a:headEnd/>
            <a:tailEnd/>
          </a:ln>
          <a:effectLst/>
        </p:spPr>
      </p:pic>
      <p:pic>
        <p:nvPicPr>
          <p:cNvPr id="2052" name="Picture 4"/>
          <p:cNvPicPr>
            <a:picLocks noChangeAspect="1" noChangeArrowheads="1"/>
          </p:cNvPicPr>
          <p:nvPr/>
        </p:nvPicPr>
        <p:blipFill>
          <a:blip r:embed="rId7" cstate="print"/>
          <a:srcRect/>
          <a:stretch>
            <a:fillRect/>
          </a:stretch>
        </p:blipFill>
        <p:spPr bwMode="auto">
          <a:xfrm>
            <a:off x="5643570" y="3259940"/>
            <a:ext cx="2358000" cy="1312048"/>
          </a:xfrm>
          <a:prstGeom prst="rect">
            <a:avLst/>
          </a:prstGeom>
          <a:noFill/>
          <a:ln w="9525">
            <a:noFill/>
            <a:miter lim="800000"/>
            <a:headEnd/>
            <a:tailEnd/>
          </a:ln>
          <a:effectLst/>
        </p:spPr>
      </p:pic>
      <p:sp>
        <p:nvSpPr>
          <p:cNvPr id="10" name="标题 1"/>
          <p:cNvSpPr txBox="1">
            <a:spLocks/>
          </p:cNvSpPr>
          <p:nvPr/>
        </p:nvSpPr>
        <p:spPr>
          <a:xfrm>
            <a:off x="5643570" y="2611794"/>
            <a:ext cx="2357454" cy="500066"/>
          </a:xfrm>
          <a:prstGeom prst="rect">
            <a:avLst/>
          </a:prstGeom>
        </p:spPr>
        <p:txBody>
          <a:bodyPr vert="horz" lIns="91440" tIns="45720" rIns="91440" bIns="45720" rtlCol="0" anchor="ctr">
            <a:noAutofit/>
          </a:bodyPr>
          <a:lstStyle/>
          <a:p>
            <a:pPr>
              <a:lnSpc>
                <a:spcPct val="150000"/>
              </a:lnSpc>
              <a:spcBef>
                <a:spcPct val="0"/>
              </a:spcBef>
              <a:defRPr/>
            </a:pPr>
            <a:r>
              <a:rPr lang="zh-CN" altLang="en-US" sz="800" dirty="0" smtClean="0">
                <a:solidFill>
                  <a:srgbClr val="4E473B"/>
                </a:solidFill>
                <a:latin typeface="微软雅黑" pitchFamily="34" charset="-122"/>
                <a:ea typeface="微软雅黑" pitchFamily="34" charset="-122"/>
              </a:rPr>
              <a:t>点击此处添加内容点击此处添加内容点击此处添加内容点击此处添加内容点击此处添加内容点击此处添加内容点击此处添加内容</a:t>
            </a:r>
            <a:endParaRPr lang="en-US" altLang="zh-CN" sz="800" dirty="0" smtClean="0">
              <a:solidFill>
                <a:srgbClr val="4E473B"/>
              </a:solidFill>
              <a:latin typeface="微软雅黑" pitchFamily="34" charset="-122"/>
              <a:ea typeface="微软雅黑" pitchFamily="34" charset="-122"/>
            </a:endParaRPr>
          </a:p>
        </p:txBody>
      </p:sp>
      <p:sp>
        <p:nvSpPr>
          <p:cNvPr id="11" name="标题 1"/>
          <p:cNvSpPr txBox="1">
            <a:spLocks/>
          </p:cNvSpPr>
          <p:nvPr/>
        </p:nvSpPr>
        <p:spPr>
          <a:xfrm>
            <a:off x="714348" y="2500312"/>
            <a:ext cx="2357454" cy="500066"/>
          </a:xfrm>
          <a:prstGeom prst="rect">
            <a:avLst/>
          </a:prstGeom>
        </p:spPr>
        <p:txBody>
          <a:bodyPr vert="horz" lIns="91440" tIns="45720" rIns="91440" bIns="45720" rtlCol="0" anchor="ctr">
            <a:noAutofit/>
          </a:bodyPr>
          <a:lstStyle/>
          <a:p>
            <a:pPr>
              <a:lnSpc>
                <a:spcPct val="150000"/>
              </a:lnSpc>
              <a:spcBef>
                <a:spcPct val="0"/>
              </a:spcBef>
              <a:defRPr/>
            </a:pPr>
            <a:r>
              <a:rPr lang="zh-CN" altLang="en-US" sz="800" dirty="0" smtClean="0">
                <a:solidFill>
                  <a:srgbClr val="4E473B"/>
                </a:solidFill>
                <a:latin typeface="微软雅黑" pitchFamily="34" charset="-122"/>
                <a:ea typeface="微软雅黑" pitchFamily="34" charset="-122"/>
              </a:rPr>
              <a:t>点击此处添加内容点击此处添加内容点击此处添加内容点击此处添加内容点击此处添加内容点击此处添加内容点击此处添加内容</a:t>
            </a:r>
            <a:endParaRPr lang="en-US" altLang="zh-CN" sz="800" dirty="0" smtClean="0">
              <a:solidFill>
                <a:srgbClr val="4E473B"/>
              </a:solidFill>
              <a:latin typeface="微软雅黑" pitchFamily="34" charset="-122"/>
              <a:ea typeface="微软雅黑" pitchFamily="34" charset="-122"/>
            </a:endParaRPr>
          </a:p>
        </p:txBody>
      </p:sp>
      <p:sp>
        <p:nvSpPr>
          <p:cNvPr id="12" name="标题 1"/>
          <p:cNvSpPr txBox="1">
            <a:spLocks/>
          </p:cNvSpPr>
          <p:nvPr/>
        </p:nvSpPr>
        <p:spPr>
          <a:xfrm>
            <a:off x="714348" y="3214692"/>
            <a:ext cx="2357454" cy="500066"/>
          </a:xfrm>
          <a:prstGeom prst="rect">
            <a:avLst/>
          </a:prstGeom>
        </p:spPr>
        <p:txBody>
          <a:bodyPr vert="horz" lIns="91440" tIns="45720" rIns="91440" bIns="45720" rtlCol="0" anchor="ctr">
            <a:noAutofit/>
          </a:bodyPr>
          <a:lstStyle/>
          <a:p>
            <a:pPr>
              <a:lnSpc>
                <a:spcPct val="150000"/>
              </a:lnSpc>
              <a:spcBef>
                <a:spcPct val="0"/>
              </a:spcBef>
              <a:defRPr/>
            </a:pPr>
            <a:r>
              <a:rPr lang="zh-CN" altLang="en-US" sz="800" dirty="0" smtClean="0">
                <a:solidFill>
                  <a:srgbClr val="4E473B"/>
                </a:solidFill>
                <a:latin typeface="微软雅黑" pitchFamily="34" charset="-122"/>
                <a:ea typeface="微软雅黑" pitchFamily="34" charset="-122"/>
              </a:rPr>
              <a:t>点击此处添加内容点击此处添加内容点击此处添加内容点击此处添加内容点击此处添加内容点击此处添加内容点击此处添加内容</a:t>
            </a:r>
            <a:endParaRPr lang="en-US" altLang="zh-CN" sz="800" dirty="0" smtClean="0">
              <a:solidFill>
                <a:srgbClr val="4E473B"/>
              </a:solidFill>
              <a:latin typeface="微软雅黑" pitchFamily="34" charset="-122"/>
              <a:ea typeface="微软雅黑" pitchFamily="34" charset="-122"/>
            </a:endParaRPr>
          </a:p>
        </p:txBody>
      </p:sp>
    </p:spTree>
  </p:cSld>
  <p:clrMapOvr>
    <a:masterClrMapping/>
  </p:clrMapOvr>
  <p:transition spd="slow" advTm="3000">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6100" y="432562"/>
            <a:ext cx="2451800" cy="210362"/>
            <a:chOff x="3346100" y="432562"/>
            <a:chExt cx="2451800" cy="210362"/>
          </a:xfrm>
        </p:grpSpPr>
        <p:pic>
          <p:nvPicPr>
            <p:cNvPr id="3" name="图片 2" descr="8.png"/>
            <p:cNvPicPr>
              <a:picLocks noChangeAspect="1"/>
            </p:cNvPicPr>
            <p:nvPr/>
          </p:nvPicPr>
          <p:blipFill>
            <a:blip r:embed="rId3"/>
            <a:stretch>
              <a:fillRect/>
            </a:stretch>
          </p:blipFill>
          <p:spPr>
            <a:xfrm>
              <a:off x="3346100" y="441239"/>
              <a:ext cx="555978" cy="193008"/>
            </a:xfrm>
            <a:prstGeom prst="rect">
              <a:avLst/>
            </a:prstGeom>
          </p:spPr>
        </p:pic>
        <p:pic>
          <p:nvPicPr>
            <p:cNvPr id="4" name="图片 3" descr="7.png"/>
            <p:cNvPicPr>
              <a:picLocks noChangeAspect="1"/>
            </p:cNvPicPr>
            <p:nvPr/>
          </p:nvPicPr>
          <p:blipFill>
            <a:blip r:embed="rId4"/>
            <a:stretch>
              <a:fillRect/>
            </a:stretch>
          </p:blipFill>
          <p:spPr>
            <a:xfrm>
              <a:off x="5241922" y="441239"/>
              <a:ext cx="555978" cy="193008"/>
            </a:xfrm>
            <a:prstGeom prst="rect">
              <a:avLst/>
            </a:prstGeom>
          </p:spPr>
        </p:pic>
        <p:sp>
          <p:nvSpPr>
            <p:cNvPr id="5"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cxnSp>
        <p:nvCxnSpPr>
          <p:cNvPr id="7" name="直接连接符 6"/>
          <p:cNvCxnSpPr/>
          <p:nvPr/>
        </p:nvCxnSpPr>
        <p:spPr>
          <a:xfrm>
            <a:off x="0" y="3844286"/>
            <a:ext cx="6357950"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745446" y="2415526"/>
            <a:ext cx="785818" cy="78581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rot="5400000">
            <a:off x="638289" y="3343426"/>
            <a:ext cx="1000132" cy="158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677942" y="1714494"/>
            <a:ext cx="900000" cy="900000"/>
          </a:xfrm>
          <a:prstGeom prst="ellipse">
            <a:avLst/>
          </a:prstGeom>
          <a:solidFill>
            <a:srgbClr val="4E4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rot="5400000">
            <a:off x="1497942" y="3212219"/>
            <a:ext cx="1260000"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2724620" y="2214560"/>
            <a:ext cx="1080000" cy="108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rot="5400000">
            <a:off x="2764554" y="3343426"/>
            <a:ext cx="1000132" cy="158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951298" y="1643056"/>
            <a:ext cx="648000" cy="648000"/>
          </a:xfrm>
          <a:prstGeom prst="ellipse">
            <a:avLst/>
          </a:prstGeom>
          <a:solidFill>
            <a:srgbClr val="4E4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rot="5400000">
            <a:off x="3465298" y="3023766"/>
            <a:ext cx="1620000"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4745974" y="2357436"/>
            <a:ext cx="1170000" cy="117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rot="5400000">
            <a:off x="4830908" y="3343426"/>
            <a:ext cx="1000132" cy="158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标题 1"/>
          <p:cNvSpPr txBox="1">
            <a:spLocks/>
          </p:cNvSpPr>
          <p:nvPr/>
        </p:nvSpPr>
        <p:spPr>
          <a:xfrm>
            <a:off x="680978" y="3857634"/>
            <a:ext cx="907040" cy="28575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900" i="0" u="none" strike="noStrike" kern="120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mj-cs"/>
              </a:rPr>
              <a:t>添加内容</a:t>
            </a:r>
          </a:p>
        </p:txBody>
      </p:sp>
      <p:sp>
        <p:nvSpPr>
          <p:cNvPr id="24" name="标题 1"/>
          <p:cNvSpPr txBox="1">
            <a:spLocks/>
          </p:cNvSpPr>
          <p:nvPr/>
        </p:nvSpPr>
        <p:spPr>
          <a:xfrm>
            <a:off x="1674436" y="3857634"/>
            <a:ext cx="907040" cy="28575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900" i="0" u="none" strike="noStrike" kern="120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mj-cs"/>
              </a:rPr>
              <a:t>添加内容</a:t>
            </a:r>
          </a:p>
        </p:txBody>
      </p:sp>
      <p:sp>
        <p:nvSpPr>
          <p:cNvPr id="25" name="标题 1"/>
          <p:cNvSpPr txBox="1">
            <a:spLocks/>
          </p:cNvSpPr>
          <p:nvPr/>
        </p:nvSpPr>
        <p:spPr>
          <a:xfrm>
            <a:off x="2812746" y="3857634"/>
            <a:ext cx="907040" cy="28575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900" i="0" u="none" strike="noStrike" kern="120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mj-cs"/>
              </a:rPr>
              <a:t>添加内容</a:t>
            </a:r>
          </a:p>
        </p:txBody>
      </p:sp>
      <p:sp>
        <p:nvSpPr>
          <p:cNvPr id="26" name="标题 1"/>
          <p:cNvSpPr txBox="1">
            <a:spLocks/>
          </p:cNvSpPr>
          <p:nvPr/>
        </p:nvSpPr>
        <p:spPr>
          <a:xfrm>
            <a:off x="3817576" y="3857634"/>
            <a:ext cx="907040" cy="28575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900" i="0" u="none" strike="noStrike" kern="120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mj-cs"/>
              </a:rPr>
              <a:t>添加内容</a:t>
            </a:r>
          </a:p>
        </p:txBody>
      </p:sp>
      <p:sp>
        <p:nvSpPr>
          <p:cNvPr id="27" name="标题 1"/>
          <p:cNvSpPr txBox="1">
            <a:spLocks/>
          </p:cNvSpPr>
          <p:nvPr/>
        </p:nvSpPr>
        <p:spPr>
          <a:xfrm>
            <a:off x="4877774" y="3857634"/>
            <a:ext cx="907040" cy="28575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900" i="0" u="none" strike="noStrike" kern="120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mj-cs"/>
              </a:rPr>
              <a:t>添加内容</a:t>
            </a:r>
          </a:p>
        </p:txBody>
      </p:sp>
      <p:sp>
        <p:nvSpPr>
          <p:cNvPr id="28" name="标题 1"/>
          <p:cNvSpPr txBox="1">
            <a:spLocks/>
          </p:cNvSpPr>
          <p:nvPr/>
        </p:nvSpPr>
        <p:spPr>
          <a:xfrm>
            <a:off x="727696" y="2656536"/>
            <a:ext cx="807472" cy="28575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5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21.8%</a:t>
            </a:r>
            <a:endParaRPr kumimoji="0" lang="zh-CN" altLang="en-US" sz="15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endParaRPr>
          </a:p>
        </p:txBody>
      </p:sp>
      <p:sp>
        <p:nvSpPr>
          <p:cNvPr id="29" name="标题 1"/>
          <p:cNvSpPr txBox="1">
            <a:spLocks/>
          </p:cNvSpPr>
          <p:nvPr/>
        </p:nvSpPr>
        <p:spPr>
          <a:xfrm>
            <a:off x="1714480" y="1928808"/>
            <a:ext cx="807472" cy="42862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3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25%</a:t>
            </a:r>
            <a:endParaRPr kumimoji="0" lang="zh-CN" altLang="en-US" sz="23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endParaRPr>
          </a:p>
        </p:txBody>
      </p:sp>
      <p:sp>
        <p:nvSpPr>
          <p:cNvPr id="30" name="标题 1"/>
          <p:cNvSpPr txBox="1">
            <a:spLocks/>
          </p:cNvSpPr>
          <p:nvPr/>
        </p:nvSpPr>
        <p:spPr>
          <a:xfrm>
            <a:off x="2807704" y="2486964"/>
            <a:ext cx="907040" cy="57150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3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30%</a:t>
            </a:r>
            <a:endParaRPr kumimoji="0" lang="zh-CN" altLang="en-US" sz="23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endParaRPr>
          </a:p>
        </p:txBody>
      </p:sp>
      <p:sp>
        <p:nvSpPr>
          <p:cNvPr id="31" name="标题 1"/>
          <p:cNvSpPr txBox="1">
            <a:spLocks/>
          </p:cNvSpPr>
          <p:nvPr/>
        </p:nvSpPr>
        <p:spPr>
          <a:xfrm>
            <a:off x="3962428" y="1824000"/>
            <a:ext cx="621288" cy="28575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3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18%</a:t>
            </a:r>
            <a:endParaRPr kumimoji="0" lang="zh-CN" altLang="en-US" sz="13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endParaRPr>
          </a:p>
        </p:txBody>
      </p:sp>
      <p:sp>
        <p:nvSpPr>
          <p:cNvPr id="32" name="标题 1"/>
          <p:cNvSpPr txBox="1">
            <a:spLocks/>
          </p:cNvSpPr>
          <p:nvPr/>
        </p:nvSpPr>
        <p:spPr>
          <a:xfrm>
            <a:off x="4721550" y="2636514"/>
            <a:ext cx="1214446" cy="57150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4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rPr>
              <a:t>32.5%</a:t>
            </a:r>
            <a:endParaRPr kumimoji="0" lang="zh-CN" altLang="en-US" sz="240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j-cs"/>
            </a:endParaRPr>
          </a:p>
        </p:txBody>
      </p:sp>
      <p:pic>
        <p:nvPicPr>
          <p:cNvPr id="3074" name="Picture 2"/>
          <p:cNvPicPr>
            <a:picLocks noChangeAspect="1" noChangeArrowheads="1"/>
          </p:cNvPicPr>
          <p:nvPr/>
        </p:nvPicPr>
        <p:blipFill>
          <a:blip r:embed="rId5"/>
          <a:srcRect/>
          <a:stretch>
            <a:fillRect/>
          </a:stretch>
        </p:blipFill>
        <p:spPr bwMode="auto">
          <a:xfrm>
            <a:off x="6140355" y="0"/>
            <a:ext cx="3003645" cy="5144400"/>
          </a:xfrm>
          <a:prstGeom prst="rect">
            <a:avLst/>
          </a:prstGeom>
          <a:noFill/>
          <a:ln w="9525">
            <a:noFill/>
            <a:miter lim="800000"/>
            <a:headEnd/>
            <a:tailEnd/>
          </a:ln>
          <a:effectLst/>
        </p:spPr>
      </p:pic>
    </p:spTree>
  </p:cSld>
  <p:clrMapOvr>
    <a:masterClrMapping/>
  </p:clrMapOvr>
  <p:transition spd="slow" advTm="3000">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0.png"/>
          <p:cNvPicPr>
            <a:picLocks noChangeAspect="1"/>
          </p:cNvPicPr>
          <p:nvPr/>
        </p:nvPicPr>
        <p:blipFill>
          <a:blip r:embed="rId3"/>
          <a:stretch>
            <a:fillRect/>
          </a:stretch>
        </p:blipFill>
        <p:spPr>
          <a:xfrm>
            <a:off x="0" y="1722967"/>
            <a:ext cx="9144000" cy="3420533"/>
          </a:xfrm>
          <a:prstGeom prst="rect">
            <a:avLst/>
          </a:prstGeom>
        </p:spPr>
      </p:pic>
      <p:grpSp>
        <p:nvGrpSpPr>
          <p:cNvPr id="7" name="组合 6"/>
          <p:cNvGrpSpPr/>
          <p:nvPr/>
        </p:nvGrpSpPr>
        <p:grpSpPr>
          <a:xfrm>
            <a:off x="3239378" y="1142990"/>
            <a:ext cx="2665244" cy="1626066"/>
            <a:chOff x="3239378" y="1234774"/>
            <a:chExt cx="2665244" cy="1626066"/>
          </a:xfrm>
        </p:grpSpPr>
        <p:pic>
          <p:nvPicPr>
            <p:cNvPr id="8" name="图片 7" descr="6.png"/>
            <p:cNvPicPr>
              <a:picLocks noChangeAspect="1"/>
            </p:cNvPicPr>
            <p:nvPr/>
          </p:nvPicPr>
          <p:blipFill>
            <a:blip r:embed="rId4"/>
            <a:stretch>
              <a:fillRect/>
            </a:stretch>
          </p:blipFill>
          <p:spPr>
            <a:xfrm>
              <a:off x="3239378" y="1234774"/>
              <a:ext cx="2665244" cy="1626066"/>
            </a:xfrm>
            <a:prstGeom prst="rect">
              <a:avLst/>
            </a:prstGeom>
          </p:spPr>
        </p:pic>
        <p:sp>
          <p:nvSpPr>
            <p:cNvPr id="9" name="标题 1"/>
            <p:cNvSpPr txBox="1">
              <a:spLocks/>
            </p:cNvSpPr>
            <p:nvPr/>
          </p:nvSpPr>
          <p:spPr>
            <a:xfrm>
              <a:off x="3756010" y="1785932"/>
              <a:ext cx="1631980" cy="500066"/>
            </a:xfrm>
            <a:prstGeom prst="rect">
              <a:avLst/>
            </a:prstGeom>
          </p:spPr>
          <p:txBody>
            <a:bodyPr vert="horz" lIns="91440" tIns="45720" rIns="91440" bIns="45720" rtlCol="0" anchor="ctr">
              <a:noAutofit/>
            </a:bodyPr>
            <a:lstStyle/>
            <a:p>
              <a:pPr lvl="0" algn="ctr">
                <a:spcBef>
                  <a:spcPct val="0"/>
                </a:spcBef>
                <a:defRPr/>
              </a:pPr>
              <a:r>
                <a:rPr kumimoji="0" lang="zh-CN" altLang="en-US" sz="38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普吉岛</a:t>
              </a:r>
              <a:endParaRPr kumimoji="0" lang="zh-CN" altLang="en-US" sz="38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sp>
        <p:nvSpPr>
          <p:cNvPr id="10" name="标题 1"/>
          <p:cNvSpPr txBox="1">
            <a:spLocks/>
          </p:cNvSpPr>
          <p:nvPr/>
        </p:nvSpPr>
        <p:spPr>
          <a:xfrm>
            <a:off x="821505" y="312238"/>
            <a:ext cx="7500990" cy="187810"/>
          </a:xfrm>
          <a:prstGeom prst="rect">
            <a:avLst/>
          </a:prstGeom>
        </p:spPr>
        <p:txBody>
          <a:bodyPr vert="horz" lIns="91440" tIns="45720" rIns="91440" bIns="45720" rtlCol="0" anchor="ctr">
            <a:noAutofit/>
          </a:bodyPr>
          <a:lstStyle/>
          <a:p>
            <a:pPr lvl="0" algn="ctr">
              <a:spcBef>
                <a:spcPct val="0"/>
              </a:spcBef>
              <a:defRPr/>
            </a:pPr>
            <a:r>
              <a:rPr lang="en-US" altLang="zh-CN" sz="800" dirty="0" smtClean="0">
                <a:solidFill>
                  <a:srgbClr val="4E473B"/>
                </a:solidFill>
                <a:latin typeface="微软雅黑" pitchFamily="34" charset="-122"/>
                <a:ea typeface="微软雅黑" pitchFamily="34" charset="-122"/>
                <a:cs typeface="+mj-cs"/>
              </a:rPr>
              <a:t>C         L         I         C         K         H         E</a:t>
            </a:r>
            <a:r>
              <a:rPr lang="en-US" altLang="zh-CN" sz="800" dirty="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cs typeface="+mj-cs"/>
              </a:rPr>
              <a:t>R        E        T        O        A        D        </a:t>
            </a:r>
            <a:r>
              <a:rPr lang="en-US" altLang="zh-CN" sz="800" dirty="0" err="1" smtClean="0">
                <a:solidFill>
                  <a:srgbClr val="4E473B"/>
                </a:solidFill>
                <a:latin typeface="微软雅黑" pitchFamily="34" charset="-122"/>
                <a:ea typeface="微软雅黑" pitchFamily="34" charset="-122"/>
                <a:cs typeface="+mj-cs"/>
              </a:rPr>
              <a:t>D</a:t>
            </a:r>
            <a:r>
              <a:rPr lang="en-US" altLang="zh-CN" sz="800" dirty="0" smtClean="0">
                <a:solidFill>
                  <a:srgbClr val="4E473B"/>
                </a:solidFill>
                <a:latin typeface="微软雅黑" pitchFamily="34" charset="-122"/>
                <a:ea typeface="微软雅黑" pitchFamily="34" charset="-122"/>
                <a:cs typeface="+mj-cs"/>
              </a:rPr>
              <a:t>        T        H        E        T        I        T        L        E</a:t>
            </a:r>
            <a:endParaRPr kumimoji="0" lang="zh-CN" altLang="en-US" sz="8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46100" y="432562"/>
            <a:ext cx="2451800" cy="210362"/>
            <a:chOff x="3346100" y="432562"/>
            <a:chExt cx="2451800" cy="210362"/>
          </a:xfrm>
        </p:grpSpPr>
        <p:pic>
          <p:nvPicPr>
            <p:cNvPr id="5" name="图片 4" descr="8.png"/>
            <p:cNvPicPr>
              <a:picLocks noChangeAspect="1"/>
            </p:cNvPicPr>
            <p:nvPr/>
          </p:nvPicPr>
          <p:blipFill>
            <a:blip r:embed="rId3"/>
            <a:stretch>
              <a:fillRect/>
            </a:stretch>
          </p:blipFill>
          <p:spPr>
            <a:xfrm>
              <a:off x="3346100" y="441239"/>
              <a:ext cx="555978" cy="193008"/>
            </a:xfrm>
            <a:prstGeom prst="rect">
              <a:avLst/>
            </a:prstGeom>
          </p:spPr>
        </p:pic>
        <p:pic>
          <p:nvPicPr>
            <p:cNvPr id="6" name="图片 5" descr="7.png"/>
            <p:cNvPicPr>
              <a:picLocks noChangeAspect="1"/>
            </p:cNvPicPr>
            <p:nvPr/>
          </p:nvPicPr>
          <p:blipFill>
            <a:blip r:embed="rId4"/>
            <a:stretch>
              <a:fillRect/>
            </a:stretch>
          </p:blipFill>
          <p:spPr>
            <a:xfrm>
              <a:off x="5241922" y="441239"/>
              <a:ext cx="555978" cy="193008"/>
            </a:xfrm>
            <a:prstGeom prst="rect">
              <a:avLst/>
            </a:prstGeom>
          </p:spPr>
        </p:pic>
        <p:sp>
          <p:nvSpPr>
            <p:cNvPr id="7"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cxnSp>
        <p:nvCxnSpPr>
          <p:cNvPr id="8" name="直接连接符 7"/>
          <p:cNvCxnSpPr/>
          <p:nvPr/>
        </p:nvCxnSpPr>
        <p:spPr>
          <a:xfrm>
            <a:off x="1142976" y="2404154"/>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
        <p:nvSpPr>
          <p:cNvPr id="9" name="标题 1"/>
          <p:cNvSpPr txBox="1">
            <a:spLocks/>
          </p:cNvSpPr>
          <p:nvPr/>
        </p:nvSpPr>
        <p:spPr>
          <a:xfrm>
            <a:off x="1285852" y="2071684"/>
            <a:ext cx="2643206" cy="1214446"/>
          </a:xfrm>
          <a:prstGeom prst="rect">
            <a:avLst/>
          </a:prstGeom>
        </p:spPr>
        <p:txBody>
          <a:bodyPr vert="horz" lIns="0" tIns="0" rIns="0" bIns="0" rtlCol="0" anchor="ctr">
            <a:noAutofit/>
          </a:bodyPr>
          <a:lstStyle/>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中文名称  </a:t>
            </a:r>
            <a:r>
              <a:rPr lang="zh-CN" altLang="en-US" sz="900" dirty="0" smtClean="0">
                <a:solidFill>
                  <a:srgbClr val="4E473B"/>
                </a:solidFill>
                <a:latin typeface="微软雅黑" pitchFamily="34" charset="-122"/>
                <a:ea typeface="微软雅黑" pitchFamily="34" charset="-122"/>
                <a:cs typeface="+mj-cs"/>
              </a:rPr>
              <a:t>普吉</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位       置  </a:t>
            </a:r>
            <a:r>
              <a:rPr lang="zh-CN" altLang="en-US" sz="900" dirty="0" smtClean="0">
                <a:solidFill>
                  <a:srgbClr val="4E473B"/>
                </a:solidFill>
                <a:latin typeface="微软雅黑" pitchFamily="34" charset="-122"/>
                <a:ea typeface="微软雅黑" pitchFamily="34" charset="-122"/>
                <a:cs typeface="+mj-cs"/>
              </a:rPr>
              <a:t>泰南地区</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属       性  </a:t>
            </a:r>
            <a:r>
              <a:rPr lang="zh-CN" altLang="en-US" sz="900" dirty="0" smtClean="0">
                <a:solidFill>
                  <a:srgbClr val="4E473B"/>
                </a:solidFill>
                <a:latin typeface="微软雅黑" pitchFamily="34" charset="-122"/>
                <a:ea typeface="微软雅黑" pitchFamily="34" charset="-122"/>
                <a:cs typeface="+mj-cs"/>
              </a:rPr>
              <a:t>明星景点</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荣       称  </a:t>
            </a:r>
            <a:r>
              <a:rPr lang="zh-CN" altLang="en-US" sz="900" dirty="0" smtClean="0">
                <a:solidFill>
                  <a:srgbClr val="4E473B"/>
                </a:solidFill>
                <a:latin typeface="微软雅黑" pitchFamily="34" charset="-122"/>
                <a:ea typeface="微软雅黑" pitchFamily="34" charset="-122"/>
                <a:cs typeface="+mj-cs"/>
              </a:rPr>
              <a:t>金银岛</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0" name="标题 1"/>
          <p:cNvSpPr txBox="1">
            <a:spLocks/>
          </p:cNvSpPr>
          <p:nvPr/>
        </p:nvSpPr>
        <p:spPr>
          <a:xfrm>
            <a:off x="4500562" y="2071684"/>
            <a:ext cx="2643206" cy="1214446"/>
          </a:xfrm>
          <a:prstGeom prst="rect">
            <a:avLst/>
          </a:prstGeom>
        </p:spPr>
        <p:txBody>
          <a:bodyPr vert="horz" lIns="0" tIns="0" rIns="0" bIns="0" rtlCol="0" anchor="ctr">
            <a:noAutofit/>
          </a:bodyPr>
          <a:lstStyle/>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所属国家  </a:t>
            </a:r>
            <a:r>
              <a:rPr lang="zh-CN" altLang="en-US" sz="900" dirty="0" smtClean="0">
                <a:solidFill>
                  <a:srgbClr val="4E473B"/>
                </a:solidFill>
                <a:latin typeface="微软雅黑" pitchFamily="34" charset="-122"/>
                <a:ea typeface="微软雅黑" pitchFamily="34" charset="-122"/>
                <a:cs typeface="+mj-cs"/>
              </a:rPr>
              <a:t>泰国</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所属城市  </a:t>
            </a:r>
            <a:r>
              <a:rPr lang="zh-CN" altLang="en-US" sz="900" dirty="0" smtClean="0">
                <a:solidFill>
                  <a:srgbClr val="4E473B"/>
                </a:solidFill>
                <a:latin typeface="微软雅黑" pitchFamily="34" charset="-122"/>
                <a:ea typeface="微软雅黑" pitchFamily="34" charset="-122"/>
                <a:cs typeface="+mj-cs"/>
              </a:rPr>
              <a:t>普吉府</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建议游玩时长  </a:t>
            </a:r>
            <a:r>
              <a:rPr lang="en-US" altLang="zh-CN" sz="900" dirty="0" smtClean="0">
                <a:solidFill>
                  <a:srgbClr val="4E473B"/>
                </a:solidFill>
                <a:latin typeface="微软雅黑" pitchFamily="34" charset="-122"/>
                <a:ea typeface="微软雅黑" pitchFamily="34" charset="-122"/>
                <a:cs typeface="+mj-cs"/>
              </a:rPr>
              <a:t>5</a:t>
            </a:r>
            <a:r>
              <a:rPr lang="zh-CN" altLang="en-US" sz="900" dirty="0" smtClean="0">
                <a:solidFill>
                  <a:srgbClr val="4E473B"/>
                </a:solidFill>
                <a:latin typeface="微软雅黑" pitchFamily="34" charset="-122"/>
                <a:ea typeface="微软雅黑" pitchFamily="34" charset="-122"/>
                <a:cs typeface="+mj-cs"/>
              </a:rPr>
              <a:t>天</a:t>
            </a:r>
            <a:endParaRPr lang="en-US" altLang="zh-CN" sz="900" dirty="0" smtClean="0">
              <a:solidFill>
                <a:srgbClr val="4E473B"/>
              </a:solidFill>
              <a:latin typeface="微软雅黑" pitchFamily="34" charset="-122"/>
              <a:ea typeface="微软雅黑" pitchFamily="34" charset="-122"/>
              <a:cs typeface="+mj-cs"/>
            </a:endParaRPr>
          </a:p>
          <a:p>
            <a:pPr lvl="0">
              <a:lnSpc>
                <a:spcPct val="250000"/>
              </a:lnSpc>
              <a:spcBef>
                <a:spcPct val="0"/>
              </a:spcBef>
              <a:defRPr/>
            </a:pPr>
            <a:r>
              <a:rPr lang="zh-CN" altLang="en-US" sz="900" b="1" dirty="0" smtClean="0">
                <a:solidFill>
                  <a:srgbClr val="4E473B"/>
                </a:solidFill>
                <a:latin typeface="微软雅黑" pitchFamily="34" charset="-122"/>
                <a:ea typeface="微软雅黑" pitchFamily="34" charset="-122"/>
                <a:cs typeface="+mj-cs"/>
              </a:rPr>
              <a:t>适宜游玩季节  </a:t>
            </a:r>
            <a:r>
              <a:rPr lang="en-US" altLang="zh-CN" sz="900" dirty="0" smtClean="0">
                <a:solidFill>
                  <a:srgbClr val="4E473B"/>
                </a:solidFill>
                <a:latin typeface="微软雅黑" pitchFamily="34" charset="-122"/>
                <a:ea typeface="微软雅黑" pitchFamily="34" charset="-122"/>
                <a:cs typeface="+mj-cs"/>
              </a:rPr>
              <a:t>11</a:t>
            </a:r>
            <a:r>
              <a:rPr lang="zh-CN" altLang="en-US" sz="900" dirty="0" smtClean="0">
                <a:solidFill>
                  <a:srgbClr val="4E473B"/>
                </a:solidFill>
                <a:latin typeface="微软雅黑" pitchFamily="34" charset="-122"/>
                <a:ea typeface="微软雅黑" pitchFamily="34" charset="-122"/>
                <a:cs typeface="+mj-cs"/>
              </a:rPr>
              <a:t>月</a:t>
            </a:r>
            <a:r>
              <a:rPr lang="en-US" altLang="zh-CN" sz="900" dirty="0" smtClean="0">
                <a:solidFill>
                  <a:srgbClr val="4E473B"/>
                </a:solidFill>
                <a:latin typeface="微软雅黑" pitchFamily="34" charset="-122"/>
                <a:ea typeface="微软雅黑" pitchFamily="34" charset="-122"/>
                <a:cs typeface="+mj-cs"/>
              </a:rPr>
              <a:t>-</a:t>
            </a:r>
            <a:r>
              <a:rPr lang="zh-CN" altLang="en-US" sz="900" dirty="0" smtClean="0">
                <a:solidFill>
                  <a:srgbClr val="4E473B"/>
                </a:solidFill>
                <a:latin typeface="微软雅黑" pitchFamily="34" charset="-122"/>
                <a:ea typeface="微软雅黑" pitchFamily="34" charset="-122"/>
                <a:cs typeface="+mj-cs"/>
              </a:rPr>
              <a:t>次年</a:t>
            </a:r>
            <a:r>
              <a:rPr lang="en-US" altLang="zh-CN" sz="900" dirty="0" smtClean="0">
                <a:solidFill>
                  <a:srgbClr val="4E473B"/>
                </a:solidFill>
                <a:latin typeface="微软雅黑" pitchFamily="34" charset="-122"/>
                <a:ea typeface="微软雅黑" pitchFamily="34" charset="-122"/>
                <a:cs typeface="+mj-cs"/>
              </a:rPr>
              <a:t>4</a:t>
            </a:r>
            <a:r>
              <a:rPr lang="zh-CN" altLang="en-US" sz="900" dirty="0" smtClean="0">
                <a:solidFill>
                  <a:srgbClr val="4E473B"/>
                </a:solidFill>
                <a:latin typeface="微软雅黑" pitchFamily="34" charset="-122"/>
                <a:ea typeface="微软雅黑" pitchFamily="34" charset="-122"/>
                <a:cs typeface="+mj-cs"/>
              </a:rPr>
              <a:t>月</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cxnSp>
        <p:nvCxnSpPr>
          <p:cNvPr id="11" name="直接连接符 10"/>
          <p:cNvCxnSpPr/>
          <p:nvPr/>
        </p:nvCxnSpPr>
        <p:spPr>
          <a:xfrm>
            <a:off x="1142976" y="2748490"/>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42976" y="3092826"/>
            <a:ext cx="6858048" cy="1588"/>
          </a:xfrm>
          <a:prstGeom prst="line">
            <a:avLst/>
          </a:prstGeom>
          <a:ln w="12700">
            <a:solidFill>
              <a:srgbClr val="4E473B"/>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3000">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21.png"/>
          <p:cNvPicPr>
            <a:picLocks noChangeAspect="1"/>
          </p:cNvPicPr>
          <p:nvPr/>
        </p:nvPicPr>
        <p:blipFill>
          <a:blip r:embed="rId3"/>
          <a:stretch>
            <a:fillRect/>
          </a:stretch>
        </p:blipFill>
        <p:spPr>
          <a:xfrm>
            <a:off x="1000100" y="1142990"/>
            <a:ext cx="3240000" cy="3240000"/>
          </a:xfrm>
          <a:prstGeom prst="rect">
            <a:avLst/>
          </a:prstGeom>
        </p:spPr>
      </p:pic>
      <p:grpSp>
        <p:nvGrpSpPr>
          <p:cNvPr id="4" name="组合 3"/>
          <p:cNvGrpSpPr/>
          <p:nvPr/>
        </p:nvGrpSpPr>
        <p:grpSpPr>
          <a:xfrm>
            <a:off x="3346100" y="432562"/>
            <a:ext cx="2451800" cy="210362"/>
            <a:chOff x="3346100" y="432562"/>
            <a:chExt cx="2451800" cy="210362"/>
          </a:xfrm>
        </p:grpSpPr>
        <p:pic>
          <p:nvPicPr>
            <p:cNvPr id="5" name="图片 4" descr="8.png"/>
            <p:cNvPicPr>
              <a:picLocks noChangeAspect="1"/>
            </p:cNvPicPr>
            <p:nvPr/>
          </p:nvPicPr>
          <p:blipFill>
            <a:blip r:embed="rId4"/>
            <a:stretch>
              <a:fillRect/>
            </a:stretch>
          </p:blipFill>
          <p:spPr>
            <a:xfrm>
              <a:off x="3346100" y="441239"/>
              <a:ext cx="555978" cy="193008"/>
            </a:xfrm>
            <a:prstGeom prst="rect">
              <a:avLst/>
            </a:prstGeom>
          </p:spPr>
        </p:pic>
        <p:pic>
          <p:nvPicPr>
            <p:cNvPr id="6" name="图片 5" descr="7.png"/>
            <p:cNvPicPr>
              <a:picLocks noChangeAspect="1"/>
            </p:cNvPicPr>
            <p:nvPr/>
          </p:nvPicPr>
          <p:blipFill>
            <a:blip r:embed="rId5"/>
            <a:stretch>
              <a:fillRect/>
            </a:stretch>
          </p:blipFill>
          <p:spPr>
            <a:xfrm>
              <a:off x="5241922" y="441239"/>
              <a:ext cx="555978" cy="193008"/>
            </a:xfrm>
            <a:prstGeom prst="rect">
              <a:avLst/>
            </a:prstGeom>
          </p:spPr>
        </p:pic>
        <p:sp>
          <p:nvSpPr>
            <p:cNvPr id="7"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sp>
        <p:nvSpPr>
          <p:cNvPr id="8" name="矩形 7"/>
          <p:cNvSpPr/>
          <p:nvPr/>
        </p:nvSpPr>
        <p:spPr>
          <a:xfrm>
            <a:off x="1857356" y="2928940"/>
            <a:ext cx="6215106" cy="1071570"/>
          </a:xfrm>
          <a:prstGeom prst="rect">
            <a:avLst/>
          </a:prstGeom>
          <a:noFill/>
          <a:ln>
            <a:solidFill>
              <a:srgbClr val="4E4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 1"/>
          <p:cNvSpPr txBox="1">
            <a:spLocks/>
          </p:cNvSpPr>
          <p:nvPr/>
        </p:nvSpPr>
        <p:spPr>
          <a:xfrm>
            <a:off x="4143372" y="3000378"/>
            <a:ext cx="3714776" cy="857256"/>
          </a:xfrm>
          <a:prstGeom prst="rect">
            <a:avLst/>
          </a:prstGeom>
        </p:spPr>
        <p:txBody>
          <a:bodyPr vert="horz" lIns="91440" tIns="45720" rIns="91440" bIns="45720" rtlCol="0" anchor="ctr">
            <a:noAutofit/>
          </a:bodyPr>
          <a:lstStyle/>
          <a:p>
            <a:pPr algn="just">
              <a:lnSpc>
                <a:spcPct val="150000"/>
              </a:lnSpc>
              <a:spcBef>
                <a:spcPct val="0"/>
              </a:spcBef>
              <a:defRPr/>
            </a:pPr>
            <a:r>
              <a:rPr lang="zh-CN" altLang="en-US" sz="900" dirty="0" smtClean="0">
                <a:solidFill>
                  <a:srgbClr val="4E473B"/>
                </a:solidFill>
                <a:latin typeface="微软雅黑" pitchFamily="34" charset="-122"/>
                <a:ea typeface="微软雅黑" pitchFamily="34" charset="-122"/>
                <a:cs typeface="+mj-cs"/>
              </a:rPr>
              <a:t>点击此处添加内容点击此处添加内容点击此处添加内容点击此处添加内容点击此处添加内容点击此处添加内容点击此处添加内容</a:t>
            </a:r>
            <a:r>
              <a:rPr lang="zh-CN" altLang="en-US" sz="900" dirty="0" smtClean="0">
                <a:solidFill>
                  <a:srgbClr val="4E473B"/>
                </a:solidFill>
                <a:latin typeface="微软雅黑" pitchFamily="34" charset="-122"/>
                <a:ea typeface="微软雅黑" pitchFamily="34" charset="-122"/>
              </a:rPr>
              <a:t>点击此处添加内容点击此处添加内容点击此处添加内容</a:t>
            </a:r>
            <a:endParaRPr lang="zh-CN" altLang="en-US" sz="900" dirty="0" smtClean="0">
              <a:solidFill>
                <a:srgbClr val="4E473B"/>
              </a:solidFill>
              <a:latin typeface="微软雅黑" pitchFamily="34" charset="-122"/>
              <a:ea typeface="微软雅黑" pitchFamily="34" charset="-122"/>
              <a:cs typeface="+mj-cs"/>
            </a:endParaRPr>
          </a:p>
        </p:txBody>
      </p:sp>
      <p:sp>
        <p:nvSpPr>
          <p:cNvPr id="10" name="标题 1"/>
          <p:cNvSpPr txBox="1">
            <a:spLocks/>
          </p:cNvSpPr>
          <p:nvPr/>
        </p:nvSpPr>
        <p:spPr>
          <a:xfrm>
            <a:off x="4857752" y="1785932"/>
            <a:ext cx="3214710" cy="955198"/>
          </a:xfrm>
          <a:prstGeom prst="rect">
            <a:avLst/>
          </a:prstGeom>
        </p:spPr>
        <p:txBody>
          <a:bodyPr vert="horz" lIns="91440" tIns="45720" rIns="91440" bIns="45720" rtlCol="0" anchor="ctr">
            <a:noAutofit/>
          </a:bodyPr>
          <a:lstStyle/>
          <a:p>
            <a:pPr lvl="0" algn="r">
              <a:spcBef>
                <a:spcPct val="0"/>
              </a:spcBef>
              <a:defRPr/>
            </a:pPr>
            <a:r>
              <a:rPr lang="zh-CN" altLang="en-US" sz="2800" b="1" dirty="0" smtClean="0">
                <a:solidFill>
                  <a:srgbClr val="4E473B"/>
                </a:solidFill>
                <a:latin typeface="微软雅黑" pitchFamily="34" charset="-122"/>
                <a:ea typeface="微软雅黑" pitchFamily="34" charset="-122"/>
                <a:cs typeface="+mj-cs"/>
              </a:rPr>
              <a:t>点击输入标题</a:t>
            </a:r>
            <a:endParaRPr kumimoji="0" lang="zh-CN" altLang="en-US" sz="28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46100" y="432562"/>
            <a:ext cx="2451800" cy="210362"/>
            <a:chOff x="3346100" y="432562"/>
            <a:chExt cx="2451800" cy="210362"/>
          </a:xfrm>
        </p:grpSpPr>
        <p:pic>
          <p:nvPicPr>
            <p:cNvPr id="5" name="图片 4" descr="8.png"/>
            <p:cNvPicPr>
              <a:picLocks noChangeAspect="1"/>
            </p:cNvPicPr>
            <p:nvPr/>
          </p:nvPicPr>
          <p:blipFill>
            <a:blip r:embed="rId3"/>
            <a:stretch>
              <a:fillRect/>
            </a:stretch>
          </p:blipFill>
          <p:spPr>
            <a:xfrm>
              <a:off x="3346100" y="441239"/>
              <a:ext cx="555978" cy="193008"/>
            </a:xfrm>
            <a:prstGeom prst="rect">
              <a:avLst/>
            </a:prstGeom>
          </p:spPr>
        </p:pic>
        <p:pic>
          <p:nvPicPr>
            <p:cNvPr id="6" name="图片 5" descr="7.png"/>
            <p:cNvPicPr>
              <a:picLocks noChangeAspect="1"/>
            </p:cNvPicPr>
            <p:nvPr/>
          </p:nvPicPr>
          <p:blipFill>
            <a:blip r:embed="rId4"/>
            <a:stretch>
              <a:fillRect/>
            </a:stretch>
          </p:blipFill>
          <p:spPr>
            <a:xfrm>
              <a:off x="5241922" y="441239"/>
              <a:ext cx="555978" cy="193008"/>
            </a:xfrm>
            <a:prstGeom prst="rect">
              <a:avLst/>
            </a:prstGeom>
          </p:spPr>
        </p:pic>
        <p:sp>
          <p:nvSpPr>
            <p:cNvPr id="7"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pic>
        <p:nvPicPr>
          <p:cNvPr id="4098" name="Picture 2"/>
          <p:cNvPicPr>
            <a:picLocks noChangeAspect="1" noChangeArrowheads="1"/>
          </p:cNvPicPr>
          <p:nvPr/>
        </p:nvPicPr>
        <p:blipFill>
          <a:blip r:embed="rId5"/>
          <a:srcRect/>
          <a:stretch>
            <a:fillRect/>
          </a:stretch>
        </p:blipFill>
        <p:spPr bwMode="auto">
          <a:xfrm>
            <a:off x="857224" y="1071552"/>
            <a:ext cx="3714776" cy="3453907"/>
          </a:xfrm>
          <a:prstGeom prst="rect">
            <a:avLst/>
          </a:prstGeom>
          <a:noFill/>
          <a:ln w="9525">
            <a:noFill/>
            <a:miter lim="800000"/>
            <a:headEnd/>
            <a:tailEnd/>
          </a:ln>
          <a:effectLst/>
        </p:spPr>
      </p:pic>
      <p:sp>
        <p:nvSpPr>
          <p:cNvPr id="8" name="副标题 2"/>
          <p:cNvSpPr txBox="1">
            <a:spLocks/>
          </p:cNvSpPr>
          <p:nvPr/>
        </p:nvSpPr>
        <p:spPr>
          <a:xfrm>
            <a:off x="3364228" y="1332014"/>
            <a:ext cx="2286016" cy="1071570"/>
          </a:xfrm>
          <a:prstGeom prst="rect">
            <a:avLst/>
          </a:prstGeom>
          <a:noFill/>
        </p:spPr>
        <p:txBody>
          <a:bodyPr vert="horz" lIns="91440" tIns="45720" rIns="91440" bIns="45720" rtlCol="0" anchor="ctr">
            <a:noAutofit/>
          </a:bodyPr>
          <a:lstStyle/>
          <a:p>
            <a:pPr lvl="0" indent="-342900" algn="r">
              <a:spcBef>
                <a:spcPct val="20000"/>
              </a:spcBef>
              <a:defRPr/>
            </a:pPr>
            <a:r>
              <a:rPr lang="zh-CN" altLang="en-US" sz="2500" b="1" dirty="0" smtClean="0">
                <a:solidFill>
                  <a:srgbClr val="4E473B"/>
                </a:solidFill>
                <a:latin typeface="微软雅黑" pitchFamily="34" charset="-122"/>
                <a:ea typeface="微软雅黑" pitchFamily="34" charset="-122"/>
              </a:rPr>
              <a:t>点击输入标题</a:t>
            </a:r>
            <a:endParaRPr kumimoji="0" lang="zh-CN" altLang="en-US" sz="25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endParaRPr>
          </a:p>
        </p:txBody>
      </p:sp>
      <p:grpSp>
        <p:nvGrpSpPr>
          <p:cNvPr id="9" name="组合 8"/>
          <p:cNvGrpSpPr/>
          <p:nvPr/>
        </p:nvGrpSpPr>
        <p:grpSpPr>
          <a:xfrm>
            <a:off x="4929190" y="3120122"/>
            <a:ext cx="3500462" cy="844358"/>
            <a:chOff x="5143504" y="3120122"/>
            <a:chExt cx="3500462" cy="844358"/>
          </a:xfrm>
        </p:grpSpPr>
        <p:sp>
          <p:nvSpPr>
            <p:cNvPr id="10" name="标题 1"/>
            <p:cNvSpPr txBox="1">
              <a:spLocks/>
            </p:cNvSpPr>
            <p:nvPr/>
          </p:nvSpPr>
          <p:spPr>
            <a:xfrm>
              <a:off x="5143504" y="3120122"/>
              <a:ext cx="1307117" cy="180944"/>
            </a:xfrm>
            <a:prstGeom prst="rect">
              <a:avLst/>
            </a:prstGeom>
          </p:spPr>
          <p:txBody>
            <a:bodyPr vert="horz" lIns="91440" tIns="45720" rIns="91440" bIns="45720" rtlCol="0" anchor="ctr">
              <a:noAutofit/>
            </a:bodyPr>
            <a:lstStyle/>
            <a:p>
              <a:pPr marL="0" marR="0" lvl="0" indent="0" algn="just" defTabSz="914400" rtl="0" eaLnBrk="1" fontAlgn="auto" latinLnBrk="0" hangingPunct="1">
                <a:lnSpc>
                  <a:spcPct val="150000"/>
                </a:lnSpc>
                <a:spcBef>
                  <a:spcPct val="0"/>
                </a:spcBef>
                <a:spcAft>
                  <a:spcPts val="0"/>
                </a:spcAft>
                <a:buClrTx/>
                <a:buSzTx/>
                <a:buFontTx/>
                <a:buNone/>
                <a:tabLst/>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p>
          </p:txBody>
        </p:sp>
        <p:sp>
          <p:nvSpPr>
            <p:cNvPr id="11" name="标题 1"/>
            <p:cNvSpPr txBox="1">
              <a:spLocks/>
            </p:cNvSpPr>
            <p:nvPr/>
          </p:nvSpPr>
          <p:spPr>
            <a:xfrm>
              <a:off x="5143504" y="3332278"/>
              <a:ext cx="3500462" cy="632202"/>
            </a:xfrm>
            <a:prstGeom prst="rect">
              <a:avLst/>
            </a:prstGeom>
          </p:spPr>
          <p:txBody>
            <a:bodyPr vert="horz" lIns="91440" tIns="45720" rIns="91440" bIns="45720" rtlCol="0" anchor="ctr">
              <a:noAutofit/>
            </a:bodyPr>
            <a:lstStyle/>
            <a:p>
              <a:pPr lvl="0" algn="just">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smtClean="0">
                  <a:solidFill>
                    <a:srgbClr val="4E473B"/>
                  </a:solidFill>
                  <a:latin typeface="微软雅黑" pitchFamily="34" charset="-122"/>
                  <a:ea typeface="微软雅黑" pitchFamily="34" charset="-122"/>
                </a:rPr>
                <a:t>点击</a:t>
              </a:r>
              <a:r>
                <a:rPr lang="zh-CN" altLang="en-US" sz="900" dirty="0">
                  <a:solidFill>
                    <a:srgbClr val="4E473B"/>
                  </a:solidFill>
                  <a:latin typeface="微软雅黑" pitchFamily="34" charset="-122"/>
                  <a:ea typeface="微软雅黑" pitchFamily="34" charset="-122"/>
                </a:rPr>
                <a:t>此处添加</a:t>
              </a:r>
              <a:r>
                <a:rPr lang="zh-CN" altLang="en-US" sz="900" dirty="0" smtClean="0">
                  <a:solidFill>
                    <a:srgbClr val="4E473B"/>
                  </a:solidFill>
                  <a:latin typeface="微软雅黑" pitchFamily="34" charset="-122"/>
                  <a:ea typeface="微软雅黑" pitchFamily="34" charset="-122"/>
                </a:rPr>
                <a:t>内容点击此处添加内容点击此处添加内容点击此处添加内容点击此处添加内容点击此处添加内容点击此处添加内容</a:t>
              </a:r>
              <a:endPar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endParaRPr>
            </a:p>
          </p:txBody>
        </p:sp>
      </p:grpSp>
      <p:pic>
        <p:nvPicPr>
          <p:cNvPr id="4099" name="Picture 3"/>
          <p:cNvPicPr>
            <a:picLocks noChangeAspect="1" noChangeArrowheads="1"/>
          </p:cNvPicPr>
          <p:nvPr/>
        </p:nvPicPr>
        <p:blipFill>
          <a:blip r:embed="rId6" cstate="print"/>
          <a:srcRect/>
          <a:stretch>
            <a:fillRect/>
          </a:stretch>
        </p:blipFill>
        <p:spPr bwMode="auto">
          <a:xfrm>
            <a:off x="5740341" y="1071552"/>
            <a:ext cx="2535207" cy="1428760"/>
          </a:xfrm>
          <a:prstGeom prst="rect">
            <a:avLst/>
          </a:prstGeom>
          <a:noFill/>
          <a:ln w="9525">
            <a:noFill/>
            <a:miter lim="800000"/>
            <a:headEnd/>
            <a:tailEnd/>
          </a:ln>
          <a:effectLst/>
        </p:spPr>
      </p:pic>
    </p:spTree>
  </p:cSld>
  <p:clrMapOvr>
    <a:masterClrMapping/>
  </p:clrMapOvr>
  <p:transition spd="slow" advTm="3000">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46100" y="432562"/>
            <a:ext cx="2451800" cy="210362"/>
            <a:chOff x="3346100" y="432562"/>
            <a:chExt cx="2451800" cy="210362"/>
          </a:xfrm>
        </p:grpSpPr>
        <p:pic>
          <p:nvPicPr>
            <p:cNvPr id="5" name="图片 4" descr="8.png"/>
            <p:cNvPicPr>
              <a:picLocks noChangeAspect="1"/>
            </p:cNvPicPr>
            <p:nvPr/>
          </p:nvPicPr>
          <p:blipFill>
            <a:blip r:embed="rId3"/>
            <a:stretch>
              <a:fillRect/>
            </a:stretch>
          </p:blipFill>
          <p:spPr>
            <a:xfrm>
              <a:off x="3346100" y="441239"/>
              <a:ext cx="555978" cy="193008"/>
            </a:xfrm>
            <a:prstGeom prst="rect">
              <a:avLst/>
            </a:prstGeom>
          </p:spPr>
        </p:pic>
        <p:pic>
          <p:nvPicPr>
            <p:cNvPr id="6" name="图片 5" descr="7.png"/>
            <p:cNvPicPr>
              <a:picLocks noChangeAspect="1"/>
            </p:cNvPicPr>
            <p:nvPr/>
          </p:nvPicPr>
          <p:blipFill>
            <a:blip r:embed="rId4"/>
            <a:stretch>
              <a:fillRect/>
            </a:stretch>
          </p:blipFill>
          <p:spPr>
            <a:xfrm>
              <a:off x="5241922" y="441239"/>
              <a:ext cx="555978" cy="193008"/>
            </a:xfrm>
            <a:prstGeom prst="rect">
              <a:avLst/>
            </a:prstGeom>
          </p:spPr>
        </p:pic>
        <p:sp>
          <p:nvSpPr>
            <p:cNvPr id="7"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pic>
        <p:nvPicPr>
          <p:cNvPr id="8" name="图片 7" descr="35.png"/>
          <p:cNvPicPr>
            <a:picLocks noChangeAspect="1"/>
          </p:cNvPicPr>
          <p:nvPr/>
        </p:nvPicPr>
        <p:blipFill>
          <a:blip r:embed="rId5"/>
          <a:stretch>
            <a:fillRect/>
          </a:stretch>
        </p:blipFill>
        <p:spPr>
          <a:xfrm>
            <a:off x="1000100" y="1071552"/>
            <a:ext cx="2112914" cy="3645813"/>
          </a:xfrm>
          <a:prstGeom prst="rect">
            <a:avLst/>
          </a:prstGeom>
        </p:spPr>
      </p:pic>
      <p:grpSp>
        <p:nvGrpSpPr>
          <p:cNvPr id="12" name="组合 11"/>
          <p:cNvGrpSpPr/>
          <p:nvPr/>
        </p:nvGrpSpPr>
        <p:grpSpPr>
          <a:xfrm>
            <a:off x="3500430" y="1285866"/>
            <a:ext cx="4643470" cy="844358"/>
            <a:chOff x="3500430" y="1357304"/>
            <a:chExt cx="4643470" cy="844358"/>
          </a:xfrm>
        </p:grpSpPr>
        <p:sp>
          <p:nvSpPr>
            <p:cNvPr id="10" name="标题 1"/>
            <p:cNvSpPr txBox="1">
              <a:spLocks/>
            </p:cNvSpPr>
            <p:nvPr/>
          </p:nvSpPr>
          <p:spPr>
            <a:xfrm>
              <a:off x="3500430" y="1357304"/>
              <a:ext cx="1307117" cy="180944"/>
            </a:xfrm>
            <a:prstGeom prst="rect">
              <a:avLst/>
            </a:prstGeom>
          </p:spPr>
          <p:txBody>
            <a:bodyPr vert="horz" lIns="91440" tIns="45720" rIns="91440" bIns="45720" rtlCol="0" anchor="ctr">
              <a:noAutofit/>
            </a:bodyPr>
            <a:lstStyle/>
            <a:p>
              <a:pPr marL="0" marR="0" lvl="0" indent="0" algn="just" defTabSz="914400" rtl="0" eaLnBrk="1" fontAlgn="auto" latinLnBrk="0" hangingPunct="1">
                <a:lnSpc>
                  <a:spcPct val="150000"/>
                </a:lnSpc>
                <a:spcBef>
                  <a:spcPct val="0"/>
                </a:spcBef>
                <a:spcAft>
                  <a:spcPts val="0"/>
                </a:spcAft>
                <a:buClrTx/>
                <a:buSzTx/>
                <a:buFontTx/>
                <a:buNone/>
                <a:tabLst/>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p>
          </p:txBody>
        </p:sp>
        <p:sp>
          <p:nvSpPr>
            <p:cNvPr id="11" name="标题 1"/>
            <p:cNvSpPr txBox="1">
              <a:spLocks/>
            </p:cNvSpPr>
            <p:nvPr/>
          </p:nvSpPr>
          <p:spPr>
            <a:xfrm>
              <a:off x="3500430" y="1569460"/>
              <a:ext cx="4643470" cy="632202"/>
            </a:xfrm>
            <a:prstGeom prst="rect">
              <a:avLst/>
            </a:prstGeom>
          </p:spPr>
          <p:txBody>
            <a:bodyPr vert="horz" lIns="91440" tIns="45720" rIns="91440" bIns="45720" rtlCol="0" anchor="ctr">
              <a:noAutofit/>
            </a:bodyPr>
            <a:lstStyle/>
            <a:p>
              <a:pPr lvl="0" algn="just">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smtClean="0">
                  <a:solidFill>
                    <a:srgbClr val="4E473B"/>
                  </a:solidFill>
                  <a:latin typeface="微软雅黑" pitchFamily="34" charset="-122"/>
                  <a:ea typeface="微软雅黑" pitchFamily="34" charset="-122"/>
                </a:rPr>
                <a:t>点击</a:t>
              </a:r>
              <a:r>
                <a:rPr lang="zh-CN" altLang="en-US" sz="900" dirty="0">
                  <a:solidFill>
                    <a:srgbClr val="4E473B"/>
                  </a:solidFill>
                  <a:latin typeface="微软雅黑" pitchFamily="34" charset="-122"/>
                  <a:ea typeface="微软雅黑" pitchFamily="34" charset="-122"/>
                </a:rPr>
                <a:t>此处添加</a:t>
              </a:r>
              <a:r>
                <a:rPr lang="zh-CN" altLang="en-US" sz="900" dirty="0" smtClean="0">
                  <a:solidFill>
                    <a:srgbClr val="4E473B"/>
                  </a:solidFill>
                  <a:latin typeface="微软雅黑" pitchFamily="34" charset="-122"/>
                  <a:ea typeface="微软雅黑" pitchFamily="34" charset="-122"/>
                </a:rPr>
                <a:t>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endParaRPr>
            </a:p>
          </p:txBody>
        </p:sp>
      </p:grpSp>
      <p:grpSp>
        <p:nvGrpSpPr>
          <p:cNvPr id="13" name="组合 12"/>
          <p:cNvGrpSpPr/>
          <p:nvPr/>
        </p:nvGrpSpPr>
        <p:grpSpPr>
          <a:xfrm>
            <a:off x="3500430" y="2214560"/>
            <a:ext cx="4643470" cy="844358"/>
            <a:chOff x="3500430" y="1357304"/>
            <a:chExt cx="4643470" cy="844358"/>
          </a:xfrm>
        </p:grpSpPr>
        <p:sp>
          <p:nvSpPr>
            <p:cNvPr id="14" name="标题 1"/>
            <p:cNvSpPr txBox="1">
              <a:spLocks/>
            </p:cNvSpPr>
            <p:nvPr/>
          </p:nvSpPr>
          <p:spPr>
            <a:xfrm>
              <a:off x="3500430" y="1357304"/>
              <a:ext cx="1307117" cy="180944"/>
            </a:xfrm>
            <a:prstGeom prst="rect">
              <a:avLst/>
            </a:prstGeom>
          </p:spPr>
          <p:txBody>
            <a:bodyPr vert="horz" lIns="91440" tIns="45720" rIns="91440" bIns="45720" rtlCol="0" anchor="ctr">
              <a:noAutofit/>
            </a:bodyPr>
            <a:lstStyle/>
            <a:p>
              <a:pPr marL="0" marR="0" lvl="0" indent="0" algn="just" defTabSz="914400" rtl="0" eaLnBrk="1" fontAlgn="auto" latinLnBrk="0" hangingPunct="1">
                <a:lnSpc>
                  <a:spcPct val="150000"/>
                </a:lnSpc>
                <a:spcBef>
                  <a:spcPct val="0"/>
                </a:spcBef>
                <a:spcAft>
                  <a:spcPts val="0"/>
                </a:spcAft>
                <a:buClrTx/>
                <a:buSzTx/>
                <a:buFontTx/>
                <a:buNone/>
                <a:tabLst/>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p>
          </p:txBody>
        </p:sp>
        <p:sp>
          <p:nvSpPr>
            <p:cNvPr id="15" name="标题 1"/>
            <p:cNvSpPr txBox="1">
              <a:spLocks/>
            </p:cNvSpPr>
            <p:nvPr/>
          </p:nvSpPr>
          <p:spPr>
            <a:xfrm>
              <a:off x="3500430" y="1569460"/>
              <a:ext cx="4643470" cy="632202"/>
            </a:xfrm>
            <a:prstGeom prst="rect">
              <a:avLst/>
            </a:prstGeom>
          </p:spPr>
          <p:txBody>
            <a:bodyPr vert="horz" lIns="91440" tIns="45720" rIns="91440" bIns="45720" rtlCol="0" anchor="ctr">
              <a:noAutofit/>
            </a:bodyPr>
            <a:lstStyle/>
            <a:p>
              <a:pPr lvl="0" algn="just">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smtClean="0">
                  <a:solidFill>
                    <a:srgbClr val="4E473B"/>
                  </a:solidFill>
                  <a:latin typeface="微软雅黑" pitchFamily="34" charset="-122"/>
                  <a:ea typeface="微软雅黑" pitchFamily="34" charset="-122"/>
                </a:rPr>
                <a:t>点击</a:t>
              </a:r>
              <a:r>
                <a:rPr lang="zh-CN" altLang="en-US" sz="900" dirty="0">
                  <a:solidFill>
                    <a:srgbClr val="4E473B"/>
                  </a:solidFill>
                  <a:latin typeface="微软雅黑" pitchFamily="34" charset="-122"/>
                  <a:ea typeface="微软雅黑" pitchFamily="34" charset="-122"/>
                </a:rPr>
                <a:t>此处添加</a:t>
              </a:r>
              <a:r>
                <a:rPr lang="zh-CN" altLang="en-US" sz="900" dirty="0" smtClean="0">
                  <a:solidFill>
                    <a:srgbClr val="4E473B"/>
                  </a:solidFill>
                  <a:latin typeface="微软雅黑" pitchFamily="34" charset="-122"/>
                  <a:ea typeface="微软雅黑" pitchFamily="34" charset="-122"/>
                </a:rPr>
                <a:t>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endParaRPr>
            </a:p>
          </p:txBody>
        </p:sp>
      </p:grpSp>
      <p:grpSp>
        <p:nvGrpSpPr>
          <p:cNvPr id="18" name="组合 17"/>
          <p:cNvGrpSpPr/>
          <p:nvPr/>
        </p:nvGrpSpPr>
        <p:grpSpPr>
          <a:xfrm>
            <a:off x="3578543" y="3357568"/>
            <a:ext cx="4505291" cy="1157281"/>
            <a:chOff x="3605239" y="3357568"/>
            <a:chExt cx="4505291" cy="1157281"/>
          </a:xfrm>
        </p:grpSpPr>
        <p:pic>
          <p:nvPicPr>
            <p:cNvPr id="5122" name="Picture 2"/>
            <p:cNvPicPr>
              <a:picLocks noChangeAspect="1" noChangeArrowheads="1"/>
            </p:cNvPicPr>
            <p:nvPr/>
          </p:nvPicPr>
          <p:blipFill>
            <a:blip r:embed="rId6" cstate="print"/>
            <a:srcRect/>
            <a:stretch>
              <a:fillRect/>
            </a:stretch>
          </p:blipFill>
          <p:spPr bwMode="auto">
            <a:xfrm>
              <a:off x="3605239" y="3357632"/>
              <a:ext cx="2457962" cy="1157217"/>
            </a:xfrm>
            <a:prstGeom prst="rect">
              <a:avLst/>
            </a:prstGeom>
            <a:noFill/>
            <a:ln w="9525">
              <a:noFill/>
              <a:miter lim="800000"/>
              <a:headEnd/>
              <a:tailEnd/>
            </a:ln>
            <a:effectLst/>
          </p:spPr>
        </p:pic>
        <p:pic>
          <p:nvPicPr>
            <p:cNvPr id="5123" name="Picture 3"/>
            <p:cNvPicPr>
              <a:picLocks noChangeAspect="1" noChangeArrowheads="1"/>
            </p:cNvPicPr>
            <p:nvPr/>
          </p:nvPicPr>
          <p:blipFill>
            <a:blip r:embed="rId7" cstate="print"/>
            <a:srcRect/>
            <a:stretch>
              <a:fillRect/>
            </a:stretch>
          </p:blipFill>
          <p:spPr bwMode="auto">
            <a:xfrm>
              <a:off x="6101169" y="3357568"/>
              <a:ext cx="2009361" cy="1156162"/>
            </a:xfrm>
            <a:prstGeom prst="rect">
              <a:avLst/>
            </a:prstGeom>
            <a:noFill/>
            <a:ln w="9525">
              <a:noFill/>
              <a:miter lim="800000"/>
              <a:headEnd/>
              <a:tailEnd/>
            </a:ln>
            <a:effectLst/>
          </p:spPr>
        </p:pic>
      </p:grpSp>
    </p:spTree>
  </p:cSld>
  <p:clrMapOvr>
    <a:masterClrMapping/>
  </p:clrMapOvr>
  <p:transition spd="slow" advTm="3000">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36.png"/>
          <p:cNvPicPr>
            <a:picLocks noChangeAspect="1"/>
          </p:cNvPicPr>
          <p:nvPr/>
        </p:nvPicPr>
        <p:blipFill>
          <a:blip r:embed="rId3"/>
          <a:stretch>
            <a:fillRect/>
          </a:stretch>
        </p:blipFill>
        <p:spPr>
          <a:xfrm>
            <a:off x="1039868" y="2333454"/>
            <a:ext cx="7064264" cy="2810046"/>
          </a:xfrm>
          <a:prstGeom prst="rect">
            <a:avLst/>
          </a:prstGeom>
        </p:spPr>
      </p:pic>
      <p:grpSp>
        <p:nvGrpSpPr>
          <p:cNvPr id="10" name="组合 9"/>
          <p:cNvGrpSpPr/>
          <p:nvPr/>
        </p:nvGrpSpPr>
        <p:grpSpPr>
          <a:xfrm>
            <a:off x="3239378" y="1142990"/>
            <a:ext cx="2665244" cy="1626066"/>
            <a:chOff x="3239378" y="1234774"/>
            <a:chExt cx="2665244" cy="1626066"/>
          </a:xfrm>
        </p:grpSpPr>
        <p:pic>
          <p:nvPicPr>
            <p:cNvPr id="11" name="图片 10" descr="6.png"/>
            <p:cNvPicPr>
              <a:picLocks noChangeAspect="1"/>
            </p:cNvPicPr>
            <p:nvPr/>
          </p:nvPicPr>
          <p:blipFill>
            <a:blip r:embed="rId4"/>
            <a:stretch>
              <a:fillRect/>
            </a:stretch>
          </p:blipFill>
          <p:spPr>
            <a:xfrm>
              <a:off x="3239378" y="1234774"/>
              <a:ext cx="2665244" cy="1626066"/>
            </a:xfrm>
            <a:prstGeom prst="rect">
              <a:avLst/>
            </a:prstGeom>
          </p:spPr>
        </p:pic>
        <p:sp>
          <p:nvSpPr>
            <p:cNvPr id="12" name="标题 1"/>
            <p:cNvSpPr txBox="1">
              <a:spLocks/>
            </p:cNvSpPr>
            <p:nvPr/>
          </p:nvSpPr>
          <p:spPr>
            <a:xfrm>
              <a:off x="3756010" y="1785932"/>
              <a:ext cx="1631980" cy="500066"/>
            </a:xfrm>
            <a:prstGeom prst="rect">
              <a:avLst/>
            </a:prstGeom>
          </p:spPr>
          <p:txBody>
            <a:bodyPr vert="horz" lIns="91440" tIns="45720" rIns="91440" bIns="45720" rtlCol="0" anchor="ctr">
              <a:noAutofit/>
            </a:bodyPr>
            <a:lstStyle/>
            <a:p>
              <a:pPr lvl="0" algn="ctr">
                <a:spcBef>
                  <a:spcPct val="0"/>
                </a:spcBef>
                <a:defRPr/>
              </a:pPr>
              <a:r>
                <a:rPr lang="zh-CN" altLang="en-US" sz="3800" b="1" dirty="0" smtClean="0">
                  <a:solidFill>
                    <a:srgbClr val="4E473B"/>
                  </a:solidFill>
                  <a:latin typeface="微软雅黑" pitchFamily="34" charset="-122"/>
                  <a:ea typeface="微软雅黑" pitchFamily="34" charset="-122"/>
                </a:rPr>
                <a:t>芭提雅</a:t>
              </a:r>
              <a:endParaRPr lang="zh-CN" altLang="en-US" sz="3800" b="1" dirty="0">
                <a:solidFill>
                  <a:srgbClr val="4E473B"/>
                </a:solidFill>
                <a:latin typeface="微软雅黑" pitchFamily="34" charset="-122"/>
                <a:ea typeface="微软雅黑" pitchFamily="34" charset="-122"/>
              </a:endParaRPr>
            </a:p>
          </p:txBody>
        </p:sp>
      </p:grpSp>
      <p:sp>
        <p:nvSpPr>
          <p:cNvPr id="13" name="标题 1"/>
          <p:cNvSpPr txBox="1">
            <a:spLocks/>
          </p:cNvSpPr>
          <p:nvPr/>
        </p:nvSpPr>
        <p:spPr>
          <a:xfrm>
            <a:off x="821505" y="312238"/>
            <a:ext cx="7500990" cy="187810"/>
          </a:xfrm>
          <a:prstGeom prst="rect">
            <a:avLst/>
          </a:prstGeom>
        </p:spPr>
        <p:txBody>
          <a:bodyPr vert="horz" lIns="91440" tIns="45720" rIns="91440" bIns="45720" rtlCol="0" anchor="ctr">
            <a:noAutofit/>
          </a:bodyPr>
          <a:lstStyle/>
          <a:p>
            <a:pPr lvl="0" algn="ctr">
              <a:spcBef>
                <a:spcPct val="0"/>
              </a:spcBef>
              <a:defRPr/>
            </a:pPr>
            <a:r>
              <a:rPr lang="en-US" altLang="zh-CN" sz="800" dirty="0" smtClean="0">
                <a:solidFill>
                  <a:srgbClr val="4E473B"/>
                </a:solidFill>
                <a:latin typeface="微软雅黑" pitchFamily="34" charset="-122"/>
                <a:ea typeface="微软雅黑" pitchFamily="34" charset="-122"/>
                <a:cs typeface="+mj-cs"/>
              </a:rPr>
              <a:t>C         L         I         C         K         H         E</a:t>
            </a:r>
            <a:r>
              <a:rPr lang="en-US" altLang="zh-CN" sz="800" dirty="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rPr>
              <a:t>       </a:t>
            </a:r>
            <a:r>
              <a:rPr lang="en-US" altLang="zh-CN" sz="800" dirty="0" smtClean="0">
                <a:solidFill>
                  <a:srgbClr val="4E473B"/>
                </a:solidFill>
                <a:latin typeface="微软雅黑" pitchFamily="34" charset="-122"/>
                <a:ea typeface="微软雅黑" pitchFamily="34" charset="-122"/>
                <a:cs typeface="+mj-cs"/>
              </a:rPr>
              <a:t>R        E        T        O        A        D        </a:t>
            </a:r>
            <a:r>
              <a:rPr lang="en-US" altLang="zh-CN" sz="800" dirty="0" err="1" smtClean="0">
                <a:solidFill>
                  <a:srgbClr val="4E473B"/>
                </a:solidFill>
                <a:latin typeface="微软雅黑" pitchFamily="34" charset="-122"/>
                <a:ea typeface="微软雅黑" pitchFamily="34" charset="-122"/>
                <a:cs typeface="+mj-cs"/>
              </a:rPr>
              <a:t>D</a:t>
            </a:r>
            <a:r>
              <a:rPr lang="en-US" altLang="zh-CN" sz="800" dirty="0" smtClean="0">
                <a:solidFill>
                  <a:srgbClr val="4E473B"/>
                </a:solidFill>
                <a:latin typeface="微软雅黑" pitchFamily="34" charset="-122"/>
                <a:ea typeface="微软雅黑" pitchFamily="34" charset="-122"/>
                <a:cs typeface="+mj-cs"/>
              </a:rPr>
              <a:t>        T        H        E        T        I        T        L        E</a:t>
            </a:r>
            <a:endParaRPr kumimoji="0" lang="zh-CN" altLang="en-US" sz="8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Tree>
  </p:cSld>
  <p:clrMapOvr>
    <a:masterClrMapping/>
  </p:clrMapOvr>
  <p:transition spd="slow" advTm="3000">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46100" y="432562"/>
            <a:ext cx="2451800" cy="210362"/>
            <a:chOff x="3346100" y="432562"/>
            <a:chExt cx="2451800" cy="210362"/>
          </a:xfrm>
        </p:grpSpPr>
        <p:pic>
          <p:nvPicPr>
            <p:cNvPr id="5" name="图片 4" descr="8.png"/>
            <p:cNvPicPr>
              <a:picLocks noChangeAspect="1"/>
            </p:cNvPicPr>
            <p:nvPr/>
          </p:nvPicPr>
          <p:blipFill>
            <a:blip r:embed="rId3"/>
            <a:stretch>
              <a:fillRect/>
            </a:stretch>
          </p:blipFill>
          <p:spPr>
            <a:xfrm>
              <a:off x="3346100" y="441239"/>
              <a:ext cx="555978" cy="193008"/>
            </a:xfrm>
            <a:prstGeom prst="rect">
              <a:avLst/>
            </a:prstGeom>
          </p:spPr>
        </p:pic>
        <p:pic>
          <p:nvPicPr>
            <p:cNvPr id="6" name="图片 5" descr="7.png"/>
            <p:cNvPicPr>
              <a:picLocks noChangeAspect="1"/>
            </p:cNvPicPr>
            <p:nvPr/>
          </p:nvPicPr>
          <p:blipFill>
            <a:blip r:embed="rId4"/>
            <a:stretch>
              <a:fillRect/>
            </a:stretch>
          </p:blipFill>
          <p:spPr>
            <a:xfrm>
              <a:off x="5241922" y="441239"/>
              <a:ext cx="555978" cy="193008"/>
            </a:xfrm>
            <a:prstGeom prst="rect">
              <a:avLst/>
            </a:prstGeom>
          </p:spPr>
        </p:pic>
        <p:sp>
          <p:nvSpPr>
            <p:cNvPr id="7"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45" name="组合 44"/>
          <p:cNvGrpSpPr/>
          <p:nvPr/>
        </p:nvGrpSpPr>
        <p:grpSpPr>
          <a:xfrm>
            <a:off x="990180" y="1214428"/>
            <a:ext cx="7163640" cy="3071834"/>
            <a:chOff x="928662" y="1214428"/>
            <a:chExt cx="7163640" cy="3071834"/>
          </a:xfrm>
        </p:grpSpPr>
        <p:grpSp>
          <p:nvGrpSpPr>
            <p:cNvPr id="40" name="组合 39"/>
            <p:cNvGrpSpPr/>
            <p:nvPr/>
          </p:nvGrpSpPr>
          <p:grpSpPr>
            <a:xfrm>
              <a:off x="928662" y="1214428"/>
              <a:ext cx="1234286" cy="3071834"/>
              <a:chOff x="928662" y="1214428"/>
              <a:chExt cx="1234286" cy="3071834"/>
            </a:xfrm>
          </p:grpSpPr>
          <p:pic>
            <p:nvPicPr>
              <p:cNvPr id="9" name="图片 8" descr="5.jpg"/>
              <p:cNvPicPr>
                <a:picLocks noChangeAspect="1"/>
              </p:cNvPicPr>
              <p:nvPr/>
            </p:nvPicPr>
            <p:blipFill>
              <a:blip r:embed="rId5"/>
              <a:stretch>
                <a:fillRect/>
              </a:stretch>
            </p:blipFill>
            <p:spPr>
              <a:xfrm>
                <a:off x="928662" y="1214428"/>
                <a:ext cx="1234286" cy="2160000"/>
              </a:xfrm>
              <a:prstGeom prst="rect">
                <a:avLst/>
              </a:prstGeom>
            </p:spPr>
          </p:pic>
          <p:grpSp>
            <p:nvGrpSpPr>
              <p:cNvPr id="23" name="组合 22"/>
              <p:cNvGrpSpPr/>
              <p:nvPr/>
            </p:nvGrpSpPr>
            <p:grpSpPr>
              <a:xfrm>
                <a:off x="938582" y="3429006"/>
                <a:ext cx="1214446" cy="857256"/>
                <a:chOff x="928662" y="3429006"/>
                <a:chExt cx="1214446" cy="857256"/>
              </a:xfrm>
            </p:grpSpPr>
            <p:sp>
              <p:nvSpPr>
                <p:cNvPr id="13" name="标题 1"/>
                <p:cNvSpPr txBox="1">
                  <a:spLocks/>
                </p:cNvSpPr>
                <p:nvPr/>
              </p:nvSpPr>
              <p:spPr>
                <a:xfrm>
                  <a:off x="928662" y="3429006"/>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14" name="标题 1"/>
                <p:cNvSpPr txBox="1">
                  <a:spLocks/>
                </p:cNvSpPr>
                <p:nvPr/>
              </p:nvSpPr>
              <p:spPr>
                <a:xfrm>
                  <a:off x="928662" y="3643320"/>
                  <a:ext cx="1214446" cy="642942"/>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grpSp>
          <p:nvGrpSpPr>
            <p:cNvPr id="41" name="组合 40"/>
            <p:cNvGrpSpPr/>
            <p:nvPr/>
          </p:nvGrpSpPr>
          <p:grpSpPr>
            <a:xfrm>
              <a:off x="2411000" y="1214428"/>
              <a:ext cx="1234286" cy="3071834"/>
              <a:chOff x="2411001" y="1214428"/>
              <a:chExt cx="1234286" cy="3071834"/>
            </a:xfrm>
          </p:grpSpPr>
          <p:pic>
            <p:nvPicPr>
              <p:cNvPr id="10" name="图片 9" descr="6.jpg"/>
              <p:cNvPicPr>
                <a:picLocks noChangeAspect="1"/>
              </p:cNvPicPr>
              <p:nvPr/>
            </p:nvPicPr>
            <p:blipFill>
              <a:blip r:embed="rId6"/>
              <a:stretch>
                <a:fillRect/>
              </a:stretch>
            </p:blipFill>
            <p:spPr>
              <a:xfrm>
                <a:off x="2411001" y="1214428"/>
                <a:ext cx="1234286" cy="2160000"/>
              </a:xfrm>
              <a:prstGeom prst="rect">
                <a:avLst/>
              </a:prstGeom>
            </p:spPr>
          </p:pic>
          <p:grpSp>
            <p:nvGrpSpPr>
              <p:cNvPr id="24" name="组合 23"/>
              <p:cNvGrpSpPr/>
              <p:nvPr/>
            </p:nvGrpSpPr>
            <p:grpSpPr>
              <a:xfrm>
                <a:off x="2420921" y="3429006"/>
                <a:ext cx="1214446" cy="857256"/>
                <a:chOff x="928662" y="3429006"/>
                <a:chExt cx="1214446" cy="857256"/>
              </a:xfrm>
            </p:grpSpPr>
            <p:sp>
              <p:nvSpPr>
                <p:cNvPr id="25" name="标题 1"/>
                <p:cNvSpPr txBox="1">
                  <a:spLocks/>
                </p:cNvSpPr>
                <p:nvPr/>
              </p:nvSpPr>
              <p:spPr>
                <a:xfrm>
                  <a:off x="928662" y="3429006"/>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26" name="标题 1"/>
                <p:cNvSpPr txBox="1">
                  <a:spLocks/>
                </p:cNvSpPr>
                <p:nvPr/>
              </p:nvSpPr>
              <p:spPr>
                <a:xfrm>
                  <a:off x="928662" y="3643320"/>
                  <a:ext cx="1214446" cy="642942"/>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grpSp>
          <p:nvGrpSpPr>
            <p:cNvPr id="42" name="组合 41"/>
            <p:cNvGrpSpPr/>
            <p:nvPr/>
          </p:nvGrpSpPr>
          <p:grpSpPr>
            <a:xfrm>
              <a:off x="3893338" y="1214428"/>
              <a:ext cx="1234286" cy="3071834"/>
              <a:chOff x="3901278" y="1214428"/>
              <a:chExt cx="1234286" cy="3071834"/>
            </a:xfrm>
          </p:grpSpPr>
          <p:pic>
            <p:nvPicPr>
              <p:cNvPr id="11" name="图片 10" descr="7.jpg"/>
              <p:cNvPicPr>
                <a:picLocks noChangeAspect="1"/>
              </p:cNvPicPr>
              <p:nvPr/>
            </p:nvPicPr>
            <p:blipFill>
              <a:blip r:embed="rId7"/>
              <a:stretch>
                <a:fillRect/>
              </a:stretch>
            </p:blipFill>
            <p:spPr>
              <a:xfrm>
                <a:off x="3901278" y="1214428"/>
                <a:ext cx="1234286" cy="2160000"/>
              </a:xfrm>
              <a:prstGeom prst="rect">
                <a:avLst/>
              </a:prstGeom>
            </p:spPr>
          </p:pic>
          <p:grpSp>
            <p:nvGrpSpPr>
              <p:cNvPr id="27" name="组合 26"/>
              <p:cNvGrpSpPr/>
              <p:nvPr/>
            </p:nvGrpSpPr>
            <p:grpSpPr>
              <a:xfrm>
                <a:off x="3911198" y="3429006"/>
                <a:ext cx="1214446" cy="857256"/>
                <a:chOff x="928662" y="3429006"/>
                <a:chExt cx="1214446" cy="857256"/>
              </a:xfrm>
            </p:grpSpPr>
            <p:sp>
              <p:nvSpPr>
                <p:cNvPr id="28" name="标题 1"/>
                <p:cNvSpPr txBox="1">
                  <a:spLocks/>
                </p:cNvSpPr>
                <p:nvPr/>
              </p:nvSpPr>
              <p:spPr>
                <a:xfrm>
                  <a:off x="928662" y="3429006"/>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29" name="标题 1"/>
                <p:cNvSpPr txBox="1">
                  <a:spLocks/>
                </p:cNvSpPr>
                <p:nvPr/>
              </p:nvSpPr>
              <p:spPr>
                <a:xfrm>
                  <a:off x="928662" y="3643320"/>
                  <a:ext cx="1214446" cy="642942"/>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grpSp>
          <p:nvGrpSpPr>
            <p:cNvPr id="43" name="组合 42"/>
            <p:cNvGrpSpPr/>
            <p:nvPr/>
          </p:nvGrpSpPr>
          <p:grpSpPr>
            <a:xfrm>
              <a:off x="5375677" y="1214428"/>
              <a:ext cx="1234286" cy="3071834"/>
              <a:chOff x="5366747" y="1214428"/>
              <a:chExt cx="1234286" cy="3071834"/>
            </a:xfrm>
          </p:grpSpPr>
          <p:pic>
            <p:nvPicPr>
              <p:cNvPr id="8" name="图片 7" descr="9.jpg"/>
              <p:cNvPicPr>
                <a:picLocks noChangeAspect="1"/>
              </p:cNvPicPr>
              <p:nvPr/>
            </p:nvPicPr>
            <p:blipFill>
              <a:blip r:embed="rId8"/>
              <a:stretch>
                <a:fillRect/>
              </a:stretch>
            </p:blipFill>
            <p:spPr>
              <a:xfrm>
                <a:off x="5366747" y="1214428"/>
                <a:ext cx="1234286" cy="2160000"/>
              </a:xfrm>
              <a:prstGeom prst="rect">
                <a:avLst/>
              </a:prstGeom>
            </p:spPr>
          </p:pic>
          <p:grpSp>
            <p:nvGrpSpPr>
              <p:cNvPr id="34" name="组合 33"/>
              <p:cNvGrpSpPr/>
              <p:nvPr/>
            </p:nvGrpSpPr>
            <p:grpSpPr>
              <a:xfrm>
                <a:off x="5376667" y="3429006"/>
                <a:ext cx="1214446" cy="857256"/>
                <a:chOff x="928662" y="3429006"/>
                <a:chExt cx="1214446" cy="857256"/>
              </a:xfrm>
            </p:grpSpPr>
            <p:sp>
              <p:nvSpPr>
                <p:cNvPr id="35" name="标题 1"/>
                <p:cNvSpPr txBox="1">
                  <a:spLocks/>
                </p:cNvSpPr>
                <p:nvPr/>
              </p:nvSpPr>
              <p:spPr>
                <a:xfrm>
                  <a:off x="928662" y="3429006"/>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36" name="标题 1"/>
                <p:cNvSpPr txBox="1">
                  <a:spLocks/>
                </p:cNvSpPr>
                <p:nvPr/>
              </p:nvSpPr>
              <p:spPr>
                <a:xfrm>
                  <a:off x="928662" y="3643320"/>
                  <a:ext cx="1214446" cy="642942"/>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grpSp>
          <p:nvGrpSpPr>
            <p:cNvPr id="44" name="组合 43"/>
            <p:cNvGrpSpPr/>
            <p:nvPr/>
          </p:nvGrpSpPr>
          <p:grpSpPr>
            <a:xfrm>
              <a:off x="6858016" y="1214428"/>
              <a:ext cx="1234286" cy="3071834"/>
              <a:chOff x="6858016" y="1214428"/>
              <a:chExt cx="1234286" cy="3071834"/>
            </a:xfrm>
          </p:grpSpPr>
          <p:pic>
            <p:nvPicPr>
              <p:cNvPr id="12" name="图片 11" descr="8.jpg"/>
              <p:cNvPicPr>
                <a:picLocks noChangeAspect="1"/>
              </p:cNvPicPr>
              <p:nvPr/>
            </p:nvPicPr>
            <p:blipFill>
              <a:blip r:embed="rId9"/>
              <a:stretch>
                <a:fillRect/>
              </a:stretch>
            </p:blipFill>
            <p:spPr>
              <a:xfrm>
                <a:off x="6858016" y="1214428"/>
                <a:ext cx="1234286" cy="2160000"/>
              </a:xfrm>
              <a:prstGeom prst="rect">
                <a:avLst/>
              </a:prstGeom>
            </p:spPr>
          </p:pic>
          <p:grpSp>
            <p:nvGrpSpPr>
              <p:cNvPr id="37" name="组合 36"/>
              <p:cNvGrpSpPr/>
              <p:nvPr/>
            </p:nvGrpSpPr>
            <p:grpSpPr>
              <a:xfrm>
                <a:off x="6867936" y="3429006"/>
                <a:ext cx="1214446" cy="857256"/>
                <a:chOff x="928662" y="3429006"/>
                <a:chExt cx="1214446" cy="857256"/>
              </a:xfrm>
            </p:grpSpPr>
            <p:sp>
              <p:nvSpPr>
                <p:cNvPr id="38" name="标题 1"/>
                <p:cNvSpPr txBox="1">
                  <a:spLocks/>
                </p:cNvSpPr>
                <p:nvPr/>
              </p:nvSpPr>
              <p:spPr>
                <a:xfrm>
                  <a:off x="928662" y="3429006"/>
                  <a:ext cx="1214446" cy="210362"/>
                </a:xfrm>
                <a:prstGeom prst="rect">
                  <a:avLst/>
                </a:prstGeom>
              </p:spPr>
              <p:txBody>
                <a:bodyPr vert="horz" lIns="91440" tIns="45720" rIns="91440" bIns="45720" rtlCol="0" anchor="ctr">
                  <a:noAutofit/>
                </a:bodyPr>
                <a:lstStyle/>
                <a:p>
                  <a:pPr lvl="0" algn="ctr">
                    <a:spcBef>
                      <a:spcPct val="0"/>
                    </a:spcBef>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0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sp>
              <p:nvSpPr>
                <p:cNvPr id="39" name="标题 1"/>
                <p:cNvSpPr txBox="1">
                  <a:spLocks/>
                </p:cNvSpPr>
                <p:nvPr/>
              </p:nvSpPr>
              <p:spPr>
                <a:xfrm>
                  <a:off x="928662" y="3643320"/>
                  <a:ext cx="1214446" cy="642942"/>
                </a:xfrm>
                <a:prstGeom prst="rect">
                  <a:avLst/>
                </a:prstGeom>
              </p:spPr>
              <p:txBody>
                <a:bodyPr vert="horz" lIns="91440" tIns="45720" rIns="91440" bIns="45720" rtlCol="0" anchor="ctr">
                  <a:noAutofit/>
                </a:bodyPr>
                <a:lstStyle/>
                <a:p>
                  <a:pPr lvl="0" algn="ctr">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r>
                    <a:rPr lang="zh-CN" altLang="en-US" sz="900" dirty="0">
                      <a:solidFill>
                        <a:srgbClr val="4E473B"/>
                      </a:solidFill>
                      <a:latin typeface="微软雅黑" pitchFamily="34" charset="-122"/>
                      <a:ea typeface="微软雅黑" pitchFamily="34" charset="-122"/>
                    </a:rPr>
                    <a:t>点击此处添加</a:t>
                  </a:r>
                  <a:r>
                    <a:rPr lang="zh-CN" altLang="en-US" sz="900" dirty="0" smtClean="0">
                      <a:solidFill>
                        <a:srgbClr val="4E473B"/>
                      </a:solidFill>
                      <a:latin typeface="微软雅黑" pitchFamily="34" charset="-122"/>
                      <a:ea typeface="微软雅黑" pitchFamily="34" charset="-122"/>
                    </a:rPr>
                    <a:t>内容</a:t>
                  </a:r>
                  <a:endParaRPr kumimoji="0" lang="zh-CN" altLang="en-US" sz="900"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grpSp>
    </p:spTree>
  </p:cSld>
  <p:clrMapOvr>
    <a:masterClrMapping/>
  </p:clrMapOvr>
  <p:transition spd="slow" advTm="3000">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46100" y="432562"/>
            <a:ext cx="2451800" cy="210362"/>
            <a:chOff x="3346100" y="432562"/>
            <a:chExt cx="2451800" cy="210362"/>
          </a:xfrm>
        </p:grpSpPr>
        <p:pic>
          <p:nvPicPr>
            <p:cNvPr id="5" name="图片 4" descr="8.png"/>
            <p:cNvPicPr>
              <a:picLocks noChangeAspect="1"/>
            </p:cNvPicPr>
            <p:nvPr/>
          </p:nvPicPr>
          <p:blipFill>
            <a:blip r:embed="rId3"/>
            <a:stretch>
              <a:fillRect/>
            </a:stretch>
          </p:blipFill>
          <p:spPr>
            <a:xfrm>
              <a:off x="3346100" y="441239"/>
              <a:ext cx="555978" cy="193008"/>
            </a:xfrm>
            <a:prstGeom prst="rect">
              <a:avLst/>
            </a:prstGeom>
          </p:spPr>
        </p:pic>
        <p:pic>
          <p:nvPicPr>
            <p:cNvPr id="6" name="图片 5" descr="7.png"/>
            <p:cNvPicPr>
              <a:picLocks noChangeAspect="1"/>
            </p:cNvPicPr>
            <p:nvPr/>
          </p:nvPicPr>
          <p:blipFill>
            <a:blip r:embed="rId4"/>
            <a:stretch>
              <a:fillRect/>
            </a:stretch>
          </p:blipFill>
          <p:spPr>
            <a:xfrm>
              <a:off x="5241922" y="441239"/>
              <a:ext cx="555978" cy="193008"/>
            </a:xfrm>
            <a:prstGeom prst="rect">
              <a:avLst/>
            </a:prstGeom>
          </p:spPr>
        </p:pic>
        <p:sp>
          <p:nvSpPr>
            <p:cNvPr id="7" name="标题 1"/>
            <p:cNvSpPr txBox="1">
              <a:spLocks/>
            </p:cNvSpPr>
            <p:nvPr/>
          </p:nvSpPr>
          <p:spPr>
            <a:xfrm>
              <a:off x="3857620" y="432562"/>
              <a:ext cx="1428760" cy="210362"/>
            </a:xfrm>
            <a:prstGeom prst="rect">
              <a:avLst/>
            </a:prstGeom>
          </p:spPr>
          <p:txBody>
            <a:bodyPr vert="horz" lIns="91440" tIns="45720" rIns="91440" bIns="45720" rtlCol="0" anchor="ctr">
              <a:noAutofit/>
            </a:bodyPr>
            <a:lstStyle/>
            <a:p>
              <a:pPr lvl="0" algn="ctr">
                <a:spcBef>
                  <a:spcPct val="0"/>
                </a:spcBef>
                <a:defRPr/>
              </a:pPr>
              <a:r>
                <a:rPr kumimoji="0" lang="zh-CN" altLang="en-US" sz="11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endParaRPr kumimoji="0" lang="zh-CN" altLang="en-US" sz="1100" b="1" i="0" u="none" strike="noStrike" kern="1200" cap="none" spc="0" normalizeH="0" baseline="0" noProof="0" dirty="0">
                <a:ln>
                  <a:noFill/>
                </a:ln>
                <a:solidFill>
                  <a:srgbClr val="4E473B"/>
                </a:solidFill>
                <a:effectLst/>
                <a:uLnTx/>
                <a:uFillTx/>
                <a:latin typeface="微软雅黑" pitchFamily="34" charset="-122"/>
                <a:ea typeface="微软雅黑" pitchFamily="34" charset="-122"/>
                <a:cs typeface="+mj-cs"/>
              </a:endParaRPr>
            </a:p>
          </p:txBody>
        </p:sp>
      </p:grpSp>
      <p:grpSp>
        <p:nvGrpSpPr>
          <p:cNvPr id="18" name="组合 17"/>
          <p:cNvGrpSpPr/>
          <p:nvPr/>
        </p:nvGrpSpPr>
        <p:grpSpPr>
          <a:xfrm>
            <a:off x="857224" y="1210084"/>
            <a:ext cx="7429552" cy="3432164"/>
            <a:chOff x="857224" y="1210084"/>
            <a:chExt cx="7429552" cy="3432164"/>
          </a:xfrm>
        </p:grpSpPr>
        <p:pic>
          <p:nvPicPr>
            <p:cNvPr id="6146" name="Picture 2"/>
            <p:cNvPicPr>
              <a:picLocks noChangeAspect="1" noChangeArrowheads="1"/>
            </p:cNvPicPr>
            <p:nvPr/>
          </p:nvPicPr>
          <p:blipFill>
            <a:blip r:embed="rId5" cstate="print"/>
            <a:srcRect/>
            <a:stretch>
              <a:fillRect/>
            </a:stretch>
          </p:blipFill>
          <p:spPr bwMode="auto">
            <a:xfrm>
              <a:off x="1857356" y="2500312"/>
              <a:ext cx="3214710" cy="2141936"/>
            </a:xfrm>
            <a:prstGeom prst="rect">
              <a:avLst/>
            </a:prstGeom>
            <a:noFill/>
            <a:ln w="9525">
              <a:noFill/>
              <a:miter lim="800000"/>
              <a:headEnd/>
              <a:tailEnd/>
            </a:ln>
            <a:effectLst/>
          </p:spPr>
        </p:pic>
        <p:pic>
          <p:nvPicPr>
            <p:cNvPr id="6147" name="Picture 3"/>
            <p:cNvPicPr>
              <a:picLocks noChangeAspect="1" noChangeArrowheads="1"/>
            </p:cNvPicPr>
            <p:nvPr/>
          </p:nvPicPr>
          <p:blipFill>
            <a:blip r:embed="rId6" cstate="print"/>
            <a:srcRect/>
            <a:stretch>
              <a:fillRect/>
            </a:stretch>
          </p:blipFill>
          <p:spPr bwMode="auto">
            <a:xfrm>
              <a:off x="3214678" y="1210084"/>
              <a:ext cx="1857388" cy="1219433"/>
            </a:xfrm>
            <a:prstGeom prst="rect">
              <a:avLst/>
            </a:prstGeom>
            <a:noFill/>
            <a:ln w="9525">
              <a:noFill/>
              <a:miter lim="800000"/>
              <a:headEnd/>
              <a:tailEnd/>
            </a:ln>
            <a:effectLst/>
          </p:spPr>
        </p:pic>
        <p:pic>
          <p:nvPicPr>
            <p:cNvPr id="6148" name="Picture 4"/>
            <p:cNvPicPr>
              <a:picLocks noChangeAspect="1" noChangeArrowheads="1"/>
            </p:cNvPicPr>
            <p:nvPr/>
          </p:nvPicPr>
          <p:blipFill>
            <a:blip r:embed="rId7" cstate="print"/>
            <a:srcRect/>
            <a:stretch>
              <a:fillRect/>
            </a:stretch>
          </p:blipFill>
          <p:spPr bwMode="auto">
            <a:xfrm>
              <a:off x="5143504" y="2909776"/>
              <a:ext cx="2643206" cy="1732472"/>
            </a:xfrm>
            <a:prstGeom prst="rect">
              <a:avLst/>
            </a:prstGeom>
            <a:noFill/>
            <a:ln w="9525">
              <a:noFill/>
              <a:miter lim="800000"/>
              <a:headEnd/>
              <a:tailEnd/>
            </a:ln>
            <a:effectLst/>
          </p:spPr>
        </p:pic>
        <p:sp>
          <p:nvSpPr>
            <p:cNvPr id="12" name="副标题 2"/>
            <p:cNvSpPr txBox="1">
              <a:spLocks/>
            </p:cNvSpPr>
            <p:nvPr/>
          </p:nvSpPr>
          <p:spPr>
            <a:xfrm>
              <a:off x="857224" y="1285866"/>
              <a:ext cx="2286016" cy="1071570"/>
            </a:xfrm>
            <a:prstGeom prst="rect">
              <a:avLst/>
            </a:prstGeom>
            <a:noFill/>
          </p:spPr>
          <p:txBody>
            <a:bodyPr vert="horz" lIns="91440" tIns="45720" rIns="91440" bIns="45720" rtlCol="0" anchor="ctr">
              <a:noAutofit/>
            </a:bodyPr>
            <a:lstStyle/>
            <a:p>
              <a:pPr lvl="0" indent="-342900">
                <a:spcBef>
                  <a:spcPct val="20000"/>
                </a:spcBef>
                <a:defRPr/>
              </a:pPr>
              <a:r>
                <a:rPr lang="zh-CN" altLang="en-US" sz="2500" b="1" noProof="0" dirty="0" smtClean="0">
                  <a:solidFill>
                    <a:srgbClr val="4E473B"/>
                  </a:solidFill>
                  <a:latin typeface="微软雅黑" pitchFamily="34" charset="-122"/>
                  <a:ea typeface="微软雅黑" pitchFamily="34" charset="-122"/>
                </a:rPr>
                <a:t>点击输入标题</a:t>
              </a:r>
              <a:endParaRPr kumimoji="0" lang="zh-CN" altLang="en-US" sz="25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endParaRPr>
            </a:p>
          </p:txBody>
        </p:sp>
        <p:sp>
          <p:nvSpPr>
            <p:cNvPr id="14" name="标题 1"/>
            <p:cNvSpPr txBox="1">
              <a:spLocks/>
            </p:cNvSpPr>
            <p:nvPr/>
          </p:nvSpPr>
          <p:spPr>
            <a:xfrm>
              <a:off x="5214942" y="1214428"/>
              <a:ext cx="1307117" cy="180944"/>
            </a:xfrm>
            <a:prstGeom prst="rect">
              <a:avLst/>
            </a:prstGeom>
          </p:spPr>
          <p:txBody>
            <a:bodyPr vert="horz" lIns="91440" tIns="45720" rIns="91440" bIns="45720" rtlCol="0" anchor="ctr">
              <a:noAutofit/>
            </a:bodyPr>
            <a:lstStyle/>
            <a:p>
              <a:pPr marL="0" marR="0" lvl="0" indent="0" algn="just" defTabSz="914400" rtl="0" eaLnBrk="1" fontAlgn="auto" latinLnBrk="0" hangingPunct="1">
                <a:lnSpc>
                  <a:spcPct val="150000"/>
                </a:lnSpc>
                <a:spcBef>
                  <a:spcPct val="0"/>
                </a:spcBef>
                <a:spcAft>
                  <a:spcPts val="0"/>
                </a:spcAft>
                <a:buClrTx/>
                <a:buSzTx/>
                <a:buFontTx/>
                <a:buNone/>
                <a:tabLst/>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p>
          </p:txBody>
        </p:sp>
        <p:sp>
          <p:nvSpPr>
            <p:cNvPr id="15" name="标题 1"/>
            <p:cNvSpPr txBox="1">
              <a:spLocks/>
            </p:cNvSpPr>
            <p:nvPr/>
          </p:nvSpPr>
          <p:spPr>
            <a:xfrm>
              <a:off x="5214942" y="1426584"/>
              <a:ext cx="3071834" cy="430786"/>
            </a:xfrm>
            <a:prstGeom prst="rect">
              <a:avLst/>
            </a:prstGeom>
          </p:spPr>
          <p:txBody>
            <a:bodyPr vert="horz" lIns="91440" tIns="45720" rIns="91440" bIns="45720" rtlCol="0" anchor="ctr">
              <a:noAutofit/>
            </a:bodyPr>
            <a:lstStyle/>
            <a:p>
              <a:pPr lvl="0" algn="just">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smtClean="0">
                  <a:solidFill>
                    <a:srgbClr val="4E473B"/>
                  </a:solidFill>
                  <a:latin typeface="微软雅黑" pitchFamily="34" charset="-122"/>
                  <a:ea typeface="微软雅黑" pitchFamily="34" charset="-122"/>
                </a:rPr>
                <a:t>点击</a:t>
              </a:r>
              <a:r>
                <a:rPr lang="zh-CN" altLang="en-US" sz="900" dirty="0">
                  <a:solidFill>
                    <a:srgbClr val="4E473B"/>
                  </a:solidFill>
                  <a:latin typeface="微软雅黑" pitchFamily="34" charset="-122"/>
                  <a:ea typeface="微软雅黑" pitchFamily="34" charset="-122"/>
                </a:rPr>
                <a:t>此处添加</a:t>
              </a:r>
              <a:r>
                <a:rPr lang="zh-CN" altLang="en-US" sz="900" dirty="0" smtClean="0">
                  <a:solidFill>
                    <a:srgbClr val="4E473B"/>
                  </a:solidFill>
                  <a:latin typeface="微软雅黑" pitchFamily="34" charset="-122"/>
                  <a:ea typeface="微软雅黑" pitchFamily="34" charset="-122"/>
                </a:rPr>
                <a:t>内容点击此处添加内容点击此处添加内容点击此处添加内容点击此处添加内容</a:t>
              </a:r>
              <a:endPar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endParaRPr>
            </a:p>
          </p:txBody>
        </p:sp>
        <p:sp>
          <p:nvSpPr>
            <p:cNvPr id="16" name="标题 1"/>
            <p:cNvSpPr txBox="1">
              <a:spLocks/>
            </p:cNvSpPr>
            <p:nvPr/>
          </p:nvSpPr>
          <p:spPr>
            <a:xfrm>
              <a:off x="5214942" y="2000246"/>
              <a:ext cx="1307117" cy="180944"/>
            </a:xfrm>
            <a:prstGeom prst="rect">
              <a:avLst/>
            </a:prstGeom>
          </p:spPr>
          <p:txBody>
            <a:bodyPr vert="horz" lIns="91440" tIns="45720" rIns="91440" bIns="45720" rtlCol="0" anchor="ctr">
              <a:noAutofit/>
            </a:bodyPr>
            <a:lstStyle/>
            <a:p>
              <a:pPr marL="0" marR="0" lvl="0" indent="0" algn="just" defTabSz="914400" rtl="0" eaLnBrk="1" fontAlgn="auto" latinLnBrk="0" hangingPunct="1">
                <a:lnSpc>
                  <a:spcPct val="150000"/>
                </a:lnSpc>
                <a:spcBef>
                  <a:spcPct val="0"/>
                </a:spcBef>
                <a:spcAft>
                  <a:spcPts val="0"/>
                </a:spcAft>
                <a:buClrTx/>
                <a:buSzTx/>
                <a:buFontTx/>
                <a:buNone/>
                <a:tabLst/>
                <a:defRPr/>
              </a:pPr>
              <a:r>
                <a:rPr kumimoji="0" lang="zh-CN" altLang="en-US" sz="1000" b="1"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点击此处添加标题</a:t>
              </a:r>
            </a:p>
          </p:txBody>
        </p:sp>
        <p:sp>
          <p:nvSpPr>
            <p:cNvPr id="17" name="标题 1"/>
            <p:cNvSpPr txBox="1">
              <a:spLocks/>
            </p:cNvSpPr>
            <p:nvPr/>
          </p:nvSpPr>
          <p:spPr>
            <a:xfrm>
              <a:off x="5214942" y="2212402"/>
              <a:ext cx="3071834" cy="430786"/>
            </a:xfrm>
            <a:prstGeom prst="rect">
              <a:avLst/>
            </a:prstGeom>
          </p:spPr>
          <p:txBody>
            <a:bodyPr vert="horz" lIns="91440" tIns="45720" rIns="91440" bIns="45720" rtlCol="0" anchor="ctr">
              <a:noAutofit/>
            </a:bodyPr>
            <a:lstStyle/>
            <a:p>
              <a:pPr lvl="0" algn="just">
                <a:lnSpc>
                  <a:spcPct val="150000"/>
                </a:lnSpc>
                <a:spcBef>
                  <a:spcPct val="0"/>
                </a:spcBef>
                <a:defRPr/>
              </a:pPr>
              <a:r>
                <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rPr>
                <a:t>点击此处添加内容</a:t>
              </a:r>
              <a:r>
                <a:rPr lang="zh-CN" altLang="en-US" sz="900" dirty="0" smtClean="0">
                  <a:solidFill>
                    <a:srgbClr val="4E473B"/>
                  </a:solidFill>
                  <a:latin typeface="微软雅黑" pitchFamily="34" charset="-122"/>
                  <a:ea typeface="微软雅黑" pitchFamily="34" charset="-122"/>
                </a:rPr>
                <a:t>点击</a:t>
              </a:r>
              <a:r>
                <a:rPr lang="zh-CN" altLang="en-US" sz="900" dirty="0">
                  <a:solidFill>
                    <a:srgbClr val="4E473B"/>
                  </a:solidFill>
                  <a:latin typeface="微软雅黑" pitchFamily="34" charset="-122"/>
                  <a:ea typeface="微软雅黑" pitchFamily="34" charset="-122"/>
                </a:rPr>
                <a:t>此处添加</a:t>
              </a:r>
              <a:r>
                <a:rPr lang="zh-CN" altLang="en-US" sz="900" dirty="0" smtClean="0">
                  <a:solidFill>
                    <a:srgbClr val="4E473B"/>
                  </a:solidFill>
                  <a:latin typeface="微软雅黑" pitchFamily="34" charset="-122"/>
                  <a:ea typeface="微软雅黑" pitchFamily="34" charset="-122"/>
                </a:rPr>
                <a:t>内容点击此处添加内容点击此处添加内容点击此处添加内容点击此处添加内容</a:t>
              </a:r>
              <a:endParaRPr kumimoji="0" lang="zh-CN" altLang="en-US" sz="900" i="0" u="none" strike="noStrike" kern="1200" cap="none" spc="0" normalizeH="0" baseline="0" noProof="0" dirty="0" smtClean="0">
                <a:ln>
                  <a:noFill/>
                </a:ln>
                <a:solidFill>
                  <a:srgbClr val="4E473B"/>
                </a:solidFill>
                <a:effectLst/>
                <a:uLnTx/>
                <a:uFillTx/>
                <a:latin typeface="微软雅黑" pitchFamily="34" charset="-122"/>
                <a:ea typeface="微软雅黑" pitchFamily="34" charset="-122"/>
                <a:cs typeface="+mj-cs"/>
              </a:endParaRPr>
            </a:p>
          </p:txBody>
        </p:sp>
      </p:grpSp>
    </p:spTree>
  </p:cSld>
  <p:clrMapOvr>
    <a:masterClrMapping/>
  </p:clrMapOvr>
  <p:transition spd="slow" advTm="3000">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png"/>
          <p:cNvPicPr>
            <a:picLocks noChangeAspect="1"/>
          </p:cNvPicPr>
          <p:nvPr/>
        </p:nvPicPr>
        <p:blipFill>
          <a:blip r:embed="rId3"/>
          <a:stretch>
            <a:fillRect/>
          </a:stretch>
        </p:blipFill>
        <p:spPr>
          <a:xfrm>
            <a:off x="357158" y="857238"/>
            <a:ext cx="8786842" cy="4070740"/>
          </a:xfrm>
          <a:prstGeom prst="rect">
            <a:avLst/>
          </a:prstGeom>
        </p:spPr>
      </p:pic>
      <p:sp>
        <p:nvSpPr>
          <p:cNvPr id="5" name="标题 1"/>
          <p:cNvSpPr txBox="1">
            <a:spLocks/>
          </p:cNvSpPr>
          <p:nvPr/>
        </p:nvSpPr>
        <p:spPr>
          <a:xfrm>
            <a:off x="1881668" y="1928808"/>
            <a:ext cx="2404580" cy="642942"/>
          </a:xfrm>
          <a:prstGeom prst="rect">
            <a:avLst/>
          </a:prstGeom>
        </p:spPr>
        <p:txBody>
          <a:bodyPr vert="horz" lIns="91440" tIns="45720" rIns="91440" bIns="45720" rtlCol="0" anchor="ctr">
            <a:noAutofit/>
          </a:bodyPr>
          <a:lstStyle/>
          <a:p>
            <a:pPr lvl="0" algn="ctr">
              <a:spcBef>
                <a:spcPct val="0"/>
              </a:spcBef>
              <a:defRPr/>
            </a:pPr>
            <a:r>
              <a:rPr lang="zh-CN" altLang="en-US" sz="4000" b="1" dirty="0" smtClean="0">
                <a:solidFill>
                  <a:schemeClr val="tx1">
                    <a:lumMod val="65000"/>
                    <a:lumOff val="35000"/>
                  </a:schemeClr>
                </a:solidFill>
                <a:latin typeface="微软雅黑" pitchFamily="34" charset="-122"/>
                <a:ea typeface="微软雅黑" pitchFamily="34" charset="-122"/>
              </a:rPr>
              <a:t>谢谢观看</a:t>
            </a:r>
          </a:p>
        </p:txBody>
      </p:sp>
    </p:spTree>
  </p:cSld>
  <p:clrMapOvr>
    <a:masterClrMapping/>
  </p:clrMapOvr>
  <p:transition spd="slow" advTm="3000">
    <p:cove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 name="ISPRING_RESOURCE_PATHS_HASH_PRESENTER" val="e757b185a519892c49dce6b77585d3da8fce28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TotalTime>
  <Words>1194</Words>
  <Application>Microsoft Office PowerPoint</Application>
  <PresentationFormat>全屏显示(16:9)</PresentationFormat>
  <Paragraphs>160</Paragraphs>
  <Slides>22</Slides>
  <Notes>22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22</vt:i4>
      </vt:variant>
    </vt:vector>
  </HeadingPairs>
  <TitlesOfParts>
    <vt:vector size="28" baseType="lpstr">
      <vt:lpstr>Arial</vt:lpstr>
      <vt:lpstr>宋体</vt:lpstr>
      <vt:lpstr>微软雅黑</vt:lpstr>
      <vt:lpstr>Angsana New</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Dell</dc:creator>
  <cp:lastModifiedBy>拉普耶鲁</cp:lastModifiedBy>
  <cp:revision>50</cp:revision>
  <dcterms:created xsi:type="dcterms:W3CDTF">2016-05-31T07:55:48Z</dcterms:created>
  <dcterms:modified xsi:type="dcterms:W3CDTF">2018-03-12T03:23:21Z</dcterms:modified>
</cp:coreProperties>
</file>